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jpg"/>
  <Override PartName="/ppt/media/image20.jpg" ContentType="image/jpg"/>
  <Override PartName="/ppt/media/image21.jpg" ContentType="image/jpg"/>
  <Override PartName="/ppt/media/image23.jpg" ContentType="image/jpg"/>
  <Override PartName="/ppt/media/image43.jpg" ContentType="image/jpg"/>
  <Override PartName="/ppt/media/image110.jpg" ContentType="image/jpg"/>
  <Override PartName="/ppt/media/image111.jpg" ContentType="image/jpg"/>
  <Override PartName="/ppt/media/image129.jpg" ContentType="image/jpg"/>
  <Override PartName="/ppt/media/image13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77" r:id="rId5"/>
    <p:sldId id="278" r:id="rId6"/>
    <p:sldId id="262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63" r:id="rId19"/>
    <p:sldId id="292" r:id="rId20"/>
    <p:sldId id="293" r:id="rId21"/>
    <p:sldId id="294" r:id="rId22"/>
    <p:sldId id="264" r:id="rId23"/>
    <p:sldId id="275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BA"/>
    <a:srgbClr val="072F52"/>
    <a:srgbClr val="459E9A"/>
    <a:srgbClr val="52B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39B53F-B365-0B24-1DF6-8009E020E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42FC3A-666D-7A4D-6450-C4C60515C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F65C5F-43B7-0214-83CA-7446C944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723057-5312-E866-8BA7-D99D8659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6C39B0-7A64-D3C1-4CDA-C4E1C8FE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934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6FDED-D335-8EB9-3CC2-0007F912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FB9107-ACD3-339F-79C3-764B924E1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6920EC-1B9A-52A5-985D-F93F9D34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B6F001-EE60-547A-F574-B82AA76B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1D15F5-CEDE-6DDE-1A8B-84620FD7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130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34744A8-5C44-2068-9678-CA6C900EC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577BCE-5D5D-CAA1-F12B-182852267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869A6E-F3C6-89D1-0310-878508CF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AF7084-7758-C87D-4EDE-1DB4AD15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B9CBCE-A423-DCAE-0CAF-78C4CCC0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170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1A8385-3159-CBC2-E8BF-F008893D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4B37F0-A5B4-F56F-EE6E-ECE32EA7C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F2405F-EB2B-3B50-53A7-27C95F68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D6E52-FF6C-886B-E7AE-35447A94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12486-CEC4-A250-FA3B-21F7D9ED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613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FF0FFD-3F91-2BD0-ACBD-8D8DD323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FD0833-F914-8654-B5A6-51F5BB639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AB4F33-BE0A-DE98-D4C8-02EE8BE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A95381-926D-B860-765B-46AB5408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7FF3E6-435D-0B05-13C4-AC17E3BC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16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7F40B7-BFFF-DADC-9E73-FFD6264D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06BBEB-5930-A69F-37A9-64F33DCEC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98DBEA-EE1E-7ABD-87C2-4CFEA53FE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7AE530-8AF6-FF35-9DB1-09CBD927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15BF30-6B1E-6D7F-5BCC-4D8C3843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FB8A40-E8AF-46F5-2629-D9E428EB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526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8FC1D-A931-5EFC-18B4-8388A49A9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02FCF6-6D0C-D2C4-2571-C08436C39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3EFFDD-29C3-9F97-D745-7EA5BE58B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B3F73A2-3F7E-5761-E872-FA267F849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CCBC4E-79A0-7189-09C5-846071AAB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956A4BA-91C2-9ECD-64E2-6D30917E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3C0952F-A2A7-AF0F-C746-FFE8A7BC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DC3331B-AB0A-952A-07D7-42EF83BC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906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F23FFE-DF87-81CC-C28F-01A92BD5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FF61EC8-5F84-A005-957B-95B010A0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091533-D4A4-4E93-0641-6E055E4B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BBDAE96-B533-4093-4ABB-ECC5C924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904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9E7B784-E3CD-833C-6742-E0056646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AE407C-49A4-51ED-5151-77B7779A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F292D9-6828-D364-B1E0-9024E09A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788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AD95E4-2875-DFF3-4E5D-E27563CA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11661B-1071-65BE-304B-BC4BF9C1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3A21E8-F1F1-3FCA-B5FF-A3AC54423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657737-D5FB-A365-9D1F-05141838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03CB5D-81DF-2FEB-41C6-F92A23A0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C21CD9-7999-814A-1642-32FD63A1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92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E49634-52C2-08EA-80CD-1C1DB70F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A0870C6-5455-790E-4EF9-3160E94E6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4D7256-6962-54C7-BAD8-05EA3A455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126E0A-0168-B993-AED1-359272CD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7A3FBB-7699-3778-22D2-D648672D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5871C4-7F44-12FA-0AB0-0F5ADC41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411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4473D2F-6210-7E5B-63EB-E7FD8871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B8FC79-D5AE-6A0A-49FA-B83FFE353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822022-31A7-257C-B787-7A1462105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9D3C-7E6F-044B-9AFF-6D4ACA95FB13}" type="datetimeFigureOut">
              <a:rPr lang="es-ES_tradnl" smtClean="0"/>
              <a:t>15/05/2023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8C96AB-A0F0-C8BC-33A2-2106A7196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607755-A105-B9DE-7EEB-BBE17FD5D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FABFA-6999-4E45-9972-9CDBEC422F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718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5.png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42" Type="http://schemas.openxmlformats.org/officeDocument/2006/relationships/image" Target="../media/image98.png"/><Relationship Id="rId47" Type="http://schemas.openxmlformats.org/officeDocument/2006/relationships/image" Target="../media/image103.png"/><Relationship Id="rId50" Type="http://schemas.openxmlformats.org/officeDocument/2006/relationships/image" Target="../media/image106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9" Type="http://schemas.openxmlformats.org/officeDocument/2006/relationships/image" Target="../media/image85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45" Type="http://schemas.openxmlformats.org/officeDocument/2006/relationships/image" Target="../media/image101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49" Type="http://schemas.openxmlformats.org/officeDocument/2006/relationships/image" Target="../media/image105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4" Type="http://schemas.openxmlformats.org/officeDocument/2006/relationships/image" Target="../media/image100.png"/><Relationship Id="rId52" Type="http://schemas.openxmlformats.org/officeDocument/2006/relationships/image" Target="../media/image108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1.png"/><Relationship Id="rId43" Type="http://schemas.openxmlformats.org/officeDocument/2006/relationships/image" Target="../media/image99.png"/><Relationship Id="rId48" Type="http://schemas.openxmlformats.org/officeDocument/2006/relationships/image" Target="../media/image104.png"/><Relationship Id="rId8" Type="http://schemas.openxmlformats.org/officeDocument/2006/relationships/image" Target="../media/image64.png"/><Relationship Id="rId51" Type="http://schemas.openxmlformats.org/officeDocument/2006/relationships/image" Target="../media/image107.png"/><Relationship Id="rId3" Type="http://schemas.openxmlformats.org/officeDocument/2006/relationships/image" Target="../media/image59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46" Type="http://schemas.openxmlformats.org/officeDocument/2006/relationships/image" Target="../media/image102.png"/><Relationship Id="rId20" Type="http://schemas.openxmlformats.org/officeDocument/2006/relationships/image" Target="../media/image76.png"/><Relationship Id="rId41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jp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jp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3.png"/><Relationship Id="rId21" Type="http://schemas.openxmlformats.org/officeDocument/2006/relationships/image" Target="../media/image158.png"/><Relationship Id="rId42" Type="http://schemas.openxmlformats.org/officeDocument/2006/relationships/image" Target="../media/image179.png"/><Relationship Id="rId47" Type="http://schemas.openxmlformats.org/officeDocument/2006/relationships/image" Target="../media/image184.png"/><Relationship Id="rId63" Type="http://schemas.openxmlformats.org/officeDocument/2006/relationships/image" Target="../media/image200.png"/><Relationship Id="rId68" Type="http://schemas.openxmlformats.org/officeDocument/2006/relationships/image" Target="../media/image205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9" Type="http://schemas.openxmlformats.org/officeDocument/2006/relationships/image" Target="../media/image166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32" Type="http://schemas.openxmlformats.org/officeDocument/2006/relationships/image" Target="../media/image169.png"/><Relationship Id="rId37" Type="http://schemas.openxmlformats.org/officeDocument/2006/relationships/image" Target="../media/image174.png"/><Relationship Id="rId40" Type="http://schemas.openxmlformats.org/officeDocument/2006/relationships/image" Target="../media/image177.png"/><Relationship Id="rId45" Type="http://schemas.openxmlformats.org/officeDocument/2006/relationships/image" Target="../media/image182.png"/><Relationship Id="rId53" Type="http://schemas.openxmlformats.org/officeDocument/2006/relationships/image" Target="../media/image190.png"/><Relationship Id="rId58" Type="http://schemas.openxmlformats.org/officeDocument/2006/relationships/image" Target="../media/image195.png"/><Relationship Id="rId66" Type="http://schemas.openxmlformats.org/officeDocument/2006/relationships/image" Target="../media/image203.png"/><Relationship Id="rId74" Type="http://schemas.openxmlformats.org/officeDocument/2006/relationships/image" Target="../media/image211.png"/><Relationship Id="rId5" Type="http://schemas.openxmlformats.org/officeDocument/2006/relationships/image" Target="../media/image142.png"/><Relationship Id="rId61" Type="http://schemas.openxmlformats.org/officeDocument/2006/relationships/image" Target="../media/image198.png"/><Relationship Id="rId19" Type="http://schemas.openxmlformats.org/officeDocument/2006/relationships/image" Target="../media/image15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Relationship Id="rId27" Type="http://schemas.openxmlformats.org/officeDocument/2006/relationships/image" Target="../media/image164.png"/><Relationship Id="rId30" Type="http://schemas.openxmlformats.org/officeDocument/2006/relationships/image" Target="../media/image167.png"/><Relationship Id="rId35" Type="http://schemas.openxmlformats.org/officeDocument/2006/relationships/image" Target="../media/image172.png"/><Relationship Id="rId43" Type="http://schemas.openxmlformats.org/officeDocument/2006/relationships/image" Target="../media/image180.png"/><Relationship Id="rId48" Type="http://schemas.openxmlformats.org/officeDocument/2006/relationships/image" Target="../media/image185.png"/><Relationship Id="rId56" Type="http://schemas.openxmlformats.org/officeDocument/2006/relationships/image" Target="../media/image193.png"/><Relationship Id="rId64" Type="http://schemas.openxmlformats.org/officeDocument/2006/relationships/image" Target="../media/image201.png"/><Relationship Id="rId69" Type="http://schemas.openxmlformats.org/officeDocument/2006/relationships/image" Target="../media/image206.png"/><Relationship Id="rId8" Type="http://schemas.openxmlformats.org/officeDocument/2006/relationships/image" Target="../media/image145.png"/><Relationship Id="rId51" Type="http://schemas.openxmlformats.org/officeDocument/2006/relationships/image" Target="../media/image188.png"/><Relationship Id="rId72" Type="http://schemas.openxmlformats.org/officeDocument/2006/relationships/image" Target="../media/image209.png"/><Relationship Id="rId3" Type="http://schemas.openxmlformats.org/officeDocument/2006/relationships/image" Target="../media/image140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33" Type="http://schemas.openxmlformats.org/officeDocument/2006/relationships/image" Target="../media/image170.png"/><Relationship Id="rId38" Type="http://schemas.openxmlformats.org/officeDocument/2006/relationships/image" Target="../media/image175.png"/><Relationship Id="rId46" Type="http://schemas.openxmlformats.org/officeDocument/2006/relationships/image" Target="../media/image183.png"/><Relationship Id="rId59" Type="http://schemas.openxmlformats.org/officeDocument/2006/relationships/image" Target="../media/image196.png"/><Relationship Id="rId67" Type="http://schemas.openxmlformats.org/officeDocument/2006/relationships/image" Target="../media/image204.png"/><Relationship Id="rId20" Type="http://schemas.openxmlformats.org/officeDocument/2006/relationships/image" Target="../media/image157.png"/><Relationship Id="rId41" Type="http://schemas.openxmlformats.org/officeDocument/2006/relationships/image" Target="../media/image178.png"/><Relationship Id="rId54" Type="http://schemas.openxmlformats.org/officeDocument/2006/relationships/image" Target="../media/image191.png"/><Relationship Id="rId62" Type="http://schemas.openxmlformats.org/officeDocument/2006/relationships/image" Target="../media/image199.png"/><Relationship Id="rId70" Type="http://schemas.openxmlformats.org/officeDocument/2006/relationships/image" Target="../media/image207.png"/><Relationship Id="rId75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28" Type="http://schemas.openxmlformats.org/officeDocument/2006/relationships/image" Target="../media/image165.png"/><Relationship Id="rId36" Type="http://schemas.openxmlformats.org/officeDocument/2006/relationships/image" Target="../media/image173.png"/><Relationship Id="rId49" Type="http://schemas.openxmlformats.org/officeDocument/2006/relationships/image" Target="../media/image186.png"/><Relationship Id="rId57" Type="http://schemas.openxmlformats.org/officeDocument/2006/relationships/image" Target="../media/image194.png"/><Relationship Id="rId10" Type="http://schemas.openxmlformats.org/officeDocument/2006/relationships/image" Target="../media/image147.png"/><Relationship Id="rId31" Type="http://schemas.openxmlformats.org/officeDocument/2006/relationships/image" Target="../media/image168.png"/><Relationship Id="rId44" Type="http://schemas.openxmlformats.org/officeDocument/2006/relationships/image" Target="../media/image181.png"/><Relationship Id="rId52" Type="http://schemas.openxmlformats.org/officeDocument/2006/relationships/image" Target="../media/image189.png"/><Relationship Id="rId60" Type="http://schemas.openxmlformats.org/officeDocument/2006/relationships/image" Target="../media/image197.png"/><Relationship Id="rId65" Type="http://schemas.openxmlformats.org/officeDocument/2006/relationships/image" Target="../media/image202.png"/><Relationship Id="rId73" Type="http://schemas.openxmlformats.org/officeDocument/2006/relationships/image" Target="../media/image210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9" Type="http://schemas.openxmlformats.org/officeDocument/2006/relationships/image" Target="../media/image176.png"/><Relationship Id="rId34" Type="http://schemas.openxmlformats.org/officeDocument/2006/relationships/image" Target="../media/image171.png"/><Relationship Id="rId50" Type="http://schemas.openxmlformats.org/officeDocument/2006/relationships/image" Target="../media/image187.png"/><Relationship Id="rId55" Type="http://schemas.openxmlformats.org/officeDocument/2006/relationships/image" Target="../media/image192.png"/><Relationship Id="rId7" Type="http://schemas.openxmlformats.org/officeDocument/2006/relationships/image" Target="../media/image144.png"/><Relationship Id="rId71" Type="http://schemas.openxmlformats.org/officeDocument/2006/relationships/image" Target="../media/image20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76064C-AF16-514F-1DB0-B4DD8CDAE67E}"/>
              </a:ext>
            </a:extLst>
          </p:cNvPr>
          <p:cNvSpPr txBox="1"/>
          <p:nvPr/>
        </p:nvSpPr>
        <p:spPr>
          <a:xfrm>
            <a:off x="309561" y="2551837"/>
            <a:ext cx="1157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NORMA APLICABLE A LOS PROCESOS ELECCIONARIOS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AC7CEE-152E-9397-6564-DF5D8BE45D84}"/>
              </a:ext>
            </a:extLst>
          </p:cNvPr>
          <p:cNvSpPr txBox="1"/>
          <p:nvPr/>
        </p:nvSpPr>
        <p:spPr>
          <a:xfrm>
            <a:off x="4995380" y="4646472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MAYO 2023</a:t>
            </a:r>
            <a:endParaRPr lang="es-EC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12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471" y="403412"/>
            <a:ext cx="8875058" cy="6118159"/>
            <a:chOff x="0" y="521037"/>
            <a:chExt cx="10058399" cy="61967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1037"/>
              <a:ext cx="10058399" cy="61967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7960" y="4778501"/>
              <a:ext cx="105156" cy="10134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4342503" y="2571078"/>
            <a:ext cx="1035424" cy="772085"/>
          </a:xfrm>
          <a:custGeom>
            <a:avLst/>
            <a:gdLst/>
            <a:ahLst/>
            <a:cxnLst/>
            <a:rect l="l" t="t" r="r" b="b"/>
            <a:pathLst>
              <a:path w="1173479" h="875029">
                <a:moveTo>
                  <a:pt x="67056" y="0"/>
                </a:moveTo>
                <a:lnTo>
                  <a:pt x="0" y="22860"/>
                </a:lnTo>
                <a:lnTo>
                  <a:pt x="51816" y="57404"/>
                </a:lnTo>
                <a:lnTo>
                  <a:pt x="51816" y="32004"/>
                </a:lnTo>
                <a:lnTo>
                  <a:pt x="53340" y="27432"/>
                </a:lnTo>
                <a:lnTo>
                  <a:pt x="63533" y="28888"/>
                </a:lnTo>
                <a:lnTo>
                  <a:pt x="67056" y="0"/>
                </a:lnTo>
                <a:close/>
              </a:path>
              <a:path w="1173479" h="875029">
                <a:moveTo>
                  <a:pt x="63533" y="28888"/>
                </a:moveTo>
                <a:lnTo>
                  <a:pt x="53340" y="27432"/>
                </a:lnTo>
                <a:lnTo>
                  <a:pt x="51816" y="32004"/>
                </a:lnTo>
                <a:lnTo>
                  <a:pt x="62982" y="33399"/>
                </a:lnTo>
                <a:lnTo>
                  <a:pt x="63533" y="28888"/>
                </a:lnTo>
                <a:close/>
              </a:path>
              <a:path w="1173479" h="875029">
                <a:moveTo>
                  <a:pt x="62982" y="33399"/>
                </a:moveTo>
                <a:lnTo>
                  <a:pt x="51816" y="32004"/>
                </a:lnTo>
                <a:lnTo>
                  <a:pt x="51816" y="57404"/>
                </a:lnTo>
                <a:lnTo>
                  <a:pt x="59436" y="62484"/>
                </a:lnTo>
                <a:lnTo>
                  <a:pt x="62982" y="33399"/>
                </a:lnTo>
                <a:close/>
              </a:path>
              <a:path w="1173479" h="875029">
                <a:moveTo>
                  <a:pt x="1139749" y="813854"/>
                </a:moveTo>
                <a:lnTo>
                  <a:pt x="1127760" y="757428"/>
                </a:lnTo>
                <a:lnTo>
                  <a:pt x="1117092" y="716280"/>
                </a:lnTo>
                <a:lnTo>
                  <a:pt x="1103376" y="676656"/>
                </a:lnTo>
                <a:lnTo>
                  <a:pt x="1088136" y="638556"/>
                </a:lnTo>
                <a:lnTo>
                  <a:pt x="1071372" y="600456"/>
                </a:lnTo>
                <a:lnTo>
                  <a:pt x="1053084" y="563880"/>
                </a:lnTo>
                <a:lnTo>
                  <a:pt x="1010412" y="493776"/>
                </a:lnTo>
                <a:lnTo>
                  <a:pt x="986028" y="461772"/>
                </a:lnTo>
                <a:lnTo>
                  <a:pt x="960120" y="429768"/>
                </a:lnTo>
                <a:lnTo>
                  <a:pt x="932688" y="397764"/>
                </a:lnTo>
                <a:lnTo>
                  <a:pt x="903732" y="368808"/>
                </a:lnTo>
                <a:lnTo>
                  <a:pt x="871728" y="339852"/>
                </a:lnTo>
                <a:lnTo>
                  <a:pt x="838200" y="312420"/>
                </a:lnTo>
                <a:lnTo>
                  <a:pt x="803148" y="286512"/>
                </a:lnTo>
                <a:lnTo>
                  <a:pt x="766572" y="260604"/>
                </a:lnTo>
                <a:lnTo>
                  <a:pt x="728472" y="237744"/>
                </a:lnTo>
                <a:lnTo>
                  <a:pt x="688848" y="214884"/>
                </a:lnTo>
                <a:lnTo>
                  <a:pt x="646176" y="192024"/>
                </a:lnTo>
                <a:lnTo>
                  <a:pt x="601980" y="172212"/>
                </a:lnTo>
                <a:lnTo>
                  <a:pt x="556260" y="152400"/>
                </a:lnTo>
                <a:lnTo>
                  <a:pt x="509016" y="134112"/>
                </a:lnTo>
                <a:lnTo>
                  <a:pt x="460248" y="117348"/>
                </a:lnTo>
                <a:lnTo>
                  <a:pt x="408432" y="100584"/>
                </a:lnTo>
                <a:lnTo>
                  <a:pt x="356616" y="86868"/>
                </a:lnTo>
                <a:lnTo>
                  <a:pt x="301752" y="73152"/>
                </a:lnTo>
                <a:lnTo>
                  <a:pt x="245364" y="59436"/>
                </a:lnTo>
                <a:lnTo>
                  <a:pt x="126492" y="38100"/>
                </a:lnTo>
                <a:lnTo>
                  <a:pt x="63533" y="28888"/>
                </a:lnTo>
                <a:lnTo>
                  <a:pt x="62982" y="33399"/>
                </a:lnTo>
                <a:lnTo>
                  <a:pt x="64008" y="33528"/>
                </a:lnTo>
                <a:lnTo>
                  <a:pt x="124968" y="42672"/>
                </a:lnTo>
                <a:lnTo>
                  <a:pt x="185928" y="53340"/>
                </a:lnTo>
                <a:lnTo>
                  <a:pt x="243840" y="65532"/>
                </a:lnTo>
                <a:lnTo>
                  <a:pt x="300228" y="77724"/>
                </a:lnTo>
                <a:lnTo>
                  <a:pt x="355092" y="91440"/>
                </a:lnTo>
                <a:lnTo>
                  <a:pt x="458724" y="121920"/>
                </a:lnTo>
                <a:lnTo>
                  <a:pt x="507492" y="138684"/>
                </a:lnTo>
                <a:lnTo>
                  <a:pt x="554736" y="156972"/>
                </a:lnTo>
                <a:lnTo>
                  <a:pt x="600456" y="176784"/>
                </a:lnTo>
                <a:lnTo>
                  <a:pt x="644652" y="198120"/>
                </a:lnTo>
                <a:lnTo>
                  <a:pt x="644652" y="198882"/>
                </a:lnTo>
                <a:lnTo>
                  <a:pt x="685800" y="219456"/>
                </a:lnTo>
                <a:lnTo>
                  <a:pt x="725424" y="242316"/>
                </a:lnTo>
                <a:lnTo>
                  <a:pt x="763524" y="265176"/>
                </a:lnTo>
                <a:lnTo>
                  <a:pt x="800100" y="291084"/>
                </a:lnTo>
                <a:lnTo>
                  <a:pt x="835152" y="316992"/>
                </a:lnTo>
                <a:lnTo>
                  <a:pt x="868680" y="344424"/>
                </a:lnTo>
                <a:lnTo>
                  <a:pt x="899160" y="371856"/>
                </a:lnTo>
                <a:lnTo>
                  <a:pt x="928116" y="402336"/>
                </a:lnTo>
                <a:lnTo>
                  <a:pt x="955548" y="432816"/>
                </a:lnTo>
                <a:lnTo>
                  <a:pt x="981456" y="464820"/>
                </a:lnTo>
                <a:lnTo>
                  <a:pt x="1005840" y="496824"/>
                </a:lnTo>
                <a:lnTo>
                  <a:pt x="1028700" y="531876"/>
                </a:lnTo>
                <a:lnTo>
                  <a:pt x="1048512" y="566928"/>
                </a:lnTo>
                <a:lnTo>
                  <a:pt x="1066800" y="603504"/>
                </a:lnTo>
                <a:lnTo>
                  <a:pt x="1066800" y="601980"/>
                </a:lnTo>
                <a:lnTo>
                  <a:pt x="1083564" y="640080"/>
                </a:lnTo>
                <a:lnTo>
                  <a:pt x="1098804" y="678180"/>
                </a:lnTo>
                <a:lnTo>
                  <a:pt x="1110996" y="719328"/>
                </a:lnTo>
                <a:lnTo>
                  <a:pt x="1110996" y="717804"/>
                </a:lnTo>
                <a:lnTo>
                  <a:pt x="1123188" y="758952"/>
                </a:lnTo>
                <a:lnTo>
                  <a:pt x="1132332" y="801624"/>
                </a:lnTo>
                <a:lnTo>
                  <a:pt x="1134665" y="814692"/>
                </a:lnTo>
                <a:lnTo>
                  <a:pt x="1136904" y="813816"/>
                </a:lnTo>
                <a:lnTo>
                  <a:pt x="1139749" y="813854"/>
                </a:lnTo>
                <a:close/>
              </a:path>
              <a:path w="1173479" h="875029">
                <a:moveTo>
                  <a:pt x="644652" y="198882"/>
                </a:moveTo>
                <a:lnTo>
                  <a:pt x="644652" y="198120"/>
                </a:lnTo>
                <a:lnTo>
                  <a:pt x="643128" y="198120"/>
                </a:lnTo>
                <a:lnTo>
                  <a:pt x="644652" y="198882"/>
                </a:lnTo>
                <a:close/>
              </a:path>
              <a:path w="1173479" h="875029">
                <a:moveTo>
                  <a:pt x="1146048" y="874736"/>
                </a:moveTo>
                <a:lnTo>
                  <a:pt x="1146048" y="844296"/>
                </a:lnTo>
                <a:lnTo>
                  <a:pt x="1139952" y="844296"/>
                </a:lnTo>
                <a:lnTo>
                  <a:pt x="1134665" y="814692"/>
                </a:lnTo>
                <a:lnTo>
                  <a:pt x="1125593" y="818245"/>
                </a:lnTo>
                <a:lnTo>
                  <a:pt x="1117282" y="826389"/>
                </a:lnTo>
                <a:lnTo>
                  <a:pt x="1112686" y="837390"/>
                </a:lnTo>
                <a:lnTo>
                  <a:pt x="1112520" y="850392"/>
                </a:lnTo>
                <a:lnTo>
                  <a:pt x="1116949" y="861702"/>
                </a:lnTo>
                <a:lnTo>
                  <a:pt x="1125093" y="870013"/>
                </a:lnTo>
                <a:lnTo>
                  <a:pt x="1136094" y="874609"/>
                </a:lnTo>
                <a:lnTo>
                  <a:pt x="1146048" y="874736"/>
                </a:lnTo>
                <a:close/>
              </a:path>
              <a:path w="1173479" h="875029">
                <a:moveTo>
                  <a:pt x="1146048" y="844296"/>
                </a:moveTo>
                <a:lnTo>
                  <a:pt x="1139749" y="813854"/>
                </a:lnTo>
                <a:lnTo>
                  <a:pt x="1136904" y="813816"/>
                </a:lnTo>
                <a:lnTo>
                  <a:pt x="1134665" y="814692"/>
                </a:lnTo>
                <a:lnTo>
                  <a:pt x="1139952" y="844296"/>
                </a:lnTo>
                <a:lnTo>
                  <a:pt x="1146048" y="844296"/>
                </a:lnTo>
                <a:close/>
              </a:path>
              <a:path w="1173479" h="875029">
                <a:moveTo>
                  <a:pt x="1173480" y="838200"/>
                </a:moveTo>
                <a:lnTo>
                  <a:pt x="1168836" y="826889"/>
                </a:lnTo>
                <a:lnTo>
                  <a:pt x="1160335" y="818578"/>
                </a:lnTo>
                <a:lnTo>
                  <a:pt x="1149262" y="813982"/>
                </a:lnTo>
                <a:lnTo>
                  <a:pt x="1139749" y="813854"/>
                </a:lnTo>
                <a:lnTo>
                  <a:pt x="1146048" y="844296"/>
                </a:lnTo>
                <a:lnTo>
                  <a:pt x="1146048" y="874736"/>
                </a:lnTo>
                <a:lnTo>
                  <a:pt x="1149262" y="874707"/>
                </a:lnTo>
                <a:lnTo>
                  <a:pt x="1160406" y="870132"/>
                </a:lnTo>
                <a:lnTo>
                  <a:pt x="1168717" y="861631"/>
                </a:lnTo>
                <a:lnTo>
                  <a:pt x="1173313" y="850558"/>
                </a:lnTo>
                <a:lnTo>
                  <a:pt x="1173480" y="838200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4370743" y="4105786"/>
            <a:ext cx="1007969" cy="603437"/>
          </a:xfrm>
          <a:custGeom>
            <a:avLst/>
            <a:gdLst/>
            <a:ahLst/>
            <a:cxnLst/>
            <a:rect l="l" t="t" r="r" b="b"/>
            <a:pathLst>
              <a:path w="1142364" h="683895">
                <a:moveTo>
                  <a:pt x="70104" y="601527"/>
                </a:moveTo>
                <a:lnTo>
                  <a:pt x="0" y="604575"/>
                </a:lnTo>
                <a:lnTo>
                  <a:pt x="44196" y="657915"/>
                </a:lnTo>
                <a:lnTo>
                  <a:pt x="47244" y="651281"/>
                </a:lnTo>
                <a:lnTo>
                  <a:pt x="47244" y="627435"/>
                </a:lnTo>
                <a:lnTo>
                  <a:pt x="48768" y="622863"/>
                </a:lnTo>
                <a:lnTo>
                  <a:pt x="58431" y="626932"/>
                </a:lnTo>
                <a:lnTo>
                  <a:pt x="70104" y="601527"/>
                </a:lnTo>
                <a:close/>
              </a:path>
              <a:path w="1142364" h="683895">
                <a:moveTo>
                  <a:pt x="58431" y="626932"/>
                </a:moveTo>
                <a:lnTo>
                  <a:pt x="48768" y="622863"/>
                </a:lnTo>
                <a:lnTo>
                  <a:pt x="47244" y="627435"/>
                </a:lnTo>
                <a:lnTo>
                  <a:pt x="56342" y="631479"/>
                </a:lnTo>
                <a:lnTo>
                  <a:pt x="58431" y="626932"/>
                </a:lnTo>
                <a:close/>
              </a:path>
              <a:path w="1142364" h="683895">
                <a:moveTo>
                  <a:pt x="56342" y="631479"/>
                </a:moveTo>
                <a:lnTo>
                  <a:pt x="47244" y="627435"/>
                </a:lnTo>
                <a:lnTo>
                  <a:pt x="47244" y="651281"/>
                </a:lnTo>
                <a:lnTo>
                  <a:pt x="56342" y="631479"/>
                </a:lnTo>
                <a:close/>
              </a:path>
              <a:path w="1142364" h="683895">
                <a:moveTo>
                  <a:pt x="720852" y="524773"/>
                </a:moveTo>
                <a:lnTo>
                  <a:pt x="720852" y="519231"/>
                </a:lnTo>
                <a:lnTo>
                  <a:pt x="702564" y="531423"/>
                </a:lnTo>
                <a:lnTo>
                  <a:pt x="685800" y="545139"/>
                </a:lnTo>
                <a:lnTo>
                  <a:pt x="669036" y="557331"/>
                </a:lnTo>
                <a:lnTo>
                  <a:pt x="618744" y="589335"/>
                </a:lnTo>
                <a:lnTo>
                  <a:pt x="600456" y="598479"/>
                </a:lnTo>
                <a:lnTo>
                  <a:pt x="566928" y="616767"/>
                </a:lnTo>
                <a:lnTo>
                  <a:pt x="548640" y="624387"/>
                </a:lnTo>
                <a:lnTo>
                  <a:pt x="531876" y="632007"/>
                </a:lnTo>
                <a:lnTo>
                  <a:pt x="513588" y="639627"/>
                </a:lnTo>
                <a:lnTo>
                  <a:pt x="461772" y="656391"/>
                </a:lnTo>
                <a:lnTo>
                  <a:pt x="408432" y="668583"/>
                </a:lnTo>
                <a:lnTo>
                  <a:pt x="335280" y="677727"/>
                </a:lnTo>
                <a:lnTo>
                  <a:pt x="281940" y="677727"/>
                </a:lnTo>
                <a:lnTo>
                  <a:pt x="227076" y="673155"/>
                </a:lnTo>
                <a:lnTo>
                  <a:pt x="188976" y="667059"/>
                </a:lnTo>
                <a:lnTo>
                  <a:pt x="134112" y="653343"/>
                </a:lnTo>
                <a:lnTo>
                  <a:pt x="77724" y="635055"/>
                </a:lnTo>
                <a:lnTo>
                  <a:pt x="58431" y="626932"/>
                </a:lnTo>
                <a:lnTo>
                  <a:pt x="56342" y="631479"/>
                </a:lnTo>
                <a:lnTo>
                  <a:pt x="74676" y="639627"/>
                </a:lnTo>
                <a:lnTo>
                  <a:pt x="94488" y="645723"/>
                </a:lnTo>
                <a:lnTo>
                  <a:pt x="112776" y="651819"/>
                </a:lnTo>
                <a:lnTo>
                  <a:pt x="169164" y="667059"/>
                </a:lnTo>
                <a:lnTo>
                  <a:pt x="243840" y="680775"/>
                </a:lnTo>
                <a:lnTo>
                  <a:pt x="262128" y="682299"/>
                </a:lnTo>
                <a:lnTo>
                  <a:pt x="281940" y="682299"/>
                </a:lnTo>
                <a:lnTo>
                  <a:pt x="300228" y="683823"/>
                </a:lnTo>
                <a:lnTo>
                  <a:pt x="318516" y="683823"/>
                </a:lnTo>
                <a:lnTo>
                  <a:pt x="355092" y="680775"/>
                </a:lnTo>
                <a:lnTo>
                  <a:pt x="371856" y="679251"/>
                </a:lnTo>
                <a:lnTo>
                  <a:pt x="390144" y="677727"/>
                </a:lnTo>
                <a:lnTo>
                  <a:pt x="408432" y="674679"/>
                </a:lnTo>
                <a:lnTo>
                  <a:pt x="426720" y="670107"/>
                </a:lnTo>
                <a:lnTo>
                  <a:pt x="445008" y="667059"/>
                </a:lnTo>
                <a:lnTo>
                  <a:pt x="461772" y="662487"/>
                </a:lnTo>
                <a:lnTo>
                  <a:pt x="498348" y="650295"/>
                </a:lnTo>
                <a:lnTo>
                  <a:pt x="515112" y="644199"/>
                </a:lnTo>
                <a:lnTo>
                  <a:pt x="533400" y="638103"/>
                </a:lnTo>
                <a:lnTo>
                  <a:pt x="551688" y="630483"/>
                </a:lnTo>
                <a:lnTo>
                  <a:pt x="568452" y="621339"/>
                </a:lnTo>
                <a:lnTo>
                  <a:pt x="585216" y="613719"/>
                </a:lnTo>
                <a:lnTo>
                  <a:pt x="603504" y="603051"/>
                </a:lnTo>
                <a:lnTo>
                  <a:pt x="620268" y="593907"/>
                </a:lnTo>
                <a:lnTo>
                  <a:pt x="638556" y="583239"/>
                </a:lnTo>
                <a:lnTo>
                  <a:pt x="655320" y="572571"/>
                </a:lnTo>
                <a:lnTo>
                  <a:pt x="688848" y="548187"/>
                </a:lnTo>
                <a:lnTo>
                  <a:pt x="707136" y="535995"/>
                </a:lnTo>
                <a:lnTo>
                  <a:pt x="720852" y="524773"/>
                </a:lnTo>
                <a:close/>
              </a:path>
              <a:path w="1142364" h="683895">
                <a:moveTo>
                  <a:pt x="1097421" y="59498"/>
                </a:moveTo>
                <a:lnTo>
                  <a:pt x="1095756" y="58983"/>
                </a:lnTo>
                <a:lnTo>
                  <a:pt x="1092876" y="56403"/>
                </a:lnTo>
                <a:lnTo>
                  <a:pt x="1077468" y="83367"/>
                </a:lnTo>
                <a:lnTo>
                  <a:pt x="1062228" y="109275"/>
                </a:lnTo>
                <a:lnTo>
                  <a:pt x="1045464" y="133659"/>
                </a:lnTo>
                <a:lnTo>
                  <a:pt x="1030224" y="159567"/>
                </a:lnTo>
                <a:lnTo>
                  <a:pt x="1014984" y="182427"/>
                </a:lnTo>
                <a:lnTo>
                  <a:pt x="998220" y="206811"/>
                </a:lnTo>
                <a:lnTo>
                  <a:pt x="982980" y="229671"/>
                </a:lnTo>
                <a:lnTo>
                  <a:pt x="966216" y="252531"/>
                </a:lnTo>
                <a:lnTo>
                  <a:pt x="950976" y="273867"/>
                </a:lnTo>
                <a:lnTo>
                  <a:pt x="934212" y="295203"/>
                </a:lnTo>
                <a:lnTo>
                  <a:pt x="918972" y="315015"/>
                </a:lnTo>
                <a:lnTo>
                  <a:pt x="902208" y="336351"/>
                </a:lnTo>
                <a:lnTo>
                  <a:pt x="885444" y="354639"/>
                </a:lnTo>
                <a:lnTo>
                  <a:pt x="870204" y="374451"/>
                </a:lnTo>
                <a:lnTo>
                  <a:pt x="853440" y="392739"/>
                </a:lnTo>
                <a:lnTo>
                  <a:pt x="836676" y="409503"/>
                </a:lnTo>
                <a:lnTo>
                  <a:pt x="819912" y="427791"/>
                </a:lnTo>
                <a:lnTo>
                  <a:pt x="803148" y="444555"/>
                </a:lnTo>
                <a:lnTo>
                  <a:pt x="786384" y="459795"/>
                </a:lnTo>
                <a:lnTo>
                  <a:pt x="771144" y="475035"/>
                </a:lnTo>
                <a:lnTo>
                  <a:pt x="737616" y="505515"/>
                </a:lnTo>
                <a:lnTo>
                  <a:pt x="719328" y="519231"/>
                </a:lnTo>
                <a:lnTo>
                  <a:pt x="720852" y="519231"/>
                </a:lnTo>
                <a:lnTo>
                  <a:pt x="720852" y="524773"/>
                </a:lnTo>
                <a:lnTo>
                  <a:pt x="757428" y="494847"/>
                </a:lnTo>
                <a:lnTo>
                  <a:pt x="790956" y="464367"/>
                </a:lnTo>
                <a:lnTo>
                  <a:pt x="841248" y="414075"/>
                </a:lnTo>
                <a:lnTo>
                  <a:pt x="856488" y="395787"/>
                </a:lnTo>
                <a:lnTo>
                  <a:pt x="890016" y="359211"/>
                </a:lnTo>
                <a:lnTo>
                  <a:pt x="906780" y="339399"/>
                </a:lnTo>
                <a:lnTo>
                  <a:pt x="922020" y="319587"/>
                </a:lnTo>
                <a:lnTo>
                  <a:pt x="955548" y="276915"/>
                </a:lnTo>
                <a:lnTo>
                  <a:pt x="970788" y="255579"/>
                </a:lnTo>
                <a:lnTo>
                  <a:pt x="987552" y="232719"/>
                </a:lnTo>
                <a:lnTo>
                  <a:pt x="1002792" y="209859"/>
                </a:lnTo>
                <a:lnTo>
                  <a:pt x="1019556" y="185475"/>
                </a:lnTo>
                <a:lnTo>
                  <a:pt x="1050036" y="136707"/>
                </a:lnTo>
                <a:lnTo>
                  <a:pt x="1066800" y="112323"/>
                </a:lnTo>
                <a:lnTo>
                  <a:pt x="1082040" y="86415"/>
                </a:lnTo>
                <a:lnTo>
                  <a:pt x="1097421" y="59498"/>
                </a:lnTo>
                <a:close/>
              </a:path>
              <a:path w="1142364" h="683895">
                <a:moveTo>
                  <a:pt x="1141880" y="34980"/>
                </a:moveTo>
                <a:lnTo>
                  <a:pt x="1140904" y="23169"/>
                </a:lnTo>
                <a:lnTo>
                  <a:pt x="1135641" y="12501"/>
                </a:lnTo>
                <a:lnTo>
                  <a:pt x="1126236" y="4119"/>
                </a:lnTo>
                <a:lnTo>
                  <a:pt x="1114425" y="0"/>
                </a:lnTo>
                <a:lnTo>
                  <a:pt x="1102614" y="881"/>
                </a:lnTo>
                <a:lnTo>
                  <a:pt x="1091946" y="6048"/>
                </a:lnTo>
                <a:lnTo>
                  <a:pt x="1083564" y="14787"/>
                </a:lnTo>
                <a:lnTo>
                  <a:pt x="1079468" y="26836"/>
                </a:lnTo>
                <a:lnTo>
                  <a:pt x="1080516" y="39171"/>
                </a:lnTo>
                <a:lnTo>
                  <a:pt x="1086135" y="50363"/>
                </a:lnTo>
                <a:lnTo>
                  <a:pt x="1092876" y="56403"/>
                </a:lnTo>
                <a:lnTo>
                  <a:pt x="1107948" y="30027"/>
                </a:lnTo>
                <a:lnTo>
                  <a:pt x="1112520" y="33075"/>
                </a:lnTo>
                <a:lnTo>
                  <a:pt x="1112520" y="61976"/>
                </a:lnTo>
                <a:lnTo>
                  <a:pt x="1118806" y="61460"/>
                </a:lnTo>
                <a:lnTo>
                  <a:pt x="1129831" y="56197"/>
                </a:lnTo>
                <a:lnTo>
                  <a:pt x="1138428" y="46791"/>
                </a:lnTo>
                <a:lnTo>
                  <a:pt x="1141880" y="34980"/>
                </a:lnTo>
                <a:close/>
              </a:path>
              <a:path w="1142364" h="683895">
                <a:moveTo>
                  <a:pt x="1112520" y="33075"/>
                </a:moveTo>
                <a:lnTo>
                  <a:pt x="1107948" y="30027"/>
                </a:lnTo>
                <a:lnTo>
                  <a:pt x="1092876" y="56403"/>
                </a:lnTo>
                <a:lnTo>
                  <a:pt x="1095756" y="58983"/>
                </a:lnTo>
                <a:lnTo>
                  <a:pt x="1097421" y="59498"/>
                </a:lnTo>
                <a:lnTo>
                  <a:pt x="1112520" y="33075"/>
                </a:lnTo>
                <a:close/>
              </a:path>
              <a:path w="1142364" h="683895">
                <a:moveTo>
                  <a:pt x="1112520" y="61976"/>
                </a:moveTo>
                <a:lnTo>
                  <a:pt x="1112520" y="33075"/>
                </a:lnTo>
                <a:lnTo>
                  <a:pt x="1097421" y="59498"/>
                </a:lnTo>
                <a:lnTo>
                  <a:pt x="1106924" y="62436"/>
                </a:lnTo>
                <a:lnTo>
                  <a:pt x="1112520" y="61976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4315610" y="3550023"/>
            <a:ext cx="835958" cy="216274"/>
          </a:xfrm>
          <a:custGeom>
            <a:avLst/>
            <a:gdLst/>
            <a:ahLst/>
            <a:cxnLst/>
            <a:rect l="l" t="t" r="r" b="b"/>
            <a:pathLst>
              <a:path w="947420" h="245110">
                <a:moveTo>
                  <a:pt x="62484" y="0"/>
                </a:moveTo>
                <a:lnTo>
                  <a:pt x="0" y="30480"/>
                </a:lnTo>
                <a:lnTo>
                  <a:pt x="51816" y="57683"/>
                </a:lnTo>
                <a:lnTo>
                  <a:pt x="51816" y="28956"/>
                </a:lnTo>
                <a:lnTo>
                  <a:pt x="61777" y="28956"/>
                </a:lnTo>
                <a:lnTo>
                  <a:pt x="62484" y="0"/>
                </a:lnTo>
                <a:close/>
              </a:path>
              <a:path w="947420" h="245110">
                <a:moveTo>
                  <a:pt x="61777" y="28956"/>
                </a:moveTo>
                <a:lnTo>
                  <a:pt x="51816" y="28956"/>
                </a:lnTo>
                <a:lnTo>
                  <a:pt x="51816" y="33528"/>
                </a:lnTo>
                <a:lnTo>
                  <a:pt x="61657" y="33892"/>
                </a:lnTo>
                <a:lnTo>
                  <a:pt x="61777" y="28956"/>
                </a:lnTo>
                <a:close/>
              </a:path>
              <a:path w="947420" h="245110">
                <a:moveTo>
                  <a:pt x="61657" y="33892"/>
                </a:moveTo>
                <a:lnTo>
                  <a:pt x="51816" y="33528"/>
                </a:lnTo>
                <a:lnTo>
                  <a:pt x="51816" y="57683"/>
                </a:lnTo>
                <a:lnTo>
                  <a:pt x="60960" y="62484"/>
                </a:lnTo>
                <a:lnTo>
                  <a:pt x="61657" y="33892"/>
                </a:lnTo>
                <a:close/>
              </a:path>
              <a:path w="947420" h="245110">
                <a:moveTo>
                  <a:pt x="894484" y="190960"/>
                </a:moveTo>
                <a:lnTo>
                  <a:pt x="854964" y="161544"/>
                </a:lnTo>
                <a:lnTo>
                  <a:pt x="819912" y="144780"/>
                </a:lnTo>
                <a:lnTo>
                  <a:pt x="801624" y="135636"/>
                </a:lnTo>
                <a:lnTo>
                  <a:pt x="762000" y="120396"/>
                </a:lnTo>
                <a:lnTo>
                  <a:pt x="716280" y="105156"/>
                </a:lnTo>
                <a:lnTo>
                  <a:pt x="691896" y="99060"/>
                </a:lnTo>
                <a:lnTo>
                  <a:pt x="665988" y="91440"/>
                </a:lnTo>
                <a:lnTo>
                  <a:pt x="638556" y="85344"/>
                </a:lnTo>
                <a:lnTo>
                  <a:pt x="611124" y="80772"/>
                </a:lnTo>
                <a:lnTo>
                  <a:pt x="550164" y="68580"/>
                </a:lnTo>
                <a:lnTo>
                  <a:pt x="519684" y="64008"/>
                </a:lnTo>
                <a:lnTo>
                  <a:pt x="452628" y="54864"/>
                </a:lnTo>
                <a:lnTo>
                  <a:pt x="417576" y="51816"/>
                </a:lnTo>
                <a:lnTo>
                  <a:pt x="381000" y="47244"/>
                </a:lnTo>
                <a:lnTo>
                  <a:pt x="304800" y="41148"/>
                </a:lnTo>
                <a:lnTo>
                  <a:pt x="222504" y="35052"/>
                </a:lnTo>
                <a:lnTo>
                  <a:pt x="181356" y="33528"/>
                </a:lnTo>
                <a:lnTo>
                  <a:pt x="137160" y="30480"/>
                </a:lnTo>
                <a:lnTo>
                  <a:pt x="92964" y="28956"/>
                </a:lnTo>
                <a:lnTo>
                  <a:pt x="61777" y="28956"/>
                </a:lnTo>
                <a:lnTo>
                  <a:pt x="61657" y="33892"/>
                </a:lnTo>
                <a:lnTo>
                  <a:pt x="92964" y="35052"/>
                </a:lnTo>
                <a:lnTo>
                  <a:pt x="137160" y="36576"/>
                </a:lnTo>
                <a:lnTo>
                  <a:pt x="179832" y="38100"/>
                </a:lnTo>
                <a:lnTo>
                  <a:pt x="222504" y="41148"/>
                </a:lnTo>
                <a:lnTo>
                  <a:pt x="263652" y="42672"/>
                </a:lnTo>
                <a:lnTo>
                  <a:pt x="342900" y="48768"/>
                </a:lnTo>
                <a:lnTo>
                  <a:pt x="379476" y="53340"/>
                </a:lnTo>
                <a:lnTo>
                  <a:pt x="416052" y="56388"/>
                </a:lnTo>
                <a:lnTo>
                  <a:pt x="451104" y="60960"/>
                </a:lnTo>
                <a:lnTo>
                  <a:pt x="486156" y="64008"/>
                </a:lnTo>
                <a:lnTo>
                  <a:pt x="518160" y="68580"/>
                </a:lnTo>
                <a:lnTo>
                  <a:pt x="550164" y="74676"/>
                </a:lnTo>
                <a:lnTo>
                  <a:pt x="580644" y="79248"/>
                </a:lnTo>
                <a:lnTo>
                  <a:pt x="609600" y="85344"/>
                </a:lnTo>
                <a:lnTo>
                  <a:pt x="664464" y="97536"/>
                </a:lnTo>
                <a:lnTo>
                  <a:pt x="690372" y="103632"/>
                </a:lnTo>
                <a:lnTo>
                  <a:pt x="714756" y="111252"/>
                </a:lnTo>
                <a:lnTo>
                  <a:pt x="737616" y="117348"/>
                </a:lnTo>
                <a:lnTo>
                  <a:pt x="780288" y="132588"/>
                </a:lnTo>
                <a:lnTo>
                  <a:pt x="800100" y="140208"/>
                </a:lnTo>
                <a:lnTo>
                  <a:pt x="818388" y="149352"/>
                </a:lnTo>
                <a:lnTo>
                  <a:pt x="835152" y="156972"/>
                </a:lnTo>
                <a:lnTo>
                  <a:pt x="851916" y="166116"/>
                </a:lnTo>
                <a:lnTo>
                  <a:pt x="867156" y="175260"/>
                </a:lnTo>
                <a:lnTo>
                  <a:pt x="880872" y="184404"/>
                </a:lnTo>
                <a:lnTo>
                  <a:pt x="880872" y="185729"/>
                </a:lnTo>
                <a:lnTo>
                  <a:pt x="891292" y="194790"/>
                </a:lnTo>
                <a:lnTo>
                  <a:pt x="893064" y="192024"/>
                </a:lnTo>
                <a:lnTo>
                  <a:pt x="894484" y="190960"/>
                </a:lnTo>
                <a:close/>
              </a:path>
              <a:path w="947420" h="245110">
                <a:moveTo>
                  <a:pt x="880872" y="185729"/>
                </a:moveTo>
                <a:lnTo>
                  <a:pt x="880872" y="184404"/>
                </a:lnTo>
                <a:lnTo>
                  <a:pt x="879348" y="184404"/>
                </a:lnTo>
                <a:lnTo>
                  <a:pt x="880872" y="185729"/>
                </a:lnTo>
                <a:close/>
              </a:path>
              <a:path w="947420" h="245110">
                <a:moveTo>
                  <a:pt x="917448" y="244419"/>
                </a:moveTo>
                <a:lnTo>
                  <a:pt x="917448" y="211836"/>
                </a:lnTo>
                <a:lnTo>
                  <a:pt x="914400" y="214884"/>
                </a:lnTo>
                <a:lnTo>
                  <a:pt x="891292" y="194790"/>
                </a:lnTo>
                <a:lnTo>
                  <a:pt x="886444" y="202358"/>
                </a:lnTo>
                <a:lnTo>
                  <a:pt x="884682" y="214122"/>
                </a:lnTo>
                <a:lnTo>
                  <a:pt x="887491" y="225885"/>
                </a:lnTo>
                <a:lnTo>
                  <a:pt x="894588" y="236220"/>
                </a:lnTo>
                <a:lnTo>
                  <a:pt x="904922" y="242839"/>
                </a:lnTo>
                <a:lnTo>
                  <a:pt x="916686" y="244602"/>
                </a:lnTo>
                <a:lnTo>
                  <a:pt x="917448" y="244419"/>
                </a:lnTo>
                <a:close/>
              </a:path>
              <a:path w="947420" h="245110">
                <a:moveTo>
                  <a:pt x="917448" y="211836"/>
                </a:moveTo>
                <a:lnTo>
                  <a:pt x="894484" y="190960"/>
                </a:lnTo>
                <a:lnTo>
                  <a:pt x="893064" y="192024"/>
                </a:lnTo>
                <a:lnTo>
                  <a:pt x="891292" y="194790"/>
                </a:lnTo>
                <a:lnTo>
                  <a:pt x="914400" y="214884"/>
                </a:lnTo>
                <a:lnTo>
                  <a:pt x="917448" y="211836"/>
                </a:lnTo>
                <a:close/>
              </a:path>
              <a:path w="947420" h="245110">
                <a:moveTo>
                  <a:pt x="947166" y="212598"/>
                </a:moveTo>
                <a:lnTo>
                  <a:pt x="944356" y="200834"/>
                </a:lnTo>
                <a:lnTo>
                  <a:pt x="937260" y="190500"/>
                </a:lnTo>
                <a:lnTo>
                  <a:pt x="926925" y="183665"/>
                </a:lnTo>
                <a:lnTo>
                  <a:pt x="915162" y="181546"/>
                </a:lnTo>
                <a:lnTo>
                  <a:pt x="903398" y="184284"/>
                </a:lnTo>
                <a:lnTo>
                  <a:pt x="894484" y="190960"/>
                </a:lnTo>
                <a:lnTo>
                  <a:pt x="917448" y="211836"/>
                </a:lnTo>
                <a:lnTo>
                  <a:pt x="917448" y="244419"/>
                </a:lnTo>
                <a:lnTo>
                  <a:pt x="928449" y="241792"/>
                </a:lnTo>
                <a:lnTo>
                  <a:pt x="938784" y="234696"/>
                </a:lnTo>
                <a:lnTo>
                  <a:pt x="945403" y="224361"/>
                </a:lnTo>
                <a:lnTo>
                  <a:pt x="947166" y="212598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6815418" y="2569733"/>
            <a:ext cx="1181100" cy="773206"/>
          </a:xfrm>
          <a:custGeom>
            <a:avLst/>
            <a:gdLst/>
            <a:ahLst/>
            <a:cxnLst/>
            <a:rect l="l" t="t" r="r" b="b"/>
            <a:pathLst>
              <a:path w="1338579" h="876300">
                <a:moveTo>
                  <a:pt x="33760" y="815231"/>
                </a:moveTo>
                <a:lnTo>
                  <a:pt x="24217" y="814863"/>
                </a:lnTo>
                <a:lnTo>
                  <a:pt x="13144" y="819531"/>
                </a:lnTo>
                <a:lnTo>
                  <a:pt x="4643" y="828198"/>
                </a:lnTo>
                <a:lnTo>
                  <a:pt x="0" y="839724"/>
                </a:lnTo>
                <a:lnTo>
                  <a:pt x="166" y="852082"/>
                </a:lnTo>
                <a:lnTo>
                  <a:pt x="4762" y="863155"/>
                </a:lnTo>
                <a:lnTo>
                  <a:pt x="13073" y="871656"/>
                </a:lnTo>
                <a:lnTo>
                  <a:pt x="24217" y="876231"/>
                </a:lnTo>
                <a:lnTo>
                  <a:pt x="27432" y="876258"/>
                </a:lnTo>
                <a:lnTo>
                  <a:pt x="27432" y="845820"/>
                </a:lnTo>
                <a:lnTo>
                  <a:pt x="33760" y="815231"/>
                </a:lnTo>
                <a:close/>
              </a:path>
              <a:path w="1338579" h="876300">
                <a:moveTo>
                  <a:pt x="39782" y="816631"/>
                </a:moveTo>
                <a:lnTo>
                  <a:pt x="36576" y="815340"/>
                </a:lnTo>
                <a:lnTo>
                  <a:pt x="33760" y="815231"/>
                </a:lnTo>
                <a:lnTo>
                  <a:pt x="27432" y="845820"/>
                </a:lnTo>
                <a:lnTo>
                  <a:pt x="33528" y="845820"/>
                </a:lnTo>
                <a:lnTo>
                  <a:pt x="39782" y="816631"/>
                </a:lnTo>
                <a:close/>
              </a:path>
              <a:path w="1338579" h="876300">
                <a:moveTo>
                  <a:pt x="61436" y="839557"/>
                </a:moveTo>
                <a:lnTo>
                  <a:pt x="56769" y="828484"/>
                </a:lnTo>
                <a:lnTo>
                  <a:pt x="48101" y="819983"/>
                </a:lnTo>
                <a:lnTo>
                  <a:pt x="39782" y="816631"/>
                </a:lnTo>
                <a:lnTo>
                  <a:pt x="33528" y="845820"/>
                </a:lnTo>
                <a:lnTo>
                  <a:pt x="27432" y="845820"/>
                </a:lnTo>
                <a:lnTo>
                  <a:pt x="27432" y="876258"/>
                </a:lnTo>
                <a:lnTo>
                  <a:pt x="36742" y="876133"/>
                </a:lnTo>
                <a:lnTo>
                  <a:pt x="47815" y="871537"/>
                </a:lnTo>
                <a:lnTo>
                  <a:pt x="56316" y="863226"/>
                </a:lnTo>
                <a:lnTo>
                  <a:pt x="60960" y="851916"/>
                </a:lnTo>
                <a:lnTo>
                  <a:pt x="61436" y="839557"/>
                </a:lnTo>
                <a:close/>
              </a:path>
              <a:path w="1338579" h="876300">
                <a:moveTo>
                  <a:pt x="1275883" y="34268"/>
                </a:moveTo>
                <a:lnTo>
                  <a:pt x="1275368" y="28987"/>
                </a:lnTo>
                <a:lnTo>
                  <a:pt x="1264920" y="30480"/>
                </a:lnTo>
                <a:lnTo>
                  <a:pt x="1193292" y="39624"/>
                </a:lnTo>
                <a:lnTo>
                  <a:pt x="1124712" y="50292"/>
                </a:lnTo>
                <a:lnTo>
                  <a:pt x="1059180" y="60960"/>
                </a:lnTo>
                <a:lnTo>
                  <a:pt x="993648" y="74676"/>
                </a:lnTo>
                <a:lnTo>
                  <a:pt x="931164" y="88392"/>
                </a:lnTo>
                <a:lnTo>
                  <a:pt x="870204" y="102108"/>
                </a:lnTo>
                <a:lnTo>
                  <a:pt x="812292" y="118872"/>
                </a:lnTo>
                <a:lnTo>
                  <a:pt x="755904" y="135636"/>
                </a:lnTo>
                <a:lnTo>
                  <a:pt x="701040" y="153924"/>
                </a:lnTo>
                <a:lnTo>
                  <a:pt x="649224" y="173736"/>
                </a:lnTo>
                <a:lnTo>
                  <a:pt x="598932" y="193548"/>
                </a:lnTo>
                <a:lnTo>
                  <a:pt x="504444" y="239268"/>
                </a:lnTo>
                <a:lnTo>
                  <a:pt x="460248" y="262128"/>
                </a:lnTo>
                <a:lnTo>
                  <a:pt x="419100" y="288036"/>
                </a:lnTo>
                <a:lnTo>
                  <a:pt x="379476" y="313944"/>
                </a:lnTo>
                <a:lnTo>
                  <a:pt x="341376" y="341376"/>
                </a:lnTo>
                <a:lnTo>
                  <a:pt x="304800" y="370332"/>
                </a:lnTo>
                <a:lnTo>
                  <a:pt x="271272" y="399288"/>
                </a:lnTo>
                <a:lnTo>
                  <a:pt x="239268" y="431292"/>
                </a:lnTo>
                <a:lnTo>
                  <a:pt x="210312" y="463296"/>
                </a:lnTo>
                <a:lnTo>
                  <a:pt x="182880" y="495300"/>
                </a:lnTo>
                <a:lnTo>
                  <a:pt x="156972" y="530352"/>
                </a:lnTo>
                <a:lnTo>
                  <a:pt x="134112" y="565404"/>
                </a:lnTo>
                <a:lnTo>
                  <a:pt x="112776" y="601980"/>
                </a:lnTo>
                <a:lnTo>
                  <a:pt x="92964" y="640080"/>
                </a:lnTo>
                <a:lnTo>
                  <a:pt x="76200" y="678180"/>
                </a:lnTo>
                <a:lnTo>
                  <a:pt x="60960" y="717804"/>
                </a:lnTo>
                <a:lnTo>
                  <a:pt x="47244" y="758952"/>
                </a:lnTo>
                <a:lnTo>
                  <a:pt x="36576" y="801624"/>
                </a:lnTo>
                <a:lnTo>
                  <a:pt x="33760" y="815231"/>
                </a:lnTo>
                <a:lnTo>
                  <a:pt x="36576" y="815340"/>
                </a:lnTo>
                <a:lnTo>
                  <a:pt x="39782" y="816631"/>
                </a:lnTo>
                <a:lnTo>
                  <a:pt x="42672" y="803148"/>
                </a:lnTo>
                <a:lnTo>
                  <a:pt x="53340" y="760476"/>
                </a:lnTo>
                <a:lnTo>
                  <a:pt x="65532" y="720852"/>
                </a:lnTo>
                <a:lnTo>
                  <a:pt x="80772" y="679704"/>
                </a:lnTo>
                <a:lnTo>
                  <a:pt x="80772" y="681228"/>
                </a:lnTo>
                <a:lnTo>
                  <a:pt x="97536" y="641604"/>
                </a:lnTo>
                <a:lnTo>
                  <a:pt x="117348" y="605028"/>
                </a:lnTo>
                <a:lnTo>
                  <a:pt x="138684" y="568452"/>
                </a:lnTo>
                <a:lnTo>
                  <a:pt x="161544" y="533400"/>
                </a:lnTo>
                <a:lnTo>
                  <a:pt x="187452" y="498348"/>
                </a:lnTo>
                <a:lnTo>
                  <a:pt x="214884" y="466344"/>
                </a:lnTo>
                <a:lnTo>
                  <a:pt x="243840" y="434340"/>
                </a:lnTo>
                <a:lnTo>
                  <a:pt x="275844" y="403860"/>
                </a:lnTo>
                <a:lnTo>
                  <a:pt x="309372" y="373380"/>
                </a:lnTo>
                <a:lnTo>
                  <a:pt x="309372" y="374904"/>
                </a:lnTo>
                <a:lnTo>
                  <a:pt x="344424" y="345948"/>
                </a:lnTo>
                <a:lnTo>
                  <a:pt x="382524" y="318516"/>
                </a:lnTo>
                <a:lnTo>
                  <a:pt x="422148" y="292608"/>
                </a:lnTo>
                <a:lnTo>
                  <a:pt x="463296" y="266700"/>
                </a:lnTo>
                <a:lnTo>
                  <a:pt x="507492" y="243840"/>
                </a:lnTo>
                <a:lnTo>
                  <a:pt x="553212" y="220980"/>
                </a:lnTo>
                <a:lnTo>
                  <a:pt x="650748" y="178308"/>
                </a:lnTo>
                <a:lnTo>
                  <a:pt x="704088" y="158496"/>
                </a:lnTo>
                <a:lnTo>
                  <a:pt x="757428" y="140208"/>
                </a:lnTo>
                <a:lnTo>
                  <a:pt x="813816" y="123444"/>
                </a:lnTo>
                <a:lnTo>
                  <a:pt x="871728" y="108204"/>
                </a:lnTo>
                <a:lnTo>
                  <a:pt x="932688" y="92964"/>
                </a:lnTo>
                <a:lnTo>
                  <a:pt x="995172" y="79248"/>
                </a:lnTo>
                <a:lnTo>
                  <a:pt x="1059180" y="67056"/>
                </a:lnTo>
                <a:lnTo>
                  <a:pt x="1126236" y="54864"/>
                </a:lnTo>
                <a:lnTo>
                  <a:pt x="1194816" y="44196"/>
                </a:lnTo>
                <a:lnTo>
                  <a:pt x="1264920" y="35052"/>
                </a:lnTo>
                <a:lnTo>
                  <a:pt x="1275883" y="34268"/>
                </a:lnTo>
                <a:close/>
              </a:path>
              <a:path w="1338579" h="876300">
                <a:moveTo>
                  <a:pt x="1338072" y="24384"/>
                </a:moveTo>
                <a:lnTo>
                  <a:pt x="1272540" y="0"/>
                </a:lnTo>
                <a:lnTo>
                  <a:pt x="1275368" y="28987"/>
                </a:lnTo>
                <a:lnTo>
                  <a:pt x="1286256" y="27432"/>
                </a:lnTo>
                <a:lnTo>
                  <a:pt x="1286256" y="57599"/>
                </a:lnTo>
                <a:lnTo>
                  <a:pt x="1338072" y="24384"/>
                </a:lnTo>
                <a:close/>
              </a:path>
              <a:path w="1338579" h="876300">
                <a:moveTo>
                  <a:pt x="1286256" y="33528"/>
                </a:moveTo>
                <a:lnTo>
                  <a:pt x="1286256" y="27432"/>
                </a:lnTo>
                <a:lnTo>
                  <a:pt x="1275368" y="28987"/>
                </a:lnTo>
                <a:lnTo>
                  <a:pt x="1275883" y="34268"/>
                </a:lnTo>
                <a:lnTo>
                  <a:pt x="1286256" y="33528"/>
                </a:lnTo>
                <a:close/>
              </a:path>
              <a:path w="1338579" h="876300">
                <a:moveTo>
                  <a:pt x="1286256" y="57599"/>
                </a:moveTo>
                <a:lnTo>
                  <a:pt x="1286256" y="33528"/>
                </a:lnTo>
                <a:lnTo>
                  <a:pt x="1275883" y="34268"/>
                </a:lnTo>
                <a:lnTo>
                  <a:pt x="1278636" y="62484"/>
                </a:lnTo>
                <a:lnTo>
                  <a:pt x="1286256" y="57599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6810039" y="4106060"/>
            <a:ext cx="1151404" cy="603437"/>
          </a:xfrm>
          <a:custGeom>
            <a:avLst/>
            <a:gdLst/>
            <a:ahLst/>
            <a:cxnLst/>
            <a:rect l="l" t="t" r="r" b="b"/>
            <a:pathLst>
              <a:path w="1304925" h="683895">
                <a:moveTo>
                  <a:pt x="62269" y="25003"/>
                </a:moveTo>
                <a:lnTo>
                  <a:pt x="57912" y="12954"/>
                </a:lnTo>
                <a:lnTo>
                  <a:pt x="48434" y="4476"/>
                </a:lnTo>
                <a:lnTo>
                  <a:pt x="36957" y="0"/>
                </a:lnTo>
                <a:lnTo>
                  <a:pt x="24907" y="95"/>
                </a:lnTo>
                <a:lnTo>
                  <a:pt x="13716" y="5334"/>
                </a:lnTo>
                <a:lnTo>
                  <a:pt x="4572" y="13930"/>
                </a:lnTo>
                <a:lnTo>
                  <a:pt x="0" y="24955"/>
                </a:lnTo>
                <a:lnTo>
                  <a:pt x="0" y="36837"/>
                </a:lnTo>
                <a:lnTo>
                  <a:pt x="4572" y="48006"/>
                </a:lnTo>
                <a:lnTo>
                  <a:pt x="13192" y="57150"/>
                </a:lnTo>
                <a:lnTo>
                  <a:pt x="24384" y="61722"/>
                </a:lnTo>
                <a:lnTo>
                  <a:pt x="28956" y="61722"/>
                </a:lnTo>
                <a:lnTo>
                  <a:pt x="28956" y="32766"/>
                </a:lnTo>
                <a:lnTo>
                  <a:pt x="33528" y="29718"/>
                </a:lnTo>
                <a:lnTo>
                  <a:pt x="49708" y="56195"/>
                </a:lnTo>
                <a:lnTo>
                  <a:pt x="57269" y="48529"/>
                </a:lnTo>
                <a:lnTo>
                  <a:pt x="61912" y="37338"/>
                </a:lnTo>
                <a:lnTo>
                  <a:pt x="62269" y="25003"/>
                </a:lnTo>
                <a:close/>
              </a:path>
              <a:path w="1304925" h="683895">
                <a:moveTo>
                  <a:pt x="49708" y="56195"/>
                </a:moveTo>
                <a:lnTo>
                  <a:pt x="33528" y="29718"/>
                </a:lnTo>
                <a:lnTo>
                  <a:pt x="28956" y="32766"/>
                </a:lnTo>
                <a:lnTo>
                  <a:pt x="46717" y="57928"/>
                </a:lnTo>
                <a:lnTo>
                  <a:pt x="48768" y="57150"/>
                </a:lnTo>
                <a:lnTo>
                  <a:pt x="49708" y="56195"/>
                </a:lnTo>
                <a:close/>
              </a:path>
              <a:path w="1304925" h="683895">
                <a:moveTo>
                  <a:pt x="46717" y="57928"/>
                </a:moveTo>
                <a:lnTo>
                  <a:pt x="28956" y="32766"/>
                </a:lnTo>
                <a:lnTo>
                  <a:pt x="28956" y="61722"/>
                </a:lnTo>
                <a:lnTo>
                  <a:pt x="36957" y="61631"/>
                </a:lnTo>
                <a:lnTo>
                  <a:pt x="46717" y="57928"/>
                </a:lnTo>
                <a:close/>
              </a:path>
              <a:path w="1304925" h="683895">
                <a:moveTo>
                  <a:pt x="196596" y="250698"/>
                </a:moveTo>
                <a:lnTo>
                  <a:pt x="176784" y="229362"/>
                </a:lnTo>
                <a:lnTo>
                  <a:pt x="158496" y="206502"/>
                </a:lnTo>
                <a:lnTo>
                  <a:pt x="141732" y="182118"/>
                </a:lnTo>
                <a:lnTo>
                  <a:pt x="86868" y="108966"/>
                </a:lnTo>
                <a:lnTo>
                  <a:pt x="68580" y="83058"/>
                </a:lnTo>
                <a:lnTo>
                  <a:pt x="50292" y="55626"/>
                </a:lnTo>
                <a:lnTo>
                  <a:pt x="50292" y="57150"/>
                </a:lnTo>
                <a:lnTo>
                  <a:pt x="49708" y="56195"/>
                </a:lnTo>
                <a:lnTo>
                  <a:pt x="48768" y="57150"/>
                </a:lnTo>
                <a:lnTo>
                  <a:pt x="46717" y="57928"/>
                </a:lnTo>
                <a:lnTo>
                  <a:pt x="47244" y="58674"/>
                </a:lnTo>
                <a:lnTo>
                  <a:pt x="64008" y="86106"/>
                </a:lnTo>
                <a:lnTo>
                  <a:pt x="82296" y="112014"/>
                </a:lnTo>
                <a:lnTo>
                  <a:pt x="100584" y="136398"/>
                </a:lnTo>
                <a:lnTo>
                  <a:pt x="118872" y="162306"/>
                </a:lnTo>
                <a:lnTo>
                  <a:pt x="137160" y="185166"/>
                </a:lnTo>
                <a:lnTo>
                  <a:pt x="155448" y="209550"/>
                </a:lnTo>
                <a:lnTo>
                  <a:pt x="192024" y="255270"/>
                </a:lnTo>
                <a:lnTo>
                  <a:pt x="195072" y="258826"/>
                </a:lnTo>
                <a:lnTo>
                  <a:pt x="195072" y="250698"/>
                </a:lnTo>
                <a:lnTo>
                  <a:pt x="196596" y="250698"/>
                </a:lnTo>
                <a:close/>
              </a:path>
              <a:path w="1304925" h="683895">
                <a:moveTo>
                  <a:pt x="736092" y="645414"/>
                </a:moveTo>
                <a:lnTo>
                  <a:pt x="655320" y="616458"/>
                </a:lnTo>
                <a:lnTo>
                  <a:pt x="595884" y="589026"/>
                </a:lnTo>
                <a:lnTo>
                  <a:pt x="556260" y="567690"/>
                </a:lnTo>
                <a:lnTo>
                  <a:pt x="536448" y="555498"/>
                </a:lnTo>
                <a:lnTo>
                  <a:pt x="516636" y="544830"/>
                </a:lnTo>
                <a:lnTo>
                  <a:pt x="498348" y="531114"/>
                </a:lnTo>
                <a:lnTo>
                  <a:pt x="478536" y="518922"/>
                </a:lnTo>
                <a:lnTo>
                  <a:pt x="458724" y="505206"/>
                </a:lnTo>
                <a:lnTo>
                  <a:pt x="440436" y="489966"/>
                </a:lnTo>
                <a:lnTo>
                  <a:pt x="420624" y="474726"/>
                </a:lnTo>
                <a:lnTo>
                  <a:pt x="402336" y="459486"/>
                </a:lnTo>
                <a:lnTo>
                  <a:pt x="326136" y="392430"/>
                </a:lnTo>
                <a:lnTo>
                  <a:pt x="288036" y="354330"/>
                </a:lnTo>
                <a:lnTo>
                  <a:pt x="233172" y="294894"/>
                </a:lnTo>
                <a:lnTo>
                  <a:pt x="195072" y="250698"/>
                </a:lnTo>
                <a:lnTo>
                  <a:pt x="195072" y="258826"/>
                </a:lnTo>
                <a:lnTo>
                  <a:pt x="246888" y="319278"/>
                </a:lnTo>
                <a:lnTo>
                  <a:pt x="266700" y="339090"/>
                </a:lnTo>
                <a:lnTo>
                  <a:pt x="284988" y="358902"/>
                </a:lnTo>
                <a:lnTo>
                  <a:pt x="303276" y="377190"/>
                </a:lnTo>
                <a:lnTo>
                  <a:pt x="323088" y="395478"/>
                </a:lnTo>
                <a:lnTo>
                  <a:pt x="341376" y="413766"/>
                </a:lnTo>
                <a:lnTo>
                  <a:pt x="359664" y="430530"/>
                </a:lnTo>
                <a:lnTo>
                  <a:pt x="379476" y="447294"/>
                </a:lnTo>
                <a:lnTo>
                  <a:pt x="397764" y="464058"/>
                </a:lnTo>
                <a:lnTo>
                  <a:pt x="437388" y="494538"/>
                </a:lnTo>
                <a:lnTo>
                  <a:pt x="455676" y="508254"/>
                </a:lnTo>
                <a:lnTo>
                  <a:pt x="495300" y="535686"/>
                </a:lnTo>
                <a:lnTo>
                  <a:pt x="534924" y="560070"/>
                </a:lnTo>
                <a:lnTo>
                  <a:pt x="553212" y="572262"/>
                </a:lnTo>
                <a:lnTo>
                  <a:pt x="612648" y="604266"/>
                </a:lnTo>
                <a:lnTo>
                  <a:pt x="632460" y="613410"/>
                </a:lnTo>
                <a:lnTo>
                  <a:pt x="653796" y="621030"/>
                </a:lnTo>
                <a:lnTo>
                  <a:pt x="673608" y="630174"/>
                </a:lnTo>
                <a:lnTo>
                  <a:pt x="693420" y="637794"/>
                </a:lnTo>
                <a:lnTo>
                  <a:pt x="713232" y="643890"/>
                </a:lnTo>
                <a:lnTo>
                  <a:pt x="734568" y="649986"/>
                </a:lnTo>
                <a:lnTo>
                  <a:pt x="734568" y="645414"/>
                </a:lnTo>
                <a:lnTo>
                  <a:pt x="736092" y="645414"/>
                </a:lnTo>
                <a:close/>
              </a:path>
              <a:path w="1304925" h="683895">
                <a:moveTo>
                  <a:pt x="1239012" y="632206"/>
                </a:moveTo>
                <a:lnTo>
                  <a:pt x="1239012" y="627126"/>
                </a:lnTo>
                <a:lnTo>
                  <a:pt x="1216152" y="634746"/>
                </a:lnTo>
                <a:lnTo>
                  <a:pt x="1152144" y="653034"/>
                </a:lnTo>
                <a:lnTo>
                  <a:pt x="1088136" y="666750"/>
                </a:lnTo>
                <a:lnTo>
                  <a:pt x="1045464" y="672846"/>
                </a:lnTo>
                <a:lnTo>
                  <a:pt x="982980" y="677309"/>
                </a:lnTo>
                <a:lnTo>
                  <a:pt x="918972" y="677418"/>
                </a:lnTo>
                <a:lnTo>
                  <a:pt x="897636" y="675785"/>
                </a:lnTo>
                <a:lnTo>
                  <a:pt x="877824" y="674370"/>
                </a:lnTo>
                <a:lnTo>
                  <a:pt x="858012" y="671322"/>
                </a:lnTo>
                <a:lnTo>
                  <a:pt x="836676" y="668274"/>
                </a:lnTo>
                <a:lnTo>
                  <a:pt x="816864" y="665226"/>
                </a:lnTo>
                <a:lnTo>
                  <a:pt x="795528" y="660654"/>
                </a:lnTo>
                <a:lnTo>
                  <a:pt x="755904" y="651510"/>
                </a:lnTo>
                <a:lnTo>
                  <a:pt x="734568" y="645414"/>
                </a:lnTo>
                <a:lnTo>
                  <a:pt x="734568" y="649986"/>
                </a:lnTo>
                <a:lnTo>
                  <a:pt x="774192" y="662178"/>
                </a:lnTo>
                <a:lnTo>
                  <a:pt x="795528" y="666750"/>
                </a:lnTo>
                <a:lnTo>
                  <a:pt x="815340" y="669798"/>
                </a:lnTo>
                <a:lnTo>
                  <a:pt x="836676" y="674370"/>
                </a:lnTo>
                <a:lnTo>
                  <a:pt x="856488" y="677418"/>
                </a:lnTo>
                <a:lnTo>
                  <a:pt x="877824" y="678942"/>
                </a:lnTo>
                <a:lnTo>
                  <a:pt x="899160" y="680574"/>
                </a:lnTo>
                <a:lnTo>
                  <a:pt x="940308" y="683514"/>
                </a:lnTo>
                <a:lnTo>
                  <a:pt x="961644" y="683514"/>
                </a:lnTo>
                <a:lnTo>
                  <a:pt x="981456" y="682098"/>
                </a:lnTo>
                <a:lnTo>
                  <a:pt x="1002792" y="681990"/>
                </a:lnTo>
                <a:lnTo>
                  <a:pt x="1024128" y="680466"/>
                </a:lnTo>
                <a:lnTo>
                  <a:pt x="1088136" y="671322"/>
                </a:lnTo>
                <a:lnTo>
                  <a:pt x="1109472" y="666750"/>
                </a:lnTo>
                <a:lnTo>
                  <a:pt x="1130808" y="663702"/>
                </a:lnTo>
                <a:lnTo>
                  <a:pt x="1153668" y="657606"/>
                </a:lnTo>
                <a:lnTo>
                  <a:pt x="1217676" y="639318"/>
                </a:lnTo>
                <a:lnTo>
                  <a:pt x="1239012" y="632206"/>
                </a:lnTo>
                <a:close/>
              </a:path>
              <a:path w="1304925" h="683895">
                <a:moveTo>
                  <a:pt x="1304544" y="604266"/>
                </a:moveTo>
                <a:lnTo>
                  <a:pt x="1234440" y="598170"/>
                </a:lnTo>
                <a:lnTo>
                  <a:pt x="1244895" y="624656"/>
                </a:lnTo>
                <a:lnTo>
                  <a:pt x="1255776" y="621030"/>
                </a:lnTo>
                <a:lnTo>
                  <a:pt x="1257300" y="625602"/>
                </a:lnTo>
                <a:lnTo>
                  <a:pt x="1257300" y="656082"/>
                </a:lnTo>
                <a:lnTo>
                  <a:pt x="1304544" y="604266"/>
                </a:lnTo>
                <a:close/>
              </a:path>
              <a:path w="1304925" h="683895">
                <a:moveTo>
                  <a:pt x="1246778" y="629427"/>
                </a:moveTo>
                <a:lnTo>
                  <a:pt x="1244895" y="624656"/>
                </a:lnTo>
                <a:lnTo>
                  <a:pt x="1237488" y="627126"/>
                </a:lnTo>
                <a:lnTo>
                  <a:pt x="1239012" y="627126"/>
                </a:lnTo>
                <a:lnTo>
                  <a:pt x="1239012" y="632206"/>
                </a:lnTo>
                <a:lnTo>
                  <a:pt x="1240536" y="631698"/>
                </a:lnTo>
                <a:lnTo>
                  <a:pt x="1246778" y="629427"/>
                </a:lnTo>
                <a:close/>
              </a:path>
              <a:path w="1304925" h="683895">
                <a:moveTo>
                  <a:pt x="1257300" y="625602"/>
                </a:moveTo>
                <a:lnTo>
                  <a:pt x="1255776" y="621030"/>
                </a:lnTo>
                <a:lnTo>
                  <a:pt x="1244895" y="624656"/>
                </a:lnTo>
                <a:lnTo>
                  <a:pt x="1246778" y="629427"/>
                </a:lnTo>
                <a:lnTo>
                  <a:pt x="1257300" y="625602"/>
                </a:lnTo>
                <a:close/>
              </a:path>
              <a:path w="1304925" h="683895">
                <a:moveTo>
                  <a:pt x="1257300" y="656082"/>
                </a:moveTo>
                <a:lnTo>
                  <a:pt x="1257300" y="625602"/>
                </a:lnTo>
                <a:lnTo>
                  <a:pt x="1246778" y="629427"/>
                </a:lnTo>
                <a:lnTo>
                  <a:pt x="1257300" y="656082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028386" y="3550023"/>
            <a:ext cx="898151" cy="216274"/>
          </a:xfrm>
          <a:custGeom>
            <a:avLst/>
            <a:gdLst/>
            <a:ahLst/>
            <a:cxnLst/>
            <a:rect l="l" t="t" r="r" b="b"/>
            <a:pathLst>
              <a:path w="1017904" h="245110">
                <a:moveTo>
                  <a:pt x="53971" y="191783"/>
                </a:moveTo>
                <a:lnTo>
                  <a:pt x="44815" y="184904"/>
                </a:lnTo>
                <a:lnTo>
                  <a:pt x="33337" y="181927"/>
                </a:lnTo>
                <a:lnTo>
                  <a:pt x="21288" y="183237"/>
                </a:lnTo>
                <a:lnTo>
                  <a:pt x="10096" y="188976"/>
                </a:lnTo>
                <a:lnTo>
                  <a:pt x="2976" y="199334"/>
                </a:lnTo>
                <a:lnTo>
                  <a:pt x="0" y="211264"/>
                </a:lnTo>
                <a:lnTo>
                  <a:pt x="1309" y="223480"/>
                </a:lnTo>
                <a:lnTo>
                  <a:pt x="7048" y="234696"/>
                </a:lnTo>
                <a:lnTo>
                  <a:pt x="17383" y="241792"/>
                </a:lnTo>
                <a:lnTo>
                  <a:pt x="29146" y="244602"/>
                </a:lnTo>
                <a:lnTo>
                  <a:pt x="29908" y="244487"/>
                </a:lnTo>
                <a:lnTo>
                  <a:pt x="29908" y="211836"/>
                </a:lnTo>
                <a:lnTo>
                  <a:pt x="53971" y="191783"/>
                </a:lnTo>
                <a:close/>
              </a:path>
              <a:path w="1017904" h="245110">
                <a:moveTo>
                  <a:pt x="56300" y="195430"/>
                </a:moveTo>
                <a:lnTo>
                  <a:pt x="54292" y="192024"/>
                </a:lnTo>
                <a:lnTo>
                  <a:pt x="53971" y="191783"/>
                </a:lnTo>
                <a:lnTo>
                  <a:pt x="29908" y="211836"/>
                </a:lnTo>
                <a:lnTo>
                  <a:pt x="32956" y="214884"/>
                </a:lnTo>
                <a:lnTo>
                  <a:pt x="56300" y="195430"/>
                </a:lnTo>
                <a:close/>
              </a:path>
              <a:path w="1017904" h="245110">
                <a:moveTo>
                  <a:pt x="62484" y="215265"/>
                </a:moveTo>
                <a:lnTo>
                  <a:pt x="60888" y="203215"/>
                </a:lnTo>
                <a:lnTo>
                  <a:pt x="56300" y="195430"/>
                </a:lnTo>
                <a:lnTo>
                  <a:pt x="32956" y="214884"/>
                </a:lnTo>
                <a:lnTo>
                  <a:pt x="29908" y="211836"/>
                </a:lnTo>
                <a:lnTo>
                  <a:pt x="29908" y="244487"/>
                </a:lnTo>
                <a:lnTo>
                  <a:pt x="40909" y="242839"/>
                </a:lnTo>
                <a:lnTo>
                  <a:pt x="51244" y="236220"/>
                </a:lnTo>
                <a:lnTo>
                  <a:pt x="59221" y="226742"/>
                </a:lnTo>
                <a:lnTo>
                  <a:pt x="62484" y="215265"/>
                </a:lnTo>
                <a:close/>
              </a:path>
              <a:path w="1017904" h="245110">
                <a:moveTo>
                  <a:pt x="955802" y="33845"/>
                </a:moveTo>
                <a:lnTo>
                  <a:pt x="955682" y="28956"/>
                </a:lnTo>
                <a:lnTo>
                  <a:pt x="918400" y="28956"/>
                </a:lnTo>
                <a:lnTo>
                  <a:pt x="869632" y="30480"/>
                </a:lnTo>
                <a:lnTo>
                  <a:pt x="822388" y="33528"/>
                </a:lnTo>
                <a:lnTo>
                  <a:pt x="776668" y="35052"/>
                </a:lnTo>
                <a:lnTo>
                  <a:pt x="732472" y="38100"/>
                </a:lnTo>
                <a:lnTo>
                  <a:pt x="689800" y="41148"/>
                </a:lnTo>
                <a:lnTo>
                  <a:pt x="607504" y="47244"/>
                </a:lnTo>
                <a:lnTo>
                  <a:pt x="567880" y="51816"/>
                </a:lnTo>
                <a:lnTo>
                  <a:pt x="531304" y="54864"/>
                </a:lnTo>
                <a:lnTo>
                  <a:pt x="493204" y="59436"/>
                </a:lnTo>
                <a:lnTo>
                  <a:pt x="424624" y="68580"/>
                </a:lnTo>
                <a:lnTo>
                  <a:pt x="360616" y="80772"/>
                </a:lnTo>
                <a:lnTo>
                  <a:pt x="330136" y="85344"/>
                </a:lnTo>
                <a:lnTo>
                  <a:pt x="301180" y="91440"/>
                </a:lnTo>
                <a:lnTo>
                  <a:pt x="273748" y="99060"/>
                </a:lnTo>
                <a:lnTo>
                  <a:pt x="246316" y="105156"/>
                </a:lnTo>
                <a:lnTo>
                  <a:pt x="197548" y="120396"/>
                </a:lnTo>
                <a:lnTo>
                  <a:pt x="174688" y="128016"/>
                </a:lnTo>
                <a:lnTo>
                  <a:pt x="153352" y="135636"/>
                </a:lnTo>
                <a:lnTo>
                  <a:pt x="133540" y="144780"/>
                </a:lnTo>
                <a:lnTo>
                  <a:pt x="115252" y="152400"/>
                </a:lnTo>
                <a:lnTo>
                  <a:pt x="96964" y="161544"/>
                </a:lnTo>
                <a:lnTo>
                  <a:pt x="81724" y="170688"/>
                </a:lnTo>
                <a:lnTo>
                  <a:pt x="66484" y="181356"/>
                </a:lnTo>
                <a:lnTo>
                  <a:pt x="53971" y="191783"/>
                </a:lnTo>
                <a:lnTo>
                  <a:pt x="54292" y="192024"/>
                </a:lnTo>
                <a:lnTo>
                  <a:pt x="56300" y="195430"/>
                </a:lnTo>
                <a:lnTo>
                  <a:pt x="69532" y="184404"/>
                </a:lnTo>
                <a:lnTo>
                  <a:pt x="100012" y="166116"/>
                </a:lnTo>
                <a:lnTo>
                  <a:pt x="116776" y="156972"/>
                </a:lnTo>
                <a:lnTo>
                  <a:pt x="136588" y="149352"/>
                </a:lnTo>
                <a:lnTo>
                  <a:pt x="156400" y="140208"/>
                </a:lnTo>
                <a:lnTo>
                  <a:pt x="199072" y="124968"/>
                </a:lnTo>
                <a:lnTo>
                  <a:pt x="223456" y="117348"/>
                </a:lnTo>
                <a:lnTo>
                  <a:pt x="247840" y="111252"/>
                </a:lnTo>
                <a:lnTo>
                  <a:pt x="273748" y="104055"/>
                </a:lnTo>
                <a:lnTo>
                  <a:pt x="273748" y="103632"/>
                </a:lnTo>
                <a:lnTo>
                  <a:pt x="360616" y="85344"/>
                </a:lnTo>
                <a:lnTo>
                  <a:pt x="392620" y="79248"/>
                </a:lnTo>
                <a:lnTo>
                  <a:pt x="424624" y="74676"/>
                </a:lnTo>
                <a:lnTo>
                  <a:pt x="459676" y="68580"/>
                </a:lnTo>
                <a:lnTo>
                  <a:pt x="494728" y="64008"/>
                </a:lnTo>
                <a:lnTo>
                  <a:pt x="531304" y="60960"/>
                </a:lnTo>
                <a:lnTo>
                  <a:pt x="569404" y="56388"/>
                </a:lnTo>
                <a:lnTo>
                  <a:pt x="607504" y="53340"/>
                </a:lnTo>
                <a:lnTo>
                  <a:pt x="648652" y="48768"/>
                </a:lnTo>
                <a:lnTo>
                  <a:pt x="689800" y="45720"/>
                </a:lnTo>
                <a:lnTo>
                  <a:pt x="732472" y="42672"/>
                </a:lnTo>
                <a:lnTo>
                  <a:pt x="778192" y="41148"/>
                </a:lnTo>
                <a:lnTo>
                  <a:pt x="822388" y="38100"/>
                </a:lnTo>
                <a:lnTo>
                  <a:pt x="869632" y="36576"/>
                </a:lnTo>
                <a:lnTo>
                  <a:pt x="918400" y="35052"/>
                </a:lnTo>
                <a:lnTo>
                  <a:pt x="955802" y="33845"/>
                </a:lnTo>
                <a:close/>
              </a:path>
              <a:path w="1017904" h="245110">
                <a:moveTo>
                  <a:pt x="275272" y="103632"/>
                </a:moveTo>
                <a:lnTo>
                  <a:pt x="273748" y="103632"/>
                </a:lnTo>
                <a:lnTo>
                  <a:pt x="273748" y="104055"/>
                </a:lnTo>
                <a:lnTo>
                  <a:pt x="275272" y="103632"/>
                </a:lnTo>
                <a:close/>
              </a:path>
              <a:path w="1017904" h="245110">
                <a:moveTo>
                  <a:pt x="1017460" y="30480"/>
                </a:moveTo>
                <a:lnTo>
                  <a:pt x="954976" y="0"/>
                </a:lnTo>
                <a:lnTo>
                  <a:pt x="955682" y="28956"/>
                </a:lnTo>
                <a:lnTo>
                  <a:pt x="965644" y="28956"/>
                </a:lnTo>
                <a:lnTo>
                  <a:pt x="965644" y="57683"/>
                </a:lnTo>
                <a:lnTo>
                  <a:pt x="1017460" y="30480"/>
                </a:lnTo>
                <a:close/>
              </a:path>
              <a:path w="1017904" h="245110">
                <a:moveTo>
                  <a:pt x="965644" y="33528"/>
                </a:moveTo>
                <a:lnTo>
                  <a:pt x="965644" y="28956"/>
                </a:lnTo>
                <a:lnTo>
                  <a:pt x="955682" y="28956"/>
                </a:lnTo>
                <a:lnTo>
                  <a:pt x="955802" y="33845"/>
                </a:lnTo>
                <a:lnTo>
                  <a:pt x="965644" y="33528"/>
                </a:lnTo>
                <a:close/>
              </a:path>
              <a:path w="1017904" h="245110">
                <a:moveTo>
                  <a:pt x="965644" y="57683"/>
                </a:moveTo>
                <a:lnTo>
                  <a:pt x="965644" y="33528"/>
                </a:lnTo>
                <a:lnTo>
                  <a:pt x="955802" y="33845"/>
                </a:lnTo>
                <a:lnTo>
                  <a:pt x="956500" y="62484"/>
                </a:lnTo>
                <a:lnTo>
                  <a:pt x="965644" y="57683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3620770" y="2122842"/>
            <a:ext cx="304240" cy="367552"/>
          </a:xfrm>
          <a:custGeom>
            <a:avLst/>
            <a:gdLst/>
            <a:ahLst/>
            <a:cxnLst/>
            <a:rect l="l" t="t" r="r" b="b"/>
            <a:pathLst>
              <a:path w="344805" h="416560">
                <a:moveTo>
                  <a:pt x="344423" y="172211"/>
                </a:moveTo>
                <a:lnTo>
                  <a:pt x="338835" y="128411"/>
                </a:lnTo>
                <a:lnTo>
                  <a:pt x="322071" y="86980"/>
                </a:lnTo>
                <a:lnTo>
                  <a:pt x="294131" y="50291"/>
                </a:lnTo>
                <a:lnTo>
                  <a:pt x="256913" y="22351"/>
                </a:lnTo>
                <a:lnTo>
                  <a:pt x="215335" y="5587"/>
                </a:lnTo>
                <a:lnTo>
                  <a:pt x="171640" y="0"/>
                </a:lnTo>
                <a:lnTo>
                  <a:pt x="128072" y="5587"/>
                </a:lnTo>
                <a:lnTo>
                  <a:pt x="86875" y="22351"/>
                </a:lnTo>
                <a:lnTo>
                  <a:pt x="50291" y="50291"/>
                </a:lnTo>
                <a:lnTo>
                  <a:pt x="22351" y="86980"/>
                </a:lnTo>
                <a:lnTo>
                  <a:pt x="5587" y="128411"/>
                </a:lnTo>
                <a:lnTo>
                  <a:pt x="0" y="172211"/>
                </a:lnTo>
                <a:lnTo>
                  <a:pt x="5587" y="216012"/>
                </a:lnTo>
                <a:lnTo>
                  <a:pt x="22351" y="257443"/>
                </a:lnTo>
                <a:lnTo>
                  <a:pt x="50291" y="294131"/>
                </a:lnTo>
                <a:lnTo>
                  <a:pt x="172211" y="416051"/>
                </a:lnTo>
                <a:lnTo>
                  <a:pt x="202191" y="385214"/>
                </a:lnTo>
                <a:lnTo>
                  <a:pt x="232600" y="354520"/>
                </a:lnTo>
                <a:lnTo>
                  <a:pt x="263294" y="324111"/>
                </a:lnTo>
                <a:lnTo>
                  <a:pt x="294131" y="294131"/>
                </a:lnTo>
                <a:lnTo>
                  <a:pt x="322071" y="257443"/>
                </a:lnTo>
                <a:lnTo>
                  <a:pt x="338835" y="216012"/>
                </a:lnTo>
                <a:lnTo>
                  <a:pt x="344423" y="172211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3172085" y="2538561"/>
            <a:ext cx="1143524" cy="670266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 algn="just">
              <a:lnSpc>
                <a:spcPct val="100699"/>
              </a:lnSpc>
              <a:spcBef>
                <a:spcPts val="93"/>
              </a:spcBef>
            </a:pPr>
            <a:r>
              <a:rPr sz="1059" spc="-146" dirty="0">
                <a:latin typeface="Verdana"/>
                <a:cs typeface="Verdana"/>
              </a:rPr>
              <a:t>S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53" dirty="0">
                <a:latin typeface="Verdana"/>
                <a:cs typeface="Verdana"/>
              </a:rPr>
              <a:t>t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-53" dirty="0">
                <a:latin typeface="Verdana"/>
                <a:cs typeface="Verdana"/>
              </a:rPr>
              <a:t>i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4" dirty="0">
                <a:latin typeface="Times New Roman"/>
                <a:cs typeface="Times New Roman"/>
              </a:rPr>
              <a:t> </a:t>
            </a:r>
            <a:r>
              <a:rPr sz="1059" spc="-97" dirty="0">
                <a:latin typeface="Verdana"/>
                <a:cs typeface="Verdana"/>
              </a:rPr>
              <a:t>s</a:t>
            </a:r>
            <a:r>
              <a:rPr sz="1059" spc="40" dirty="0">
                <a:latin typeface="Verdana"/>
                <a:cs typeface="Verdana"/>
              </a:rPr>
              <a:t>e </a:t>
            </a:r>
            <a:r>
              <a:rPr sz="1059" spc="18" dirty="0">
                <a:latin typeface="Times New Roman"/>
                <a:cs typeface="Times New Roman"/>
              </a:rPr>
              <a:t> 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18" dirty="0">
                <a:latin typeface="Verdana"/>
                <a:cs typeface="Verdana"/>
              </a:rPr>
              <a:t>n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40" dirty="0">
                <a:latin typeface="Verdana"/>
                <a:cs typeface="Verdana"/>
              </a:rPr>
              <a:t>g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dirty="0">
                <a:latin typeface="Times New Roman"/>
                <a:cs typeface="Times New Roman"/>
              </a:rPr>
              <a:t> </a:t>
            </a:r>
            <a:r>
              <a:rPr sz="1059" spc="49" dirty="0">
                <a:latin typeface="Verdana"/>
                <a:cs typeface="Verdana"/>
              </a:rPr>
              <a:t>d</a:t>
            </a:r>
            <a:r>
              <a:rPr sz="1059" spc="40" dirty="0">
                <a:latin typeface="Verdana"/>
                <a:cs typeface="Verdana"/>
              </a:rPr>
              <a:t>e </a:t>
            </a:r>
            <a:r>
              <a:rPr sz="1059" spc="18" dirty="0">
                <a:latin typeface="Times New Roman"/>
                <a:cs typeface="Times New Roman"/>
              </a:rPr>
              <a:t> 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40" dirty="0">
                <a:latin typeface="Verdana"/>
                <a:cs typeface="Verdana"/>
              </a:rPr>
              <a:t>g</a:t>
            </a:r>
            <a:r>
              <a:rPr sz="1059" spc="-53" dirty="0">
                <a:latin typeface="Verdana"/>
                <a:cs typeface="Verdana"/>
              </a:rPr>
              <a:t>i</a:t>
            </a:r>
            <a:r>
              <a:rPr sz="1059" spc="-97" dirty="0">
                <a:latin typeface="Verdana"/>
                <a:cs typeface="Verdana"/>
              </a:rPr>
              <a:t>s</a:t>
            </a:r>
            <a:r>
              <a:rPr sz="1059" spc="-53" dirty="0">
                <a:latin typeface="Verdana"/>
                <a:cs typeface="Verdana"/>
              </a:rPr>
              <a:t>t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9" dirty="0">
                <a:latin typeface="Times New Roman"/>
                <a:cs typeface="Times New Roman"/>
              </a:rPr>
              <a:t> </a:t>
            </a:r>
            <a:r>
              <a:rPr sz="1059" spc="49" dirty="0">
                <a:latin typeface="Verdana"/>
                <a:cs typeface="Verdana"/>
              </a:rPr>
              <a:t>d</a:t>
            </a:r>
            <a:r>
              <a:rPr sz="1059" spc="40" dirty="0">
                <a:latin typeface="Verdana"/>
                <a:cs typeface="Verdana"/>
              </a:rPr>
              <a:t>e </a:t>
            </a:r>
            <a:r>
              <a:rPr sz="1059" spc="18" dirty="0">
                <a:latin typeface="Times New Roman"/>
                <a:cs typeface="Times New Roman"/>
              </a:rPr>
              <a:t> </a:t>
            </a:r>
            <a:r>
              <a:rPr sz="1059" spc="-31" dirty="0">
                <a:latin typeface="Verdana"/>
                <a:cs typeface="Verdana"/>
              </a:rPr>
              <a:t>asistentes</a:t>
            </a:r>
            <a:endParaRPr sz="1059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90559" y="2142116"/>
            <a:ext cx="304240" cy="365872"/>
          </a:xfrm>
          <a:custGeom>
            <a:avLst/>
            <a:gdLst/>
            <a:ahLst/>
            <a:cxnLst/>
            <a:rect l="l" t="t" r="r" b="b"/>
            <a:pathLst>
              <a:path w="344804" h="414655">
                <a:moveTo>
                  <a:pt x="344423" y="171640"/>
                </a:moveTo>
                <a:lnTo>
                  <a:pt x="338835" y="128072"/>
                </a:lnTo>
                <a:lnTo>
                  <a:pt x="322071" y="86875"/>
                </a:lnTo>
                <a:lnTo>
                  <a:pt x="294131" y="50291"/>
                </a:lnTo>
                <a:lnTo>
                  <a:pt x="257443" y="22351"/>
                </a:lnTo>
                <a:lnTo>
                  <a:pt x="216012" y="5587"/>
                </a:lnTo>
                <a:lnTo>
                  <a:pt x="172211" y="0"/>
                </a:lnTo>
                <a:lnTo>
                  <a:pt x="128411" y="5587"/>
                </a:lnTo>
                <a:lnTo>
                  <a:pt x="86980" y="22351"/>
                </a:lnTo>
                <a:lnTo>
                  <a:pt x="50291" y="50291"/>
                </a:lnTo>
                <a:lnTo>
                  <a:pt x="22351" y="86875"/>
                </a:lnTo>
                <a:lnTo>
                  <a:pt x="5587" y="128072"/>
                </a:lnTo>
                <a:lnTo>
                  <a:pt x="0" y="171640"/>
                </a:lnTo>
                <a:lnTo>
                  <a:pt x="5587" y="215335"/>
                </a:lnTo>
                <a:lnTo>
                  <a:pt x="22351" y="256913"/>
                </a:lnTo>
                <a:lnTo>
                  <a:pt x="50291" y="294131"/>
                </a:lnTo>
                <a:lnTo>
                  <a:pt x="80914" y="324088"/>
                </a:lnTo>
                <a:lnTo>
                  <a:pt x="141589" y="384571"/>
                </a:lnTo>
                <a:lnTo>
                  <a:pt x="172211" y="414527"/>
                </a:lnTo>
                <a:lnTo>
                  <a:pt x="202834" y="384571"/>
                </a:lnTo>
                <a:lnTo>
                  <a:pt x="263509" y="324088"/>
                </a:lnTo>
                <a:lnTo>
                  <a:pt x="294131" y="294131"/>
                </a:lnTo>
                <a:lnTo>
                  <a:pt x="322071" y="256913"/>
                </a:lnTo>
                <a:lnTo>
                  <a:pt x="338835" y="215335"/>
                </a:lnTo>
                <a:lnTo>
                  <a:pt x="344423" y="171640"/>
                </a:lnTo>
                <a:close/>
              </a:path>
            </a:pathLst>
          </a:custGeom>
          <a:solidFill>
            <a:srgbClr val="1F376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14" name="object 14"/>
          <p:cNvGrpSpPr/>
          <p:nvPr/>
        </p:nvGrpSpPr>
        <p:grpSpPr>
          <a:xfrm>
            <a:off x="3587323" y="2210473"/>
            <a:ext cx="254374" cy="168088"/>
            <a:chOff x="2482596" y="2506980"/>
            <a:chExt cx="288290" cy="190500"/>
          </a:xfrm>
        </p:grpSpPr>
        <p:sp>
          <p:nvSpPr>
            <p:cNvPr id="15" name="object 15"/>
            <p:cNvSpPr/>
            <p:nvPr/>
          </p:nvSpPr>
          <p:spPr>
            <a:xfrm>
              <a:off x="2549652" y="2604516"/>
              <a:ext cx="13970" cy="76200"/>
            </a:xfrm>
            <a:custGeom>
              <a:avLst/>
              <a:gdLst/>
              <a:ahLst/>
              <a:cxnLst/>
              <a:rect l="l" t="t" r="r" b="b"/>
              <a:pathLst>
                <a:path w="13969" h="76200">
                  <a:moveTo>
                    <a:pt x="13716" y="6096"/>
                  </a:moveTo>
                  <a:lnTo>
                    <a:pt x="13716" y="4572"/>
                  </a:lnTo>
                  <a:lnTo>
                    <a:pt x="10668" y="1524"/>
                  </a:lnTo>
                  <a:lnTo>
                    <a:pt x="4572" y="1524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4572"/>
                  </a:lnTo>
                  <a:lnTo>
                    <a:pt x="0" y="6096"/>
                  </a:lnTo>
                  <a:lnTo>
                    <a:pt x="6096" y="74676"/>
                  </a:lnTo>
                  <a:lnTo>
                    <a:pt x="7620" y="76200"/>
                  </a:lnTo>
                  <a:lnTo>
                    <a:pt x="9144" y="76200"/>
                  </a:lnTo>
                  <a:lnTo>
                    <a:pt x="9144" y="74676"/>
                  </a:lnTo>
                  <a:lnTo>
                    <a:pt x="13716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3556" y="2506980"/>
              <a:ext cx="227076" cy="1706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82596" y="2525268"/>
              <a:ext cx="259079" cy="172720"/>
            </a:xfrm>
            <a:custGeom>
              <a:avLst/>
              <a:gdLst/>
              <a:ahLst/>
              <a:cxnLst/>
              <a:rect l="l" t="t" r="r" b="b"/>
              <a:pathLst>
                <a:path w="259080" h="172719">
                  <a:moveTo>
                    <a:pt x="190500" y="9144"/>
                  </a:moveTo>
                  <a:lnTo>
                    <a:pt x="190500" y="6096"/>
                  </a:lnTo>
                  <a:lnTo>
                    <a:pt x="188976" y="3048"/>
                  </a:lnTo>
                  <a:lnTo>
                    <a:pt x="187452" y="1524"/>
                  </a:lnTo>
                  <a:lnTo>
                    <a:pt x="184404" y="0"/>
                  </a:lnTo>
                  <a:lnTo>
                    <a:pt x="182880" y="1524"/>
                  </a:lnTo>
                  <a:lnTo>
                    <a:pt x="13716" y="111252"/>
                  </a:lnTo>
                  <a:lnTo>
                    <a:pt x="13716" y="112776"/>
                  </a:lnTo>
                  <a:lnTo>
                    <a:pt x="12192" y="112776"/>
                  </a:lnTo>
                  <a:lnTo>
                    <a:pt x="12192" y="114300"/>
                  </a:lnTo>
                  <a:lnTo>
                    <a:pt x="10668" y="114300"/>
                  </a:lnTo>
                  <a:lnTo>
                    <a:pt x="10668" y="115824"/>
                  </a:lnTo>
                  <a:lnTo>
                    <a:pt x="9144" y="117348"/>
                  </a:lnTo>
                  <a:lnTo>
                    <a:pt x="0" y="160020"/>
                  </a:lnTo>
                  <a:lnTo>
                    <a:pt x="0" y="164592"/>
                  </a:lnTo>
                  <a:lnTo>
                    <a:pt x="1524" y="166116"/>
                  </a:lnTo>
                  <a:lnTo>
                    <a:pt x="1524" y="167640"/>
                  </a:lnTo>
                  <a:lnTo>
                    <a:pt x="3048" y="167640"/>
                  </a:lnTo>
                  <a:lnTo>
                    <a:pt x="4572" y="169164"/>
                  </a:lnTo>
                  <a:lnTo>
                    <a:pt x="4572" y="170688"/>
                  </a:lnTo>
                  <a:lnTo>
                    <a:pt x="7620" y="170688"/>
                  </a:lnTo>
                  <a:lnTo>
                    <a:pt x="9144" y="172212"/>
                  </a:lnTo>
                  <a:lnTo>
                    <a:pt x="9144" y="160020"/>
                  </a:lnTo>
                  <a:lnTo>
                    <a:pt x="10668" y="161544"/>
                  </a:lnTo>
                  <a:lnTo>
                    <a:pt x="18288" y="127254"/>
                  </a:lnTo>
                  <a:lnTo>
                    <a:pt x="18288" y="120396"/>
                  </a:lnTo>
                  <a:lnTo>
                    <a:pt x="19812" y="118872"/>
                  </a:lnTo>
                  <a:lnTo>
                    <a:pt x="19812" y="120396"/>
                  </a:lnTo>
                  <a:lnTo>
                    <a:pt x="187452" y="10668"/>
                  </a:lnTo>
                  <a:lnTo>
                    <a:pt x="190500" y="9144"/>
                  </a:lnTo>
                  <a:close/>
                </a:path>
                <a:path w="259080" h="172719">
                  <a:moveTo>
                    <a:pt x="82296" y="155448"/>
                  </a:moveTo>
                  <a:lnTo>
                    <a:pt x="79248" y="156972"/>
                  </a:lnTo>
                  <a:lnTo>
                    <a:pt x="15240" y="163068"/>
                  </a:lnTo>
                  <a:lnTo>
                    <a:pt x="13716" y="163068"/>
                  </a:lnTo>
                  <a:lnTo>
                    <a:pt x="12192" y="161544"/>
                  </a:lnTo>
                  <a:lnTo>
                    <a:pt x="10668" y="161544"/>
                  </a:lnTo>
                  <a:lnTo>
                    <a:pt x="9144" y="160020"/>
                  </a:lnTo>
                  <a:lnTo>
                    <a:pt x="10668" y="163068"/>
                  </a:lnTo>
                  <a:lnTo>
                    <a:pt x="10668" y="172212"/>
                  </a:lnTo>
                  <a:lnTo>
                    <a:pt x="15240" y="172212"/>
                  </a:lnTo>
                  <a:lnTo>
                    <a:pt x="80772" y="166116"/>
                  </a:lnTo>
                  <a:lnTo>
                    <a:pt x="80772" y="156972"/>
                  </a:lnTo>
                  <a:lnTo>
                    <a:pt x="82296" y="155448"/>
                  </a:lnTo>
                  <a:close/>
                </a:path>
                <a:path w="259080" h="172719">
                  <a:moveTo>
                    <a:pt x="10668" y="172212"/>
                  </a:moveTo>
                  <a:lnTo>
                    <a:pt x="10668" y="163068"/>
                  </a:lnTo>
                  <a:lnTo>
                    <a:pt x="9144" y="160020"/>
                  </a:lnTo>
                  <a:lnTo>
                    <a:pt x="9144" y="172212"/>
                  </a:lnTo>
                  <a:lnTo>
                    <a:pt x="10668" y="172212"/>
                  </a:lnTo>
                  <a:close/>
                </a:path>
                <a:path w="259080" h="172719">
                  <a:moveTo>
                    <a:pt x="19812" y="120396"/>
                  </a:moveTo>
                  <a:lnTo>
                    <a:pt x="19812" y="118872"/>
                  </a:lnTo>
                  <a:lnTo>
                    <a:pt x="18288" y="120396"/>
                  </a:lnTo>
                  <a:lnTo>
                    <a:pt x="19812" y="120396"/>
                  </a:lnTo>
                  <a:close/>
                </a:path>
                <a:path w="259080" h="172719">
                  <a:moveTo>
                    <a:pt x="19812" y="120396"/>
                  </a:moveTo>
                  <a:lnTo>
                    <a:pt x="18288" y="120396"/>
                  </a:lnTo>
                  <a:lnTo>
                    <a:pt x="18288" y="127254"/>
                  </a:lnTo>
                  <a:lnTo>
                    <a:pt x="19812" y="120396"/>
                  </a:lnTo>
                  <a:close/>
                </a:path>
                <a:path w="259080" h="172719">
                  <a:moveTo>
                    <a:pt x="259080" y="50292"/>
                  </a:moveTo>
                  <a:lnTo>
                    <a:pt x="257556" y="47244"/>
                  </a:lnTo>
                  <a:lnTo>
                    <a:pt x="256032" y="45720"/>
                  </a:lnTo>
                  <a:lnTo>
                    <a:pt x="252984" y="44196"/>
                  </a:lnTo>
                  <a:lnTo>
                    <a:pt x="249936" y="45720"/>
                  </a:lnTo>
                  <a:lnTo>
                    <a:pt x="82296" y="155448"/>
                  </a:lnTo>
                  <a:lnTo>
                    <a:pt x="80772" y="156972"/>
                  </a:lnTo>
                  <a:lnTo>
                    <a:pt x="80772" y="166116"/>
                  </a:lnTo>
                  <a:lnTo>
                    <a:pt x="83820" y="166116"/>
                  </a:lnTo>
                  <a:lnTo>
                    <a:pt x="85344" y="164592"/>
                  </a:lnTo>
                  <a:lnTo>
                    <a:pt x="86868" y="164592"/>
                  </a:lnTo>
                  <a:lnTo>
                    <a:pt x="256032" y="54864"/>
                  </a:lnTo>
                  <a:lnTo>
                    <a:pt x="257556" y="53340"/>
                  </a:lnTo>
                  <a:lnTo>
                    <a:pt x="259080" y="50292"/>
                  </a:lnTo>
                  <a:close/>
                </a:path>
              </a:pathLst>
            </a:custGeom>
            <a:solidFill>
              <a:srgbClr val="212A3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8692" y="2537459"/>
              <a:ext cx="204215" cy="15697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022519" y="2503396"/>
            <a:ext cx="1255170" cy="670266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 algn="just">
              <a:lnSpc>
                <a:spcPct val="100699"/>
              </a:lnSpc>
              <a:spcBef>
                <a:spcPts val="93"/>
              </a:spcBef>
            </a:pPr>
            <a:r>
              <a:rPr sz="1059" spc="-4" dirty="0">
                <a:latin typeface="Verdana"/>
                <a:cs typeface="Verdana"/>
              </a:rPr>
              <a:t>V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53" dirty="0">
                <a:latin typeface="Verdana"/>
                <a:cs typeface="Verdana"/>
              </a:rPr>
              <a:t>t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-53" dirty="0">
                <a:latin typeface="Verdana"/>
                <a:cs typeface="Verdana"/>
              </a:rPr>
              <a:t>i</a:t>
            </a:r>
            <a:r>
              <a:rPr sz="1059" spc="44" dirty="0">
                <a:latin typeface="Verdana"/>
                <a:cs typeface="Verdana"/>
              </a:rPr>
              <a:t>ó</a:t>
            </a:r>
            <a:r>
              <a:rPr sz="1059" spc="-13" dirty="0">
                <a:latin typeface="Verdana"/>
                <a:cs typeface="Verdana"/>
              </a:rPr>
              <a:t>n</a:t>
            </a:r>
            <a:r>
              <a:rPr sz="1059" spc="40" dirty="0">
                <a:latin typeface="Times New Roman"/>
                <a:cs typeface="Times New Roman"/>
              </a:rPr>
              <a:t> </a:t>
            </a:r>
            <a:r>
              <a:rPr sz="1059" spc="-97" dirty="0">
                <a:latin typeface="Verdana"/>
                <a:cs typeface="Verdana"/>
              </a:rPr>
              <a:t>s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53" dirty="0">
                <a:latin typeface="Verdana"/>
                <a:cs typeface="Verdana"/>
              </a:rPr>
              <a:t>t</a:t>
            </a:r>
            <a:r>
              <a:rPr sz="1059" spc="57" dirty="0">
                <a:latin typeface="Verdana"/>
                <a:cs typeface="Verdana"/>
              </a:rPr>
              <a:t>a </a:t>
            </a:r>
            <a:r>
              <a:rPr sz="1059" spc="26" dirty="0">
                <a:latin typeface="Times New Roman"/>
                <a:cs typeface="Times New Roman"/>
              </a:rPr>
              <a:t> </a:t>
            </a:r>
            <a:r>
              <a:rPr sz="1059" spc="9" dirty="0">
                <a:latin typeface="Verdana"/>
                <a:cs typeface="Verdana"/>
              </a:rPr>
              <a:t>mediante </a:t>
            </a:r>
            <a:r>
              <a:rPr sz="1059" spc="13" dirty="0">
                <a:latin typeface="Verdana"/>
                <a:cs typeface="Verdana"/>
              </a:rPr>
              <a:t> </a:t>
            </a:r>
            <a:r>
              <a:rPr sz="1059" dirty="0">
                <a:latin typeface="Verdana"/>
                <a:cs typeface="Verdana"/>
              </a:rPr>
              <a:t>procedimientos </a:t>
            </a:r>
            <a:r>
              <a:rPr sz="1059" spc="4" dirty="0">
                <a:latin typeface="Verdana"/>
                <a:cs typeface="Verdana"/>
              </a:rPr>
              <a:t> </a:t>
            </a:r>
            <a:r>
              <a:rPr sz="1059" dirty="0">
                <a:latin typeface="Verdana"/>
                <a:cs typeface="Verdana"/>
              </a:rPr>
              <a:t>idóneos</a:t>
            </a: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48383" y="2210024"/>
            <a:ext cx="163046" cy="162037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3620771" y="4216102"/>
            <a:ext cx="304240" cy="367552"/>
          </a:xfrm>
          <a:custGeom>
            <a:avLst/>
            <a:gdLst/>
            <a:ahLst/>
            <a:cxnLst/>
            <a:rect l="l" t="t" r="r" b="b"/>
            <a:pathLst>
              <a:path w="344805" h="416560">
                <a:moveTo>
                  <a:pt x="344423" y="172211"/>
                </a:moveTo>
                <a:lnTo>
                  <a:pt x="338835" y="128411"/>
                </a:lnTo>
                <a:lnTo>
                  <a:pt x="322071" y="86980"/>
                </a:lnTo>
                <a:lnTo>
                  <a:pt x="294131" y="50291"/>
                </a:lnTo>
                <a:lnTo>
                  <a:pt x="256913" y="22351"/>
                </a:lnTo>
                <a:lnTo>
                  <a:pt x="215335" y="5587"/>
                </a:lnTo>
                <a:lnTo>
                  <a:pt x="171640" y="0"/>
                </a:lnTo>
                <a:lnTo>
                  <a:pt x="128072" y="5587"/>
                </a:lnTo>
                <a:lnTo>
                  <a:pt x="86875" y="22351"/>
                </a:lnTo>
                <a:lnTo>
                  <a:pt x="50291" y="50291"/>
                </a:lnTo>
                <a:lnTo>
                  <a:pt x="22351" y="86980"/>
                </a:lnTo>
                <a:lnTo>
                  <a:pt x="5587" y="128411"/>
                </a:lnTo>
                <a:lnTo>
                  <a:pt x="0" y="172211"/>
                </a:lnTo>
                <a:lnTo>
                  <a:pt x="5587" y="216012"/>
                </a:lnTo>
                <a:lnTo>
                  <a:pt x="22351" y="257443"/>
                </a:lnTo>
                <a:lnTo>
                  <a:pt x="50291" y="294131"/>
                </a:lnTo>
                <a:lnTo>
                  <a:pt x="80271" y="324754"/>
                </a:lnTo>
                <a:lnTo>
                  <a:pt x="110680" y="355091"/>
                </a:lnTo>
                <a:lnTo>
                  <a:pt x="141374" y="385429"/>
                </a:lnTo>
                <a:lnTo>
                  <a:pt x="172211" y="416051"/>
                </a:lnTo>
                <a:lnTo>
                  <a:pt x="202191" y="385429"/>
                </a:lnTo>
                <a:lnTo>
                  <a:pt x="232600" y="355091"/>
                </a:lnTo>
                <a:lnTo>
                  <a:pt x="263294" y="324754"/>
                </a:lnTo>
                <a:lnTo>
                  <a:pt x="294131" y="294131"/>
                </a:lnTo>
                <a:lnTo>
                  <a:pt x="322071" y="257443"/>
                </a:lnTo>
                <a:lnTo>
                  <a:pt x="338835" y="216012"/>
                </a:lnTo>
                <a:lnTo>
                  <a:pt x="344423" y="172211"/>
                </a:lnTo>
                <a:close/>
              </a:path>
            </a:pathLst>
          </a:custGeom>
          <a:solidFill>
            <a:srgbClr val="5A9AD5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 txBox="1"/>
          <p:nvPr/>
        </p:nvSpPr>
        <p:spPr>
          <a:xfrm>
            <a:off x="3338008" y="4606878"/>
            <a:ext cx="820271" cy="83486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 indent="-560" algn="just">
              <a:lnSpc>
                <a:spcPct val="100699"/>
              </a:lnSpc>
              <a:spcBef>
                <a:spcPts val="93"/>
              </a:spcBef>
            </a:pPr>
            <a:r>
              <a:rPr sz="1059" spc="-9" dirty="0">
                <a:latin typeface="Verdana"/>
                <a:cs typeface="Verdana"/>
              </a:rPr>
              <a:t>Secretario/a </a:t>
            </a:r>
            <a:r>
              <a:rPr sz="1059" spc="-4" dirty="0">
                <a:latin typeface="Verdana"/>
                <a:cs typeface="Verdana"/>
              </a:rPr>
              <a:t> </a:t>
            </a:r>
            <a:r>
              <a:rPr sz="1059" spc="-18" dirty="0">
                <a:latin typeface="Verdana"/>
                <a:cs typeface="Verdana"/>
              </a:rPr>
              <a:t>h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13" dirty="0">
                <a:latin typeface="Times New Roman"/>
                <a:cs typeface="Times New Roman"/>
              </a:rPr>
              <a:t> 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18" dirty="0">
                <a:latin typeface="Verdana"/>
                <a:cs typeface="Verdana"/>
              </a:rPr>
              <a:t>n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13" dirty="0">
                <a:latin typeface="Times New Roman"/>
                <a:cs typeface="Times New Roman"/>
              </a:rPr>
              <a:t> 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66" dirty="0">
                <a:latin typeface="Verdana"/>
                <a:cs typeface="Verdana"/>
              </a:rPr>
              <a:t>l </a:t>
            </a:r>
            <a:r>
              <a:rPr sz="1059" spc="-53" dirty="0">
                <a:latin typeface="Times New Roman"/>
                <a:cs typeface="Times New Roman"/>
              </a:rPr>
              <a:t> </a:t>
            </a:r>
            <a:r>
              <a:rPr sz="1059" spc="53" dirty="0">
                <a:latin typeface="Verdana"/>
                <a:cs typeface="Verdana"/>
              </a:rPr>
              <a:t>q</a:t>
            </a:r>
            <a:r>
              <a:rPr sz="1059" spc="-22" dirty="0">
                <a:latin typeface="Verdana"/>
                <a:cs typeface="Verdana"/>
              </a:rPr>
              <a:t>u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-22" dirty="0">
                <a:latin typeface="Verdana"/>
                <a:cs typeface="Verdana"/>
              </a:rPr>
              <a:t>u</a:t>
            </a:r>
            <a:r>
              <a:rPr sz="1059" spc="-18" dirty="0">
                <a:latin typeface="Verdana"/>
                <a:cs typeface="Verdana"/>
              </a:rPr>
              <a:t>m</a:t>
            </a:r>
            <a:r>
              <a:rPr sz="1059" spc="-4" dirty="0">
                <a:latin typeface="Times New Roman"/>
                <a:cs typeface="Times New Roman"/>
              </a:rPr>
              <a:t> </a:t>
            </a:r>
            <a:r>
              <a:rPr sz="1059" spc="57" dirty="0">
                <a:latin typeface="Verdana"/>
                <a:cs typeface="Verdana"/>
              </a:rPr>
              <a:t>a </a:t>
            </a:r>
            <a:r>
              <a:rPr sz="1059" spc="26" dirty="0">
                <a:latin typeface="Times New Roman"/>
                <a:cs typeface="Times New Roman"/>
              </a:rPr>
              <a:t> </a:t>
            </a:r>
            <a:r>
              <a:rPr sz="1059" spc="-18" dirty="0">
                <a:latin typeface="Verdana"/>
                <a:cs typeface="Verdana"/>
              </a:rPr>
              <a:t>Presidente.</a:t>
            </a:r>
            <a:endParaRPr sz="1059" dirty="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09524" y="3119325"/>
            <a:ext cx="304240" cy="366993"/>
          </a:xfrm>
          <a:custGeom>
            <a:avLst/>
            <a:gdLst/>
            <a:ahLst/>
            <a:cxnLst/>
            <a:rect l="l" t="t" r="r" b="b"/>
            <a:pathLst>
              <a:path w="344805" h="415925">
                <a:moveTo>
                  <a:pt x="344423" y="172592"/>
                </a:moveTo>
                <a:lnTo>
                  <a:pt x="338835" y="129158"/>
                </a:lnTo>
                <a:lnTo>
                  <a:pt x="322071" y="88010"/>
                </a:lnTo>
                <a:lnTo>
                  <a:pt x="294131" y="51434"/>
                </a:lnTo>
                <a:lnTo>
                  <a:pt x="256913" y="22859"/>
                </a:lnTo>
                <a:lnTo>
                  <a:pt x="215335" y="5714"/>
                </a:lnTo>
                <a:lnTo>
                  <a:pt x="171640" y="0"/>
                </a:lnTo>
                <a:lnTo>
                  <a:pt x="128072" y="5714"/>
                </a:lnTo>
                <a:lnTo>
                  <a:pt x="86875" y="22859"/>
                </a:lnTo>
                <a:lnTo>
                  <a:pt x="50291" y="51434"/>
                </a:lnTo>
                <a:lnTo>
                  <a:pt x="22351" y="88010"/>
                </a:lnTo>
                <a:lnTo>
                  <a:pt x="5587" y="129158"/>
                </a:lnTo>
                <a:lnTo>
                  <a:pt x="0" y="172592"/>
                </a:lnTo>
                <a:lnTo>
                  <a:pt x="5587" y="216026"/>
                </a:lnTo>
                <a:lnTo>
                  <a:pt x="22351" y="257174"/>
                </a:lnTo>
                <a:lnTo>
                  <a:pt x="50291" y="293750"/>
                </a:lnTo>
                <a:lnTo>
                  <a:pt x="80271" y="324588"/>
                </a:lnTo>
                <a:lnTo>
                  <a:pt x="110680" y="355282"/>
                </a:lnTo>
                <a:lnTo>
                  <a:pt x="141374" y="385691"/>
                </a:lnTo>
                <a:lnTo>
                  <a:pt x="172211" y="415670"/>
                </a:lnTo>
                <a:lnTo>
                  <a:pt x="294131" y="293750"/>
                </a:lnTo>
                <a:lnTo>
                  <a:pt x="322071" y="257174"/>
                </a:lnTo>
                <a:lnTo>
                  <a:pt x="338835" y="216026"/>
                </a:lnTo>
                <a:lnTo>
                  <a:pt x="344423" y="172592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 txBox="1"/>
          <p:nvPr/>
        </p:nvSpPr>
        <p:spPr>
          <a:xfrm>
            <a:off x="3232109" y="3487663"/>
            <a:ext cx="948174" cy="670266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 algn="just">
              <a:lnSpc>
                <a:spcPct val="100699"/>
              </a:lnSpc>
              <a:spcBef>
                <a:spcPts val="93"/>
              </a:spcBef>
            </a:pPr>
            <a:r>
              <a:rPr sz="1059" spc="49" dirty="0">
                <a:latin typeface="Verdana"/>
                <a:cs typeface="Verdana"/>
              </a:rPr>
              <a:t>A</a:t>
            </a:r>
            <a:r>
              <a:rPr sz="1059" spc="9" dirty="0">
                <a:latin typeface="Times New Roman"/>
                <a:cs typeface="Times New Roman"/>
              </a:rPr>
              <a:t> </a:t>
            </a:r>
            <a:r>
              <a:rPr sz="1059" spc="-53" dirty="0">
                <a:latin typeface="Verdana"/>
                <a:cs typeface="Verdana"/>
              </a:rPr>
              <a:t>t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-9" dirty="0">
                <a:latin typeface="Verdana"/>
                <a:cs typeface="Verdana"/>
              </a:rPr>
              <a:t>v</a:t>
            </a:r>
            <a:r>
              <a:rPr sz="1059" spc="44" dirty="0">
                <a:latin typeface="Verdana"/>
                <a:cs typeface="Verdana"/>
              </a:rPr>
              <a:t>é</a:t>
            </a:r>
            <a:r>
              <a:rPr sz="1059" spc="-101" dirty="0">
                <a:latin typeface="Verdana"/>
                <a:cs typeface="Verdana"/>
              </a:rPr>
              <a:t>s</a:t>
            </a:r>
            <a:r>
              <a:rPr sz="1059" spc="-4" dirty="0">
                <a:latin typeface="Times New Roman"/>
                <a:cs typeface="Times New Roman"/>
              </a:rPr>
              <a:t> </a:t>
            </a:r>
            <a:r>
              <a:rPr sz="1059" spc="49" dirty="0">
                <a:latin typeface="Verdana"/>
                <a:cs typeface="Verdana"/>
              </a:rPr>
              <a:t>de</a:t>
            </a:r>
            <a:r>
              <a:rPr sz="1059" spc="9" dirty="0">
                <a:latin typeface="Times New Roman"/>
                <a:cs typeface="Times New Roman"/>
              </a:rPr>
              <a:t> </a:t>
            </a:r>
            <a:r>
              <a:rPr sz="1059" spc="-53" dirty="0">
                <a:latin typeface="Verdana"/>
                <a:cs typeface="Verdana"/>
              </a:rPr>
              <a:t>l</a:t>
            </a:r>
            <a:r>
              <a:rPr sz="1059" spc="57" dirty="0">
                <a:latin typeface="Verdana"/>
                <a:cs typeface="Verdana"/>
              </a:rPr>
              <a:t>a </a:t>
            </a:r>
            <a:r>
              <a:rPr sz="1059" spc="26" dirty="0">
                <a:latin typeface="Times New Roman"/>
                <a:cs typeface="Times New Roman"/>
              </a:rPr>
              <a:t> 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18" dirty="0">
                <a:latin typeface="Verdana"/>
                <a:cs typeface="Verdana"/>
              </a:rPr>
              <a:t>n</a:t>
            </a:r>
            <a:r>
              <a:rPr sz="1059" spc="-31" dirty="0">
                <a:latin typeface="Verdana"/>
                <a:cs typeface="Verdana"/>
              </a:rPr>
              <a:t>f</a:t>
            </a:r>
            <a:r>
              <a:rPr sz="1059" spc="-53" dirty="0">
                <a:latin typeface="Verdana"/>
                <a:cs typeface="Verdana"/>
              </a:rPr>
              <a:t>i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dirty="0">
                <a:latin typeface="Verdana"/>
                <a:cs typeface="Verdana"/>
              </a:rPr>
              <a:t>m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-62" dirty="0">
                <a:latin typeface="Verdana"/>
                <a:cs typeface="Verdana"/>
              </a:rPr>
              <a:t>i</a:t>
            </a:r>
            <a:r>
              <a:rPr sz="1059" spc="44" dirty="0">
                <a:latin typeface="Verdana"/>
                <a:cs typeface="Verdana"/>
              </a:rPr>
              <a:t>ó</a:t>
            </a:r>
            <a:r>
              <a:rPr sz="1059" spc="-13" dirty="0">
                <a:latin typeface="Verdana"/>
                <a:cs typeface="Verdana"/>
              </a:rPr>
              <a:t>n</a:t>
            </a:r>
            <a:r>
              <a:rPr sz="1059" spc="-13" dirty="0">
                <a:latin typeface="Times New Roman"/>
                <a:cs typeface="Times New Roman"/>
              </a:rPr>
              <a:t> </a:t>
            </a:r>
            <a:r>
              <a:rPr sz="1059" spc="53" dirty="0">
                <a:latin typeface="Verdana"/>
                <a:cs typeface="Verdana"/>
              </a:rPr>
              <a:t>p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93" dirty="0">
                <a:latin typeface="Verdana"/>
                <a:cs typeface="Verdana"/>
              </a:rPr>
              <a:t>r </a:t>
            </a:r>
            <a:r>
              <a:rPr sz="1059" spc="-57" dirty="0">
                <a:latin typeface="Times New Roman"/>
                <a:cs typeface="Times New Roman"/>
              </a:rPr>
              <a:t> </a:t>
            </a:r>
            <a:r>
              <a:rPr sz="1059" spc="4" dirty="0">
                <a:latin typeface="Verdana"/>
                <a:cs typeface="Verdana"/>
              </a:rPr>
              <a:t>correo </a:t>
            </a:r>
            <a:r>
              <a:rPr sz="1059" spc="9" dirty="0">
                <a:latin typeface="Verdana"/>
                <a:cs typeface="Verdana"/>
              </a:rPr>
              <a:t> electrónico</a:t>
            </a:r>
            <a:endParaRPr sz="1059" dirty="0">
              <a:latin typeface="Verdana"/>
              <a:cs typeface="Verdan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64827" y="3198551"/>
            <a:ext cx="161365" cy="192293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8345864" y="3179447"/>
            <a:ext cx="304240" cy="367552"/>
          </a:xfrm>
          <a:custGeom>
            <a:avLst/>
            <a:gdLst/>
            <a:ahLst/>
            <a:cxnLst/>
            <a:rect l="l" t="t" r="r" b="b"/>
            <a:pathLst>
              <a:path w="344804" h="416560">
                <a:moveTo>
                  <a:pt x="344423" y="172211"/>
                </a:moveTo>
                <a:lnTo>
                  <a:pt x="338835" y="128411"/>
                </a:lnTo>
                <a:lnTo>
                  <a:pt x="322071" y="86980"/>
                </a:lnTo>
                <a:lnTo>
                  <a:pt x="294131" y="50291"/>
                </a:lnTo>
                <a:lnTo>
                  <a:pt x="257443" y="22351"/>
                </a:lnTo>
                <a:lnTo>
                  <a:pt x="216012" y="5587"/>
                </a:lnTo>
                <a:lnTo>
                  <a:pt x="172211" y="0"/>
                </a:lnTo>
                <a:lnTo>
                  <a:pt x="128411" y="5587"/>
                </a:lnTo>
                <a:lnTo>
                  <a:pt x="86980" y="22351"/>
                </a:lnTo>
                <a:lnTo>
                  <a:pt x="50291" y="50291"/>
                </a:lnTo>
                <a:lnTo>
                  <a:pt x="22351" y="86980"/>
                </a:lnTo>
                <a:lnTo>
                  <a:pt x="5587" y="128411"/>
                </a:lnTo>
                <a:lnTo>
                  <a:pt x="0" y="172211"/>
                </a:lnTo>
                <a:lnTo>
                  <a:pt x="5587" y="216012"/>
                </a:lnTo>
                <a:lnTo>
                  <a:pt x="22351" y="257443"/>
                </a:lnTo>
                <a:lnTo>
                  <a:pt x="50291" y="294131"/>
                </a:lnTo>
                <a:lnTo>
                  <a:pt x="172211" y="416051"/>
                </a:lnTo>
                <a:lnTo>
                  <a:pt x="294131" y="294131"/>
                </a:lnTo>
                <a:lnTo>
                  <a:pt x="322071" y="257443"/>
                </a:lnTo>
                <a:lnTo>
                  <a:pt x="338835" y="216012"/>
                </a:lnTo>
                <a:lnTo>
                  <a:pt x="344423" y="172211"/>
                </a:lnTo>
                <a:close/>
              </a:path>
            </a:pathLst>
          </a:custGeom>
          <a:solidFill>
            <a:srgbClr val="8EA9D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/>
          <p:nvPr/>
        </p:nvSpPr>
        <p:spPr>
          <a:xfrm>
            <a:off x="8111270" y="3561681"/>
            <a:ext cx="1010318" cy="50510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81807" algn="just">
              <a:lnSpc>
                <a:spcPct val="101099"/>
              </a:lnSpc>
              <a:spcBef>
                <a:spcPts val="88"/>
              </a:spcBef>
            </a:pPr>
            <a:r>
              <a:rPr sz="1059" spc="-66" dirty="0">
                <a:latin typeface="Verdana"/>
                <a:cs typeface="Verdana"/>
              </a:rPr>
              <a:t>U</a:t>
            </a:r>
            <a:r>
              <a:rPr sz="1059" spc="-53" dirty="0">
                <a:latin typeface="Verdana"/>
                <a:cs typeface="Verdana"/>
              </a:rPr>
              <a:t>tili</a:t>
            </a:r>
            <a:r>
              <a:rPr sz="1059" spc="-84" dirty="0">
                <a:latin typeface="Verdana"/>
                <a:cs typeface="Verdana"/>
              </a:rPr>
              <a:t>z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-53" dirty="0">
                <a:latin typeface="Verdana"/>
                <a:cs typeface="Verdana"/>
              </a:rPr>
              <a:t>i</a:t>
            </a:r>
            <a:r>
              <a:rPr sz="1059" spc="44" dirty="0">
                <a:latin typeface="Verdana"/>
                <a:cs typeface="Verdana"/>
              </a:rPr>
              <a:t>ó</a:t>
            </a:r>
            <a:r>
              <a:rPr sz="1059" spc="-13" dirty="0">
                <a:latin typeface="Verdana"/>
                <a:cs typeface="Verdana"/>
              </a:rPr>
              <a:t>n</a:t>
            </a:r>
            <a:r>
              <a:rPr sz="1059" spc="9" dirty="0">
                <a:latin typeface="Times New Roman"/>
                <a:cs typeface="Times New Roman"/>
              </a:rPr>
              <a:t> </a:t>
            </a:r>
            <a:r>
              <a:rPr sz="1059" spc="49" dirty="0">
                <a:latin typeface="Verdana"/>
                <a:cs typeface="Verdana"/>
              </a:rPr>
              <a:t>d</a:t>
            </a:r>
            <a:r>
              <a:rPr sz="1059" spc="40" dirty="0">
                <a:latin typeface="Verdana"/>
                <a:cs typeface="Verdana"/>
              </a:rPr>
              <a:t>e </a:t>
            </a:r>
            <a:r>
              <a:rPr sz="1059" spc="18" dirty="0">
                <a:latin typeface="Times New Roman"/>
                <a:cs typeface="Times New Roman"/>
              </a:rPr>
              <a:t> </a:t>
            </a:r>
            <a:r>
              <a:rPr sz="1059" spc="-9" dirty="0">
                <a:latin typeface="Verdana"/>
                <a:cs typeface="Verdana"/>
              </a:rPr>
              <a:t>v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53" dirty="0">
                <a:latin typeface="Verdana"/>
                <a:cs typeface="Verdana"/>
              </a:rPr>
              <a:t>t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4" dirty="0">
                <a:latin typeface="Times New Roman"/>
                <a:cs typeface="Times New Roman"/>
              </a:rPr>
              <a:t> 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53" dirty="0">
                <a:latin typeface="Verdana"/>
                <a:cs typeface="Verdana"/>
              </a:rPr>
              <a:t>l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-53" dirty="0">
                <a:latin typeface="Verdana"/>
                <a:cs typeface="Verdana"/>
              </a:rPr>
              <a:t>t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44" dirty="0">
                <a:latin typeface="Verdana"/>
                <a:cs typeface="Verdana"/>
              </a:rPr>
              <a:t>ó</a:t>
            </a:r>
            <a:r>
              <a:rPr sz="1059" spc="-18" dirty="0">
                <a:latin typeface="Verdana"/>
                <a:cs typeface="Verdana"/>
              </a:rPr>
              <a:t>n</a:t>
            </a:r>
            <a:r>
              <a:rPr sz="1059" spc="-53" dirty="0">
                <a:latin typeface="Verdana"/>
                <a:cs typeface="Verdana"/>
              </a:rPr>
              <a:t>i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44" dirty="0">
                <a:latin typeface="Verdana"/>
                <a:cs typeface="Verdana"/>
              </a:rPr>
              <a:t>o</a:t>
            </a:r>
            <a:endParaRPr sz="1059" dirty="0">
              <a:latin typeface="Verdana"/>
              <a:cs typeface="Verdan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92637" y="3211600"/>
            <a:ext cx="189604" cy="189604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401330" y="4181697"/>
            <a:ext cx="304240" cy="365872"/>
          </a:xfrm>
          <a:custGeom>
            <a:avLst/>
            <a:gdLst/>
            <a:ahLst/>
            <a:cxnLst/>
            <a:rect l="l" t="t" r="r" b="b"/>
            <a:pathLst>
              <a:path w="344804" h="414654">
                <a:moveTo>
                  <a:pt x="344423" y="171640"/>
                </a:moveTo>
                <a:lnTo>
                  <a:pt x="338835" y="128072"/>
                </a:lnTo>
                <a:lnTo>
                  <a:pt x="322071" y="86875"/>
                </a:lnTo>
                <a:lnTo>
                  <a:pt x="294131" y="50291"/>
                </a:lnTo>
                <a:lnTo>
                  <a:pt x="257443" y="22351"/>
                </a:lnTo>
                <a:lnTo>
                  <a:pt x="216012" y="5587"/>
                </a:lnTo>
                <a:lnTo>
                  <a:pt x="172211" y="0"/>
                </a:lnTo>
                <a:lnTo>
                  <a:pt x="128411" y="5587"/>
                </a:lnTo>
                <a:lnTo>
                  <a:pt x="86980" y="22351"/>
                </a:lnTo>
                <a:lnTo>
                  <a:pt x="50291" y="50291"/>
                </a:lnTo>
                <a:lnTo>
                  <a:pt x="22351" y="86875"/>
                </a:lnTo>
                <a:lnTo>
                  <a:pt x="5587" y="128072"/>
                </a:lnTo>
                <a:lnTo>
                  <a:pt x="0" y="171640"/>
                </a:lnTo>
                <a:lnTo>
                  <a:pt x="5587" y="215335"/>
                </a:lnTo>
                <a:lnTo>
                  <a:pt x="22351" y="256913"/>
                </a:lnTo>
                <a:lnTo>
                  <a:pt x="50291" y="294131"/>
                </a:lnTo>
                <a:lnTo>
                  <a:pt x="80914" y="324088"/>
                </a:lnTo>
                <a:lnTo>
                  <a:pt x="141589" y="384571"/>
                </a:lnTo>
                <a:lnTo>
                  <a:pt x="172211" y="414527"/>
                </a:lnTo>
                <a:lnTo>
                  <a:pt x="202834" y="384571"/>
                </a:lnTo>
                <a:lnTo>
                  <a:pt x="263509" y="324088"/>
                </a:lnTo>
                <a:lnTo>
                  <a:pt x="294131" y="294131"/>
                </a:lnTo>
                <a:lnTo>
                  <a:pt x="322071" y="256913"/>
                </a:lnTo>
                <a:lnTo>
                  <a:pt x="338835" y="215335"/>
                </a:lnTo>
                <a:lnTo>
                  <a:pt x="344423" y="171640"/>
                </a:lnTo>
                <a:close/>
              </a:path>
            </a:pathLst>
          </a:custGeom>
          <a:solidFill>
            <a:srgbClr val="1F376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 txBox="1"/>
          <p:nvPr/>
        </p:nvSpPr>
        <p:spPr>
          <a:xfrm>
            <a:off x="7968183" y="4520902"/>
            <a:ext cx="1515479" cy="116349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-1121" algn="just">
              <a:lnSpc>
                <a:spcPct val="100899"/>
              </a:lnSpc>
              <a:spcBef>
                <a:spcPts val="88"/>
              </a:spcBef>
            </a:pPr>
            <a:r>
              <a:rPr sz="1059" spc="-146" dirty="0">
                <a:latin typeface="Verdana"/>
                <a:cs typeface="Verdana"/>
              </a:rPr>
              <a:t>S</a:t>
            </a:r>
            <a:r>
              <a:rPr sz="1059" spc="49" dirty="0">
                <a:latin typeface="Verdana"/>
                <a:cs typeface="Verdana"/>
              </a:rPr>
              <a:t>e</a:t>
            </a:r>
            <a:r>
              <a:rPr sz="1059" spc="9" dirty="0">
                <a:latin typeface="Times New Roman"/>
                <a:cs typeface="Times New Roman"/>
              </a:rPr>
              <a:t> </a:t>
            </a:r>
            <a:r>
              <a:rPr sz="1059" spc="49" dirty="0">
                <a:latin typeface="Verdana"/>
                <a:cs typeface="Verdana"/>
              </a:rPr>
              <a:t>d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53" dirty="0">
                <a:latin typeface="Verdana"/>
                <a:cs typeface="Verdana"/>
              </a:rPr>
              <a:t>b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71" dirty="0">
                <a:latin typeface="Verdana"/>
                <a:cs typeface="Verdana"/>
              </a:rPr>
              <a:t>á</a:t>
            </a:r>
            <a:r>
              <a:rPr sz="1059" dirty="0">
                <a:latin typeface="Times New Roman"/>
                <a:cs typeface="Times New Roman"/>
              </a:rPr>
              <a:t> 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97" dirty="0">
                <a:latin typeface="Verdana"/>
                <a:cs typeface="Verdana"/>
              </a:rPr>
              <a:t>s</a:t>
            </a:r>
            <a:r>
              <a:rPr sz="1059" spc="-53" dirty="0">
                <a:latin typeface="Verdana"/>
                <a:cs typeface="Verdana"/>
              </a:rPr>
              <a:t>t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53" dirty="0">
                <a:latin typeface="Verdana"/>
                <a:cs typeface="Verdana"/>
              </a:rPr>
              <a:t>b</a:t>
            </a:r>
            <a:r>
              <a:rPr sz="1059" spc="-53" dirty="0">
                <a:latin typeface="Verdana"/>
                <a:cs typeface="Verdana"/>
              </a:rPr>
              <a:t>l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93" dirty="0">
                <a:latin typeface="Verdana"/>
                <a:cs typeface="Verdana"/>
              </a:rPr>
              <a:t>r </a:t>
            </a:r>
            <a:r>
              <a:rPr sz="1059" spc="-57" dirty="0">
                <a:latin typeface="Times New Roman"/>
                <a:cs typeface="Times New Roman"/>
              </a:rPr>
              <a:t> </a:t>
            </a:r>
            <a:r>
              <a:rPr sz="1059" spc="-22" dirty="0">
                <a:latin typeface="Verdana"/>
                <a:cs typeface="Verdana"/>
              </a:rPr>
              <a:t>u</a:t>
            </a:r>
            <a:r>
              <a:rPr sz="1059" spc="-13" dirty="0">
                <a:latin typeface="Verdana"/>
                <a:cs typeface="Verdana"/>
              </a:rPr>
              <a:t>n</a:t>
            </a:r>
            <a:r>
              <a:rPr sz="1059" spc="18" dirty="0">
                <a:latin typeface="Times New Roman"/>
                <a:cs typeface="Times New Roman"/>
              </a:rPr>
              <a:t> 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97" dirty="0">
                <a:latin typeface="Verdana"/>
                <a:cs typeface="Verdana"/>
              </a:rPr>
              <a:t>s</a:t>
            </a:r>
            <a:r>
              <a:rPr sz="1059" spc="53" dirty="0">
                <a:latin typeface="Verdana"/>
                <a:cs typeface="Verdana"/>
              </a:rPr>
              <a:t>p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18" dirty="0">
                <a:latin typeface="Verdana"/>
                <a:cs typeface="Verdana"/>
              </a:rPr>
              <a:t>n</a:t>
            </a:r>
            <a:r>
              <a:rPr sz="1059" spc="-97" dirty="0">
                <a:latin typeface="Verdana"/>
                <a:cs typeface="Verdana"/>
              </a:rPr>
              <a:t>s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40" dirty="0">
                <a:latin typeface="Verdana"/>
                <a:cs typeface="Verdana"/>
              </a:rPr>
              <a:t>b</a:t>
            </a:r>
            <a:r>
              <a:rPr sz="1059" spc="-53" dirty="0">
                <a:latin typeface="Verdana"/>
                <a:cs typeface="Verdana"/>
              </a:rPr>
              <a:t>l</a:t>
            </a:r>
            <a:r>
              <a:rPr sz="1059" spc="49" dirty="0">
                <a:latin typeface="Verdana"/>
                <a:cs typeface="Verdana"/>
              </a:rPr>
              <a:t>e</a:t>
            </a:r>
            <a:r>
              <a:rPr sz="1059" spc="-26" dirty="0">
                <a:latin typeface="Times New Roman"/>
                <a:cs typeface="Times New Roman"/>
              </a:rPr>
              <a:t> </a:t>
            </a:r>
            <a:r>
              <a:rPr sz="1059" spc="49" dirty="0">
                <a:latin typeface="Verdana"/>
                <a:cs typeface="Verdana"/>
              </a:rPr>
              <a:t>d</a:t>
            </a:r>
            <a:r>
              <a:rPr sz="1059" spc="40" dirty="0">
                <a:latin typeface="Verdana"/>
                <a:cs typeface="Verdana"/>
              </a:rPr>
              <a:t>e </a:t>
            </a:r>
            <a:r>
              <a:rPr sz="1059" spc="18" dirty="0">
                <a:latin typeface="Times New Roman"/>
                <a:cs typeface="Times New Roman"/>
              </a:rPr>
              <a:t> 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97" dirty="0">
                <a:latin typeface="Verdana"/>
                <a:cs typeface="Verdana"/>
              </a:rPr>
              <a:t>s</a:t>
            </a:r>
            <a:r>
              <a:rPr sz="1059" spc="53" dirty="0">
                <a:latin typeface="Verdana"/>
                <a:cs typeface="Verdana"/>
              </a:rPr>
              <a:t>p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-53" dirty="0">
                <a:latin typeface="Verdana"/>
                <a:cs typeface="Verdana"/>
              </a:rPr>
              <a:t>l</a:t>
            </a:r>
            <a:r>
              <a:rPr sz="1059" spc="49" dirty="0">
                <a:latin typeface="Verdana"/>
                <a:cs typeface="Verdana"/>
              </a:rPr>
              <a:t>d</a:t>
            </a:r>
            <a:r>
              <a:rPr sz="1059" spc="57" dirty="0">
                <a:latin typeface="Verdana"/>
                <a:cs typeface="Verdana"/>
              </a:rPr>
              <a:t>a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-18" dirty="0">
                <a:latin typeface="Times New Roman"/>
                <a:cs typeface="Times New Roman"/>
              </a:rPr>
              <a:t> 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97" dirty="0">
                <a:latin typeface="Verdana"/>
                <a:cs typeface="Verdana"/>
              </a:rPr>
              <a:t>s</a:t>
            </a:r>
            <a:r>
              <a:rPr sz="1059" spc="-53" dirty="0">
                <a:latin typeface="Verdana"/>
                <a:cs typeface="Verdana"/>
              </a:rPr>
              <a:t>t</a:t>
            </a:r>
            <a:r>
              <a:rPr sz="1059" spc="57" dirty="0">
                <a:latin typeface="Verdana"/>
                <a:cs typeface="Verdana"/>
              </a:rPr>
              <a:t>a </a:t>
            </a:r>
            <a:r>
              <a:rPr sz="1059" spc="26" dirty="0">
                <a:latin typeface="Times New Roman"/>
                <a:cs typeface="Times New Roman"/>
              </a:rPr>
              <a:t> </a:t>
            </a:r>
            <a:r>
              <a:rPr sz="1059" spc="-53" dirty="0">
                <a:latin typeface="Verdana"/>
                <a:cs typeface="Verdana"/>
              </a:rPr>
              <a:t>i</a:t>
            </a:r>
            <a:r>
              <a:rPr sz="1059" spc="-18" dirty="0">
                <a:latin typeface="Verdana"/>
                <a:cs typeface="Verdana"/>
              </a:rPr>
              <a:t>n</a:t>
            </a:r>
            <a:r>
              <a:rPr sz="1059" spc="-31" dirty="0">
                <a:latin typeface="Verdana"/>
                <a:cs typeface="Verdana"/>
              </a:rPr>
              <a:t>f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dirty="0">
                <a:latin typeface="Verdana"/>
                <a:cs typeface="Verdana"/>
              </a:rPr>
              <a:t>m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101" dirty="0">
                <a:latin typeface="Verdana"/>
                <a:cs typeface="Verdana"/>
              </a:rPr>
              <a:t>c</a:t>
            </a:r>
            <a:r>
              <a:rPr sz="1059" spc="-62" dirty="0">
                <a:latin typeface="Verdana"/>
                <a:cs typeface="Verdana"/>
              </a:rPr>
              <a:t>i</a:t>
            </a:r>
            <a:r>
              <a:rPr sz="1059" spc="44" dirty="0">
                <a:latin typeface="Verdana"/>
                <a:cs typeface="Verdana"/>
              </a:rPr>
              <a:t>ó</a:t>
            </a:r>
            <a:r>
              <a:rPr sz="1059" spc="-13" dirty="0">
                <a:latin typeface="Verdana"/>
                <a:cs typeface="Verdana"/>
              </a:rPr>
              <a:t>n</a:t>
            </a:r>
            <a:r>
              <a:rPr sz="1059" spc="-13" dirty="0">
                <a:latin typeface="Times New Roman"/>
                <a:cs typeface="Times New Roman"/>
              </a:rPr>
              <a:t> </a:t>
            </a:r>
            <a:r>
              <a:rPr sz="1059" spc="-40" dirty="0">
                <a:latin typeface="Verdana"/>
                <a:cs typeface="Verdana"/>
              </a:rPr>
              <a:t>y</a:t>
            </a:r>
            <a:r>
              <a:rPr sz="1059" spc="13" dirty="0">
                <a:latin typeface="Times New Roman"/>
                <a:cs typeface="Times New Roman"/>
              </a:rPr>
              <a:t> </a:t>
            </a:r>
            <a:r>
              <a:rPr sz="1059" spc="49" dirty="0">
                <a:latin typeface="Verdana"/>
                <a:cs typeface="Verdana"/>
              </a:rPr>
              <a:t>d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53" dirty="0">
                <a:latin typeface="Verdana"/>
                <a:cs typeface="Verdana"/>
              </a:rPr>
              <a:t>b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57" dirty="0">
                <a:latin typeface="Verdana"/>
                <a:cs typeface="Verdana"/>
              </a:rPr>
              <a:t>á </a:t>
            </a:r>
            <a:r>
              <a:rPr sz="1059" spc="26" dirty="0">
                <a:latin typeface="Times New Roman"/>
                <a:cs typeface="Times New Roman"/>
              </a:rPr>
              <a:t> </a:t>
            </a:r>
            <a:r>
              <a:rPr sz="1059" spc="-97" dirty="0">
                <a:latin typeface="Verdana"/>
                <a:cs typeface="Verdana"/>
              </a:rPr>
              <a:t>s</a:t>
            </a:r>
            <a:r>
              <a:rPr sz="1059" spc="44" dirty="0">
                <a:latin typeface="Verdana"/>
                <a:cs typeface="Verdana"/>
              </a:rPr>
              <a:t>e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dirty="0">
                <a:latin typeface="Times New Roman"/>
                <a:cs typeface="Times New Roman"/>
              </a:rPr>
              <a:t> 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-18" dirty="0">
                <a:latin typeface="Verdana"/>
                <a:cs typeface="Verdana"/>
              </a:rPr>
              <a:t>n</a:t>
            </a:r>
            <a:r>
              <a:rPr sz="1059" spc="40" dirty="0">
                <a:latin typeface="Verdana"/>
                <a:cs typeface="Verdana"/>
              </a:rPr>
              <a:t>e</a:t>
            </a:r>
            <a:r>
              <a:rPr sz="1059" spc="-93" dirty="0">
                <a:latin typeface="Verdana"/>
                <a:cs typeface="Verdana"/>
              </a:rPr>
              <a:t>x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49" dirty="0">
                <a:latin typeface="Verdana"/>
                <a:cs typeface="Verdana"/>
              </a:rPr>
              <a:t>d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13" dirty="0">
                <a:latin typeface="Times New Roman"/>
                <a:cs typeface="Times New Roman"/>
              </a:rPr>
              <a:t> </a:t>
            </a:r>
            <a:r>
              <a:rPr sz="1059" spc="71" dirty="0">
                <a:latin typeface="Verdana"/>
                <a:cs typeface="Verdana"/>
              </a:rPr>
              <a:t>a</a:t>
            </a:r>
            <a:r>
              <a:rPr sz="1059" spc="13" dirty="0">
                <a:latin typeface="Times New Roman"/>
                <a:cs typeface="Times New Roman"/>
              </a:rPr>
              <a:t> </a:t>
            </a:r>
            <a:r>
              <a:rPr sz="1059" spc="-53" dirty="0">
                <a:latin typeface="Verdana"/>
                <a:cs typeface="Verdana"/>
              </a:rPr>
              <a:t>l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101" dirty="0">
                <a:latin typeface="Verdana"/>
                <a:cs typeface="Verdana"/>
              </a:rPr>
              <a:t>s</a:t>
            </a:r>
            <a:r>
              <a:rPr sz="1059" spc="4" dirty="0">
                <a:latin typeface="Times New Roman"/>
                <a:cs typeface="Times New Roman"/>
              </a:rPr>
              <a:t> </a:t>
            </a:r>
            <a:r>
              <a:rPr sz="1059" spc="-53" dirty="0">
                <a:latin typeface="Verdana"/>
                <a:cs typeface="Verdana"/>
              </a:rPr>
              <a:t>li</a:t>
            </a:r>
            <a:r>
              <a:rPr sz="1059" spc="53" dirty="0">
                <a:latin typeface="Verdana"/>
                <a:cs typeface="Verdana"/>
              </a:rPr>
              <a:t>b</a:t>
            </a:r>
            <a:r>
              <a:rPr sz="1059" spc="-97" dirty="0">
                <a:latin typeface="Verdana"/>
                <a:cs typeface="Verdana"/>
              </a:rPr>
              <a:t>r</a:t>
            </a:r>
            <a:r>
              <a:rPr sz="1059" spc="44" dirty="0">
                <a:latin typeface="Verdana"/>
                <a:cs typeface="Verdana"/>
              </a:rPr>
              <a:t>o</a:t>
            </a:r>
            <a:r>
              <a:rPr sz="1059" spc="-88" dirty="0">
                <a:latin typeface="Verdana"/>
                <a:cs typeface="Verdana"/>
              </a:rPr>
              <a:t>s </a:t>
            </a:r>
            <a:r>
              <a:rPr sz="1059" spc="-53" dirty="0">
                <a:latin typeface="Times New Roman"/>
                <a:cs typeface="Times New Roman"/>
              </a:rPr>
              <a:t> </a:t>
            </a:r>
            <a:r>
              <a:rPr sz="1059" spc="-13" dirty="0">
                <a:latin typeface="Verdana"/>
                <a:cs typeface="Verdana"/>
              </a:rPr>
              <a:t>correspondientes</a:t>
            </a:r>
            <a:r>
              <a:rPr sz="794" spc="-13" dirty="0">
                <a:latin typeface="Verdana"/>
                <a:cs typeface="Verdana"/>
              </a:rPr>
              <a:t>.</a:t>
            </a:r>
            <a:endParaRPr sz="794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97475" y="1220992"/>
            <a:ext cx="3243543" cy="503712"/>
          </a:xfrm>
          <a:prstGeom prst="rect">
            <a:avLst/>
          </a:prstGeom>
          <a:solidFill>
            <a:srgbClr val="323F4F"/>
          </a:solidFill>
        </p:spPr>
        <p:txBody>
          <a:bodyPr vert="horz" wrap="square" lIns="0" tIns="32497" rIns="0" bIns="0" rtlCol="0">
            <a:spAutoFit/>
          </a:bodyPr>
          <a:lstStyle/>
          <a:p>
            <a:pPr marL="425846" marR="419683" indent="263352">
              <a:lnSpc>
                <a:spcPct val="101800"/>
              </a:lnSpc>
              <a:spcBef>
                <a:spcPts val="256"/>
              </a:spcBef>
            </a:pPr>
            <a:r>
              <a:rPr sz="1500" b="1" spc="10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15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b="1" spc="-3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5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b="1" spc="-29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-132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26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1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-3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97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spc="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53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500" b="1" spc="-3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202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-29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-137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10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146" dirty="0">
                <a:solidFill>
                  <a:srgbClr val="FFFFFF"/>
                </a:solidFill>
                <a:latin typeface="Tahoma"/>
                <a:cs typeface="Tahoma"/>
              </a:rPr>
              <a:t>L </a:t>
            </a:r>
            <a:r>
              <a:rPr sz="1500" spc="-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02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-132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15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b="1" spc="12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spc="-194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500" b="1" spc="-137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1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-3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12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spc="-26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132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15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spc="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53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500" b="1" spc="-3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202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-29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-137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10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194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500" b="1" spc="-132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15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70751" y="4298742"/>
            <a:ext cx="165399" cy="131781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5345653" y="3469341"/>
            <a:ext cx="442632" cy="442632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501395" y="108203"/>
                </a:moveTo>
                <a:lnTo>
                  <a:pt x="501395" y="91439"/>
                </a:lnTo>
                <a:lnTo>
                  <a:pt x="499871" y="83819"/>
                </a:lnTo>
                <a:lnTo>
                  <a:pt x="495299" y="77723"/>
                </a:lnTo>
                <a:lnTo>
                  <a:pt x="448055" y="9143"/>
                </a:lnTo>
                <a:lnTo>
                  <a:pt x="443483" y="3047"/>
                </a:lnTo>
                <a:lnTo>
                  <a:pt x="438911" y="0"/>
                </a:lnTo>
                <a:lnTo>
                  <a:pt x="426719" y="0"/>
                </a:lnTo>
                <a:lnTo>
                  <a:pt x="420623" y="3047"/>
                </a:lnTo>
                <a:lnTo>
                  <a:pt x="417575" y="9143"/>
                </a:lnTo>
                <a:lnTo>
                  <a:pt x="213359" y="303275"/>
                </a:lnTo>
                <a:lnTo>
                  <a:pt x="210311" y="309371"/>
                </a:lnTo>
                <a:lnTo>
                  <a:pt x="204215" y="310895"/>
                </a:lnTo>
                <a:lnTo>
                  <a:pt x="192023" y="310895"/>
                </a:lnTo>
                <a:lnTo>
                  <a:pt x="187451" y="309371"/>
                </a:lnTo>
                <a:lnTo>
                  <a:pt x="182879" y="303275"/>
                </a:lnTo>
                <a:lnTo>
                  <a:pt x="83819" y="158495"/>
                </a:lnTo>
                <a:lnTo>
                  <a:pt x="79247" y="152399"/>
                </a:lnTo>
                <a:lnTo>
                  <a:pt x="74675" y="150875"/>
                </a:lnTo>
                <a:lnTo>
                  <a:pt x="68579" y="149351"/>
                </a:lnTo>
                <a:lnTo>
                  <a:pt x="62483" y="149351"/>
                </a:lnTo>
                <a:lnTo>
                  <a:pt x="57911" y="152399"/>
                </a:lnTo>
                <a:lnTo>
                  <a:pt x="53339" y="158495"/>
                </a:lnTo>
                <a:lnTo>
                  <a:pt x="6095" y="227075"/>
                </a:lnTo>
                <a:lnTo>
                  <a:pt x="1523" y="233171"/>
                </a:lnTo>
                <a:lnTo>
                  <a:pt x="0" y="240791"/>
                </a:lnTo>
                <a:lnTo>
                  <a:pt x="0" y="259079"/>
                </a:lnTo>
                <a:lnTo>
                  <a:pt x="1523" y="265175"/>
                </a:lnTo>
                <a:lnTo>
                  <a:pt x="6095" y="271271"/>
                </a:lnTo>
                <a:lnTo>
                  <a:pt x="149351" y="480059"/>
                </a:lnTo>
                <a:lnTo>
                  <a:pt x="153923" y="486155"/>
                </a:lnTo>
                <a:lnTo>
                  <a:pt x="158495" y="490727"/>
                </a:lnTo>
                <a:lnTo>
                  <a:pt x="173735" y="499871"/>
                </a:lnTo>
                <a:lnTo>
                  <a:pt x="179831" y="501395"/>
                </a:lnTo>
                <a:lnTo>
                  <a:pt x="185927" y="501395"/>
                </a:lnTo>
                <a:lnTo>
                  <a:pt x="216407" y="501395"/>
                </a:lnTo>
                <a:lnTo>
                  <a:pt x="222503" y="499871"/>
                </a:lnTo>
                <a:lnTo>
                  <a:pt x="237743" y="490727"/>
                </a:lnTo>
                <a:lnTo>
                  <a:pt x="243839" y="486155"/>
                </a:lnTo>
                <a:lnTo>
                  <a:pt x="246887" y="480059"/>
                </a:lnTo>
                <a:lnTo>
                  <a:pt x="495299" y="121919"/>
                </a:lnTo>
                <a:lnTo>
                  <a:pt x="499871" y="115823"/>
                </a:lnTo>
                <a:lnTo>
                  <a:pt x="501395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34" name="object 34"/>
          <p:cNvGrpSpPr/>
          <p:nvPr/>
        </p:nvGrpSpPr>
        <p:grpSpPr>
          <a:xfrm>
            <a:off x="7271273" y="3675081"/>
            <a:ext cx="647140" cy="647140"/>
            <a:chOff x="6361176" y="4165092"/>
            <a:chExt cx="733425" cy="733425"/>
          </a:xfrm>
        </p:grpSpPr>
        <p:sp>
          <p:nvSpPr>
            <p:cNvPr id="35" name="object 35"/>
            <p:cNvSpPr/>
            <p:nvPr/>
          </p:nvSpPr>
          <p:spPr>
            <a:xfrm>
              <a:off x="6361176" y="4165092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183755" y="246450"/>
                  </a:moveTo>
                  <a:lnTo>
                    <a:pt x="174450" y="240172"/>
                  </a:lnTo>
                  <a:lnTo>
                    <a:pt x="163068" y="234315"/>
                  </a:lnTo>
                  <a:lnTo>
                    <a:pt x="150542" y="230171"/>
                  </a:lnTo>
                  <a:lnTo>
                    <a:pt x="137160" y="228600"/>
                  </a:lnTo>
                  <a:lnTo>
                    <a:pt x="70104" y="228600"/>
                  </a:lnTo>
                  <a:lnTo>
                    <a:pt x="42433" y="234195"/>
                  </a:lnTo>
                  <a:lnTo>
                    <a:pt x="20193" y="249364"/>
                  </a:lnTo>
                  <a:lnTo>
                    <a:pt x="5381" y="271676"/>
                  </a:lnTo>
                  <a:lnTo>
                    <a:pt x="0" y="298704"/>
                  </a:lnTo>
                  <a:lnTo>
                    <a:pt x="0" y="664464"/>
                  </a:lnTo>
                  <a:lnTo>
                    <a:pt x="5381" y="691253"/>
                  </a:lnTo>
                  <a:lnTo>
                    <a:pt x="20193" y="713041"/>
                  </a:lnTo>
                  <a:lnTo>
                    <a:pt x="42433" y="727686"/>
                  </a:lnTo>
                  <a:lnTo>
                    <a:pt x="45720" y="728322"/>
                  </a:lnTo>
                  <a:lnTo>
                    <a:pt x="45720" y="298704"/>
                  </a:lnTo>
                  <a:lnTo>
                    <a:pt x="47601" y="289107"/>
                  </a:lnTo>
                  <a:lnTo>
                    <a:pt x="52768" y="281368"/>
                  </a:lnTo>
                  <a:lnTo>
                    <a:pt x="60507" y="276201"/>
                  </a:lnTo>
                  <a:lnTo>
                    <a:pt x="70104" y="274320"/>
                  </a:lnTo>
                  <a:lnTo>
                    <a:pt x="137160" y="274320"/>
                  </a:lnTo>
                  <a:lnTo>
                    <a:pt x="146756" y="276201"/>
                  </a:lnTo>
                  <a:lnTo>
                    <a:pt x="154495" y="281368"/>
                  </a:lnTo>
                  <a:lnTo>
                    <a:pt x="159662" y="289107"/>
                  </a:lnTo>
                  <a:lnTo>
                    <a:pt x="161544" y="298704"/>
                  </a:lnTo>
                  <a:lnTo>
                    <a:pt x="161544" y="727763"/>
                  </a:lnTo>
                  <a:lnTo>
                    <a:pt x="173926" y="721804"/>
                  </a:lnTo>
                  <a:lnTo>
                    <a:pt x="182880" y="713793"/>
                  </a:lnTo>
                  <a:lnTo>
                    <a:pt x="182880" y="246888"/>
                  </a:lnTo>
                  <a:lnTo>
                    <a:pt x="183755" y="246450"/>
                  </a:lnTo>
                  <a:close/>
                </a:path>
                <a:path w="733425" h="733425">
                  <a:moveTo>
                    <a:pt x="161544" y="727763"/>
                  </a:moveTo>
                  <a:lnTo>
                    <a:pt x="161544" y="664464"/>
                  </a:lnTo>
                  <a:lnTo>
                    <a:pt x="159662" y="673179"/>
                  </a:lnTo>
                  <a:lnTo>
                    <a:pt x="154495" y="680466"/>
                  </a:lnTo>
                  <a:lnTo>
                    <a:pt x="146756" y="685466"/>
                  </a:lnTo>
                  <a:lnTo>
                    <a:pt x="137160" y="687324"/>
                  </a:lnTo>
                  <a:lnTo>
                    <a:pt x="70104" y="687324"/>
                  </a:lnTo>
                  <a:lnTo>
                    <a:pt x="60507" y="685466"/>
                  </a:lnTo>
                  <a:lnTo>
                    <a:pt x="52768" y="680466"/>
                  </a:lnTo>
                  <a:lnTo>
                    <a:pt x="47601" y="673179"/>
                  </a:lnTo>
                  <a:lnTo>
                    <a:pt x="45720" y="664464"/>
                  </a:lnTo>
                  <a:lnTo>
                    <a:pt x="45720" y="728322"/>
                  </a:lnTo>
                  <a:lnTo>
                    <a:pt x="70104" y="733044"/>
                  </a:lnTo>
                  <a:lnTo>
                    <a:pt x="137160" y="733044"/>
                  </a:lnTo>
                  <a:lnTo>
                    <a:pt x="156757" y="730067"/>
                  </a:lnTo>
                  <a:lnTo>
                    <a:pt x="161544" y="727763"/>
                  </a:lnTo>
                  <a:close/>
                </a:path>
                <a:path w="733425" h="733425">
                  <a:moveTo>
                    <a:pt x="610743" y="721944"/>
                  </a:moveTo>
                  <a:lnTo>
                    <a:pt x="610743" y="642532"/>
                  </a:lnTo>
                  <a:lnTo>
                    <a:pt x="609600" y="650748"/>
                  </a:lnTo>
                  <a:lnTo>
                    <a:pt x="606552" y="659892"/>
                  </a:lnTo>
                  <a:lnTo>
                    <a:pt x="576714" y="685942"/>
                  </a:lnTo>
                  <a:lnTo>
                    <a:pt x="560832" y="687324"/>
                  </a:lnTo>
                  <a:lnTo>
                    <a:pt x="433578" y="687217"/>
                  </a:lnTo>
                  <a:lnTo>
                    <a:pt x="389786" y="685161"/>
                  </a:lnTo>
                  <a:lnTo>
                    <a:pt x="349758" y="680466"/>
                  </a:lnTo>
                  <a:lnTo>
                    <a:pt x="309372" y="673608"/>
                  </a:lnTo>
                  <a:lnTo>
                    <a:pt x="222885" y="652653"/>
                  </a:lnTo>
                  <a:lnTo>
                    <a:pt x="202692" y="647700"/>
                  </a:lnTo>
                  <a:lnTo>
                    <a:pt x="192119" y="645675"/>
                  </a:lnTo>
                  <a:lnTo>
                    <a:pt x="186690" y="642937"/>
                  </a:lnTo>
                  <a:lnTo>
                    <a:pt x="184689" y="637627"/>
                  </a:lnTo>
                  <a:lnTo>
                    <a:pt x="184404" y="627888"/>
                  </a:lnTo>
                  <a:lnTo>
                    <a:pt x="184404" y="246888"/>
                  </a:lnTo>
                  <a:lnTo>
                    <a:pt x="182880" y="246888"/>
                  </a:lnTo>
                  <a:lnTo>
                    <a:pt x="182880" y="713793"/>
                  </a:lnTo>
                  <a:lnTo>
                    <a:pt x="187952" y="709255"/>
                  </a:lnTo>
                  <a:lnTo>
                    <a:pt x="198120" y="693420"/>
                  </a:lnTo>
                  <a:lnTo>
                    <a:pt x="199644" y="693420"/>
                  </a:lnTo>
                  <a:lnTo>
                    <a:pt x="199644" y="694944"/>
                  </a:lnTo>
                  <a:lnTo>
                    <a:pt x="202692" y="694944"/>
                  </a:lnTo>
                  <a:lnTo>
                    <a:pt x="205740" y="696468"/>
                  </a:lnTo>
                  <a:lnTo>
                    <a:pt x="207264" y="696468"/>
                  </a:lnTo>
                  <a:lnTo>
                    <a:pt x="219194" y="699373"/>
                  </a:lnTo>
                  <a:lnTo>
                    <a:pt x="237553" y="703707"/>
                  </a:lnTo>
                  <a:lnTo>
                    <a:pt x="298704" y="717804"/>
                  </a:lnTo>
                  <a:lnTo>
                    <a:pt x="348424" y="726567"/>
                  </a:lnTo>
                  <a:lnTo>
                    <a:pt x="389953" y="731098"/>
                  </a:lnTo>
                  <a:lnTo>
                    <a:pt x="433578" y="732947"/>
                  </a:lnTo>
                  <a:lnTo>
                    <a:pt x="560832" y="733044"/>
                  </a:lnTo>
                  <a:lnTo>
                    <a:pt x="588264" y="730210"/>
                  </a:lnTo>
                  <a:lnTo>
                    <a:pt x="610743" y="721944"/>
                  </a:lnTo>
                  <a:close/>
                </a:path>
                <a:path w="733425" h="733425">
                  <a:moveTo>
                    <a:pt x="480060" y="153924"/>
                  </a:moveTo>
                  <a:lnTo>
                    <a:pt x="473451" y="106314"/>
                  </a:lnTo>
                  <a:lnTo>
                    <a:pt x="455724" y="64190"/>
                  </a:lnTo>
                  <a:lnTo>
                    <a:pt x="430024" y="30480"/>
                  </a:lnTo>
                  <a:lnTo>
                    <a:pt x="367284" y="0"/>
                  </a:lnTo>
                  <a:lnTo>
                    <a:pt x="340494" y="5357"/>
                  </a:lnTo>
                  <a:lnTo>
                    <a:pt x="318706" y="20002"/>
                  </a:lnTo>
                  <a:lnTo>
                    <a:pt x="304061" y="41790"/>
                  </a:lnTo>
                  <a:lnTo>
                    <a:pt x="298704" y="68580"/>
                  </a:lnTo>
                  <a:lnTo>
                    <a:pt x="294489" y="108037"/>
                  </a:lnTo>
                  <a:lnTo>
                    <a:pt x="280987" y="153352"/>
                  </a:lnTo>
                  <a:lnTo>
                    <a:pt x="253484" y="197810"/>
                  </a:lnTo>
                  <a:lnTo>
                    <a:pt x="207264" y="234696"/>
                  </a:lnTo>
                  <a:lnTo>
                    <a:pt x="183755" y="246450"/>
                  </a:lnTo>
                  <a:lnTo>
                    <a:pt x="184404" y="246888"/>
                  </a:lnTo>
                  <a:lnTo>
                    <a:pt x="184404" y="310896"/>
                  </a:lnTo>
                  <a:lnTo>
                    <a:pt x="185523" y="303014"/>
                  </a:lnTo>
                  <a:lnTo>
                    <a:pt x="188785" y="295846"/>
                  </a:lnTo>
                  <a:lnTo>
                    <a:pt x="194048" y="290107"/>
                  </a:lnTo>
                  <a:lnTo>
                    <a:pt x="201168" y="286512"/>
                  </a:lnTo>
                  <a:lnTo>
                    <a:pt x="202692" y="286512"/>
                  </a:lnTo>
                  <a:lnTo>
                    <a:pt x="205740" y="284988"/>
                  </a:lnTo>
                  <a:lnTo>
                    <a:pt x="207264" y="284988"/>
                  </a:lnTo>
                  <a:lnTo>
                    <a:pt x="253301" y="259538"/>
                  </a:lnTo>
                  <a:lnTo>
                    <a:pt x="288544" y="227188"/>
                  </a:lnTo>
                  <a:lnTo>
                    <a:pt x="314134" y="189928"/>
                  </a:lnTo>
                  <a:lnTo>
                    <a:pt x="331216" y="149747"/>
                  </a:lnTo>
                  <a:lnTo>
                    <a:pt x="340931" y="108634"/>
                  </a:lnTo>
                  <a:lnTo>
                    <a:pt x="344424" y="68580"/>
                  </a:lnTo>
                  <a:lnTo>
                    <a:pt x="345852" y="60507"/>
                  </a:lnTo>
                  <a:lnTo>
                    <a:pt x="350139" y="53149"/>
                  </a:lnTo>
                  <a:lnTo>
                    <a:pt x="357282" y="47791"/>
                  </a:lnTo>
                  <a:lnTo>
                    <a:pt x="367284" y="45720"/>
                  </a:lnTo>
                  <a:lnTo>
                    <a:pt x="388048" y="54268"/>
                  </a:lnTo>
                  <a:lnTo>
                    <a:pt x="409956" y="77533"/>
                  </a:lnTo>
                  <a:lnTo>
                    <a:pt x="427291" y="111942"/>
                  </a:lnTo>
                  <a:lnTo>
                    <a:pt x="434340" y="153924"/>
                  </a:lnTo>
                  <a:lnTo>
                    <a:pt x="434340" y="274389"/>
                  </a:lnTo>
                  <a:lnTo>
                    <a:pt x="473964" y="274519"/>
                  </a:lnTo>
                  <a:lnTo>
                    <a:pt x="473964" y="230124"/>
                  </a:lnTo>
                  <a:lnTo>
                    <a:pt x="476845" y="213502"/>
                  </a:lnTo>
                  <a:lnTo>
                    <a:pt x="478726" y="196596"/>
                  </a:lnTo>
                  <a:lnTo>
                    <a:pt x="479750" y="177403"/>
                  </a:lnTo>
                  <a:lnTo>
                    <a:pt x="480060" y="153924"/>
                  </a:lnTo>
                  <a:close/>
                </a:path>
                <a:path w="733425" h="733425">
                  <a:moveTo>
                    <a:pt x="434340" y="274389"/>
                  </a:moveTo>
                  <a:lnTo>
                    <a:pt x="434340" y="153924"/>
                  </a:lnTo>
                  <a:lnTo>
                    <a:pt x="433578" y="187952"/>
                  </a:lnTo>
                  <a:lnTo>
                    <a:pt x="430530" y="213550"/>
                  </a:lnTo>
                  <a:lnTo>
                    <a:pt x="424053" y="239434"/>
                  </a:lnTo>
                  <a:lnTo>
                    <a:pt x="413004" y="274320"/>
                  </a:lnTo>
                  <a:lnTo>
                    <a:pt x="434340" y="274389"/>
                  </a:lnTo>
                  <a:close/>
                </a:path>
                <a:path w="733425" h="733425">
                  <a:moveTo>
                    <a:pt x="733044" y="335280"/>
                  </a:moveTo>
                  <a:lnTo>
                    <a:pt x="733044" y="318516"/>
                  </a:lnTo>
                  <a:lnTo>
                    <a:pt x="729257" y="295846"/>
                  </a:lnTo>
                  <a:lnTo>
                    <a:pt x="697682" y="253365"/>
                  </a:lnTo>
                  <a:lnTo>
                    <a:pt x="640270" y="234838"/>
                  </a:lnTo>
                  <a:lnTo>
                    <a:pt x="597789" y="232410"/>
                  </a:lnTo>
                  <a:lnTo>
                    <a:pt x="544068" y="231168"/>
                  </a:lnTo>
                  <a:lnTo>
                    <a:pt x="473964" y="230124"/>
                  </a:lnTo>
                  <a:lnTo>
                    <a:pt x="473964" y="274519"/>
                  </a:lnTo>
                  <a:lnTo>
                    <a:pt x="524573" y="274685"/>
                  </a:lnTo>
                  <a:lnTo>
                    <a:pt x="593055" y="275783"/>
                  </a:lnTo>
                  <a:lnTo>
                    <a:pt x="649333" y="280172"/>
                  </a:lnTo>
                  <a:lnTo>
                    <a:pt x="683514" y="301561"/>
                  </a:lnTo>
                  <a:lnTo>
                    <a:pt x="687324" y="318516"/>
                  </a:lnTo>
                  <a:lnTo>
                    <a:pt x="687324" y="577774"/>
                  </a:lnTo>
                  <a:lnTo>
                    <a:pt x="691896" y="565404"/>
                  </a:lnTo>
                  <a:lnTo>
                    <a:pt x="691896" y="502920"/>
                  </a:lnTo>
                  <a:lnTo>
                    <a:pt x="701802" y="491418"/>
                  </a:lnTo>
                  <a:lnTo>
                    <a:pt x="710565" y="477202"/>
                  </a:lnTo>
                  <a:lnTo>
                    <a:pt x="713232" y="470634"/>
                  </a:lnTo>
                  <a:lnTo>
                    <a:pt x="713232" y="384048"/>
                  </a:lnTo>
                  <a:lnTo>
                    <a:pt x="721256" y="372999"/>
                  </a:lnTo>
                  <a:lnTo>
                    <a:pt x="727138" y="360807"/>
                  </a:lnTo>
                  <a:lnTo>
                    <a:pt x="731019" y="348043"/>
                  </a:lnTo>
                  <a:lnTo>
                    <a:pt x="733044" y="335280"/>
                  </a:lnTo>
                  <a:close/>
                </a:path>
                <a:path w="733425" h="733425">
                  <a:moveTo>
                    <a:pt x="651105" y="672100"/>
                  </a:moveTo>
                  <a:lnTo>
                    <a:pt x="651105" y="536590"/>
                  </a:lnTo>
                  <a:lnTo>
                    <a:pt x="647700" y="551688"/>
                  </a:lnTo>
                  <a:lnTo>
                    <a:pt x="641842" y="568237"/>
                  </a:lnTo>
                  <a:lnTo>
                    <a:pt x="632841" y="582358"/>
                  </a:lnTo>
                  <a:lnTo>
                    <a:pt x="616410" y="592193"/>
                  </a:lnTo>
                  <a:lnTo>
                    <a:pt x="588454" y="595859"/>
                  </a:lnTo>
                  <a:lnTo>
                    <a:pt x="544068" y="595884"/>
                  </a:lnTo>
                  <a:lnTo>
                    <a:pt x="539496" y="600456"/>
                  </a:lnTo>
                  <a:lnTo>
                    <a:pt x="539496" y="614172"/>
                  </a:lnTo>
                  <a:lnTo>
                    <a:pt x="544068" y="618744"/>
                  </a:lnTo>
                  <a:lnTo>
                    <a:pt x="586740" y="618744"/>
                  </a:lnTo>
                  <a:lnTo>
                    <a:pt x="601027" y="622673"/>
                  </a:lnTo>
                  <a:lnTo>
                    <a:pt x="608457" y="631888"/>
                  </a:lnTo>
                  <a:lnTo>
                    <a:pt x="610743" y="642532"/>
                  </a:lnTo>
                  <a:lnTo>
                    <a:pt x="610743" y="721944"/>
                  </a:lnTo>
                  <a:lnTo>
                    <a:pt x="611124" y="721804"/>
                  </a:lnTo>
                  <a:lnTo>
                    <a:pt x="629412" y="707969"/>
                  </a:lnTo>
                  <a:lnTo>
                    <a:pt x="643128" y="688848"/>
                  </a:lnTo>
                  <a:lnTo>
                    <a:pt x="644794" y="686966"/>
                  </a:lnTo>
                  <a:lnTo>
                    <a:pt x="647319" y="681799"/>
                  </a:lnTo>
                  <a:lnTo>
                    <a:pt x="650414" y="674060"/>
                  </a:lnTo>
                  <a:lnTo>
                    <a:pt x="651105" y="672100"/>
                  </a:lnTo>
                  <a:close/>
                </a:path>
                <a:path w="733425" h="733425">
                  <a:moveTo>
                    <a:pt x="677156" y="598337"/>
                  </a:moveTo>
                  <a:lnTo>
                    <a:pt x="677156" y="419076"/>
                  </a:lnTo>
                  <a:lnTo>
                    <a:pt x="676656" y="431292"/>
                  </a:lnTo>
                  <a:lnTo>
                    <a:pt x="673107" y="446865"/>
                  </a:lnTo>
                  <a:lnTo>
                    <a:pt x="665416" y="463296"/>
                  </a:lnTo>
                  <a:lnTo>
                    <a:pt x="651152" y="476297"/>
                  </a:lnTo>
                  <a:lnTo>
                    <a:pt x="627888" y="481584"/>
                  </a:lnTo>
                  <a:lnTo>
                    <a:pt x="566928" y="481584"/>
                  </a:lnTo>
                  <a:lnTo>
                    <a:pt x="560832" y="486156"/>
                  </a:lnTo>
                  <a:lnTo>
                    <a:pt x="560832" y="498348"/>
                  </a:lnTo>
                  <a:lnTo>
                    <a:pt x="566928" y="504444"/>
                  </a:lnTo>
                  <a:lnTo>
                    <a:pt x="618744" y="504444"/>
                  </a:lnTo>
                  <a:lnTo>
                    <a:pt x="640080" y="509227"/>
                  </a:lnTo>
                  <a:lnTo>
                    <a:pt x="640270" y="509343"/>
                  </a:lnTo>
                  <a:lnTo>
                    <a:pt x="649795" y="521208"/>
                  </a:lnTo>
                  <a:lnTo>
                    <a:pt x="651105" y="536590"/>
                  </a:lnTo>
                  <a:lnTo>
                    <a:pt x="651105" y="672100"/>
                  </a:lnTo>
                  <a:lnTo>
                    <a:pt x="653796" y="664464"/>
                  </a:lnTo>
                  <a:lnTo>
                    <a:pt x="653796" y="624840"/>
                  </a:lnTo>
                  <a:lnTo>
                    <a:pt x="669178" y="610195"/>
                  </a:lnTo>
                  <a:lnTo>
                    <a:pt x="677156" y="598337"/>
                  </a:lnTo>
                  <a:close/>
                </a:path>
                <a:path w="733425" h="733425">
                  <a:moveTo>
                    <a:pt x="687324" y="577774"/>
                  </a:moveTo>
                  <a:lnTo>
                    <a:pt x="687324" y="332232"/>
                  </a:lnTo>
                  <a:lnTo>
                    <a:pt x="685752" y="342852"/>
                  </a:lnTo>
                  <a:lnTo>
                    <a:pt x="679323" y="354330"/>
                  </a:lnTo>
                  <a:lnTo>
                    <a:pt x="665464" y="363521"/>
                  </a:lnTo>
                  <a:lnTo>
                    <a:pt x="641842" y="367246"/>
                  </a:lnTo>
                  <a:lnTo>
                    <a:pt x="589788" y="367284"/>
                  </a:lnTo>
                  <a:lnTo>
                    <a:pt x="585216" y="371856"/>
                  </a:lnTo>
                  <a:lnTo>
                    <a:pt x="585216" y="384048"/>
                  </a:lnTo>
                  <a:lnTo>
                    <a:pt x="589788" y="390144"/>
                  </a:lnTo>
                  <a:lnTo>
                    <a:pt x="640270" y="390184"/>
                  </a:lnTo>
                  <a:lnTo>
                    <a:pt x="661011" y="394644"/>
                  </a:lnTo>
                  <a:lnTo>
                    <a:pt x="672655" y="405574"/>
                  </a:lnTo>
                  <a:lnTo>
                    <a:pt x="677156" y="419076"/>
                  </a:lnTo>
                  <a:lnTo>
                    <a:pt x="677156" y="598337"/>
                  </a:lnTo>
                  <a:lnTo>
                    <a:pt x="679704" y="594550"/>
                  </a:lnTo>
                  <a:lnTo>
                    <a:pt x="686800" y="579191"/>
                  </a:lnTo>
                  <a:lnTo>
                    <a:pt x="687324" y="577774"/>
                  </a:lnTo>
                  <a:close/>
                </a:path>
                <a:path w="733425" h="733425">
                  <a:moveTo>
                    <a:pt x="656653" y="646366"/>
                  </a:moveTo>
                  <a:lnTo>
                    <a:pt x="656153" y="635960"/>
                  </a:lnTo>
                  <a:lnTo>
                    <a:pt x="653796" y="624840"/>
                  </a:lnTo>
                  <a:lnTo>
                    <a:pt x="653796" y="664464"/>
                  </a:lnTo>
                  <a:lnTo>
                    <a:pt x="655724" y="655915"/>
                  </a:lnTo>
                  <a:lnTo>
                    <a:pt x="656653" y="646366"/>
                  </a:lnTo>
                  <a:close/>
                </a:path>
                <a:path w="733425" h="733425">
                  <a:moveTo>
                    <a:pt x="697611" y="529018"/>
                  </a:moveTo>
                  <a:lnTo>
                    <a:pt x="695753" y="514611"/>
                  </a:lnTo>
                  <a:lnTo>
                    <a:pt x="691896" y="502920"/>
                  </a:lnTo>
                  <a:lnTo>
                    <a:pt x="691896" y="565404"/>
                  </a:lnTo>
                  <a:lnTo>
                    <a:pt x="696610" y="545996"/>
                  </a:lnTo>
                  <a:lnTo>
                    <a:pt x="697611" y="529018"/>
                  </a:lnTo>
                  <a:close/>
                </a:path>
                <a:path w="733425" h="733425">
                  <a:moveTo>
                    <a:pt x="723519" y="424981"/>
                  </a:moveTo>
                  <a:lnTo>
                    <a:pt x="722376" y="410908"/>
                  </a:lnTo>
                  <a:lnTo>
                    <a:pt x="718947" y="397121"/>
                  </a:lnTo>
                  <a:lnTo>
                    <a:pt x="713232" y="384048"/>
                  </a:lnTo>
                  <a:lnTo>
                    <a:pt x="713232" y="470634"/>
                  </a:lnTo>
                  <a:lnTo>
                    <a:pt x="717613" y="459843"/>
                  </a:lnTo>
                  <a:lnTo>
                    <a:pt x="722376" y="438912"/>
                  </a:lnTo>
                  <a:lnTo>
                    <a:pt x="723519" y="4249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1280" y="4760976"/>
              <a:ext cx="67056" cy="68580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272157" y="3275704"/>
            <a:ext cx="647140" cy="647140"/>
            <a:chOff x="5228844" y="3712464"/>
            <a:chExt cx="733425" cy="733425"/>
          </a:xfrm>
        </p:grpSpPr>
        <p:sp>
          <p:nvSpPr>
            <p:cNvPr id="38" name="object 38"/>
            <p:cNvSpPr/>
            <p:nvPr/>
          </p:nvSpPr>
          <p:spPr>
            <a:xfrm>
              <a:off x="5228844" y="3712464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182232" y="246449"/>
                  </a:moveTo>
                  <a:lnTo>
                    <a:pt x="172950" y="240172"/>
                  </a:lnTo>
                  <a:lnTo>
                    <a:pt x="161734" y="234315"/>
                  </a:lnTo>
                  <a:lnTo>
                    <a:pt x="149661" y="230171"/>
                  </a:lnTo>
                  <a:lnTo>
                    <a:pt x="137160" y="228600"/>
                  </a:lnTo>
                  <a:lnTo>
                    <a:pt x="68580" y="228600"/>
                  </a:lnTo>
                  <a:lnTo>
                    <a:pt x="41790" y="234195"/>
                  </a:lnTo>
                  <a:lnTo>
                    <a:pt x="20002" y="249364"/>
                  </a:lnTo>
                  <a:lnTo>
                    <a:pt x="5357" y="271676"/>
                  </a:lnTo>
                  <a:lnTo>
                    <a:pt x="0" y="298704"/>
                  </a:lnTo>
                  <a:lnTo>
                    <a:pt x="0" y="664464"/>
                  </a:lnTo>
                  <a:lnTo>
                    <a:pt x="5357" y="691253"/>
                  </a:lnTo>
                  <a:lnTo>
                    <a:pt x="20002" y="713041"/>
                  </a:lnTo>
                  <a:lnTo>
                    <a:pt x="41790" y="727686"/>
                  </a:lnTo>
                  <a:lnTo>
                    <a:pt x="45720" y="728472"/>
                  </a:lnTo>
                  <a:lnTo>
                    <a:pt x="45720" y="298704"/>
                  </a:lnTo>
                  <a:lnTo>
                    <a:pt x="47577" y="289107"/>
                  </a:lnTo>
                  <a:lnTo>
                    <a:pt x="52578" y="281368"/>
                  </a:lnTo>
                  <a:lnTo>
                    <a:pt x="59864" y="276201"/>
                  </a:lnTo>
                  <a:lnTo>
                    <a:pt x="68580" y="274320"/>
                  </a:lnTo>
                  <a:lnTo>
                    <a:pt x="137160" y="274320"/>
                  </a:lnTo>
                  <a:lnTo>
                    <a:pt x="145875" y="276201"/>
                  </a:lnTo>
                  <a:lnTo>
                    <a:pt x="153162" y="281368"/>
                  </a:lnTo>
                  <a:lnTo>
                    <a:pt x="158162" y="289107"/>
                  </a:lnTo>
                  <a:lnTo>
                    <a:pt x="160020" y="298704"/>
                  </a:lnTo>
                  <a:lnTo>
                    <a:pt x="160020" y="728497"/>
                  </a:lnTo>
                  <a:lnTo>
                    <a:pt x="173926" y="721804"/>
                  </a:lnTo>
                  <a:lnTo>
                    <a:pt x="181356" y="715157"/>
                  </a:lnTo>
                  <a:lnTo>
                    <a:pt x="181356" y="246888"/>
                  </a:lnTo>
                  <a:lnTo>
                    <a:pt x="182232" y="246449"/>
                  </a:lnTo>
                  <a:close/>
                </a:path>
                <a:path w="733425" h="733425">
                  <a:moveTo>
                    <a:pt x="160020" y="728497"/>
                  </a:moveTo>
                  <a:lnTo>
                    <a:pt x="160020" y="664464"/>
                  </a:lnTo>
                  <a:lnTo>
                    <a:pt x="158162" y="673179"/>
                  </a:lnTo>
                  <a:lnTo>
                    <a:pt x="153162" y="680466"/>
                  </a:lnTo>
                  <a:lnTo>
                    <a:pt x="145875" y="685466"/>
                  </a:lnTo>
                  <a:lnTo>
                    <a:pt x="137160" y="687324"/>
                  </a:lnTo>
                  <a:lnTo>
                    <a:pt x="68580" y="687324"/>
                  </a:lnTo>
                  <a:lnTo>
                    <a:pt x="59864" y="685466"/>
                  </a:lnTo>
                  <a:lnTo>
                    <a:pt x="52578" y="680466"/>
                  </a:lnTo>
                  <a:lnTo>
                    <a:pt x="47577" y="673179"/>
                  </a:lnTo>
                  <a:lnTo>
                    <a:pt x="45720" y="664464"/>
                  </a:lnTo>
                  <a:lnTo>
                    <a:pt x="45720" y="728472"/>
                  </a:lnTo>
                  <a:lnTo>
                    <a:pt x="68580" y="733044"/>
                  </a:lnTo>
                  <a:lnTo>
                    <a:pt x="137160" y="733044"/>
                  </a:lnTo>
                  <a:lnTo>
                    <a:pt x="156757" y="730067"/>
                  </a:lnTo>
                  <a:lnTo>
                    <a:pt x="160020" y="728497"/>
                  </a:lnTo>
                  <a:close/>
                </a:path>
                <a:path w="733425" h="733425">
                  <a:moveTo>
                    <a:pt x="610719" y="721254"/>
                  </a:moveTo>
                  <a:lnTo>
                    <a:pt x="610719" y="642532"/>
                  </a:lnTo>
                  <a:lnTo>
                    <a:pt x="609600" y="650748"/>
                  </a:lnTo>
                  <a:lnTo>
                    <a:pt x="606552" y="659892"/>
                  </a:lnTo>
                  <a:lnTo>
                    <a:pt x="576714" y="685942"/>
                  </a:lnTo>
                  <a:lnTo>
                    <a:pt x="560832" y="687324"/>
                  </a:lnTo>
                  <a:lnTo>
                    <a:pt x="435864" y="687324"/>
                  </a:lnTo>
                  <a:lnTo>
                    <a:pt x="389929" y="685180"/>
                  </a:lnTo>
                  <a:lnTo>
                    <a:pt x="349567" y="680466"/>
                  </a:lnTo>
                  <a:lnTo>
                    <a:pt x="307848" y="673608"/>
                  </a:lnTo>
                  <a:lnTo>
                    <a:pt x="252412" y="660130"/>
                  </a:lnTo>
                  <a:lnTo>
                    <a:pt x="208407" y="649176"/>
                  </a:lnTo>
                  <a:lnTo>
                    <a:pt x="202692" y="647700"/>
                  </a:lnTo>
                  <a:lnTo>
                    <a:pt x="191238" y="645675"/>
                  </a:lnTo>
                  <a:lnTo>
                    <a:pt x="185356" y="642937"/>
                  </a:lnTo>
                  <a:lnTo>
                    <a:pt x="183189" y="637627"/>
                  </a:lnTo>
                  <a:lnTo>
                    <a:pt x="182880" y="627888"/>
                  </a:lnTo>
                  <a:lnTo>
                    <a:pt x="182880" y="246888"/>
                  </a:lnTo>
                  <a:lnTo>
                    <a:pt x="181356" y="246888"/>
                  </a:lnTo>
                  <a:lnTo>
                    <a:pt x="181356" y="715157"/>
                  </a:lnTo>
                  <a:lnTo>
                    <a:pt x="187952" y="709255"/>
                  </a:lnTo>
                  <a:lnTo>
                    <a:pt x="198120" y="693420"/>
                  </a:lnTo>
                  <a:lnTo>
                    <a:pt x="198120" y="694944"/>
                  </a:lnTo>
                  <a:lnTo>
                    <a:pt x="202692" y="694944"/>
                  </a:lnTo>
                  <a:lnTo>
                    <a:pt x="204216" y="696468"/>
                  </a:lnTo>
                  <a:lnTo>
                    <a:pt x="205740" y="696468"/>
                  </a:lnTo>
                  <a:lnTo>
                    <a:pt x="218551" y="699373"/>
                  </a:lnTo>
                  <a:lnTo>
                    <a:pt x="263604" y="709755"/>
                  </a:lnTo>
                  <a:lnTo>
                    <a:pt x="298704" y="717804"/>
                  </a:lnTo>
                  <a:lnTo>
                    <a:pt x="316277" y="721471"/>
                  </a:lnTo>
                  <a:lnTo>
                    <a:pt x="347853" y="726567"/>
                  </a:lnTo>
                  <a:lnTo>
                    <a:pt x="389143" y="731091"/>
                  </a:lnTo>
                  <a:lnTo>
                    <a:pt x="435864" y="733044"/>
                  </a:lnTo>
                  <a:lnTo>
                    <a:pt x="560832" y="733044"/>
                  </a:lnTo>
                  <a:lnTo>
                    <a:pt x="587406" y="730210"/>
                  </a:lnTo>
                  <a:lnTo>
                    <a:pt x="609981" y="721804"/>
                  </a:lnTo>
                  <a:lnTo>
                    <a:pt x="610719" y="721254"/>
                  </a:lnTo>
                  <a:close/>
                </a:path>
                <a:path w="733425" h="733425">
                  <a:moveTo>
                    <a:pt x="478536" y="153924"/>
                  </a:moveTo>
                  <a:lnTo>
                    <a:pt x="471927" y="106314"/>
                  </a:lnTo>
                  <a:lnTo>
                    <a:pt x="454200" y="64190"/>
                  </a:lnTo>
                  <a:lnTo>
                    <a:pt x="428500" y="30480"/>
                  </a:lnTo>
                  <a:lnTo>
                    <a:pt x="365760" y="0"/>
                  </a:lnTo>
                  <a:lnTo>
                    <a:pt x="339852" y="5357"/>
                  </a:lnTo>
                  <a:lnTo>
                    <a:pt x="318516" y="20002"/>
                  </a:lnTo>
                  <a:lnTo>
                    <a:pt x="304038" y="41790"/>
                  </a:lnTo>
                  <a:lnTo>
                    <a:pt x="298704" y="68580"/>
                  </a:lnTo>
                  <a:lnTo>
                    <a:pt x="294465" y="108037"/>
                  </a:lnTo>
                  <a:lnTo>
                    <a:pt x="280797" y="153352"/>
                  </a:lnTo>
                  <a:lnTo>
                    <a:pt x="252841" y="197810"/>
                  </a:lnTo>
                  <a:lnTo>
                    <a:pt x="205740" y="234696"/>
                  </a:lnTo>
                  <a:lnTo>
                    <a:pt x="182232" y="246449"/>
                  </a:lnTo>
                  <a:lnTo>
                    <a:pt x="182880" y="246888"/>
                  </a:lnTo>
                  <a:lnTo>
                    <a:pt x="182880" y="310896"/>
                  </a:lnTo>
                  <a:lnTo>
                    <a:pt x="184237" y="303014"/>
                  </a:lnTo>
                  <a:lnTo>
                    <a:pt x="188023" y="295846"/>
                  </a:lnTo>
                  <a:lnTo>
                    <a:pt x="193809" y="290107"/>
                  </a:lnTo>
                  <a:lnTo>
                    <a:pt x="201168" y="286512"/>
                  </a:lnTo>
                  <a:lnTo>
                    <a:pt x="202692" y="286512"/>
                  </a:lnTo>
                  <a:lnTo>
                    <a:pt x="204216" y="284988"/>
                  </a:lnTo>
                  <a:lnTo>
                    <a:pt x="205740" y="284988"/>
                  </a:lnTo>
                  <a:lnTo>
                    <a:pt x="252419" y="259538"/>
                  </a:lnTo>
                  <a:lnTo>
                    <a:pt x="288092" y="227188"/>
                  </a:lnTo>
                  <a:lnTo>
                    <a:pt x="313944" y="189928"/>
                  </a:lnTo>
                  <a:lnTo>
                    <a:pt x="331159" y="149747"/>
                  </a:lnTo>
                  <a:lnTo>
                    <a:pt x="340924" y="108634"/>
                  </a:lnTo>
                  <a:lnTo>
                    <a:pt x="344424" y="68580"/>
                  </a:lnTo>
                  <a:lnTo>
                    <a:pt x="345828" y="60507"/>
                  </a:lnTo>
                  <a:lnTo>
                    <a:pt x="349948" y="53149"/>
                  </a:lnTo>
                  <a:lnTo>
                    <a:pt x="356639" y="47791"/>
                  </a:lnTo>
                  <a:lnTo>
                    <a:pt x="365760" y="45720"/>
                  </a:lnTo>
                  <a:lnTo>
                    <a:pt x="386524" y="54268"/>
                  </a:lnTo>
                  <a:lnTo>
                    <a:pt x="408432" y="77533"/>
                  </a:lnTo>
                  <a:lnTo>
                    <a:pt x="425767" y="111942"/>
                  </a:lnTo>
                  <a:lnTo>
                    <a:pt x="432816" y="153924"/>
                  </a:lnTo>
                  <a:lnTo>
                    <a:pt x="432816" y="274389"/>
                  </a:lnTo>
                  <a:lnTo>
                    <a:pt x="473964" y="274523"/>
                  </a:lnTo>
                  <a:lnTo>
                    <a:pt x="473964" y="230124"/>
                  </a:lnTo>
                  <a:lnTo>
                    <a:pt x="476607" y="214145"/>
                  </a:lnTo>
                  <a:lnTo>
                    <a:pt x="477964" y="197167"/>
                  </a:lnTo>
                  <a:lnTo>
                    <a:pt x="478464" y="177617"/>
                  </a:lnTo>
                  <a:lnTo>
                    <a:pt x="478536" y="153924"/>
                  </a:lnTo>
                  <a:close/>
                </a:path>
                <a:path w="733425" h="733425">
                  <a:moveTo>
                    <a:pt x="432816" y="274389"/>
                  </a:moveTo>
                  <a:lnTo>
                    <a:pt x="432816" y="153924"/>
                  </a:lnTo>
                  <a:lnTo>
                    <a:pt x="432268" y="187952"/>
                  </a:lnTo>
                  <a:lnTo>
                    <a:pt x="429577" y="213550"/>
                  </a:lnTo>
                  <a:lnTo>
                    <a:pt x="423171" y="239434"/>
                  </a:lnTo>
                  <a:lnTo>
                    <a:pt x="411480" y="274320"/>
                  </a:lnTo>
                  <a:lnTo>
                    <a:pt x="432816" y="274389"/>
                  </a:lnTo>
                  <a:close/>
                </a:path>
                <a:path w="733425" h="733425">
                  <a:moveTo>
                    <a:pt x="733044" y="329184"/>
                  </a:moveTo>
                  <a:lnTo>
                    <a:pt x="733044" y="318516"/>
                  </a:lnTo>
                  <a:lnTo>
                    <a:pt x="729257" y="295846"/>
                  </a:lnTo>
                  <a:lnTo>
                    <a:pt x="697682" y="253365"/>
                  </a:lnTo>
                  <a:lnTo>
                    <a:pt x="639413" y="234838"/>
                  </a:lnTo>
                  <a:lnTo>
                    <a:pt x="597050" y="232432"/>
                  </a:lnTo>
                  <a:lnTo>
                    <a:pt x="542544" y="231152"/>
                  </a:lnTo>
                  <a:lnTo>
                    <a:pt x="473964" y="230124"/>
                  </a:lnTo>
                  <a:lnTo>
                    <a:pt x="473964" y="274523"/>
                  </a:lnTo>
                  <a:lnTo>
                    <a:pt x="523780" y="274685"/>
                  </a:lnTo>
                  <a:lnTo>
                    <a:pt x="592628" y="275783"/>
                  </a:lnTo>
                  <a:lnTo>
                    <a:pt x="648541" y="280172"/>
                  </a:lnTo>
                  <a:lnTo>
                    <a:pt x="682752" y="301561"/>
                  </a:lnTo>
                  <a:lnTo>
                    <a:pt x="687324" y="318516"/>
                  </a:lnTo>
                  <a:lnTo>
                    <a:pt x="687324" y="575374"/>
                  </a:lnTo>
                  <a:lnTo>
                    <a:pt x="690372" y="565404"/>
                  </a:lnTo>
                  <a:lnTo>
                    <a:pt x="690372" y="502920"/>
                  </a:lnTo>
                  <a:lnTo>
                    <a:pt x="700944" y="491418"/>
                  </a:lnTo>
                  <a:lnTo>
                    <a:pt x="709803" y="477202"/>
                  </a:lnTo>
                  <a:lnTo>
                    <a:pt x="713232" y="468870"/>
                  </a:lnTo>
                  <a:lnTo>
                    <a:pt x="713232" y="384048"/>
                  </a:lnTo>
                  <a:lnTo>
                    <a:pt x="721233" y="372999"/>
                  </a:lnTo>
                  <a:lnTo>
                    <a:pt x="726948" y="360807"/>
                  </a:lnTo>
                  <a:lnTo>
                    <a:pt x="730377" y="348043"/>
                  </a:lnTo>
                  <a:lnTo>
                    <a:pt x="731520" y="335280"/>
                  </a:lnTo>
                  <a:lnTo>
                    <a:pt x="733044" y="329184"/>
                  </a:lnTo>
                  <a:close/>
                </a:path>
                <a:path w="733425" h="733425">
                  <a:moveTo>
                    <a:pt x="651105" y="669550"/>
                  </a:moveTo>
                  <a:lnTo>
                    <a:pt x="651105" y="536590"/>
                  </a:lnTo>
                  <a:lnTo>
                    <a:pt x="647700" y="551688"/>
                  </a:lnTo>
                  <a:lnTo>
                    <a:pt x="641818" y="568237"/>
                  </a:lnTo>
                  <a:lnTo>
                    <a:pt x="632650" y="582358"/>
                  </a:lnTo>
                  <a:lnTo>
                    <a:pt x="615767" y="592193"/>
                  </a:lnTo>
                  <a:lnTo>
                    <a:pt x="587406" y="595799"/>
                  </a:lnTo>
                  <a:lnTo>
                    <a:pt x="542544" y="595884"/>
                  </a:lnTo>
                  <a:lnTo>
                    <a:pt x="537972" y="601980"/>
                  </a:lnTo>
                  <a:lnTo>
                    <a:pt x="537972" y="614172"/>
                  </a:lnTo>
                  <a:lnTo>
                    <a:pt x="542544" y="618744"/>
                  </a:lnTo>
                  <a:lnTo>
                    <a:pt x="585216" y="618744"/>
                  </a:lnTo>
                  <a:lnTo>
                    <a:pt x="600384" y="622673"/>
                  </a:lnTo>
                  <a:lnTo>
                    <a:pt x="608266" y="631888"/>
                  </a:lnTo>
                  <a:lnTo>
                    <a:pt x="610719" y="642532"/>
                  </a:lnTo>
                  <a:lnTo>
                    <a:pt x="610719" y="721254"/>
                  </a:lnTo>
                  <a:lnTo>
                    <a:pt x="628554" y="707969"/>
                  </a:lnTo>
                  <a:lnTo>
                    <a:pt x="643128" y="688848"/>
                  </a:lnTo>
                  <a:lnTo>
                    <a:pt x="646699" y="682466"/>
                  </a:lnTo>
                  <a:lnTo>
                    <a:pt x="648843" y="677799"/>
                  </a:lnTo>
                  <a:lnTo>
                    <a:pt x="650414" y="672560"/>
                  </a:lnTo>
                  <a:lnTo>
                    <a:pt x="651105" y="669550"/>
                  </a:lnTo>
                  <a:close/>
                </a:path>
                <a:path w="733425" h="733425">
                  <a:moveTo>
                    <a:pt x="676656" y="598866"/>
                  </a:moveTo>
                  <a:lnTo>
                    <a:pt x="676656" y="432816"/>
                  </a:lnTo>
                  <a:lnTo>
                    <a:pt x="673084" y="447508"/>
                  </a:lnTo>
                  <a:lnTo>
                    <a:pt x="665226" y="463486"/>
                  </a:lnTo>
                  <a:lnTo>
                    <a:pt x="650509" y="476321"/>
                  </a:lnTo>
                  <a:lnTo>
                    <a:pt x="626364" y="481584"/>
                  </a:lnTo>
                  <a:lnTo>
                    <a:pt x="566928" y="481584"/>
                  </a:lnTo>
                  <a:lnTo>
                    <a:pt x="560832" y="486156"/>
                  </a:lnTo>
                  <a:lnTo>
                    <a:pt x="560832" y="498348"/>
                  </a:lnTo>
                  <a:lnTo>
                    <a:pt x="566928" y="504444"/>
                  </a:lnTo>
                  <a:lnTo>
                    <a:pt x="618744" y="504444"/>
                  </a:lnTo>
                  <a:lnTo>
                    <a:pt x="640199" y="509254"/>
                  </a:lnTo>
                  <a:lnTo>
                    <a:pt x="649795" y="521208"/>
                  </a:lnTo>
                  <a:lnTo>
                    <a:pt x="651105" y="536590"/>
                  </a:lnTo>
                  <a:lnTo>
                    <a:pt x="651105" y="669550"/>
                  </a:lnTo>
                  <a:lnTo>
                    <a:pt x="652272" y="664464"/>
                  </a:lnTo>
                  <a:lnTo>
                    <a:pt x="653796" y="659444"/>
                  </a:lnTo>
                  <a:lnTo>
                    <a:pt x="653796" y="624840"/>
                  </a:lnTo>
                  <a:lnTo>
                    <a:pt x="669155" y="610195"/>
                  </a:lnTo>
                  <a:lnTo>
                    <a:pt x="676656" y="598866"/>
                  </a:lnTo>
                  <a:close/>
                </a:path>
                <a:path w="733425" h="733425">
                  <a:moveTo>
                    <a:pt x="687324" y="575374"/>
                  </a:moveTo>
                  <a:lnTo>
                    <a:pt x="687324" y="324612"/>
                  </a:lnTo>
                  <a:lnTo>
                    <a:pt x="685800" y="332232"/>
                  </a:lnTo>
                  <a:lnTo>
                    <a:pt x="684466" y="342852"/>
                  </a:lnTo>
                  <a:lnTo>
                    <a:pt x="678561" y="354330"/>
                  </a:lnTo>
                  <a:lnTo>
                    <a:pt x="665226" y="363521"/>
                  </a:lnTo>
                  <a:lnTo>
                    <a:pt x="641818" y="367249"/>
                  </a:lnTo>
                  <a:lnTo>
                    <a:pt x="589788" y="367284"/>
                  </a:lnTo>
                  <a:lnTo>
                    <a:pt x="583692" y="371856"/>
                  </a:lnTo>
                  <a:lnTo>
                    <a:pt x="583692" y="384048"/>
                  </a:lnTo>
                  <a:lnTo>
                    <a:pt x="589788" y="390144"/>
                  </a:lnTo>
                  <a:lnTo>
                    <a:pt x="640199" y="390170"/>
                  </a:lnTo>
                  <a:lnTo>
                    <a:pt x="660153" y="394668"/>
                  </a:lnTo>
                  <a:lnTo>
                    <a:pt x="671512" y="405765"/>
                  </a:lnTo>
                  <a:lnTo>
                    <a:pt x="676298" y="419719"/>
                  </a:lnTo>
                  <a:lnTo>
                    <a:pt x="676656" y="432816"/>
                  </a:lnTo>
                  <a:lnTo>
                    <a:pt x="676656" y="598866"/>
                  </a:lnTo>
                  <a:lnTo>
                    <a:pt x="679513" y="594550"/>
                  </a:lnTo>
                  <a:lnTo>
                    <a:pt x="686157" y="579191"/>
                  </a:lnTo>
                  <a:lnTo>
                    <a:pt x="687324" y="575374"/>
                  </a:lnTo>
                  <a:close/>
                </a:path>
                <a:path w="733425" h="733425">
                  <a:moveTo>
                    <a:pt x="655891" y="646366"/>
                  </a:moveTo>
                  <a:lnTo>
                    <a:pt x="655486" y="635960"/>
                  </a:lnTo>
                  <a:lnTo>
                    <a:pt x="653796" y="624840"/>
                  </a:lnTo>
                  <a:lnTo>
                    <a:pt x="653796" y="659444"/>
                  </a:lnTo>
                  <a:lnTo>
                    <a:pt x="654867" y="655915"/>
                  </a:lnTo>
                  <a:lnTo>
                    <a:pt x="655891" y="646366"/>
                  </a:lnTo>
                  <a:close/>
                </a:path>
                <a:path w="733425" h="733425">
                  <a:moveTo>
                    <a:pt x="696087" y="529018"/>
                  </a:moveTo>
                  <a:lnTo>
                    <a:pt x="694229" y="514611"/>
                  </a:lnTo>
                  <a:lnTo>
                    <a:pt x="690372" y="502920"/>
                  </a:lnTo>
                  <a:lnTo>
                    <a:pt x="690372" y="565404"/>
                  </a:lnTo>
                  <a:lnTo>
                    <a:pt x="695086" y="545996"/>
                  </a:lnTo>
                  <a:lnTo>
                    <a:pt x="696087" y="529018"/>
                  </a:lnTo>
                  <a:close/>
                </a:path>
                <a:path w="733425" h="733425">
                  <a:moveTo>
                    <a:pt x="723519" y="424981"/>
                  </a:moveTo>
                  <a:lnTo>
                    <a:pt x="722376" y="410908"/>
                  </a:lnTo>
                  <a:lnTo>
                    <a:pt x="718947" y="397121"/>
                  </a:lnTo>
                  <a:lnTo>
                    <a:pt x="713232" y="384048"/>
                  </a:lnTo>
                  <a:lnTo>
                    <a:pt x="713232" y="468870"/>
                  </a:lnTo>
                  <a:lnTo>
                    <a:pt x="716946" y="459843"/>
                  </a:lnTo>
                  <a:lnTo>
                    <a:pt x="722376" y="438912"/>
                  </a:lnTo>
                  <a:lnTo>
                    <a:pt x="723519" y="4249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97424" y="4308348"/>
              <a:ext cx="68580" cy="68580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3694731" y="4287601"/>
            <a:ext cx="156322" cy="239806"/>
          </a:xfrm>
          <a:custGeom>
            <a:avLst/>
            <a:gdLst/>
            <a:ahLst/>
            <a:cxnLst/>
            <a:rect l="l" t="t" r="r" b="b"/>
            <a:pathLst>
              <a:path w="177164" h="271779">
                <a:moveTo>
                  <a:pt x="166116" y="214884"/>
                </a:moveTo>
                <a:lnTo>
                  <a:pt x="166116" y="19812"/>
                </a:lnTo>
                <a:lnTo>
                  <a:pt x="164592" y="13716"/>
                </a:lnTo>
                <a:lnTo>
                  <a:pt x="161544" y="7620"/>
                </a:lnTo>
                <a:lnTo>
                  <a:pt x="158496" y="3048"/>
                </a:lnTo>
                <a:lnTo>
                  <a:pt x="155448" y="0"/>
                </a:lnTo>
                <a:lnTo>
                  <a:pt x="150876" y="0"/>
                </a:lnTo>
                <a:lnTo>
                  <a:pt x="147161" y="6834"/>
                </a:lnTo>
                <a:lnTo>
                  <a:pt x="142875" y="13525"/>
                </a:lnTo>
                <a:lnTo>
                  <a:pt x="138017" y="19931"/>
                </a:lnTo>
                <a:lnTo>
                  <a:pt x="132588" y="25908"/>
                </a:lnTo>
                <a:lnTo>
                  <a:pt x="127754" y="32265"/>
                </a:lnTo>
                <a:lnTo>
                  <a:pt x="98488" y="57531"/>
                </a:lnTo>
                <a:lnTo>
                  <a:pt x="86868" y="64008"/>
                </a:lnTo>
                <a:lnTo>
                  <a:pt x="77724" y="68580"/>
                </a:lnTo>
                <a:lnTo>
                  <a:pt x="70104" y="70104"/>
                </a:lnTo>
                <a:lnTo>
                  <a:pt x="10668" y="70104"/>
                </a:lnTo>
                <a:lnTo>
                  <a:pt x="7620" y="73152"/>
                </a:lnTo>
                <a:lnTo>
                  <a:pt x="4572" y="77724"/>
                </a:lnTo>
                <a:lnTo>
                  <a:pt x="1524" y="83820"/>
                </a:lnTo>
                <a:lnTo>
                  <a:pt x="0" y="89916"/>
                </a:lnTo>
                <a:lnTo>
                  <a:pt x="0" y="144780"/>
                </a:lnTo>
                <a:lnTo>
                  <a:pt x="1524" y="150876"/>
                </a:lnTo>
                <a:lnTo>
                  <a:pt x="4572" y="156972"/>
                </a:lnTo>
                <a:lnTo>
                  <a:pt x="7620" y="161544"/>
                </a:lnTo>
                <a:lnTo>
                  <a:pt x="10668" y="164592"/>
                </a:lnTo>
                <a:lnTo>
                  <a:pt x="35052" y="164592"/>
                </a:lnTo>
                <a:lnTo>
                  <a:pt x="35052" y="231648"/>
                </a:lnTo>
                <a:lnTo>
                  <a:pt x="38100" y="246888"/>
                </a:lnTo>
                <a:lnTo>
                  <a:pt x="39624" y="252984"/>
                </a:lnTo>
                <a:lnTo>
                  <a:pt x="41148" y="260604"/>
                </a:lnTo>
                <a:lnTo>
                  <a:pt x="42672" y="263652"/>
                </a:lnTo>
                <a:lnTo>
                  <a:pt x="45720" y="266700"/>
                </a:lnTo>
                <a:lnTo>
                  <a:pt x="51816" y="269748"/>
                </a:lnTo>
                <a:lnTo>
                  <a:pt x="56388" y="271272"/>
                </a:lnTo>
                <a:lnTo>
                  <a:pt x="59436" y="269748"/>
                </a:lnTo>
                <a:lnTo>
                  <a:pt x="60960" y="269748"/>
                </a:lnTo>
                <a:lnTo>
                  <a:pt x="60960" y="188976"/>
                </a:lnTo>
                <a:lnTo>
                  <a:pt x="62484" y="184404"/>
                </a:lnTo>
                <a:lnTo>
                  <a:pt x="62484" y="179832"/>
                </a:lnTo>
                <a:lnTo>
                  <a:pt x="65532" y="173736"/>
                </a:lnTo>
                <a:lnTo>
                  <a:pt x="67056" y="169164"/>
                </a:lnTo>
                <a:lnTo>
                  <a:pt x="70104" y="167640"/>
                </a:lnTo>
                <a:lnTo>
                  <a:pt x="71628" y="166116"/>
                </a:lnTo>
                <a:lnTo>
                  <a:pt x="77724" y="167335"/>
                </a:lnTo>
                <a:lnTo>
                  <a:pt x="77724" y="94488"/>
                </a:lnTo>
                <a:lnTo>
                  <a:pt x="83820" y="92964"/>
                </a:lnTo>
                <a:lnTo>
                  <a:pt x="91440" y="89916"/>
                </a:lnTo>
                <a:lnTo>
                  <a:pt x="97536" y="86868"/>
                </a:lnTo>
                <a:lnTo>
                  <a:pt x="103632" y="82296"/>
                </a:lnTo>
                <a:lnTo>
                  <a:pt x="111252" y="77724"/>
                </a:lnTo>
                <a:lnTo>
                  <a:pt x="123444" y="68580"/>
                </a:lnTo>
                <a:lnTo>
                  <a:pt x="135636" y="56388"/>
                </a:lnTo>
                <a:lnTo>
                  <a:pt x="139303" y="50911"/>
                </a:lnTo>
                <a:lnTo>
                  <a:pt x="147208" y="40528"/>
                </a:lnTo>
                <a:lnTo>
                  <a:pt x="150876" y="35052"/>
                </a:lnTo>
                <a:lnTo>
                  <a:pt x="150876" y="234696"/>
                </a:lnTo>
                <a:lnTo>
                  <a:pt x="155448" y="234696"/>
                </a:lnTo>
                <a:lnTo>
                  <a:pt x="158496" y="231648"/>
                </a:lnTo>
                <a:lnTo>
                  <a:pt x="164592" y="222504"/>
                </a:lnTo>
                <a:lnTo>
                  <a:pt x="166116" y="214884"/>
                </a:lnTo>
                <a:close/>
              </a:path>
              <a:path w="177164" h="271779">
                <a:moveTo>
                  <a:pt x="35052" y="224028"/>
                </a:moveTo>
                <a:lnTo>
                  <a:pt x="35052" y="164592"/>
                </a:lnTo>
                <a:lnTo>
                  <a:pt x="33932" y="171450"/>
                </a:lnTo>
                <a:lnTo>
                  <a:pt x="32956" y="178308"/>
                </a:lnTo>
                <a:lnTo>
                  <a:pt x="32265" y="185166"/>
                </a:lnTo>
                <a:lnTo>
                  <a:pt x="32004" y="192024"/>
                </a:lnTo>
                <a:lnTo>
                  <a:pt x="32004" y="207264"/>
                </a:lnTo>
                <a:lnTo>
                  <a:pt x="33528" y="216408"/>
                </a:lnTo>
                <a:lnTo>
                  <a:pt x="35052" y="224028"/>
                </a:lnTo>
                <a:close/>
              </a:path>
              <a:path w="177164" h="271779">
                <a:moveTo>
                  <a:pt x="76200" y="254508"/>
                </a:moveTo>
                <a:lnTo>
                  <a:pt x="73152" y="251460"/>
                </a:lnTo>
                <a:lnTo>
                  <a:pt x="71628" y="246888"/>
                </a:lnTo>
                <a:lnTo>
                  <a:pt x="68580" y="240792"/>
                </a:lnTo>
                <a:lnTo>
                  <a:pt x="65532" y="236220"/>
                </a:lnTo>
                <a:lnTo>
                  <a:pt x="65532" y="233172"/>
                </a:lnTo>
                <a:lnTo>
                  <a:pt x="64008" y="228600"/>
                </a:lnTo>
                <a:lnTo>
                  <a:pt x="64008" y="225552"/>
                </a:lnTo>
                <a:lnTo>
                  <a:pt x="62484" y="220980"/>
                </a:lnTo>
                <a:lnTo>
                  <a:pt x="62484" y="196596"/>
                </a:lnTo>
                <a:lnTo>
                  <a:pt x="60960" y="192024"/>
                </a:lnTo>
                <a:lnTo>
                  <a:pt x="60960" y="269748"/>
                </a:lnTo>
                <a:lnTo>
                  <a:pt x="62484" y="269748"/>
                </a:lnTo>
                <a:lnTo>
                  <a:pt x="67056" y="268224"/>
                </a:lnTo>
                <a:lnTo>
                  <a:pt x="70104" y="265176"/>
                </a:lnTo>
                <a:lnTo>
                  <a:pt x="73152" y="263652"/>
                </a:lnTo>
                <a:lnTo>
                  <a:pt x="76200" y="254508"/>
                </a:lnTo>
                <a:close/>
              </a:path>
              <a:path w="177164" h="271779">
                <a:moveTo>
                  <a:pt x="65532" y="208788"/>
                </a:moveTo>
                <a:lnTo>
                  <a:pt x="64008" y="204216"/>
                </a:lnTo>
                <a:lnTo>
                  <a:pt x="62484" y="201168"/>
                </a:lnTo>
                <a:lnTo>
                  <a:pt x="62484" y="217932"/>
                </a:lnTo>
                <a:lnTo>
                  <a:pt x="65532" y="208788"/>
                </a:lnTo>
                <a:close/>
              </a:path>
              <a:path w="177164" h="271779">
                <a:moveTo>
                  <a:pt x="150876" y="234696"/>
                </a:moveTo>
                <a:lnTo>
                  <a:pt x="150876" y="199644"/>
                </a:lnTo>
                <a:lnTo>
                  <a:pt x="146304" y="192024"/>
                </a:lnTo>
                <a:lnTo>
                  <a:pt x="141732" y="185928"/>
                </a:lnTo>
                <a:lnTo>
                  <a:pt x="117348" y="161544"/>
                </a:lnTo>
                <a:lnTo>
                  <a:pt x="111252" y="156972"/>
                </a:lnTo>
                <a:lnTo>
                  <a:pt x="103632" y="152400"/>
                </a:lnTo>
                <a:lnTo>
                  <a:pt x="97536" y="147828"/>
                </a:lnTo>
                <a:lnTo>
                  <a:pt x="91440" y="144780"/>
                </a:lnTo>
                <a:lnTo>
                  <a:pt x="83820" y="141732"/>
                </a:lnTo>
                <a:lnTo>
                  <a:pt x="77724" y="140208"/>
                </a:lnTo>
                <a:lnTo>
                  <a:pt x="77724" y="167335"/>
                </a:lnTo>
                <a:lnTo>
                  <a:pt x="79248" y="167640"/>
                </a:lnTo>
                <a:lnTo>
                  <a:pt x="86868" y="170688"/>
                </a:lnTo>
                <a:lnTo>
                  <a:pt x="94488" y="175260"/>
                </a:lnTo>
                <a:lnTo>
                  <a:pt x="99321" y="178712"/>
                </a:lnTo>
                <a:lnTo>
                  <a:pt x="104584" y="182308"/>
                </a:lnTo>
                <a:lnTo>
                  <a:pt x="135636" y="211836"/>
                </a:lnTo>
                <a:lnTo>
                  <a:pt x="147423" y="228981"/>
                </a:lnTo>
                <a:lnTo>
                  <a:pt x="150876" y="234696"/>
                </a:lnTo>
                <a:close/>
              </a:path>
              <a:path w="177164" h="271779">
                <a:moveTo>
                  <a:pt x="176784" y="123444"/>
                </a:moveTo>
                <a:lnTo>
                  <a:pt x="176784" y="111252"/>
                </a:lnTo>
                <a:lnTo>
                  <a:pt x="175260" y="105156"/>
                </a:lnTo>
                <a:lnTo>
                  <a:pt x="173736" y="100584"/>
                </a:lnTo>
                <a:lnTo>
                  <a:pt x="170688" y="96012"/>
                </a:lnTo>
                <a:lnTo>
                  <a:pt x="169164" y="92964"/>
                </a:lnTo>
                <a:lnTo>
                  <a:pt x="166116" y="91440"/>
                </a:lnTo>
                <a:lnTo>
                  <a:pt x="166116" y="143256"/>
                </a:lnTo>
                <a:lnTo>
                  <a:pt x="169164" y="141732"/>
                </a:lnTo>
                <a:lnTo>
                  <a:pt x="170688" y="138684"/>
                </a:lnTo>
                <a:lnTo>
                  <a:pt x="173736" y="134112"/>
                </a:lnTo>
                <a:lnTo>
                  <a:pt x="175260" y="129540"/>
                </a:lnTo>
                <a:lnTo>
                  <a:pt x="176784" y="12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025127" y="1271059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/>
          </a:p>
        </p:txBody>
      </p:sp>
    </p:spTree>
    <p:extLst>
      <p:ext uri="{BB962C8B-B14F-4D97-AF65-F5344CB8AC3E}">
        <p14:creationId xmlns:p14="http://schemas.microsoft.com/office/powerpoint/2010/main" val="16584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3649" y="1659366"/>
            <a:ext cx="162485" cy="1013012"/>
          </a:xfrm>
          <a:custGeom>
            <a:avLst/>
            <a:gdLst/>
            <a:ahLst/>
            <a:cxnLst/>
            <a:rect l="l" t="t" r="r" b="b"/>
            <a:pathLst>
              <a:path w="184150" h="1148080">
                <a:moveTo>
                  <a:pt x="0" y="0"/>
                </a:moveTo>
                <a:lnTo>
                  <a:pt x="0" y="1147571"/>
                </a:lnTo>
                <a:lnTo>
                  <a:pt x="184150" y="1147571"/>
                </a:lnTo>
                <a:lnTo>
                  <a:pt x="184150" y="0"/>
                </a:lnTo>
                <a:lnTo>
                  <a:pt x="0" y="0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2696134" y="1659367"/>
            <a:ext cx="1519518" cy="163046"/>
          </a:xfrm>
          <a:custGeom>
            <a:avLst/>
            <a:gdLst/>
            <a:ahLst/>
            <a:cxnLst/>
            <a:rect l="l" t="t" r="r" b="b"/>
            <a:pathLst>
              <a:path w="1722120" h="184785">
                <a:moveTo>
                  <a:pt x="0" y="0"/>
                </a:moveTo>
                <a:lnTo>
                  <a:pt x="0" y="184403"/>
                </a:lnTo>
                <a:lnTo>
                  <a:pt x="1722119" y="184403"/>
                </a:lnTo>
                <a:lnTo>
                  <a:pt x="1722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4354606" y="2095051"/>
            <a:ext cx="1682003" cy="1013012"/>
          </a:xfrm>
          <a:custGeom>
            <a:avLst/>
            <a:gdLst/>
            <a:ahLst/>
            <a:cxnLst/>
            <a:rect l="l" t="t" r="r" b="b"/>
            <a:pathLst>
              <a:path w="1906270" h="1148079">
                <a:moveTo>
                  <a:pt x="1906270" y="0"/>
                </a:moveTo>
                <a:lnTo>
                  <a:pt x="185420" y="0"/>
                </a:lnTo>
                <a:lnTo>
                  <a:pt x="0" y="0"/>
                </a:lnTo>
                <a:lnTo>
                  <a:pt x="0" y="1147572"/>
                </a:lnTo>
                <a:lnTo>
                  <a:pt x="185420" y="1147572"/>
                </a:lnTo>
                <a:lnTo>
                  <a:pt x="185420" y="185928"/>
                </a:lnTo>
                <a:lnTo>
                  <a:pt x="1906270" y="185928"/>
                </a:lnTo>
                <a:lnTo>
                  <a:pt x="1906270" y="0"/>
                </a:lnTo>
                <a:close/>
              </a:path>
            </a:pathLst>
          </a:custGeom>
          <a:solidFill>
            <a:srgbClr val="1F376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8185897" y="3170815"/>
            <a:ext cx="1682003" cy="1013012"/>
          </a:xfrm>
          <a:custGeom>
            <a:avLst/>
            <a:gdLst/>
            <a:ahLst/>
            <a:cxnLst/>
            <a:rect l="l" t="t" r="r" b="b"/>
            <a:pathLst>
              <a:path w="1906270" h="1148079">
                <a:moveTo>
                  <a:pt x="1906270" y="0"/>
                </a:moveTo>
                <a:lnTo>
                  <a:pt x="184150" y="0"/>
                </a:lnTo>
                <a:lnTo>
                  <a:pt x="0" y="0"/>
                </a:lnTo>
                <a:lnTo>
                  <a:pt x="0" y="1147572"/>
                </a:lnTo>
                <a:lnTo>
                  <a:pt x="184150" y="1147572"/>
                </a:lnTo>
                <a:lnTo>
                  <a:pt x="184150" y="184404"/>
                </a:lnTo>
                <a:lnTo>
                  <a:pt x="1906270" y="184404"/>
                </a:lnTo>
                <a:lnTo>
                  <a:pt x="1906270" y="0"/>
                </a:lnTo>
                <a:close/>
              </a:path>
            </a:pathLst>
          </a:custGeom>
          <a:solidFill>
            <a:srgbClr val="1F376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2741855" y="2360858"/>
            <a:ext cx="1094815" cy="257229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87148">
              <a:spcBef>
                <a:spcPts val="106"/>
              </a:spcBef>
            </a:pPr>
            <a:r>
              <a:rPr sz="1147" b="1" spc="4" dirty="0">
                <a:solidFill>
                  <a:srgbClr val="435369"/>
                </a:solidFill>
                <a:latin typeface="Arial"/>
                <a:cs typeface="Arial"/>
              </a:rPr>
              <a:t>Exhibición</a:t>
            </a:r>
            <a:endParaRPr sz="1147">
              <a:latin typeface="Arial"/>
              <a:cs typeface="Arial"/>
            </a:endParaRPr>
          </a:p>
          <a:p>
            <a:pPr marL="149607" marR="25774" indent="152968">
              <a:lnSpc>
                <a:spcPct val="100400"/>
              </a:lnSpc>
              <a:spcBef>
                <a:spcPts val="1015"/>
              </a:spcBef>
              <a:buSzPct val="91304"/>
              <a:buFont typeface="Wingdings"/>
              <a:buChar char=""/>
              <a:tabLst>
                <a:tab pos="428088" algn="l"/>
              </a:tabLst>
            </a:pPr>
            <a:r>
              <a:rPr sz="1015" spc="4" dirty="0">
                <a:latin typeface="Verdana"/>
                <a:cs typeface="Verdana"/>
              </a:rPr>
              <a:t>Panel </a:t>
            </a:r>
            <a:r>
              <a:rPr sz="1015" spc="9" dirty="0">
                <a:latin typeface="Verdana"/>
                <a:cs typeface="Verdana"/>
              </a:rPr>
              <a:t> 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44" dirty="0">
                <a:latin typeface="Verdana"/>
                <a:cs typeface="Verdana"/>
              </a:rPr>
              <a:t>f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44" dirty="0">
                <a:latin typeface="Verdana"/>
                <a:cs typeface="Verdana"/>
              </a:rPr>
              <a:t>v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4" dirty="0">
                <a:latin typeface="Verdana"/>
                <a:cs typeface="Verdana"/>
              </a:rPr>
              <a:t>e 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-9" dirty="0">
                <a:latin typeface="Verdana"/>
                <a:cs typeface="Verdana"/>
              </a:rPr>
              <a:t>transparencia</a:t>
            </a:r>
            <a:endParaRPr sz="1015">
              <a:latin typeface="Verdana"/>
              <a:cs typeface="Verdana"/>
            </a:endParaRPr>
          </a:p>
          <a:p>
            <a:pPr marL="129435" marR="4483" indent="-2802" algn="ctr">
              <a:lnSpc>
                <a:spcPct val="100299"/>
              </a:lnSpc>
              <a:spcBef>
                <a:spcPts val="9"/>
              </a:spcBef>
            </a:pPr>
            <a:r>
              <a:rPr sz="1015" spc="57" dirty="0">
                <a:latin typeface="Verdana"/>
                <a:cs typeface="Verdana"/>
              </a:rPr>
              <a:t>de </a:t>
            </a:r>
            <a:r>
              <a:rPr sz="1015" spc="4" dirty="0">
                <a:latin typeface="Verdana"/>
                <a:cs typeface="Verdana"/>
              </a:rPr>
              <a:t>la </a:t>
            </a:r>
            <a:r>
              <a:rPr sz="1015" spc="9" dirty="0">
                <a:latin typeface="Verdana"/>
                <a:cs typeface="Verdana"/>
              </a:rPr>
              <a:t> 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44" dirty="0">
                <a:latin typeface="Verdana"/>
                <a:cs typeface="Verdana"/>
              </a:rPr>
              <a:t>f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35" dirty="0">
                <a:latin typeface="Verdana"/>
                <a:cs typeface="Verdana"/>
              </a:rPr>
              <a:t>ó</a:t>
            </a:r>
            <a:r>
              <a:rPr sz="1015" spc="-26" dirty="0">
                <a:latin typeface="Verdana"/>
                <a:cs typeface="Verdana"/>
              </a:rPr>
              <a:t>n</a:t>
            </a:r>
            <a:r>
              <a:rPr sz="1015" spc="-9" dirty="0">
                <a:latin typeface="Times New Roman"/>
                <a:cs typeface="Times New Roman"/>
              </a:rPr>
              <a:t> </a:t>
            </a:r>
            <a:r>
              <a:rPr sz="1015" spc="35" dirty="0">
                <a:latin typeface="Verdana"/>
                <a:cs typeface="Verdana"/>
              </a:rPr>
              <a:t>o </a:t>
            </a:r>
            <a:r>
              <a:rPr sz="1015" spc="18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p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49" dirty="0">
                <a:latin typeface="Verdana"/>
                <a:cs typeface="Verdana"/>
              </a:rPr>
              <a:t>y </a:t>
            </a:r>
            <a:r>
              <a:rPr sz="1015" spc="-26" dirty="0">
                <a:latin typeface="Times New Roman"/>
                <a:cs typeface="Times New Roman"/>
              </a:rPr>
              <a:t> </a:t>
            </a:r>
            <a:r>
              <a:rPr sz="1015" spc="-40" dirty="0">
                <a:latin typeface="Verdana"/>
                <a:cs typeface="Verdana"/>
              </a:rPr>
              <a:t>servicios</a:t>
            </a:r>
            <a:endParaRPr sz="1015">
              <a:latin typeface="Verdana"/>
              <a:cs typeface="Verdana"/>
            </a:endParaRPr>
          </a:p>
          <a:p>
            <a:pPr marL="136159" indent="-125513">
              <a:spcBef>
                <a:spcPts val="251"/>
              </a:spcBef>
              <a:buSzPct val="91304"/>
              <a:buFont typeface="Wingdings"/>
              <a:buChar char=""/>
              <a:tabLst>
                <a:tab pos="136719" algn="l"/>
              </a:tabLst>
            </a:pPr>
            <a:r>
              <a:rPr sz="1015" spc="13" dirty="0">
                <a:latin typeface="Verdana"/>
                <a:cs typeface="Verdana"/>
              </a:rPr>
              <a:t>V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b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4" dirty="0">
                <a:latin typeface="Times New Roman"/>
                <a:cs typeface="Times New Roman"/>
              </a:rPr>
              <a:t> 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75" dirty="0">
                <a:latin typeface="Verdana"/>
                <a:cs typeface="Verdana"/>
              </a:rPr>
              <a:t>l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88" dirty="0">
                <a:latin typeface="Verdana"/>
                <a:cs typeface="Verdana"/>
              </a:rPr>
              <a:t>.</a:t>
            </a:r>
            <a:endParaRPr sz="1015">
              <a:latin typeface="Verdana"/>
              <a:cs typeface="Verdana"/>
            </a:endParaRPr>
          </a:p>
          <a:p>
            <a:pPr marL="141202" marR="16810" lvl="1" indent="-26896">
              <a:lnSpc>
                <a:spcPct val="100899"/>
              </a:lnSpc>
              <a:spcBef>
                <a:spcPts val="234"/>
              </a:spcBef>
              <a:buSzPct val="91304"/>
              <a:buFont typeface="Wingdings"/>
              <a:buChar char=""/>
              <a:tabLst>
                <a:tab pos="239819" algn="l"/>
              </a:tabLst>
            </a:pPr>
            <a:r>
              <a:rPr sz="1015" spc="-106" dirty="0">
                <a:latin typeface="Verdana"/>
                <a:cs typeface="Verdana"/>
              </a:rPr>
              <a:t>E</a:t>
            </a:r>
            <a:r>
              <a:rPr sz="1015" spc="-26" dirty="0">
                <a:latin typeface="Verdana"/>
                <a:cs typeface="Verdana"/>
              </a:rPr>
              <a:t>n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15" dirty="0">
                <a:latin typeface="Verdana"/>
                <a:cs typeface="Verdana"/>
              </a:rPr>
              <a:t>s </a:t>
            </a:r>
            <a:r>
              <a:rPr sz="1015" spc="-66" dirty="0">
                <a:latin typeface="Times New Roman"/>
                <a:cs typeface="Times New Roman"/>
              </a:rPr>
              <a:t> 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124" dirty="0">
                <a:latin typeface="Verdana"/>
                <a:cs typeface="Verdana"/>
              </a:rPr>
              <a:t>cc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37" dirty="0">
                <a:latin typeface="Verdana"/>
                <a:cs typeface="Verdana"/>
              </a:rPr>
              <a:t>s</a:t>
            </a:r>
            <a:endParaRPr sz="1015">
              <a:latin typeface="Verdana"/>
              <a:cs typeface="Verdana"/>
            </a:endParaRPr>
          </a:p>
          <a:p>
            <a:pPr marL="115427" algn="ctr"/>
            <a:r>
              <a:rPr sz="1015" spc="49" dirty="0">
                <a:latin typeface="Verdana"/>
                <a:cs typeface="Verdana"/>
              </a:rPr>
              <a:t>p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endParaRPr sz="1015">
              <a:latin typeface="Verdana"/>
              <a:cs typeface="Verdana"/>
            </a:endParaRPr>
          </a:p>
          <a:p>
            <a:pPr marL="141202" marR="19051" algn="ctr">
              <a:lnSpc>
                <a:spcPct val="100400"/>
              </a:lnSpc>
              <a:spcBef>
                <a:spcPts val="4"/>
              </a:spcBef>
            </a:pP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-26" dirty="0">
                <a:latin typeface="Verdana"/>
                <a:cs typeface="Verdana"/>
              </a:rPr>
              <a:t>n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66" dirty="0">
                <a:latin typeface="Verdana"/>
                <a:cs typeface="Verdana"/>
              </a:rPr>
              <a:t>a 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13" dirty="0">
                <a:latin typeface="Verdana"/>
                <a:cs typeface="Verdana"/>
              </a:rPr>
              <a:t>entidad </a:t>
            </a:r>
            <a:r>
              <a:rPr sz="1015" spc="18" dirty="0">
                <a:latin typeface="Verdana"/>
                <a:cs typeface="Verdana"/>
              </a:rPr>
              <a:t> </a:t>
            </a:r>
            <a:r>
              <a:rPr sz="1015" spc="-9" dirty="0">
                <a:latin typeface="Verdana"/>
                <a:cs typeface="Verdana"/>
              </a:rPr>
              <a:t>financiera.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8083" y="2844952"/>
            <a:ext cx="963146" cy="1124973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solidFill>
                  <a:srgbClr val="435369"/>
                </a:solidFill>
                <a:latin typeface="Arial"/>
                <a:cs typeface="Arial"/>
              </a:rPr>
              <a:t>Publicación</a:t>
            </a:r>
            <a:endParaRPr sz="1147">
              <a:latin typeface="Arial"/>
              <a:cs typeface="Arial"/>
            </a:endParaRPr>
          </a:p>
          <a:p>
            <a:pPr marL="186028">
              <a:spcBef>
                <a:spcPts val="957"/>
              </a:spcBef>
            </a:pPr>
            <a:r>
              <a:rPr sz="1015" spc="-62" dirty="0">
                <a:latin typeface="Verdana"/>
                <a:cs typeface="Verdana"/>
              </a:rPr>
              <a:t>PRENSA</a:t>
            </a:r>
            <a:endParaRPr sz="1015">
              <a:latin typeface="Verdana"/>
              <a:cs typeface="Verdana"/>
            </a:endParaRPr>
          </a:p>
          <a:p>
            <a:pPr marL="21853" marR="4483" indent="141202">
              <a:lnSpc>
                <a:spcPct val="100400"/>
              </a:lnSpc>
              <a:spcBef>
                <a:spcPts val="247"/>
              </a:spcBef>
              <a:buSzPct val="91304"/>
              <a:buFont typeface="Wingdings"/>
              <a:buChar char=""/>
              <a:tabLst>
                <a:tab pos="288567" algn="l"/>
              </a:tabLst>
            </a:pPr>
            <a:r>
              <a:rPr sz="1015" spc="4" dirty="0">
                <a:latin typeface="Verdana"/>
                <a:cs typeface="Verdana"/>
              </a:rPr>
              <a:t>Mayor </a:t>
            </a:r>
            <a:r>
              <a:rPr sz="1015" spc="9" dirty="0">
                <a:latin typeface="Verdana"/>
                <a:cs typeface="Verdana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-26" dirty="0">
                <a:latin typeface="Verdana"/>
                <a:cs typeface="Verdana"/>
              </a:rPr>
              <a:t>n</a:t>
            </a:r>
            <a:r>
              <a:rPr sz="1015" spc="-9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88" dirty="0">
                <a:latin typeface="Verdana"/>
                <a:cs typeface="Verdana"/>
              </a:rPr>
              <a:t>l </a:t>
            </a:r>
            <a:r>
              <a:rPr sz="1015" spc="-71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79" dirty="0">
                <a:latin typeface="Verdana"/>
                <a:cs typeface="Verdana"/>
              </a:rPr>
              <a:t>li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9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4" dirty="0">
                <a:latin typeface="Verdana"/>
                <a:cs typeface="Verdana"/>
              </a:rPr>
              <a:t>a</a:t>
            </a:r>
            <a:endParaRPr sz="1015">
              <a:latin typeface="Verdana"/>
              <a:cs typeface="Verdana"/>
            </a:endParaRPr>
          </a:p>
          <a:p>
            <a:pPr marL="238138"/>
            <a:r>
              <a:rPr sz="1015" spc="13" dirty="0">
                <a:latin typeface="Verdana"/>
                <a:cs typeface="Verdana"/>
              </a:rPr>
              <a:t>entidad</a:t>
            </a:r>
            <a:endParaRPr sz="1015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72199" y="2665206"/>
            <a:ext cx="1683123" cy="1013012"/>
            <a:chOff x="5115559" y="3020567"/>
            <a:chExt cx="1907539" cy="1148080"/>
          </a:xfrm>
        </p:grpSpPr>
        <p:sp>
          <p:nvSpPr>
            <p:cNvPr id="9" name="object 9"/>
            <p:cNvSpPr/>
            <p:nvPr/>
          </p:nvSpPr>
          <p:spPr>
            <a:xfrm>
              <a:off x="5115560" y="3020567"/>
              <a:ext cx="1907539" cy="1148080"/>
            </a:xfrm>
            <a:custGeom>
              <a:avLst/>
              <a:gdLst/>
              <a:ahLst/>
              <a:cxnLst/>
              <a:rect l="l" t="t" r="r" b="b"/>
              <a:pathLst>
                <a:path w="1907540" h="1148079">
                  <a:moveTo>
                    <a:pt x="1907540" y="0"/>
                  </a:moveTo>
                  <a:lnTo>
                    <a:pt x="186690" y="0"/>
                  </a:lnTo>
                  <a:lnTo>
                    <a:pt x="0" y="0"/>
                  </a:lnTo>
                  <a:lnTo>
                    <a:pt x="0" y="1147572"/>
                  </a:lnTo>
                  <a:lnTo>
                    <a:pt x="186690" y="1147572"/>
                  </a:lnTo>
                  <a:lnTo>
                    <a:pt x="186690" y="184404"/>
                  </a:lnTo>
                  <a:lnTo>
                    <a:pt x="1907540" y="184404"/>
                  </a:lnTo>
                  <a:lnTo>
                    <a:pt x="1907540" y="0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974080" y="3340608"/>
              <a:ext cx="190500" cy="364490"/>
            </a:xfrm>
            <a:custGeom>
              <a:avLst/>
              <a:gdLst/>
              <a:ahLst/>
              <a:cxnLst/>
              <a:rect l="l" t="t" r="r" b="b"/>
              <a:pathLst>
                <a:path w="190500" h="364489">
                  <a:moveTo>
                    <a:pt x="117348" y="341376"/>
                  </a:moveTo>
                  <a:lnTo>
                    <a:pt x="117348" y="333756"/>
                  </a:lnTo>
                  <a:lnTo>
                    <a:pt x="73152" y="333756"/>
                  </a:lnTo>
                  <a:lnTo>
                    <a:pt x="73152" y="341376"/>
                  </a:lnTo>
                  <a:lnTo>
                    <a:pt x="76200" y="348996"/>
                  </a:lnTo>
                  <a:lnTo>
                    <a:pt x="82296" y="356616"/>
                  </a:lnTo>
                  <a:lnTo>
                    <a:pt x="85344" y="359664"/>
                  </a:lnTo>
                  <a:lnTo>
                    <a:pt x="91440" y="364236"/>
                  </a:lnTo>
                  <a:lnTo>
                    <a:pt x="103632" y="364236"/>
                  </a:lnTo>
                  <a:lnTo>
                    <a:pt x="105156" y="359664"/>
                  </a:lnTo>
                  <a:lnTo>
                    <a:pt x="111252" y="356616"/>
                  </a:lnTo>
                  <a:lnTo>
                    <a:pt x="115824" y="348996"/>
                  </a:lnTo>
                  <a:lnTo>
                    <a:pt x="117348" y="341376"/>
                  </a:lnTo>
                  <a:close/>
                </a:path>
                <a:path w="190500" h="364489">
                  <a:moveTo>
                    <a:pt x="132588" y="294132"/>
                  </a:moveTo>
                  <a:lnTo>
                    <a:pt x="57912" y="294132"/>
                  </a:lnTo>
                  <a:lnTo>
                    <a:pt x="60960" y="323088"/>
                  </a:lnTo>
                  <a:lnTo>
                    <a:pt x="129540" y="323088"/>
                  </a:lnTo>
                  <a:lnTo>
                    <a:pt x="132588" y="294132"/>
                  </a:lnTo>
                  <a:close/>
                </a:path>
                <a:path w="190500" h="364489">
                  <a:moveTo>
                    <a:pt x="190500" y="117348"/>
                  </a:moveTo>
                  <a:lnTo>
                    <a:pt x="183642" y="72390"/>
                  </a:lnTo>
                  <a:lnTo>
                    <a:pt x="163068" y="36576"/>
                  </a:lnTo>
                  <a:lnTo>
                    <a:pt x="132016" y="8572"/>
                  </a:lnTo>
                  <a:lnTo>
                    <a:pt x="97536" y="0"/>
                  </a:lnTo>
                  <a:lnTo>
                    <a:pt x="78057" y="2071"/>
                  </a:lnTo>
                  <a:lnTo>
                    <a:pt x="30480" y="36576"/>
                  </a:lnTo>
                  <a:lnTo>
                    <a:pt x="7239" y="72390"/>
                  </a:lnTo>
                  <a:lnTo>
                    <a:pt x="0" y="117348"/>
                  </a:lnTo>
                  <a:lnTo>
                    <a:pt x="1666" y="138493"/>
                  </a:lnTo>
                  <a:lnTo>
                    <a:pt x="6477" y="158496"/>
                  </a:lnTo>
                  <a:lnTo>
                    <a:pt x="14144" y="177355"/>
                  </a:lnTo>
                  <a:lnTo>
                    <a:pt x="21336" y="189798"/>
                  </a:lnTo>
                  <a:lnTo>
                    <a:pt x="21336" y="117348"/>
                  </a:lnTo>
                  <a:lnTo>
                    <a:pt x="23002" y="98798"/>
                  </a:lnTo>
                  <a:lnTo>
                    <a:pt x="45720" y="54864"/>
                  </a:lnTo>
                  <a:lnTo>
                    <a:pt x="82153" y="30432"/>
                  </a:lnTo>
                  <a:lnTo>
                    <a:pt x="97536" y="28956"/>
                  </a:lnTo>
                  <a:lnTo>
                    <a:pt x="110966" y="30432"/>
                  </a:lnTo>
                  <a:lnTo>
                    <a:pt x="147828" y="54864"/>
                  </a:lnTo>
                  <a:lnTo>
                    <a:pt x="167973" y="98798"/>
                  </a:lnTo>
                  <a:lnTo>
                    <a:pt x="169164" y="117348"/>
                  </a:lnTo>
                  <a:lnTo>
                    <a:pt x="169164" y="189798"/>
                  </a:lnTo>
                  <a:lnTo>
                    <a:pt x="176355" y="177355"/>
                  </a:lnTo>
                  <a:lnTo>
                    <a:pt x="184023" y="158496"/>
                  </a:lnTo>
                  <a:lnTo>
                    <a:pt x="188833" y="138493"/>
                  </a:lnTo>
                  <a:lnTo>
                    <a:pt x="190500" y="117348"/>
                  </a:lnTo>
                  <a:close/>
                </a:path>
                <a:path w="190500" h="364489">
                  <a:moveTo>
                    <a:pt x="42672" y="231648"/>
                  </a:moveTo>
                  <a:lnTo>
                    <a:pt x="42672" y="176784"/>
                  </a:lnTo>
                  <a:lnTo>
                    <a:pt x="32908" y="162996"/>
                  </a:lnTo>
                  <a:lnTo>
                    <a:pt x="26289" y="148780"/>
                  </a:lnTo>
                  <a:lnTo>
                    <a:pt x="22526" y="133707"/>
                  </a:lnTo>
                  <a:lnTo>
                    <a:pt x="21336" y="117348"/>
                  </a:lnTo>
                  <a:lnTo>
                    <a:pt x="21336" y="189798"/>
                  </a:lnTo>
                  <a:lnTo>
                    <a:pt x="24384" y="195072"/>
                  </a:lnTo>
                  <a:lnTo>
                    <a:pt x="27432" y="195072"/>
                  </a:lnTo>
                  <a:lnTo>
                    <a:pt x="27432" y="198120"/>
                  </a:lnTo>
                  <a:lnTo>
                    <a:pt x="30480" y="201168"/>
                  </a:lnTo>
                  <a:lnTo>
                    <a:pt x="42672" y="231648"/>
                  </a:lnTo>
                  <a:close/>
                </a:path>
                <a:path w="190500" h="364489">
                  <a:moveTo>
                    <a:pt x="45720" y="245364"/>
                  </a:moveTo>
                  <a:lnTo>
                    <a:pt x="45720" y="179832"/>
                  </a:lnTo>
                  <a:lnTo>
                    <a:pt x="42672" y="179832"/>
                  </a:lnTo>
                  <a:lnTo>
                    <a:pt x="42672" y="239268"/>
                  </a:lnTo>
                  <a:lnTo>
                    <a:pt x="45720" y="245364"/>
                  </a:lnTo>
                  <a:close/>
                </a:path>
                <a:path w="190500" h="364489">
                  <a:moveTo>
                    <a:pt x="48768" y="252984"/>
                  </a:moveTo>
                  <a:lnTo>
                    <a:pt x="48768" y="187452"/>
                  </a:lnTo>
                  <a:lnTo>
                    <a:pt x="45720" y="182880"/>
                  </a:lnTo>
                  <a:lnTo>
                    <a:pt x="45720" y="252984"/>
                  </a:lnTo>
                  <a:lnTo>
                    <a:pt x="48768" y="252984"/>
                  </a:lnTo>
                  <a:close/>
                </a:path>
                <a:path w="190500" h="364489">
                  <a:moveTo>
                    <a:pt x="147828" y="245364"/>
                  </a:moveTo>
                  <a:lnTo>
                    <a:pt x="147828" y="182880"/>
                  </a:lnTo>
                  <a:lnTo>
                    <a:pt x="144780" y="182880"/>
                  </a:lnTo>
                  <a:lnTo>
                    <a:pt x="141732" y="187452"/>
                  </a:lnTo>
                  <a:lnTo>
                    <a:pt x="141732" y="190500"/>
                  </a:lnTo>
                  <a:lnTo>
                    <a:pt x="132588" y="213360"/>
                  </a:lnTo>
                  <a:lnTo>
                    <a:pt x="129540" y="219456"/>
                  </a:lnTo>
                  <a:lnTo>
                    <a:pt x="126492" y="227076"/>
                  </a:lnTo>
                  <a:lnTo>
                    <a:pt x="126492" y="234696"/>
                  </a:lnTo>
                  <a:lnTo>
                    <a:pt x="123444" y="245364"/>
                  </a:lnTo>
                  <a:lnTo>
                    <a:pt x="123444" y="252984"/>
                  </a:lnTo>
                  <a:lnTo>
                    <a:pt x="70104" y="252984"/>
                  </a:lnTo>
                  <a:lnTo>
                    <a:pt x="70104" y="249936"/>
                  </a:lnTo>
                  <a:lnTo>
                    <a:pt x="67056" y="245364"/>
                  </a:lnTo>
                  <a:lnTo>
                    <a:pt x="67056" y="234696"/>
                  </a:lnTo>
                  <a:lnTo>
                    <a:pt x="60960" y="219456"/>
                  </a:lnTo>
                  <a:lnTo>
                    <a:pt x="57912" y="213360"/>
                  </a:lnTo>
                  <a:lnTo>
                    <a:pt x="48768" y="190500"/>
                  </a:lnTo>
                  <a:lnTo>
                    <a:pt x="48768" y="278892"/>
                  </a:lnTo>
                  <a:lnTo>
                    <a:pt x="144780" y="278892"/>
                  </a:lnTo>
                  <a:lnTo>
                    <a:pt x="144780" y="245364"/>
                  </a:lnTo>
                  <a:lnTo>
                    <a:pt x="147828" y="245364"/>
                  </a:lnTo>
                  <a:close/>
                </a:path>
                <a:path w="190500" h="364489">
                  <a:moveTo>
                    <a:pt x="138684" y="135636"/>
                  </a:moveTo>
                  <a:lnTo>
                    <a:pt x="123444" y="124968"/>
                  </a:lnTo>
                  <a:lnTo>
                    <a:pt x="111252" y="146304"/>
                  </a:lnTo>
                  <a:lnTo>
                    <a:pt x="103632" y="124968"/>
                  </a:lnTo>
                  <a:lnTo>
                    <a:pt x="97536" y="106680"/>
                  </a:lnTo>
                  <a:lnTo>
                    <a:pt x="88392" y="124968"/>
                  </a:lnTo>
                  <a:lnTo>
                    <a:pt x="79248" y="146304"/>
                  </a:lnTo>
                  <a:lnTo>
                    <a:pt x="70104" y="124968"/>
                  </a:lnTo>
                  <a:lnTo>
                    <a:pt x="54864" y="135636"/>
                  </a:lnTo>
                  <a:lnTo>
                    <a:pt x="73152" y="176784"/>
                  </a:lnTo>
                  <a:lnTo>
                    <a:pt x="79248" y="195072"/>
                  </a:lnTo>
                  <a:lnTo>
                    <a:pt x="88392" y="176784"/>
                  </a:lnTo>
                  <a:lnTo>
                    <a:pt x="97536" y="153924"/>
                  </a:lnTo>
                  <a:lnTo>
                    <a:pt x="111252" y="195072"/>
                  </a:lnTo>
                  <a:lnTo>
                    <a:pt x="120396" y="176784"/>
                  </a:lnTo>
                  <a:lnTo>
                    <a:pt x="138684" y="135636"/>
                  </a:lnTo>
                  <a:close/>
                </a:path>
                <a:path w="190500" h="364489">
                  <a:moveTo>
                    <a:pt x="169164" y="189798"/>
                  </a:moveTo>
                  <a:lnTo>
                    <a:pt x="169164" y="117348"/>
                  </a:lnTo>
                  <a:lnTo>
                    <a:pt x="168021" y="133707"/>
                  </a:lnTo>
                  <a:lnTo>
                    <a:pt x="164592" y="148780"/>
                  </a:lnTo>
                  <a:lnTo>
                    <a:pt x="158877" y="162996"/>
                  </a:lnTo>
                  <a:lnTo>
                    <a:pt x="150876" y="176784"/>
                  </a:lnTo>
                  <a:lnTo>
                    <a:pt x="147828" y="176784"/>
                  </a:lnTo>
                  <a:lnTo>
                    <a:pt x="147828" y="239268"/>
                  </a:lnTo>
                  <a:lnTo>
                    <a:pt x="156972" y="216408"/>
                  </a:lnTo>
                  <a:lnTo>
                    <a:pt x="156972" y="208788"/>
                  </a:lnTo>
                  <a:lnTo>
                    <a:pt x="160020" y="201168"/>
                  </a:lnTo>
                  <a:lnTo>
                    <a:pt x="163068" y="201168"/>
                  </a:lnTo>
                  <a:lnTo>
                    <a:pt x="163068" y="198120"/>
                  </a:lnTo>
                  <a:lnTo>
                    <a:pt x="166116" y="195072"/>
                  </a:lnTo>
                  <a:lnTo>
                    <a:pt x="169164" y="189798"/>
                  </a:lnTo>
                  <a:close/>
                </a:path>
              </a:pathLst>
            </a:custGeom>
            <a:solidFill>
              <a:srgbClr val="1F3763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08380" y="3272147"/>
            <a:ext cx="1015253" cy="1713626"/>
          </a:xfrm>
          <a:prstGeom prst="rect">
            <a:avLst/>
          </a:prstGeom>
        </p:spPr>
        <p:txBody>
          <a:bodyPr vert="horz" wrap="square" lIns="0" tIns="100853" rIns="0" bIns="0" rtlCol="0">
            <a:spAutoFit/>
          </a:bodyPr>
          <a:lstStyle/>
          <a:p>
            <a:pPr marL="173700">
              <a:spcBef>
                <a:spcPts val="794"/>
              </a:spcBef>
            </a:pPr>
            <a:r>
              <a:rPr sz="1147" b="1" spc="4" dirty="0">
                <a:solidFill>
                  <a:srgbClr val="435369"/>
                </a:solidFill>
                <a:latin typeface="Arial"/>
                <a:cs typeface="Arial"/>
              </a:rPr>
              <a:t>Publicación</a:t>
            </a:r>
            <a:endParaRPr sz="1147">
              <a:latin typeface="Arial"/>
              <a:cs typeface="Arial"/>
            </a:endParaRPr>
          </a:p>
          <a:p>
            <a:pPr marL="11206" marR="7845" indent="248784">
              <a:lnSpc>
                <a:spcPct val="100899"/>
              </a:lnSpc>
              <a:spcBef>
                <a:spcPts val="600"/>
              </a:spcBef>
            </a:pPr>
            <a:r>
              <a:rPr sz="1015" spc="-62" dirty="0">
                <a:latin typeface="Verdana"/>
                <a:cs typeface="Verdana"/>
              </a:rPr>
              <a:t>MEDIOS </a:t>
            </a:r>
            <a:r>
              <a:rPr sz="1015" spc="-57" dirty="0">
                <a:latin typeface="Verdana"/>
                <a:cs typeface="Verdana"/>
              </a:rPr>
              <a:t> </a:t>
            </a:r>
            <a:r>
              <a:rPr sz="1015" spc="-106" dirty="0">
                <a:latin typeface="Verdana"/>
                <a:cs typeface="Verdana"/>
              </a:rPr>
              <a:t>E</a:t>
            </a:r>
            <a:r>
              <a:rPr sz="1015" spc="-101" dirty="0">
                <a:latin typeface="Verdana"/>
                <a:cs typeface="Verdana"/>
              </a:rPr>
              <a:t>L</a:t>
            </a:r>
            <a:r>
              <a:rPr sz="1015" spc="-106" dirty="0">
                <a:latin typeface="Verdana"/>
                <a:cs typeface="Verdana"/>
              </a:rPr>
              <a:t>E</a:t>
            </a:r>
            <a:r>
              <a:rPr sz="1015" spc="110" dirty="0">
                <a:latin typeface="Verdana"/>
                <a:cs typeface="Verdana"/>
              </a:rPr>
              <a:t>C</a:t>
            </a:r>
            <a:r>
              <a:rPr sz="1015" spc="-207" dirty="0">
                <a:latin typeface="Verdana"/>
                <a:cs typeface="Verdana"/>
              </a:rPr>
              <a:t>T</a:t>
            </a:r>
            <a:r>
              <a:rPr sz="1015" spc="-97" dirty="0">
                <a:latin typeface="Verdana"/>
                <a:cs typeface="Verdana"/>
              </a:rPr>
              <a:t>R</a:t>
            </a:r>
            <a:r>
              <a:rPr sz="1015" spc="75" dirty="0">
                <a:latin typeface="Verdana"/>
                <a:cs typeface="Verdana"/>
              </a:rPr>
              <a:t>Ó</a:t>
            </a:r>
            <a:r>
              <a:rPr sz="1015" spc="-13" dirty="0">
                <a:latin typeface="Verdana"/>
                <a:cs typeface="Verdana"/>
              </a:rPr>
              <a:t>N</a:t>
            </a:r>
            <a:r>
              <a:rPr sz="1015" spc="-176" dirty="0">
                <a:latin typeface="Verdana"/>
                <a:cs typeface="Verdana"/>
              </a:rPr>
              <a:t>I</a:t>
            </a:r>
            <a:r>
              <a:rPr sz="1015" spc="110" dirty="0">
                <a:latin typeface="Verdana"/>
                <a:cs typeface="Verdana"/>
              </a:rPr>
              <a:t>C</a:t>
            </a:r>
            <a:r>
              <a:rPr sz="1015" spc="75" dirty="0">
                <a:latin typeface="Verdana"/>
                <a:cs typeface="Verdana"/>
              </a:rPr>
              <a:t>O</a:t>
            </a:r>
            <a:r>
              <a:rPr sz="1015" spc="-190" dirty="0">
                <a:latin typeface="Verdana"/>
                <a:cs typeface="Verdana"/>
              </a:rPr>
              <a:t>S</a:t>
            </a:r>
            <a:r>
              <a:rPr sz="1015" spc="-180" dirty="0">
                <a:latin typeface="Verdana"/>
                <a:cs typeface="Verdana"/>
              </a:rPr>
              <a:t>:</a:t>
            </a:r>
            <a:endParaRPr sz="1015">
              <a:latin typeface="Verdana"/>
              <a:cs typeface="Verdana"/>
            </a:endParaRPr>
          </a:p>
          <a:p>
            <a:pPr marL="164175" marR="35300" indent="-11206">
              <a:lnSpc>
                <a:spcPct val="100899"/>
              </a:lnSpc>
              <a:spcBef>
                <a:spcPts val="234"/>
              </a:spcBef>
              <a:buSzPct val="91304"/>
              <a:buFont typeface="Wingdings"/>
              <a:buChar char=""/>
              <a:tabLst>
                <a:tab pos="279041" algn="l"/>
              </a:tabLst>
            </a:pPr>
            <a:r>
              <a:rPr sz="1015" spc="-22" dirty="0">
                <a:latin typeface="Verdana"/>
                <a:cs typeface="Verdana"/>
              </a:rPr>
              <a:t>Mensajes </a:t>
            </a:r>
            <a:r>
              <a:rPr sz="1015" spc="-18" dirty="0">
                <a:latin typeface="Verdana"/>
                <a:cs typeface="Verdana"/>
              </a:rPr>
              <a:t> 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49" dirty="0">
                <a:latin typeface="Verdana"/>
                <a:cs typeface="Verdana"/>
              </a:rPr>
              <a:t>p</a:t>
            </a:r>
            <a:r>
              <a:rPr sz="1015" spc="-71" dirty="0">
                <a:latin typeface="Verdana"/>
                <a:cs typeface="Verdana"/>
              </a:rPr>
              <a:t>li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35" dirty="0">
                <a:latin typeface="Verdana"/>
                <a:cs typeface="Verdana"/>
              </a:rPr>
              <a:t>n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37" dirty="0">
                <a:latin typeface="Verdana"/>
                <a:cs typeface="Verdana"/>
              </a:rPr>
              <a:t>s</a:t>
            </a:r>
            <a:endParaRPr sz="1015">
              <a:latin typeface="Verdana"/>
              <a:cs typeface="Verdana"/>
            </a:endParaRPr>
          </a:p>
          <a:p>
            <a:pPr marL="270636"/>
            <a:r>
              <a:rPr sz="1015" spc="-22" dirty="0">
                <a:latin typeface="Verdana"/>
                <a:cs typeface="Verdana"/>
              </a:rPr>
              <a:t>celulares.</a:t>
            </a:r>
            <a:endParaRPr sz="1015">
              <a:latin typeface="Verdana"/>
              <a:cs typeface="Verdana"/>
            </a:endParaRPr>
          </a:p>
          <a:p>
            <a:pPr marL="173700" marR="45386" lvl="1" indent="26896">
              <a:spcBef>
                <a:spcPts val="251"/>
              </a:spcBef>
              <a:buSzPct val="91304"/>
              <a:buFont typeface="Wingdings"/>
              <a:buChar char=""/>
              <a:tabLst>
                <a:tab pos="326109" algn="l"/>
              </a:tabLst>
            </a:pPr>
            <a:r>
              <a:rPr sz="1015" spc="-22" dirty="0">
                <a:latin typeface="Verdana"/>
                <a:cs typeface="Verdana"/>
              </a:rPr>
              <a:t>Correos </a:t>
            </a:r>
            <a:r>
              <a:rPr sz="1015" spc="-18" dirty="0">
                <a:latin typeface="Verdana"/>
                <a:cs typeface="Verdana"/>
              </a:rPr>
              <a:t> </a:t>
            </a:r>
            <a:r>
              <a:rPr sz="1015" spc="-106" dirty="0">
                <a:latin typeface="Verdana"/>
                <a:cs typeface="Verdana"/>
              </a:rPr>
              <a:t>E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88" dirty="0">
                <a:latin typeface="Verdana"/>
                <a:cs typeface="Verdana"/>
              </a:rPr>
              <a:t>.</a:t>
            </a:r>
            <a:endParaRPr sz="1015">
              <a:latin typeface="Verdana"/>
              <a:cs typeface="Verdana"/>
            </a:endParaRPr>
          </a:p>
          <a:p>
            <a:pPr marL="170899" indent="-125513">
              <a:spcBef>
                <a:spcPts val="256"/>
              </a:spcBef>
              <a:buSzPct val="91304"/>
              <a:buFont typeface="Wingdings"/>
              <a:buChar char=""/>
              <a:tabLst>
                <a:tab pos="171459" algn="l"/>
              </a:tabLst>
            </a:pPr>
            <a:r>
              <a:rPr sz="1015" spc="-13" dirty="0">
                <a:latin typeface="Verdana"/>
                <a:cs typeface="Verdana"/>
              </a:rPr>
              <a:t>P</a:t>
            </a:r>
            <a:r>
              <a:rPr sz="1015" spc="88" dirty="0">
                <a:latin typeface="Verdana"/>
                <a:cs typeface="Verdana"/>
              </a:rPr>
              <a:t>á</a:t>
            </a:r>
            <a:r>
              <a:rPr sz="1015" spc="49" dirty="0">
                <a:latin typeface="Verdana"/>
                <a:cs typeface="Verdana"/>
              </a:rPr>
              <a:t>g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13" dirty="0">
                <a:latin typeface="Times New Roman"/>
                <a:cs typeface="Times New Roman"/>
              </a:rPr>
              <a:t> </a:t>
            </a:r>
            <a:r>
              <a:rPr sz="1015" spc="13" dirty="0">
                <a:latin typeface="Verdana"/>
                <a:cs typeface="Verdana"/>
              </a:rPr>
              <a:t>w</a:t>
            </a:r>
            <a:r>
              <a:rPr sz="1015" spc="49" dirty="0">
                <a:latin typeface="Verdana"/>
                <a:cs typeface="Verdana"/>
              </a:rPr>
              <a:t>eb</a:t>
            </a:r>
            <a:r>
              <a:rPr sz="1015" spc="-88" dirty="0">
                <a:latin typeface="Verdana"/>
                <a:cs typeface="Verdana"/>
              </a:rPr>
              <a:t>.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72506" y="3694806"/>
            <a:ext cx="1164851" cy="936460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253266">
              <a:spcBef>
                <a:spcPts val="106"/>
              </a:spcBef>
            </a:pPr>
            <a:r>
              <a:rPr sz="1147" b="1" spc="9" dirty="0">
                <a:solidFill>
                  <a:srgbClr val="435369"/>
                </a:solidFill>
                <a:latin typeface="Arial"/>
                <a:cs typeface="Arial"/>
              </a:rPr>
              <a:t>Firma</a:t>
            </a:r>
            <a:endParaRPr sz="1147">
              <a:latin typeface="Arial"/>
              <a:cs typeface="Arial"/>
            </a:endParaRPr>
          </a:p>
          <a:p>
            <a:pPr marL="10646" marR="4483" algn="ctr">
              <a:lnSpc>
                <a:spcPct val="100600"/>
              </a:lnSpc>
              <a:spcBef>
                <a:spcPts val="949"/>
              </a:spcBef>
            </a:pPr>
            <a:r>
              <a:rPr sz="1015" spc="-101" dirty="0">
                <a:latin typeface="Verdana"/>
                <a:cs typeface="Verdana"/>
              </a:rPr>
              <a:t>L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44" dirty="0">
                <a:latin typeface="Verdana"/>
                <a:cs typeface="Verdana"/>
              </a:rPr>
              <a:t>v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15" dirty="0">
                <a:latin typeface="Verdana"/>
                <a:cs typeface="Verdana"/>
              </a:rPr>
              <a:t>s </a:t>
            </a:r>
            <a:r>
              <a:rPr sz="1015" spc="-66" dirty="0">
                <a:latin typeface="Times New Roman"/>
                <a:cs typeface="Times New Roman"/>
              </a:rPr>
              <a:t> </a:t>
            </a:r>
            <a:r>
              <a:rPr sz="1015" spc="22" dirty="0">
                <a:latin typeface="Verdana"/>
                <a:cs typeface="Verdana"/>
              </a:rPr>
              <a:t>deberán </a:t>
            </a:r>
            <a:r>
              <a:rPr sz="1015" spc="-75" dirty="0">
                <a:latin typeface="Verdana"/>
                <a:cs typeface="Verdana"/>
              </a:rPr>
              <a:t>ser </a:t>
            </a:r>
            <a:r>
              <a:rPr sz="1015" spc="-71" dirty="0">
                <a:latin typeface="Verdana"/>
                <a:cs typeface="Verdana"/>
              </a:rPr>
              <a:t> 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po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31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88" dirty="0">
                <a:latin typeface="Verdana"/>
                <a:cs typeface="Verdana"/>
              </a:rPr>
              <a:t>l </a:t>
            </a:r>
            <a:r>
              <a:rPr sz="1015" spc="-71" dirty="0">
                <a:latin typeface="Times New Roman"/>
                <a:cs typeface="Times New Roman"/>
              </a:rPr>
              <a:t> </a:t>
            </a:r>
            <a:r>
              <a:rPr sz="1015" spc="-31" dirty="0">
                <a:latin typeface="Verdana"/>
                <a:cs typeface="Verdana"/>
              </a:rPr>
              <a:t>Presidente.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30165" y="2486362"/>
            <a:ext cx="226919" cy="250451"/>
          </a:xfrm>
          <a:custGeom>
            <a:avLst/>
            <a:gdLst/>
            <a:ahLst/>
            <a:cxnLst/>
            <a:rect l="l" t="t" r="r" b="b"/>
            <a:pathLst>
              <a:path w="257175" h="283844">
                <a:moveTo>
                  <a:pt x="90297" y="148829"/>
                </a:moveTo>
                <a:lnTo>
                  <a:pt x="90297" y="96012"/>
                </a:lnTo>
                <a:lnTo>
                  <a:pt x="3429" y="243840"/>
                </a:lnTo>
                <a:lnTo>
                  <a:pt x="857" y="250674"/>
                </a:lnTo>
                <a:lnTo>
                  <a:pt x="0" y="257365"/>
                </a:lnTo>
                <a:lnTo>
                  <a:pt x="857" y="263771"/>
                </a:lnTo>
                <a:lnTo>
                  <a:pt x="3429" y="269748"/>
                </a:lnTo>
                <a:lnTo>
                  <a:pt x="4953" y="274320"/>
                </a:lnTo>
                <a:lnTo>
                  <a:pt x="11049" y="280416"/>
                </a:lnTo>
                <a:lnTo>
                  <a:pt x="15621" y="281940"/>
                </a:lnTo>
                <a:lnTo>
                  <a:pt x="18669" y="283464"/>
                </a:lnTo>
                <a:lnTo>
                  <a:pt x="62865" y="283464"/>
                </a:lnTo>
                <a:lnTo>
                  <a:pt x="62865" y="195072"/>
                </a:lnTo>
                <a:lnTo>
                  <a:pt x="90297" y="148829"/>
                </a:lnTo>
                <a:close/>
              </a:path>
              <a:path w="257175" h="283844">
                <a:moveTo>
                  <a:pt x="193929" y="283464"/>
                </a:moveTo>
                <a:lnTo>
                  <a:pt x="193929" y="195072"/>
                </a:lnTo>
                <a:lnTo>
                  <a:pt x="62865" y="195072"/>
                </a:lnTo>
                <a:lnTo>
                  <a:pt x="62865" y="283464"/>
                </a:lnTo>
                <a:lnTo>
                  <a:pt x="193929" y="283464"/>
                </a:lnTo>
                <a:close/>
              </a:path>
              <a:path w="257175" h="283844">
                <a:moveTo>
                  <a:pt x="192405" y="18288"/>
                </a:moveTo>
                <a:lnTo>
                  <a:pt x="192405" y="10668"/>
                </a:lnTo>
                <a:lnTo>
                  <a:pt x="189357" y="4572"/>
                </a:lnTo>
                <a:lnTo>
                  <a:pt x="186309" y="1524"/>
                </a:lnTo>
                <a:lnTo>
                  <a:pt x="183261" y="0"/>
                </a:lnTo>
                <a:lnTo>
                  <a:pt x="73533" y="0"/>
                </a:lnTo>
                <a:lnTo>
                  <a:pt x="70485" y="1524"/>
                </a:lnTo>
                <a:lnTo>
                  <a:pt x="67437" y="4572"/>
                </a:lnTo>
                <a:lnTo>
                  <a:pt x="64389" y="10668"/>
                </a:lnTo>
                <a:lnTo>
                  <a:pt x="64389" y="18288"/>
                </a:lnTo>
                <a:lnTo>
                  <a:pt x="67437" y="24384"/>
                </a:lnTo>
                <a:lnTo>
                  <a:pt x="70485" y="27432"/>
                </a:lnTo>
                <a:lnTo>
                  <a:pt x="73533" y="28956"/>
                </a:lnTo>
                <a:lnTo>
                  <a:pt x="90297" y="28956"/>
                </a:lnTo>
                <a:lnTo>
                  <a:pt x="90297" y="148829"/>
                </a:lnTo>
                <a:lnTo>
                  <a:pt x="116205" y="105156"/>
                </a:lnTo>
                <a:lnTo>
                  <a:pt x="116205" y="28956"/>
                </a:lnTo>
                <a:lnTo>
                  <a:pt x="142113" y="28956"/>
                </a:lnTo>
                <a:lnTo>
                  <a:pt x="142113" y="105156"/>
                </a:lnTo>
                <a:lnTo>
                  <a:pt x="166497" y="147469"/>
                </a:lnTo>
                <a:lnTo>
                  <a:pt x="166497" y="28956"/>
                </a:lnTo>
                <a:lnTo>
                  <a:pt x="183261" y="28956"/>
                </a:lnTo>
                <a:lnTo>
                  <a:pt x="186309" y="27432"/>
                </a:lnTo>
                <a:lnTo>
                  <a:pt x="189357" y="24384"/>
                </a:lnTo>
                <a:lnTo>
                  <a:pt x="192405" y="18288"/>
                </a:lnTo>
                <a:close/>
              </a:path>
              <a:path w="257175" h="283844">
                <a:moveTo>
                  <a:pt x="256984" y="257365"/>
                </a:moveTo>
                <a:lnTo>
                  <a:pt x="255960" y="250674"/>
                </a:lnTo>
                <a:lnTo>
                  <a:pt x="253365" y="243840"/>
                </a:lnTo>
                <a:lnTo>
                  <a:pt x="166497" y="97536"/>
                </a:lnTo>
                <a:lnTo>
                  <a:pt x="166497" y="147469"/>
                </a:lnTo>
                <a:lnTo>
                  <a:pt x="193929" y="195072"/>
                </a:lnTo>
                <a:lnTo>
                  <a:pt x="193929" y="283464"/>
                </a:lnTo>
                <a:lnTo>
                  <a:pt x="238125" y="283464"/>
                </a:lnTo>
                <a:lnTo>
                  <a:pt x="242697" y="281940"/>
                </a:lnTo>
                <a:lnTo>
                  <a:pt x="245745" y="280416"/>
                </a:lnTo>
                <a:lnTo>
                  <a:pt x="251841" y="274320"/>
                </a:lnTo>
                <a:lnTo>
                  <a:pt x="254889" y="269748"/>
                </a:lnTo>
                <a:lnTo>
                  <a:pt x="256579" y="263771"/>
                </a:lnTo>
                <a:lnTo>
                  <a:pt x="256984" y="257365"/>
                </a:lnTo>
                <a:close/>
              </a:path>
            </a:pathLst>
          </a:custGeom>
          <a:solidFill>
            <a:srgbClr val="2F549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860715" y="3412863"/>
            <a:ext cx="331134" cy="265019"/>
          </a:xfrm>
          <a:custGeom>
            <a:avLst/>
            <a:gdLst/>
            <a:ahLst/>
            <a:cxnLst/>
            <a:rect l="l" t="t" r="r" b="b"/>
            <a:pathLst>
              <a:path w="375284" h="300354">
                <a:moveTo>
                  <a:pt x="374903" y="65531"/>
                </a:moveTo>
                <a:lnTo>
                  <a:pt x="374903" y="54863"/>
                </a:lnTo>
                <a:lnTo>
                  <a:pt x="373379" y="50291"/>
                </a:lnTo>
                <a:lnTo>
                  <a:pt x="370331" y="47243"/>
                </a:lnTo>
                <a:lnTo>
                  <a:pt x="335279" y="6095"/>
                </a:lnTo>
                <a:lnTo>
                  <a:pt x="332231" y="3047"/>
                </a:lnTo>
                <a:lnTo>
                  <a:pt x="327659" y="0"/>
                </a:lnTo>
                <a:lnTo>
                  <a:pt x="318515" y="0"/>
                </a:lnTo>
                <a:lnTo>
                  <a:pt x="312419" y="6095"/>
                </a:lnTo>
                <a:lnTo>
                  <a:pt x="160019" y="181355"/>
                </a:lnTo>
                <a:lnTo>
                  <a:pt x="156971" y="184403"/>
                </a:lnTo>
                <a:lnTo>
                  <a:pt x="153923" y="185927"/>
                </a:lnTo>
                <a:lnTo>
                  <a:pt x="144779" y="185927"/>
                </a:lnTo>
                <a:lnTo>
                  <a:pt x="140207" y="184403"/>
                </a:lnTo>
                <a:lnTo>
                  <a:pt x="137159" y="181355"/>
                </a:lnTo>
                <a:lnTo>
                  <a:pt x="64007" y="94487"/>
                </a:lnTo>
                <a:lnTo>
                  <a:pt x="60959" y="91439"/>
                </a:lnTo>
                <a:lnTo>
                  <a:pt x="56387" y="89915"/>
                </a:lnTo>
                <a:lnTo>
                  <a:pt x="47243" y="89915"/>
                </a:lnTo>
                <a:lnTo>
                  <a:pt x="4571" y="135635"/>
                </a:lnTo>
                <a:lnTo>
                  <a:pt x="0" y="144779"/>
                </a:lnTo>
                <a:lnTo>
                  <a:pt x="0" y="153923"/>
                </a:lnTo>
                <a:lnTo>
                  <a:pt x="112775" y="286511"/>
                </a:lnTo>
                <a:lnTo>
                  <a:pt x="135635" y="300227"/>
                </a:lnTo>
                <a:lnTo>
                  <a:pt x="140207" y="300227"/>
                </a:lnTo>
                <a:lnTo>
                  <a:pt x="163067" y="300227"/>
                </a:lnTo>
                <a:lnTo>
                  <a:pt x="167639" y="298703"/>
                </a:lnTo>
                <a:lnTo>
                  <a:pt x="172211" y="295655"/>
                </a:lnTo>
                <a:lnTo>
                  <a:pt x="178307" y="294131"/>
                </a:lnTo>
                <a:lnTo>
                  <a:pt x="182879" y="291083"/>
                </a:lnTo>
                <a:lnTo>
                  <a:pt x="185927" y="286511"/>
                </a:lnTo>
                <a:lnTo>
                  <a:pt x="370331" y="73151"/>
                </a:lnTo>
                <a:lnTo>
                  <a:pt x="373379" y="70103"/>
                </a:lnTo>
                <a:lnTo>
                  <a:pt x="374903" y="65531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15" name="object 15"/>
          <p:cNvGrpSpPr/>
          <p:nvPr/>
        </p:nvGrpSpPr>
        <p:grpSpPr>
          <a:xfrm>
            <a:off x="3230431" y="1935032"/>
            <a:ext cx="331134" cy="286871"/>
            <a:chOff x="1781555" y="2193036"/>
            <a:chExt cx="375285" cy="325120"/>
          </a:xfrm>
        </p:grpSpPr>
        <p:sp>
          <p:nvSpPr>
            <p:cNvPr id="16" name="object 16"/>
            <p:cNvSpPr/>
            <p:nvPr/>
          </p:nvSpPr>
          <p:spPr>
            <a:xfrm>
              <a:off x="1781556" y="2193048"/>
              <a:ext cx="375285" cy="325120"/>
            </a:xfrm>
            <a:custGeom>
              <a:avLst/>
              <a:gdLst/>
              <a:ahLst/>
              <a:cxnLst/>
              <a:rect l="l" t="t" r="r" b="b"/>
              <a:pathLst>
                <a:path w="375285" h="325119">
                  <a:moveTo>
                    <a:pt x="353568" y="44196"/>
                  </a:moveTo>
                  <a:lnTo>
                    <a:pt x="350520" y="42672"/>
                  </a:lnTo>
                  <a:lnTo>
                    <a:pt x="342900" y="42672"/>
                  </a:lnTo>
                  <a:lnTo>
                    <a:pt x="342900" y="51816"/>
                  </a:lnTo>
                  <a:lnTo>
                    <a:pt x="342900" y="225552"/>
                  </a:lnTo>
                  <a:lnTo>
                    <a:pt x="32004" y="225552"/>
                  </a:lnTo>
                  <a:lnTo>
                    <a:pt x="32004" y="51816"/>
                  </a:lnTo>
                  <a:lnTo>
                    <a:pt x="342900" y="51816"/>
                  </a:lnTo>
                  <a:lnTo>
                    <a:pt x="342900" y="42672"/>
                  </a:lnTo>
                  <a:lnTo>
                    <a:pt x="22860" y="42672"/>
                  </a:lnTo>
                  <a:lnTo>
                    <a:pt x="21336" y="44196"/>
                  </a:lnTo>
                  <a:lnTo>
                    <a:pt x="21336" y="233172"/>
                  </a:lnTo>
                  <a:lnTo>
                    <a:pt x="22860" y="236220"/>
                  </a:lnTo>
                  <a:lnTo>
                    <a:pt x="25908" y="236220"/>
                  </a:lnTo>
                  <a:lnTo>
                    <a:pt x="32004" y="236220"/>
                  </a:lnTo>
                  <a:lnTo>
                    <a:pt x="342900" y="236220"/>
                  </a:lnTo>
                  <a:lnTo>
                    <a:pt x="347472" y="236220"/>
                  </a:lnTo>
                  <a:lnTo>
                    <a:pt x="350520" y="236220"/>
                  </a:lnTo>
                  <a:lnTo>
                    <a:pt x="353568" y="233172"/>
                  </a:lnTo>
                  <a:lnTo>
                    <a:pt x="353568" y="44196"/>
                  </a:lnTo>
                  <a:close/>
                </a:path>
                <a:path w="375285" h="325119">
                  <a:moveTo>
                    <a:pt x="374904" y="33528"/>
                  </a:moveTo>
                  <a:lnTo>
                    <a:pt x="373380" y="32004"/>
                  </a:lnTo>
                  <a:lnTo>
                    <a:pt x="373380" y="30480"/>
                  </a:lnTo>
                  <a:lnTo>
                    <a:pt x="370332" y="27432"/>
                  </a:lnTo>
                  <a:lnTo>
                    <a:pt x="370332" y="25908"/>
                  </a:lnTo>
                  <a:lnTo>
                    <a:pt x="368808" y="24384"/>
                  </a:lnTo>
                  <a:lnTo>
                    <a:pt x="367284" y="24384"/>
                  </a:lnTo>
                  <a:lnTo>
                    <a:pt x="367284" y="22860"/>
                  </a:lnTo>
                  <a:lnTo>
                    <a:pt x="364236" y="22860"/>
                  </a:lnTo>
                  <a:lnTo>
                    <a:pt x="362712" y="21336"/>
                  </a:lnTo>
                  <a:lnTo>
                    <a:pt x="202692" y="21336"/>
                  </a:lnTo>
                  <a:lnTo>
                    <a:pt x="202692" y="10668"/>
                  </a:lnTo>
                  <a:lnTo>
                    <a:pt x="201168" y="9144"/>
                  </a:lnTo>
                  <a:lnTo>
                    <a:pt x="201168" y="7620"/>
                  </a:lnTo>
                  <a:lnTo>
                    <a:pt x="199644" y="7620"/>
                  </a:lnTo>
                  <a:lnTo>
                    <a:pt x="199644" y="6096"/>
                  </a:lnTo>
                  <a:lnTo>
                    <a:pt x="196596" y="3048"/>
                  </a:lnTo>
                  <a:lnTo>
                    <a:pt x="195072" y="3048"/>
                  </a:lnTo>
                  <a:lnTo>
                    <a:pt x="195072" y="1524"/>
                  </a:lnTo>
                  <a:lnTo>
                    <a:pt x="193548" y="1524"/>
                  </a:lnTo>
                  <a:lnTo>
                    <a:pt x="193548" y="15240"/>
                  </a:lnTo>
                  <a:lnTo>
                    <a:pt x="193548" y="21336"/>
                  </a:lnTo>
                  <a:lnTo>
                    <a:pt x="181356" y="21336"/>
                  </a:lnTo>
                  <a:lnTo>
                    <a:pt x="181356" y="15240"/>
                  </a:lnTo>
                  <a:lnTo>
                    <a:pt x="182880" y="13716"/>
                  </a:lnTo>
                  <a:lnTo>
                    <a:pt x="182880" y="12192"/>
                  </a:lnTo>
                  <a:lnTo>
                    <a:pt x="184404" y="11430"/>
                  </a:lnTo>
                  <a:lnTo>
                    <a:pt x="185928" y="10668"/>
                  </a:lnTo>
                  <a:lnTo>
                    <a:pt x="188976" y="10668"/>
                  </a:lnTo>
                  <a:lnTo>
                    <a:pt x="190500" y="10668"/>
                  </a:lnTo>
                  <a:lnTo>
                    <a:pt x="192024" y="12192"/>
                  </a:lnTo>
                  <a:lnTo>
                    <a:pt x="188976" y="10668"/>
                  </a:lnTo>
                  <a:lnTo>
                    <a:pt x="192024" y="13716"/>
                  </a:lnTo>
                  <a:lnTo>
                    <a:pt x="193548" y="15240"/>
                  </a:lnTo>
                  <a:lnTo>
                    <a:pt x="193548" y="1524"/>
                  </a:lnTo>
                  <a:lnTo>
                    <a:pt x="192024" y="1524"/>
                  </a:lnTo>
                  <a:lnTo>
                    <a:pt x="190500" y="0"/>
                  </a:lnTo>
                  <a:lnTo>
                    <a:pt x="184404" y="0"/>
                  </a:lnTo>
                  <a:lnTo>
                    <a:pt x="182880" y="1524"/>
                  </a:lnTo>
                  <a:lnTo>
                    <a:pt x="179832" y="1524"/>
                  </a:lnTo>
                  <a:lnTo>
                    <a:pt x="179832" y="3048"/>
                  </a:lnTo>
                  <a:lnTo>
                    <a:pt x="178308" y="3048"/>
                  </a:lnTo>
                  <a:lnTo>
                    <a:pt x="173736" y="7620"/>
                  </a:lnTo>
                  <a:lnTo>
                    <a:pt x="173736" y="9144"/>
                  </a:lnTo>
                  <a:lnTo>
                    <a:pt x="172212" y="10668"/>
                  </a:lnTo>
                  <a:lnTo>
                    <a:pt x="172212" y="21336"/>
                  </a:lnTo>
                  <a:lnTo>
                    <a:pt x="12192" y="21336"/>
                  </a:lnTo>
                  <a:lnTo>
                    <a:pt x="10668" y="22860"/>
                  </a:lnTo>
                  <a:lnTo>
                    <a:pt x="7620" y="22860"/>
                  </a:lnTo>
                  <a:lnTo>
                    <a:pt x="3048" y="27432"/>
                  </a:lnTo>
                  <a:lnTo>
                    <a:pt x="3048" y="28956"/>
                  </a:lnTo>
                  <a:lnTo>
                    <a:pt x="1524" y="30480"/>
                  </a:lnTo>
                  <a:lnTo>
                    <a:pt x="1524" y="32004"/>
                  </a:lnTo>
                  <a:lnTo>
                    <a:pt x="0" y="33528"/>
                  </a:lnTo>
                  <a:lnTo>
                    <a:pt x="0" y="243840"/>
                  </a:lnTo>
                  <a:lnTo>
                    <a:pt x="1524" y="246888"/>
                  </a:lnTo>
                  <a:lnTo>
                    <a:pt x="1524" y="248412"/>
                  </a:lnTo>
                  <a:lnTo>
                    <a:pt x="3048" y="249936"/>
                  </a:lnTo>
                  <a:lnTo>
                    <a:pt x="3048" y="251460"/>
                  </a:lnTo>
                  <a:lnTo>
                    <a:pt x="4572" y="251460"/>
                  </a:lnTo>
                  <a:lnTo>
                    <a:pt x="4572" y="252984"/>
                  </a:lnTo>
                  <a:lnTo>
                    <a:pt x="6096" y="252984"/>
                  </a:lnTo>
                  <a:lnTo>
                    <a:pt x="9144" y="254508"/>
                  </a:lnTo>
                  <a:lnTo>
                    <a:pt x="10668" y="254508"/>
                  </a:lnTo>
                  <a:lnTo>
                    <a:pt x="12192" y="256032"/>
                  </a:lnTo>
                  <a:lnTo>
                    <a:pt x="15240" y="256032"/>
                  </a:lnTo>
                  <a:lnTo>
                    <a:pt x="15240" y="246888"/>
                  </a:lnTo>
                  <a:lnTo>
                    <a:pt x="15240" y="245364"/>
                  </a:lnTo>
                  <a:lnTo>
                    <a:pt x="12192" y="245364"/>
                  </a:lnTo>
                  <a:lnTo>
                    <a:pt x="10668" y="243840"/>
                  </a:lnTo>
                  <a:lnTo>
                    <a:pt x="10668" y="33528"/>
                  </a:lnTo>
                  <a:lnTo>
                    <a:pt x="13716" y="32004"/>
                  </a:lnTo>
                  <a:lnTo>
                    <a:pt x="173736" y="32004"/>
                  </a:lnTo>
                  <a:lnTo>
                    <a:pt x="179832" y="32004"/>
                  </a:lnTo>
                  <a:lnTo>
                    <a:pt x="195072" y="32004"/>
                  </a:lnTo>
                  <a:lnTo>
                    <a:pt x="201168" y="32004"/>
                  </a:lnTo>
                  <a:lnTo>
                    <a:pt x="361188" y="32004"/>
                  </a:lnTo>
                  <a:lnTo>
                    <a:pt x="362712" y="33528"/>
                  </a:lnTo>
                  <a:lnTo>
                    <a:pt x="362712" y="32004"/>
                  </a:lnTo>
                  <a:lnTo>
                    <a:pt x="364236" y="33528"/>
                  </a:lnTo>
                  <a:lnTo>
                    <a:pt x="364236" y="243840"/>
                  </a:lnTo>
                  <a:lnTo>
                    <a:pt x="362712" y="245364"/>
                  </a:lnTo>
                  <a:lnTo>
                    <a:pt x="359664" y="245364"/>
                  </a:lnTo>
                  <a:lnTo>
                    <a:pt x="358140" y="246888"/>
                  </a:lnTo>
                  <a:lnTo>
                    <a:pt x="286512" y="246888"/>
                  </a:lnTo>
                  <a:lnTo>
                    <a:pt x="283464" y="245364"/>
                  </a:lnTo>
                  <a:lnTo>
                    <a:pt x="280416" y="246888"/>
                  </a:lnTo>
                  <a:lnTo>
                    <a:pt x="262128" y="246888"/>
                  </a:lnTo>
                  <a:lnTo>
                    <a:pt x="259080" y="245364"/>
                  </a:lnTo>
                  <a:lnTo>
                    <a:pt x="257556" y="246888"/>
                  </a:lnTo>
                  <a:lnTo>
                    <a:pt x="117348" y="246888"/>
                  </a:lnTo>
                  <a:lnTo>
                    <a:pt x="114300" y="245364"/>
                  </a:lnTo>
                  <a:lnTo>
                    <a:pt x="111252" y="246888"/>
                  </a:lnTo>
                  <a:lnTo>
                    <a:pt x="107251" y="246888"/>
                  </a:lnTo>
                  <a:lnTo>
                    <a:pt x="107251" y="256032"/>
                  </a:lnTo>
                  <a:lnTo>
                    <a:pt x="77724" y="312420"/>
                  </a:lnTo>
                  <a:lnTo>
                    <a:pt x="77724" y="310896"/>
                  </a:lnTo>
                  <a:lnTo>
                    <a:pt x="76200" y="313944"/>
                  </a:lnTo>
                  <a:lnTo>
                    <a:pt x="74676" y="315468"/>
                  </a:lnTo>
                  <a:lnTo>
                    <a:pt x="74676" y="313944"/>
                  </a:lnTo>
                  <a:lnTo>
                    <a:pt x="73152" y="314706"/>
                  </a:lnTo>
                  <a:lnTo>
                    <a:pt x="71628" y="313944"/>
                  </a:lnTo>
                  <a:lnTo>
                    <a:pt x="70104" y="313944"/>
                  </a:lnTo>
                  <a:lnTo>
                    <a:pt x="68580" y="313944"/>
                  </a:lnTo>
                  <a:lnTo>
                    <a:pt x="67056" y="312420"/>
                  </a:lnTo>
                  <a:lnTo>
                    <a:pt x="70104" y="313944"/>
                  </a:lnTo>
                  <a:lnTo>
                    <a:pt x="68580" y="310896"/>
                  </a:lnTo>
                  <a:lnTo>
                    <a:pt x="67056" y="309372"/>
                  </a:lnTo>
                  <a:lnTo>
                    <a:pt x="67056" y="307848"/>
                  </a:lnTo>
                  <a:lnTo>
                    <a:pt x="94399" y="256032"/>
                  </a:lnTo>
                  <a:lnTo>
                    <a:pt x="107251" y="256032"/>
                  </a:lnTo>
                  <a:lnTo>
                    <a:pt x="107251" y="246888"/>
                  </a:lnTo>
                  <a:lnTo>
                    <a:pt x="92964" y="246888"/>
                  </a:lnTo>
                  <a:lnTo>
                    <a:pt x="91440" y="245364"/>
                  </a:lnTo>
                  <a:lnTo>
                    <a:pt x="88392" y="246888"/>
                  </a:lnTo>
                  <a:lnTo>
                    <a:pt x="16764" y="246888"/>
                  </a:lnTo>
                  <a:lnTo>
                    <a:pt x="16764" y="256032"/>
                  </a:lnTo>
                  <a:lnTo>
                    <a:pt x="83058" y="256032"/>
                  </a:lnTo>
                  <a:lnTo>
                    <a:pt x="59436" y="303276"/>
                  </a:lnTo>
                  <a:lnTo>
                    <a:pt x="57912" y="304800"/>
                  </a:lnTo>
                  <a:lnTo>
                    <a:pt x="57912" y="315468"/>
                  </a:lnTo>
                  <a:lnTo>
                    <a:pt x="60960" y="318516"/>
                  </a:lnTo>
                  <a:lnTo>
                    <a:pt x="60960" y="320040"/>
                  </a:lnTo>
                  <a:lnTo>
                    <a:pt x="62484" y="320040"/>
                  </a:lnTo>
                  <a:lnTo>
                    <a:pt x="64008" y="321564"/>
                  </a:lnTo>
                  <a:lnTo>
                    <a:pt x="62484" y="321564"/>
                  </a:lnTo>
                  <a:lnTo>
                    <a:pt x="64008" y="323088"/>
                  </a:lnTo>
                  <a:lnTo>
                    <a:pt x="65532" y="323088"/>
                  </a:lnTo>
                  <a:lnTo>
                    <a:pt x="67056" y="324612"/>
                  </a:lnTo>
                  <a:lnTo>
                    <a:pt x="77724" y="324612"/>
                  </a:lnTo>
                  <a:lnTo>
                    <a:pt x="80772" y="323088"/>
                  </a:lnTo>
                  <a:lnTo>
                    <a:pt x="82296" y="323088"/>
                  </a:lnTo>
                  <a:lnTo>
                    <a:pt x="82296" y="321564"/>
                  </a:lnTo>
                  <a:lnTo>
                    <a:pt x="83820" y="320040"/>
                  </a:lnTo>
                  <a:lnTo>
                    <a:pt x="85344" y="320040"/>
                  </a:lnTo>
                  <a:lnTo>
                    <a:pt x="117348" y="256032"/>
                  </a:lnTo>
                  <a:lnTo>
                    <a:pt x="256095" y="256032"/>
                  </a:lnTo>
                  <a:lnTo>
                    <a:pt x="288036" y="316992"/>
                  </a:lnTo>
                  <a:lnTo>
                    <a:pt x="289560" y="320040"/>
                  </a:lnTo>
                  <a:lnTo>
                    <a:pt x="291084" y="320040"/>
                  </a:lnTo>
                  <a:lnTo>
                    <a:pt x="292608" y="321564"/>
                  </a:lnTo>
                  <a:lnTo>
                    <a:pt x="292608" y="323088"/>
                  </a:lnTo>
                  <a:lnTo>
                    <a:pt x="294132" y="323088"/>
                  </a:lnTo>
                  <a:lnTo>
                    <a:pt x="295656" y="323850"/>
                  </a:lnTo>
                  <a:lnTo>
                    <a:pt x="297180" y="324612"/>
                  </a:lnTo>
                  <a:lnTo>
                    <a:pt x="307848" y="324612"/>
                  </a:lnTo>
                  <a:lnTo>
                    <a:pt x="307848" y="323088"/>
                  </a:lnTo>
                  <a:lnTo>
                    <a:pt x="309372" y="323088"/>
                  </a:lnTo>
                  <a:lnTo>
                    <a:pt x="312420" y="320040"/>
                  </a:lnTo>
                  <a:lnTo>
                    <a:pt x="313944" y="320040"/>
                  </a:lnTo>
                  <a:lnTo>
                    <a:pt x="313944" y="318516"/>
                  </a:lnTo>
                  <a:lnTo>
                    <a:pt x="315468" y="316992"/>
                  </a:lnTo>
                  <a:lnTo>
                    <a:pt x="315468" y="315468"/>
                  </a:lnTo>
                  <a:lnTo>
                    <a:pt x="316992" y="315468"/>
                  </a:lnTo>
                  <a:lnTo>
                    <a:pt x="316992" y="304800"/>
                  </a:lnTo>
                  <a:lnTo>
                    <a:pt x="315468" y="303276"/>
                  </a:lnTo>
                  <a:lnTo>
                    <a:pt x="307848" y="288036"/>
                  </a:lnTo>
                  <a:lnTo>
                    <a:pt x="307848" y="309372"/>
                  </a:lnTo>
                  <a:lnTo>
                    <a:pt x="306324" y="312420"/>
                  </a:lnTo>
                  <a:lnTo>
                    <a:pt x="303276" y="315468"/>
                  </a:lnTo>
                  <a:lnTo>
                    <a:pt x="298704" y="313944"/>
                  </a:lnTo>
                  <a:lnTo>
                    <a:pt x="297180" y="312420"/>
                  </a:lnTo>
                  <a:lnTo>
                    <a:pt x="297180" y="313944"/>
                  </a:lnTo>
                  <a:lnTo>
                    <a:pt x="295656" y="310896"/>
                  </a:lnTo>
                  <a:lnTo>
                    <a:pt x="297180" y="312420"/>
                  </a:lnTo>
                  <a:lnTo>
                    <a:pt x="267639" y="256032"/>
                  </a:lnTo>
                  <a:lnTo>
                    <a:pt x="280416" y="256032"/>
                  </a:lnTo>
                  <a:lnTo>
                    <a:pt x="306324" y="307848"/>
                  </a:lnTo>
                  <a:lnTo>
                    <a:pt x="307848" y="309372"/>
                  </a:lnTo>
                  <a:lnTo>
                    <a:pt x="307848" y="288036"/>
                  </a:lnTo>
                  <a:lnTo>
                    <a:pt x="291846" y="256032"/>
                  </a:lnTo>
                  <a:lnTo>
                    <a:pt x="362712" y="256032"/>
                  </a:lnTo>
                  <a:lnTo>
                    <a:pt x="364236" y="254508"/>
                  </a:lnTo>
                  <a:lnTo>
                    <a:pt x="367284" y="254508"/>
                  </a:lnTo>
                  <a:lnTo>
                    <a:pt x="373380" y="248412"/>
                  </a:lnTo>
                  <a:lnTo>
                    <a:pt x="373380" y="246888"/>
                  </a:lnTo>
                  <a:lnTo>
                    <a:pt x="374904" y="243840"/>
                  </a:lnTo>
                  <a:lnTo>
                    <a:pt x="374904" y="33528"/>
                  </a:lnTo>
                  <a:close/>
                </a:path>
              </a:pathLst>
            </a:custGeom>
            <a:solidFill>
              <a:srgbClr val="1F3763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7755" y="2276856"/>
              <a:ext cx="214884" cy="11125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7884459" y="4871870"/>
            <a:ext cx="2649071" cy="853888"/>
            <a:chOff x="7056120" y="5521452"/>
            <a:chExt cx="3002280" cy="967740"/>
          </a:xfrm>
        </p:grpSpPr>
        <p:sp>
          <p:nvSpPr>
            <p:cNvPr id="19" name="object 19"/>
            <p:cNvSpPr/>
            <p:nvPr/>
          </p:nvSpPr>
          <p:spPr>
            <a:xfrm>
              <a:off x="7059168" y="5524500"/>
              <a:ext cx="2999740" cy="962025"/>
            </a:xfrm>
            <a:custGeom>
              <a:avLst/>
              <a:gdLst/>
              <a:ahLst/>
              <a:cxnLst/>
              <a:rect l="l" t="t" r="r" b="b"/>
              <a:pathLst>
                <a:path w="2999740" h="962025">
                  <a:moveTo>
                    <a:pt x="2999231" y="558795"/>
                  </a:moveTo>
                  <a:lnTo>
                    <a:pt x="2999231" y="403963"/>
                  </a:lnTo>
                  <a:lnTo>
                    <a:pt x="2994695" y="394826"/>
                  </a:lnTo>
                  <a:lnTo>
                    <a:pt x="2965062" y="353306"/>
                  </a:lnTo>
                  <a:lnTo>
                    <a:pt x="2924501" y="313249"/>
                  </a:lnTo>
                  <a:lnTo>
                    <a:pt x="2873549" y="274823"/>
                  </a:lnTo>
                  <a:lnTo>
                    <a:pt x="2812739" y="238195"/>
                  </a:lnTo>
                  <a:lnTo>
                    <a:pt x="2778805" y="220608"/>
                  </a:lnTo>
                  <a:lnTo>
                    <a:pt x="2742607" y="203533"/>
                  </a:lnTo>
                  <a:lnTo>
                    <a:pt x="2704211" y="186992"/>
                  </a:lnTo>
                  <a:lnTo>
                    <a:pt x="2663686" y="171005"/>
                  </a:lnTo>
                  <a:lnTo>
                    <a:pt x="2621097" y="155594"/>
                  </a:lnTo>
                  <a:lnTo>
                    <a:pt x="2576512" y="140779"/>
                  </a:lnTo>
                  <a:lnTo>
                    <a:pt x="2529997" y="126581"/>
                  </a:lnTo>
                  <a:lnTo>
                    <a:pt x="2481619" y="113022"/>
                  </a:lnTo>
                  <a:lnTo>
                    <a:pt x="2431445" y="100122"/>
                  </a:lnTo>
                  <a:lnTo>
                    <a:pt x="2379542" y="87903"/>
                  </a:lnTo>
                  <a:lnTo>
                    <a:pt x="2325977" y="76384"/>
                  </a:lnTo>
                  <a:lnTo>
                    <a:pt x="2270816" y="65588"/>
                  </a:lnTo>
                  <a:lnTo>
                    <a:pt x="2214126" y="55535"/>
                  </a:lnTo>
                  <a:lnTo>
                    <a:pt x="2155975" y="46246"/>
                  </a:lnTo>
                  <a:lnTo>
                    <a:pt x="2096428" y="37742"/>
                  </a:lnTo>
                  <a:lnTo>
                    <a:pt x="2035553" y="30045"/>
                  </a:lnTo>
                  <a:lnTo>
                    <a:pt x="1973417" y="23174"/>
                  </a:lnTo>
                  <a:lnTo>
                    <a:pt x="1910087" y="17152"/>
                  </a:lnTo>
                  <a:lnTo>
                    <a:pt x="1845628" y="11998"/>
                  </a:lnTo>
                  <a:lnTo>
                    <a:pt x="1780109" y="7734"/>
                  </a:lnTo>
                  <a:lnTo>
                    <a:pt x="1713596" y="4382"/>
                  </a:lnTo>
                  <a:lnTo>
                    <a:pt x="1646155" y="1961"/>
                  </a:lnTo>
                  <a:lnTo>
                    <a:pt x="1577854" y="493"/>
                  </a:lnTo>
                  <a:lnTo>
                    <a:pt x="1508760" y="0"/>
                  </a:lnTo>
                  <a:lnTo>
                    <a:pt x="1439669" y="493"/>
                  </a:lnTo>
                  <a:lnTo>
                    <a:pt x="1371378" y="1961"/>
                  </a:lnTo>
                  <a:lnTo>
                    <a:pt x="1303954" y="4382"/>
                  </a:lnTo>
                  <a:lnTo>
                    <a:pt x="1237462" y="7734"/>
                  </a:lnTo>
                  <a:lnTo>
                    <a:pt x="1171971" y="11998"/>
                  </a:lnTo>
                  <a:lnTo>
                    <a:pt x="1107545" y="17152"/>
                  </a:lnTo>
                  <a:lnTo>
                    <a:pt x="1044252" y="23174"/>
                  </a:lnTo>
                  <a:lnTo>
                    <a:pt x="982158" y="30045"/>
                  </a:lnTo>
                  <a:lnTo>
                    <a:pt x="921329" y="37742"/>
                  </a:lnTo>
                  <a:lnTo>
                    <a:pt x="861832" y="46246"/>
                  </a:lnTo>
                  <a:lnTo>
                    <a:pt x="803733" y="55535"/>
                  </a:lnTo>
                  <a:lnTo>
                    <a:pt x="747098" y="65588"/>
                  </a:lnTo>
                  <a:lnTo>
                    <a:pt x="691995" y="76384"/>
                  </a:lnTo>
                  <a:lnTo>
                    <a:pt x="638489" y="87903"/>
                  </a:lnTo>
                  <a:lnTo>
                    <a:pt x="586647" y="100122"/>
                  </a:lnTo>
                  <a:lnTo>
                    <a:pt x="536535" y="113022"/>
                  </a:lnTo>
                  <a:lnTo>
                    <a:pt x="488221" y="126581"/>
                  </a:lnTo>
                  <a:lnTo>
                    <a:pt x="441769" y="140779"/>
                  </a:lnTo>
                  <a:lnTo>
                    <a:pt x="397247" y="155594"/>
                  </a:lnTo>
                  <a:lnTo>
                    <a:pt x="354721" y="171005"/>
                  </a:lnTo>
                  <a:lnTo>
                    <a:pt x="314258" y="186992"/>
                  </a:lnTo>
                  <a:lnTo>
                    <a:pt x="275924" y="203533"/>
                  </a:lnTo>
                  <a:lnTo>
                    <a:pt x="239786" y="220608"/>
                  </a:lnTo>
                  <a:lnTo>
                    <a:pt x="205909" y="238195"/>
                  </a:lnTo>
                  <a:lnTo>
                    <a:pt x="145207" y="274823"/>
                  </a:lnTo>
                  <a:lnTo>
                    <a:pt x="94350" y="313249"/>
                  </a:lnTo>
                  <a:lnTo>
                    <a:pt x="53869" y="353306"/>
                  </a:lnTo>
                  <a:lnTo>
                    <a:pt x="24296" y="394826"/>
                  </a:lnTo>
                  <a:lnTo>
                    <a:pt x="6162" y="437641"/>
                  </a:lnTo>
                  <a:lnTo>
                    <a:pt x="0" y="481584"/>
                  </a:lnTo>
                  <a:lnTo>
                    <a:pt x="1551" y="503562"/>
                  </a:lnTo>
                  <a:lnTo>
                    <a:pt x="13766" y="546735"/>
                  </a:lnTo>
                  <a:lnTo>
                    <a:pt x="37685" y="588722"/>
                  </a:lnTo>
                  <a:lnTo>
                    <a:pt x="72779" y="629355"/>
                  </a:lnTo>
                  <a:lnTo>
                    <a:pt x="118514" y="668464"/>
                  </a:lnTo>
                  <a:lnTo>
                    <a:pt x="174360" y="705880"/>
                  </a:lnTo>
                  <a:lnTo>
                    <a:pt x="239786" y="741433"/>
                  </a:lnTo>
                  <a:lnTo>
                    <a:pt x="275924" y="758458"/>
                  </a:lnTo>
                  <a:lnTo>
                    <a:pt x="314258" y="774954"/>
                  </a:lnTo>
                  <a:lnTo>
                    <a:pt x="354721" y="790899"/>
                  </a:lnTo>
                  <a:lnTo>
                    <a:pt x="397247" y="806273"/>
                  </a:lnTo>
                  <a:lnTo>
                    <a:pt x="441769" y="821055"/>
                  </a:lnTo>
                  <a:lnTo>
                    <a:pt x="488221" y="835222"/>
                  </a:lnTo>
                  <a:lnTo>
                    <a:pt x="536535" y="848755"/>
                  </a:lnTo>
                  <a:lnTo>
                    <a:pt x="586647" y="861631"/>
                  </a:lnTo>
                  <a:lnTo>
                    <a:pt x="638489" y="873830"/>
                  </a:lnTo>
                  <a:lnTo>
                    <a:pt x="691995" y="885331"/>
                  </a:lnTo>
                  <a:lnTo>
                    <a:pt x="747098" y="896112"/>
                  </a:lnTo>
                  <a:lnTo>
                    <a:pt x="803733" y="906152"/>
                  </a:lnTo>
                  <a:lnTo>
                    <a:pt x="861832" y="915430"/>
                  </a:lnTo>
                  <a:lnTo>
                    <a:pt x="921329" y="923925"/>
                  </a:lnTo>
                  <a:lnTo>
                    <a:pt x="982158" y="931615"/>
                  </a:lnTo>
                  <a:lnTo>
                    <a:pt x="1044252" y="938480"/>
                  </a:lnTo>
                  <a:lnTo>
                    <a:pt x="1107545" y="944499"/>
                  </a:lnTo>
                  <a:lnTo>
                    <a:pt x="1171971" y="949649"/>
                  </a:lnTo>
                  <a:lnTo>
                    <a:pt x="1237462" y="953911"/>
                  </a:lnTo>
                  <a:lnTo>
                    <a:pt x="1303954" y="957262"/>
                  </a:lnTo>
                  <a:lnTo>
                    <a:pt x="1371378" y="959682"/>
                  </a:lnTo>
                  <a:lnTo>
                    <a:pt x="1439669" y="961150"/>
                  </a:lnTo>
                  <a:lnTo>
                    <a:pt x="1508760" y="961644"/>
                  </a:lnTo>
                  <a:lnTo>
                    <a:pt x="1577854" y="961150"/>
                  </a:lnTo>
                  <a:lnTo>
                    <a:pt x="1646155" y="959682"/>
                  </a:lnTo>
                  <a:lnTo>
                    <a:pt x="1713596" y="957262"/>
                  </a:lnTo>
                  <a:lnTo>
                    <a:pt x="1780109" y="953911"/>
                  </a:lnTo>
                  <a:lnTo>
                    <a:pt x="1845628" y="949649"/>
                  </a:lnTo>
                  <a:lnTo>
                    <a:pt x="1910087" y="944499"/>
                  </a:lnTo>
                  <a:lnTo>
                    <a:pt x="1973417" y="938480"/>
                  </a:lnTo>
                  <a:lnTo>
                    <a:pt x="2035553" y="931615"/>
                  </a:lnTo>
                  <a:lnTo>
                    <a:pt x="2096428" y="923925"/>
                  </a:lnTo>
                  <a:lnTo>
                    <a:pt x="2155975" y="915430"/>
                  </a:lnTo>
                  <a:lnTo>
                    <a:pt x="2214126" y="906152"/>
                  </a:lnTo>
                  <a:lnTo>
                    <a:pt x="2270816" y="896112"/>
                  </a:lnTo>
                  <a:lnTo>
                    <a:pt x="2325977" y="885331"/>
                  </a:lnTo>
                  <a:lnTo>
                    <a:pt x="2379542" y="873830"/>
                  </a:lnTo>
                  <a:lnTo>
                    <a:pt x="2431445" y="861631"/>
                  </a:lnTo>
                  <a:lnTo>
                    <a:pt x="2481619" y="848755"/>
                  </a:lnTo>
                  <a:lnTo>
                    <a:pt x="2529997" y="835222"/>
                  </a:lnTo>
                  <a:lnTo>
                    <a:pt x="2576512" y="821055"/>
                  </a:lnTo>
                  <a:lnTo>
                    <a:pt x="2621097" y="806273"/>
                  </a:lnTo>
                  <a:lnTo>
                    <a:pt x="2663686" y="790899"/>
                  </a:lnTo>
                  <a:lnTo>
                    <a:pt x="2704211" y="774954"/>
                  </a:lnTo>
                  <a:lnTo>
                    <a:pt x="2742607" y="758458"/>
                  </a:lnTo>
                  <a:lnTo>
                    <a:pt x="2778805" y="741433"/>
                  </a:lnTo>
                  <a:lnTo>
                    <a:pt x="2812739" y="723900"/>
                  </a:lnTo>
                  <a:lnTo>
                    <a:pt x="2873549" y="687394"/>
                  </a:lnTo>
                  <a:lnTo>
                    <a:pt x="2924501" y="649111"/>
                  </a:lnTo>
                  <a:lnTo>
                    <a:pt x="2965062" y="609219"/>
                  </a:lnTo>
                  <a:lnTo>
                    <a:pt x="2994695" y="567887"/>
                  </a:lnTo>
                  <a:lnTo>
                    <a:pt x="2999231" y="558795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7056120" y="5521452"/>
              <a:ext cx="2997200" cy="967740"/>
            </a:xfrm>
            <a:custGeom>
              <a:avLst/>
              <a:gdLst/>
              <a:ahLst/>
              <a:cxnLst/>
              <a:rect l="l" t="t" r="r" b="b"/>
              <a:pathLst>
                <a:path w="2997200" h="967739">
                  <a:moveTo>
                    <a:pt x="2997200" y="411478"/>
                  </a:moveTo>
                  <a:lnTo>
                    <a:pt x="2997200" y="397764"/>
                  </a:lnTo>
                  <a:lnTo>
                    <a:pt x="2984500" y="373380"/>
                  </a:lnTo>
                  <a:lnTo>
                    <a:pt x="2971800" y="362712"/>
                  </a:lnTo>
                  <a:lnTo>
                    <a:pt x="2946400" y="338328"/>
                  </a:lnTo>
                  <a:lnTo>
                    <a:pt x="2921000" y="316992"/>
                  </a:lnTo>
                  <a:lnTo>
                    <a:pt x="2908300" y="304800"/>
                  </a:lnTo>
                  <a:lnTo>
                    <a:pt x="2870200" y="272796"/>
                  </a:lnTo>
                  <a:lnTo>
                    <a:pt x="2832100" y="251460"/>
                  </a:lnTo>
                  <a:lnTo>
                    <a:pt x="2819400" y="242316"/>
                  </a:lnTo>
                  <a:lnTo>
                    <a:pt x="2794000" y="231648"/>
                  </a:lnTo>
                  <a:lnTo>
                    <a:pt x="2781300" y="222504"/>
                  </a:lnTo>
                  <a:lnTo>
                    <a:pt x="2755900" y="211836"/>
                  </a:lnTo>
                  <a:lnTo>
                    <a:pt x="2743200" y="202692"/>
                  </a:lnTo>
                  <a:lnTo>
                    <a:pt x="2717800" y="193548"/>
                  </a:lnTo>
                  <a:lnTo>
                    <a:pt x="2654300" y="166116"/>
                  </a:lnTo>
                  <a:lnTo>
                    <a:pt x="2628900" y="156972"/>
                  </a:lnTo>
                  <a:lnTo>
                    <a:pt x="2578100" y="141732"/>
                  </a:lnTo>
                  <a:lnTo>
                    <a:pt x="2552700" y="132588"/>
                  </a:lnTo>
                  <a:lnTo>
                    <a:pt x="2527300" y="124968"/>
                  </a:lnTo>
                  <a:lnTo>
                    <a:pt x="2463800" y="109728"/>
                  </a:lnTo>
                  <a:lnTo>
                    <a:pt x="2413000" y="96012"/>
                  </a:lnTo>
                  <a:lnTo>
                    <a:pt x="2349500" y="82296"/>
                  </a:lnTo>
                  <a:lnTo>
                    <a:pt x="2222500" y="57912"/>
                  </a:lnTo>
                  <a:lnTo>
                    <a:pt x="2159000" y="47244"/>
                  </a:lnTo>
                  <a:lnTo>
                    <a:pt x="2095500" y="38100"/>
                  </a:lnTo>
                  <a:lnTo>
                    <a:pt x="1955800" y="21336"/>
                  </a:lnTo>
                  <a:lnTo>
                    <a:pt x="1879600" y="15240"/>
                  </a:lnTo>
                  <a:lnTo>
                    <a:pt x="1816100" y="9144"/>
                  </a:lnTo>
                  <a:lnTo>
                    <a:pt x="1587500" y="0"/>
                  </a:lnTo>
                  <a:lnTo>
                    <a:pt x="1422400" y="0"/>
                  </a:lnTo>
                  <a:lnTo>
                    <a:pt x="1270000" y="6096"/>
                  </a:lnTo>
                  <a:lnTo>
                    <a:pt x="1206500" y="9144"/>
                  </a:lnTo>
                  <a:lnTo>
                    <a:pt x="1054100" y="21336"/>
                  </a:lnTo>
                  <a:lnTo>
                    <a:pt x="914400" y="38100"/>
                  </a:lnTo>
                  <a:lnTo>
                    <a:pt x="850900" y="47244"/>
                  </a:lnTo>
                  <a:lnTo>
                    <a:pt x="787400" y="57912"/>
                  </a:lnTo>
                  <a:lnTo>
                    <a:pt x="660400" y="82296"/>
                  </a:lnTo>
                  <a:lnTo>
                    <a:pt x="596900" y="96012"/>
                  </a:lnTo>
                  <a:lnTo>
                    <a:pt x="546100" y="109728"/>
                  </a:lnTo>
                  <a:lnTo>
                    <a:pt x="457200" y="132588"/>
                  </a:lnTo>
                  <a:lnTo>
                    <a:pt x="431800" y="140208"/>
                  </a:lnTo>
                  <a:lnTo>
                    <a:pt x="406400" y="149352"/>
                  </a:lnTo>
                  <a:lnTo>
                    <a:pt x="393700" y="156972"/>
                  </a:lnTo>
                  <a:lnTo>
                    <a:pt x="317500" y="184404"/>
                  </a:lnTo>
                  <a:lnTo>
                    <a:pt x="254000" y="211836"/>
                  </a:lnTo>
                  <a:lnTo>
                    <a:pt x="228600" y="222504"/>
                  </a:lnTo>
                  <a:lnTo>
                    <a:pt x="215900" y="231648"/>
                  </a:lnTo>
                  <a:lnTo>
                    <a:pt x="190500" y="242316"/>
                  </a:lnTo>
                  <a:lnTo>
                    <a:pt x="177800" y="251460"/>
                  </a:lnTo>
                  <a:lnTo>
                    <a:pt x="165100" y="262128"/>
                  </a:lnTo>
                  <a:lnTo>
                    <a:pt x="139700" y="272796"/>
                  </a:lnTo>
                  <a:lnTo>
                    <a:pt x="101600" y="304800"/>
                  </a:lnTo>
                  <a:lnTo>
                    <a:pt x="88900" y="316992"/>
                  </a:lnTo>
                  <a:lnTo>
                    <a:pt x="63500" y="338328"/>
                  </a:lnTo>
                  <a:lnTo>
                    <a:pt x="38100" y="362712"/>
                  </a:lnTo>
                  <a:lnTo>
                    <a:pt x="38100" y="373380"/>
                  </a:lnTo>
                  <a:lnTo>
                    <a:pt x="25400" y="385572"/>
                  </a:lnTo>
                  <a:lnTo>
                    <a:pt x="0" y="422148"/>
                  </a:lnTo>
                  <a:lnTo>
                    <a:pt x="0" y="448056"/>
                  </a:lnTo>
                  <a:lnTo>
                    <a:pt x="12700" y="435864"/>
                  </a:lnTo>
                  <a:lnTo>
                    <a:pt x="12700" y="423672"/>
                  </a:lnTo>
                  <a:lnTo>
                    <a:pt x="25400" y="399288"/>
                  </a:lnTo>
                  <a:lnTo>
                    <a:pt x="25400" y="388620"/>
                  </a:lnTo>
                  <a:lnTo>
                    <a:pt x="38100" y="376428"/>
                  </a:lnTo>
                  <a:lnTo>
                    <a:pt x="50800" y="365760"/>
                  </a:lnTo>
                  <a:lnTo>
                    <a:pt x="50800" y="353568"/>
                  </a:lnTo>
                  <a:lnTo>
                    <a:pt x="63500" y="342900"/>
                  </a:lnTo>
                  <a:lnTo>
                    <a:pt x="76200" y="330708"/>
                  </a:lnTo>
                  <a:lnTo>
                    <a:pt x="76200" y="332232"/>
                  </a:lnTo>
                  <a:lnTo>
                    <a:pt x="88900" y="320040"/>
                  </a:lnTo>
                  <a:lnTo>
                    <a:pt x="139700" y="277368"/>
                  </a:lnTo>
                  <a:lnTo>
                    <a:pt x="177800" y="256032"/>
                  </a:lnTo>
                  <a:lnTo>
                    <a:pt x="203200" y="246888"/>
                  </a:lnTo>
                  <a:lnTo>
                    <a:pt x="215900" y="236220"/>
                  </a:lnTo>
                  <a:lnTo>
                    <a:pt x="241300" y="227076"/>
                  </a:lnTo>
                  <a:lnTo>
                    <a:pt x="254000" y="216408"/>
                  </a:lnTo>
                  <a:lnTo>
                    <a:pt x="279400" y="207264"/>
                  </a:lnTo>
                  <a:lnTo>
                    <a:pt x="292100" y="198120"/>
                  </a:lnTo>
                  <a:lnTo>
                    <a:pt x="368300" y="170688"/>
                  </a:lnTo>
                  <a:lnTo>
                    <a:pt x="393700" y="163068"/>
                  </a:lnTo>
                  <a:lnTo>
                    <a:pt x="419100" y="153924"/>
                  </a:lnTo>
                  <a:lnTo>
                    <a:pt x="444500" y="146304"/>
                  </a:lnTo>
                  <a:lnTo>
                    <a:pt x="469900" y="137160"/>
                  </a:lnTo>
                  <a:lnTo>
                    <a:pt x="546100" y="114300"/>
                  </a:lnTo>
                  <a:lnTo>
                    <a:pt x="596900" y="100584"/>
                  </a:lnTo>
                  <a:lnTo>
                    <a:pt x="660400" y="86868"/>
                  </a:lnTo>
                  <a:lnTo>
                    <a:pt x="787400" y="62484"/>
                  </a:lnTo>
                  <a:lnTo>
                    <a:pt x="850900" y="51816"/>
                  </a:lnTo>
                  <a:lnTo>
                    <a:pt x="914400" y="42672"/>
                  </a:lnTo>
                  <a:lnTo>
                    <a:pt x="1054100" y="25908"/>
                  </a:lnTo>
                  <a:lnTo>
                    <a:pt x="1054100" y="27432"/>
                  </a:lnTo>
                  <a:lnTo>
                    <a:pt x="1130300" y="19812"/>
                  </a:lnTo>
                  <a:lnTo>
                    <a:pt x="1282700" y="10668"/>
                  </a:lnTo>
                  <a:lnTo>
                    <a:pt x="1346200" y="7620"/>
                  </a:lnTo>
                  <a:lnTo>
                    <a:pt x="1422400" y="6096"/>
                  </a:lnTo>
                  <a:lnTo>
                    <a:pt x="1511300" y="4572"/>
                  </a:lnTo>
                  <a:lnTo>
                    <a:pt x="1663700" y="7620"/>
                  </a:lnTo>
                  <a:lnTo>
                    <a:pt x="1739900" y="10668"/>
                  </a:lnTo>
                  <a:lnTo>
                    <a:pt x="1816100" y="15240"/>
                  </a:lnTo>
                  <a:lnTo>
                    <a:pt x="1879600" y="19812"/>
                  </a:lnTo>
                  <a:lnTo>
                    <a:pt x="1955800" y="27432"/>
                  </a:lnTo>
                  <a:lnTo>
                    <a:pt x="1955800" y="25908"/>
                  </a:lnTo>
                  <a:lnTo>
                    <a:pt x="2095500" y="42672"/>
                  </a:lnTo>
                  <a:lnTo>
                    <a:pt x="2159000" y="51816"/>
                  </a:lnTo>
                  <a:lnTo>
                    <a:pt x="2222500" y="62484"/>
                  </a:lnTo>
                  <a:lnTo>
                    <a:pt x="2349500" y="86868"/>
                  </a:lnTo>
                  <a:lnTo>
                    <a:pt x="2463800" y="114300"/>
                  </a:lnTo>
                  <a:lnTo>
                    <a:pt x="2540000" y="137160"/>
                  </a:lnTo>
                  <a:lnTo>
                    <a:pt x="2578100" y="146304"/>
                  </a:lnTo>
                  <a:lnTo>
                    <a:pt x="2603500" y="153924"/>
                  </a:lnTo>
                  <a:lnTo>
                    <a:pt x="2616200" y="163068"/>
                  </a:lnTo>
                  <a:lnTo>
                    <a:pt x="2641600" y="170688"/>
                  </a:lnTo>
                  <a:lnTo>
                    <a:pt x="2692400" y="188976"/>
                  </a:lnTo>
                  <a:lnTo>
                    <a:pt x="2755900" y="216408"/>
                  </a:lnTo>
                  <a:lnTo>
                    <a:pt x="2781300" y="227076"/>
                  </a:lnTo>
                  <a:lnTo>
                    <a:pt x="2794000" y="236220"/>
                  </a:lnTo>
                  <a:lnTo>
                    <a:pt x="2819400" y="246888"/>
                  </a:lnTo>
                  <a:lnTo>
                    <a:pt x="2832100" y="256032"/>
                  </a:lnTo>
                  <a:lnTo>
                    <a:pt x="2870200" y="277368"/>
                  </a:lnTo>
                  <a:lnTo>
                    <a:pt x="2921000" y="320040"/>
                  </a:lnTo>
                  <a:lnTo>
                    <a:pt x="2933700" y="332232"/>
                  </a:lnTo>
                  <a:lnTo>
                    <a:pt x="2933700" y="330708"/>
                  </a:lnTo>
                  <a:lnTo>
                    <a:pt x="2959100" y="353568"/>
                  </a:lnTo>
                  <a:lnTo>
                    <a:pt x="2959100" y="365760"/>
                  </a:lnTo>
                  <a:lnTo>
                    <a:pt x="2971800" y="376428"/>
                  </a:lnTo>
                  <a:lnTo>
                    <a:pt x="2984500" y="388620"/>
                  </a:lnTo>
                  <a:lnTo>
                    <a:pt x="2984500" y="399288"/>
                  </a:lnTo>
                  <a:lnTo>
                    <a:pt x="2997200" y="411478"/>
                  </a:lnTo>
                  <a:close/>
                </a:path>
                <a:path w="2997200" h="967739">
                  <a:moveTo>
                    <a:pt x="2997200" y="569976"/>
                  </a:moveTo>
                  <a:lnTo>
                    <a:pt x="2997200" y="556261"/>
                  </a:lnTo>
                  <a:lnTo>
                    <a:pt x="2984500" y="568452"/>
                  </a:lnTo>
                  <a:lnTo>
                    <a:pt x="2984500" y="579120"/>
                  </a:lnTo>
                  <a:lnTo>
                    <a:pt x="2971800" y="591312"/>
                  </a:lnTo>
                  <a:lnTo>
                    <a:pt x="2959100" y="601980"/>
                  </a:lnTo>
                  <a:lnTo>
                    <a:pt x="2959100" y="614172"/>
                  </a:lnTo>
                  <a:lnTo>
                    <a:pt x="2933700" y="637032"/>
                  </a:lnTo>
                  <a:lnTo>
                    <a:pt x="2870200" y="690372"/>
                  </a:lnTo>
                  <a:lnTo>
                    <a:pt x="2832100" y="711708"/>
                  </a:lnTo>
                  <a:lnTo>
                    <a:pt x="2819400" y="720852"/>
                  </a:lnTo>
                  <a:lnTo>
                    <a:pt x="2794000" y="731520"/>
                  </a:lnTo>
                  <a:lnTo>
                    <a:pt x="2781300" y="740664"/>
                  </a:lnTo>
                  <a:lnTo>
                    <a:pt x="2755900" y="751332"/>
                  </a:lnTo>
                  <a:lnTo>
                    <a:pt x="2692400" y="778764"/>
                  </a:lnTo>
                  <a:lnTo>
                    <a:pt x="2641600" y="797052"/>
                  </a:lnTo>
                  <a:lnTo>
                    <a:pt x="2616200" y="804672"/>
                  </a:lnTo>
                  <a:lnTo>
                    <a:pt x="2603500" y="813816"/>
                  </a:lnTo>
                  <a:lnTo>
                    <a:pt x="2578100" y="821436"/>
                  </a:lnTo>
                  <a:lnTo>
                    <a:pt x="2540000" y="830580"/>
                  </a:lnTo>
                  <a:lnTo>
                    <a:pt x="2463800" y="853440"/>
                  </a:lnTo>
                  <a:lnTo>
                    <a:pt x="2349500" y="880872"/>
                  </a:lnTo>
                  <a:lnTo>
                    <a:pt x="2222500" y="905256"/>
                  </a:lnTo>
                  <a:lnTo>
                    <a:pt x="2159000" y="914400"/>
                  </a:lnTo>
                  <a:lnTo>
                    <a:pt x="2095500" y="925068"/>
                  </a:lnTo>
                  <a:lnTo>
                    <a:pt x="2019300" y="932688"/>
                  </a:lnTo>
                  <a:lnTo>
                    <a:pt x="1955800" y="940308"/>
                  </a:lnTo>
                  <a:lnTo>
                    <a:pt x="1879600" y="947928"/>
                  </a:lnTo>
                  <a:lnTo>
                    <a:pt x="1816100" y="952500"/>
                  </a:lnTo>
                  <a:lnTo>
                    <a:pt x="1739900" y="957072"/>
                  </a:lnTo>
                  <a:lnTo>
                    <a:pt x="1663700" y="960120"/>
                  </a:lnTo>
                  <a:lnTo>
                    <a:pt x="1587500" y="961644"/>
                  </a:lnTo>
                  <a:lnTo>
                    <a:pt x="1422400" y="961644"/>
                  </a:lnTo>
                  <a:lnTo>
                    <a:pt x="1346200" y="960120"/>
                  </a:lnTo>
                  <a:lnTo>
                    <a:pt x="1282700" y="957072"/>
                  </a:lnTo>
                  <a:lnTo>
                    <a:pt x="1130300" y="947928"/>
                  </a:lnTo>
                  <a:lnTo>
                    <a:pt x="1054100" y="941832"/>
                  </a:lnTo>
                  <a:lnTo>
                    <a:pt x="914400" y="925068"/>
                  </a:lnTo>
                  <a:lnTo>
                    <a:pt x="850900" y="915924"/>
                  </a:lnTo>
                  <a:lnTo>
                    <a:pt x="787400" y="905256"/>
                  </a:lnTo>
                  <a:lnTo>
                    <a:pt x="660400" y="880872"/>
                  </a:lnTo>
                  <a:lnTo>
                    <a:pt x="596900" y="867156"/>
                  </a:lnTo>
                  <a:lnTo>
                    <a:pt x="546100" y="853440"/>
                  </a:lnTo>
                  <a:lnTo>
                    <a:pt x="469900" y="830580"/>
                  </a:lnTo>
                  <a:lnTo>
                    <a:pt x="444500" y="821436"/>
                  </a:lnTo>
                  <a:lnTo>
                    <a:pt x="419100" y="813816"/>
                  </a:lnTo>
                  <a:lnTo>
                    <a:pt x="393700" y="804672"/>
                  </a:lnTo>
                  <a:lnTo>
                    <a:pt x="368300" y="797052"/>
                  </a:lnTo>
                  <a:lnTo>
                    <a:pt x="292100" y="769620"/>
                  </a:lnTo>
                  <a:lnTo>
                    <a:pt x="279400" y="760476"/>
                  </a:lnTo>
                  <a:lnTo>
                    <a:pt x="254000" y="751332"/>
                  </a:lnTo>
                  <a:lnTo>
                    <a:pt x="241300" y="740664"/>
                  </a:lnTo>
                  <a:lnTo>
                    <a:pt x="215900" y="731520"/>
                  </a:lnTo>
                  <a:lnTo>
                    <a:pt x="203200" y="720852"/>
                  </a:lnTo>
                  <a:lnTo>
                    <a:pt x="177800" y="711708"/>
                  </a:lnTo>
                  <a:lnTo>
                    <a:pt x="139700" y="690372"/>
                  </a:lnTo>
                  <a:lnTo>
                    <a:pt x="76200" y="637032"/>
                  </a:lnTo>
                  <a:lnTo>
                    <a:pt x="63500" y="624840"/>
                  </a:lnTo>
                  <a:lnTo>
                    <a:pt x="50800" y="614172"/>
                  </a:lnTo>
                  <a:lnTo>
                    <a:pt x="50800" y="601980"/>
                  </a:lnTo>
                  <a:lnTo>
                    <a:pt x="38100" y="591312"/>
                  </a:lnTo>
                  <a:lnTo>
                    <a:pt x="25400" y="579120"/>
                  </a:lnTo>
                  <a:lnTo>
                    <a:pt x="25400" y="568452"/>
                  </a:lnTo>
                  <a:lnTo>
                    <a:pt x="12700" y="544068"/>
                  </a:lnTo>
                  <a:lnTo>
                    <a:pt x="12700" y="531876"/>
                  </a:lnTo>
                  <a:lnTo>
                    <a:pt x="0" y="519684"/>
                  </a:lnTo>
                  <a:lnTo>
                    <a:pt x="0" y="545592"/>
                  </a:lnTo>
                  <a:lnTo>
                    <a:pt x="25400" y="582168"/>
                  </a:lnTo>
                  <a:lnTo>
                    <a:pt x="38100" y="606552"/>
                  </a:lnTo>
                  <a:lnTo>
                    <a:pt x="50800" y="617220"/>
                  </a:lnTo>
                  <a:lnTo>
                    <a:pt x="63500" y="629412"/>
                  </a:lnTo>
                  <a:lnTo>
                    <a:pt x="88900" y="650748"/>
                  </a:lnTo>
                  <a:lnTo>
                    <a:pt x="101600" y="662940"/>
                  </a:lnTo>
                  <a:lnTo>
                    <a:pt x="139700" y="694944"/>
                  </a:lnTo>
                  <a:lnTo>
                    <a:pt x="165100" y="705612"/>
                  </a:lnTo>
                  <a:lnTo>
                    <a:pt x="177800" y="716280"/>
                  </a:lnTo>
                  <a:lnTo>
                    <a:pt x="190500" y="725424"/>
                  </a:lnTo>
                  <a:lnTo>
                    <a:pt x="215900" y="736092"/>
                  </a:lnTo>
                  <a:lnTo>
                    <a:pt x="228600" y="745236"/>
                  </a:lnTo>
                  <a:lnTo>
                    <a:pt x="254000" y="755904"/>
                  </a:lnTo>
                  <a:lnTo>
                    <a:pt x="317500" y="783336"/>
                  </a:lnTo>
                  <a:lnTo>
                    <a:pt x="393700" y="810768"/>
                  </a:lnTo>
                  <a:lnTo>
                    <a:pt x="406400" y="818388"/>
                  </a:lnTo>
                  <a:lnTo>
                    <a:pt x="431800" y="827532"/>
                  </a:lnTo>
                  <a:lnTo>
                    <a:pt x="457200" y="835152"/>
                  </a:lnTo>
                  <a:lnTo>
                    <a:pt x="546100" y="858012"/>
                  </a:lnTo>
                  <a:lnTo>
                    <a:pt x="596900" y="871728"/>
                  </a:lnTo>
                  <a:lnTo>
                    <a:pt x="660400" y="885444"/>
                  </a:lnTo>
                  <a:lnTo>
                    <a:pt x="787400" y="909828"/>
                  </a:lnTo>
                  <a:lnTo>
                    <a:pt x="850900" y="920496"/>
                  </a:lnTo>
                  <a:lnTo>
                    <a:pt x="914400" y="929640"/>
                  </a:lnTo>
                  <a:lnTo>
                    <a:pt x="1054100" y="946404"/>
                  </a:lnTo>
                  <a:lnTo>
                    <a:pt x="1206500" y="958596"/>
                  </a:lnTo>
                  <a:lnTo>
                    <a:pt x="1270000" y="963168"/>
                  </a:lnTo>
                  <a:lnTo>
                    <a:pt x="1346200" y="966216"/>
                  </a:lnTo>
                  <a:lnTo>
                    <a:pt x="1422400" y="967740"/>
                  </a:lnTo>
                  <a:lnTo>
                    <a:pt x="1587500" y="967740"/>
                  </a:lnTo>
                  <a:lnTo>
                    <a:pt x="1816100" y="958596"/>
                  </a:lnTo>
                  <a:lnTo>
                    <a:pt x="1879600" y="952500"/>
                  </a:lnTo>
                  <a:lnTo>
                    <a:pt x="1955800" y="946404"/>
                  </a:lnTo>
                  <a:lnTo>
                    <a:pt x="2095500" y="929640"/>
                  </a:lnTo>
                  <a:lnTo>
                    <a:pt x="2159000" y="920496"/>
                  </a:lnTo>
                  <a:lnTo>
                    <a:pt x="2222500" y="909828"/>
                  </a:lnTo>
                  <a:lnTo>
                    <a:pt x="2349500" y="885444"/>
                  </a:lnTo>
                  <a:lnTo>
                    <a:pt x="2413000" y="871728"/>
                  </a:lnTo>
                  <a:lnTo>
                    <a:pt x="2463800" y="858012"/>
                  </a:lnTo>
                  <a:lnTo>
                    <a:pt x="2527300" y="842772"/>
                  </a:lnTo>
                  <a:lnTo>
                    <a:pt x="2552700" y="835152"/>
                  </a:lnTo>
                  <a:lnTo>
                    <a:pt x="2578100" y="826008"/>
                  </a:lnTo>
                  <a:lnTo>
                    <a:pt x="2628900" y="810768"/>
                  </a:lnTo>
                  <a:lnTo>
                    <a:pt x="2654300" y="801624"/>
                  </a:lnTo>
                  <a:lnTo>
                    <a:pt x="2717800" y="774192"/>
                  </a:lnTo>
                  <a:lnTo>
                    <a:pt x="2743200" y="765048"/>
                  </a:lnTo>
                  <a:lnTo>
                    <a:pt x="2755900" y="755904"/>
                  </a:lnTo>
                  <a:lnTo>
                    <a:pt x="2781300" y="745236"/>
                  </a:lnTo>
                  <a:lnTo>
                    <a:pt x="2794000" y="736092"/>
                  </a:lnTo>
                  <a:lnTo>
                    <a:pt x="2819400" y="725424"/>
                  </a:lnTo>
                  <a:lnTo>
                    <a:pt x="2832100" y="716280"/>
                  </a:lnTo>
                  <a:lnTo>
                    <a:pt x="2870200" y="694944"/>
                  </a:lnTo>
                  <a:lnTo>
                    <a:pt x="2908300" y="662940"/>
                  </a:lnTo>
                  <a:lnTo>
                    <a:pt x="2921000" y="650748"/>
                  </a:lnTo>
                  <a:lnTo>
                    <a:pt x="2946400" y="629412"/>
                  </a:lnTo>
                  <a:lnTo>
                    <a:pt x="2959100" y="617220"/>
                  </a:lnTo>
                  <a:lnTo>
                    <a:pt x="2971800" y="606552"/>
                  </a:lnTo>
                  <a:lnTo>
                    <a:pt x="2984500" y="594360"/>
                  </a:lnTo>
                  <a:lnTo>
                    <a:pt x="2997200" y="569976"/>
                  </a:lnTo>
                  <a:close/>
                </a:path>
              </a:pathLst>
            </a:custGeom>
            <a:solidFill>
              <a:srgbClr val="75707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354664" y="4952108"/>
            <a:ext cx="1728507" cy="674008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-2241" algn="ctr">
              <a:lnSpc>
                <a:spcPct val="100400"/>
              </a:lnSpc>
              <a:spcBef>
                <a:spcPts val="84"/>
              </a:spcBef>
            </a:pPr>
            <a:r>
              <a:rPr sz="1015" spc="71" dirty="0">
                <a:latin typeface="Verdana"/>
                <a:cs typeface="Verdana"/>
              </a:rPr>
              <a:t>M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53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13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88" dirty="0">
                <a:latin typeface="Verdana"/>
                <a:cs typeface="Verdana"/>
              </a:rPr>
              <a:t>l </a:t>
            </a:r>
            <a:r>
              <a:rPr sz="1015" spc="-71" dirty="0">
                <a:latin typeface="Times New Roman"/>
                <a:cs typeface="Times New Roman"/>
              </a:rPr>
              <a:t> 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-57" dirty="0">
                <a:latin typeface="Verdana"/>
                <a:cs typeface="Verdana"/>
              </a:rPr>
              <a:t>y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35" dirty="0">
                <a:latin typeface="Verdana"/>
                <a:cs typeface="Verdana"/>
              </a:rPr>
              <a:t>o </a:t>
            </a:r>
            <a:r>
              <a:rPr sz="1015" spc="18" dirty="0">
                <a:latin typeface="Times New Roman"/>
                <a:cs typeface="Times New Roman"/>
              </a:rPr>
              <a:t> </a:t>
            </a:r>
            <a:r>
              <a:rPr sz="1015" spc="110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13" dirty="0">
                <a:latin typeface="Times New Roman"/>
                <a:cs typeface="Times New Roman"/>
              </a:rPr>
              <a:t> </a:t>
            </a:r>
            <a:r>
              <a:rPr sz="1015" spc="-57" dirty="0">
                <a:latin typeface="Verdana"/>
                <a:cs typeface="Verdana"/>
              </a:rPr>
              <a:t>y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44" dirty="0">
                <a:latin typeface="Verdana"/>
                <a:cs typeface="Verdana"/>
              </a:rPr>
              <a:t>f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-26" dirty="0">
                <a:latin typeface="Verdana"/>
                <a:cs typeface="Verdana"/>
              </a:rPr>
              <a:t>n</a:t>
            </a:r>
            <a:endParaRPr sz="1015">
              <a:latin typeface="Verdana"/>
              <a:cs typeface="Verdana"/>
            </a:endParaRPr>
          </a:p>
          <a:p>
            <a:pPr algn="ctr">
              <a:spcBef>
                <a:spcPts val="296"/>
              </a:spcBef>
            </a:pP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44" dirty="0">
                <a:latin typeface="Verdana"/>
                <a:cs typeface="Verdana"/>
              </a:rPr>
              <a:t>v</a:t>
            </a:r>
            <a:r>
              <a:rPr sz="1015" spc="-71" dirty="0">
                <a:latin typeface="Verdana"/>
                <a:cs typeface="Verdana"/>
              </a:rPr>
              <a:t>í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9" dirty="0">
                <a:latin typeface="Times New Roman"/>
                <a:cs typeface="Times New Roman"/>
              </a:rPr>
              <a:t> </a:t>
            </a:r>
            <a:r>
              <a:rPr sz="1015" spc="-57" dirty="0">
                <a:latin typeface="Verdana"/>
                <a:cs typeface="Verdana"/>
              </a:rPr>
              <a:t>y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ep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-26" dirty="0">
                <a:latin typeface="Verdana"/>
                <a:cs typeface="Verdana"/>
              </a:rPr>
              <a:t>n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75438" y="4961292"/>
            <a:ext cx="879662" cy="409574"/>
          </a:xfrm>
          <a:custGeom>
            <a:avLst/>
            <a:gdLst/>
            <a:ahLst/>
            <a:cxnLst/>
            <a:rect l="l" t="t" r="r" b="b"/>
            <a:pathLst>
              <a:path w="996950" h="464185">
                <a:moveTo>
                  <a:pt x="62484" y="34671"/>
                </a:moveTo>
                <a:lnTo>
                  <a:pt x="61864" y="22621"/>
                </a:lnTo>
                <a:lnTo>
                  <a:pt x="56388" y="11430"/>
                </a:lnTo>
                <a:lnTo>
                  <a:pt x="46910" y="3429"/>
                </a:lnTo>
                <a:lnTo>
                  <a:pt x="35433" y="0"/>
                </a:lnTo>
                <a:lnTo>
                  <a:pt x="23383" y="1143"/>
                </a:lnTo>
                <a:lnTo>
                  <a:pt x="12192" y="6858"/>
                </a:lnTo>
                <a:lnTo>
                  <a:pt x="3952" y="15454"/>
                </a:lnTo>
                <a:lnTo>
                  <a:pt x="0" y="26479"/>
                </a:lnTo>
                <a:lnTo>
                  <a:pt x="619" y="38361"/>
                </a:lnTo>
                <a:lnTo>
                  <a:pt x="6096" y="49530"/>
                </a:lnTo>
                <a:lnTo>
                  <a:pt x="15573" y="57769"/>
                </a:lnTo>
                <a:lnTo>
                  <a:pt x="27051" y="61722"/>
                </a:lnTo>
                <a:lnTo>
                  <a:pt x="28956" y="61624"/>
                </a:lnTo>
                <a:lnTo>
                  <a:pt x="28956" y="32766"/>
                </a:lnTo>
                <a:lnTo>
                  <a:pt x="33528" y="29718"/>
                </a:lnTo>
                <a:lnTo>
                  <a:pt x="52140" y="53500"/>
                </a:lnTo>
                <a:lnTo>
                  <a:pt x="58531" y="46148"/>
                </a:lnTo>
                <a:lnTo>
                  <a:pt x="62484" y="34671"/>
                </a:lnTo>
                <a:close/>
              </a:path>
              <a:path w="996950" h="464185">
                <a:moveTo>
                  <a:pt x="52140" y="53500"/>
                </a:moveTo>
                <a:lnTo>
                  <a:pt x="33528" y="29718"/>
                </a:lnTo>
                <a:lnTo>
                  <a:pt x="28956" y="32766"/>
                </a:lnTo>
                <a:lnTo>
                  <a:pt x="47800" y="56845"/>
                </a:lnTo>
                <a:lnTo>
                  <a:pt x="50292" y="55626"/>
                </a:lnTo>
                <a:lnTo>
                  <a:pt x="52140" y="53500"/>
                </a:lnTo>
                <a:close/>
              </a:path>
              <a:path w="996950" h="464185">
                <a:moveTo>
                  <a:pt x="47800" y="56845"/>
                </a:moveTo>
                <a:lnTo>
                  <a:pt x="28956" y="32766"/>
                </a:lnTo>
                <a:lnTo>
                  <a:pt x="28956" y="61624"/>
                </a:lnTo>
                <a:lnTo>
                  <a:pt x="39100" y="61102"/>
                </a:lnTo>
                <a:lnTo>
                  <a:pt x="47800" y="56845"/>
                </a:lnTo>
                <a:close/>
              </a:path>
              <a:path w="996950" h="464185">
                <a:moveTo>
                  <a:pt x="643128" y="451866"/>
                </a:moveTo>
                <a:lnTo>
                  <a:pt x="580644" y="441198"/>
                </a:lnTo>
                <a:lnTo>
                  <a:pt x="519684" y="422910"/>
                </a:lnTo>
                <a:lnTo>
                  <a:pt x="460248" y="400050"/>
                </a:lnTo>
                <a:lnTo>
                  <a:pt x="400812" y="369570"/>
                </a:lnTo>
                <a:lnTo>
                  <a:pt x="341376" y="334518"/>
                </a:lnTo>
                <a:lnTo>
                  <a:pt x="254508" y="268986"/>
                </a:lnTo>
                <a:lnTo>
                  <a:pt x="198120" y="218694"/>
                </a:lnTo>
                <a:lnTo>
                  <a:pt x="170688" y="191262"/>
                </a:lnTo>
                <a:lnTo>
                  <a:pt x="143256" y="160782"/>
                </a:lnTo>
                <a:lnTo>
                  <a:pt x="114300" y="130302"/>
                </a:lnTo>
                <a:lnTo>
                  <a:pt x="86868" y="98298"/>
                </a:lnTo>
                <a:lnTo>
                  <a:pt x="52140" y="53500"/>
                </a:lnTo>
                <a:lnTo>
                  <a:pt x="50292" y="55626"/>
                </a:lnTo>
                <a:lnTo>
                  <a:pt x="111252" y="134874"/>
                </a:lnTo>
                <a:lnTo>
                  <a:pt x="138684" y="165354"/>
                </a:lnTo>
                <a:lnTo>
                  <a:pt x="166116" y="194310"/>
                </a:lnTo>
                <a:lnTo>
                  <a:pt x="224028" y="249174"/>
                </a:lnTo>
                <a:lnTo>
                  <a:pt x="280416" y="296418"/>
                </a:lnTo>
                <a:lnTo>
                  <a:pt x="338328" y="339090"/>
                </a:lnTo>
                <a:lnTo>
                  <a:pt x="397764" y="374142"/>
                </a:lnTo>
                <a:lnTo>
                  <a:pt x="457200" y="404622"/>
                </a:lnTo>
                <a:lnTo>
                  <a:pt x="548640" y="438150"/>
                </a:lnTo>
                <a:lnTo>
                  <a:pt x="611124" y="451866"/>
                </a:lnTo>
                <a:lnTo>
                  <a:pt x="641604" y="457962"/>
                </a:lnTo>
                <a:lnTo>
                  <a:pt x="641604" y="451866"/>
                </a:lnTo>
                <a:lnTo>
                  <a:pt x="643128" y="451866"/>
                </a:lnTo>
                <a:close/>
              </a:path>
              <a:path w="996950" h="464185">
                <a:moveTo>
                  <a:pt x="938866" y="432301"/>
                </a:moveTo>
                <a:lnTo>
                  <a:pt x="937090" y="426974"/>
                </a:lnTo>
                <a:lnTo>
                  <a:pt x="929640" y="429006"/>
                </a:lnTo>
                <a:lnTo>
                  <a:pt x="897636" y="438150"/>
                </a:lnTo>
                <a:lnTo>
                  <a:pt x="864108" y="445770"/>
                </a:lnTo>
                <a:lnTo>
                  <a:pt x="800100" y="454914"/>
                </a:lnTo>
                <a:lnTo>
                  <a:pt x="768096" y="457962"/>
                </a:lnTo>
                <a:lnTo>
                  <a:pt x="704088" y="457962"/>
                </a:lnTo>
                <a:lnTo>
                  <a:pt x="673608" y="456438"/>
                </a:lnTo>
                <a:lnTo>
                  <a:pt x="641604" y="451866"/>
                </a:lnTo>
                <a:lnTo>
                  <a:pt x="641604" y="457962"/>
                </a:lnTo>
                <a:lnTo>
                  <a:pt x="673608" y="461010"/>
                </a:lnTo>
                <a:lnTo>
                  <a:pt x="705612" y="462606"/>
                </a:lnTo>
                <a:lnTo>
                  <a:pt x="736092" y="464058"/>
                </a:lnTo>
                <a:lnTo>
                  <a:pt x="768096" y="462534"/>
                </a:lnTo>
                <a:lnTo>
                  <a:pt x="800100" y="459486"/>
                </a:lnTo>
                <a:lnTo>
                  <a:pt x="833628" y="456438"/>
                </a:lnTo>
                <a:lnTo>
                  <a:pt x="865632" y="450342"/>
                </a:lnTo>
                <a:lnTo>
                  <a:pt x="899160" y="442722"/>
                </a:lnTo>
                <a:lnTo>
                  <a:pt x="931164" y="435102"/>
                </a:lnTo>
                <a:lnTo>
                  <a:pt x="938866" y="432301"/>
                </a:lnTo>
                <a:close/>
              </a:path>
              <a:path w="996950" h="464185">
                <a:moveTo>
                  <a:pt x="705612" y="457962"/>
                </a:moveTo>
                <a:lnTo>
                  <a:pt x="704088" y="457889"/>
                </a:lnTo>
                <a:lnTo>
                  <a:pt x="705612" y="457962"/>
                </a:lnTo>
                <a:close/>
              </a:path>
              <a:path w="996950" h="464185">
                <a:moveTo>
                  <a:pt x="996696" y="410718"/>
                </a:moveTo>
                <a:lnTo>
                  <a:pt x="928116" y="400050"/>
                </a:lnTo>
                <a:lnTo>
                  <a:pt x="937090" y="426974"/>
                </a:lnTo>
                <a:lnTo>
                  <a:pt x="946404" y="424434"/>
                </a:lnTo>
                <a:lnTo>
                  <a:pt x="947928" y="429006"/>
                </a:lnTo>
                <a:lnTo>
                  <a:pt x="947928" y="459486"/>
                </a:lnTo>
                <a:lnTo>
                  <a:pt x="996696" y="410718"/>
                </a:lnTo>
                <a:close/>
              </a:path>
              <a:path w="996950" h="464185">
                <a:moveTo>
                  <a:pt x="947928" y="429006"/>
                </a:moveTo>
                <a:lnTo>
                  <a:pt x="946404" y="424434"/>
                </a:lnTo>
                <a:lnTo>
                  <a:pt x="937090" y="426974"/>
                </a:lnTo>
                <a:lnTo>
                  <a:pt x="938866" y="432301"/>
                </a:lnTo>
                <a:lnTo>
                  <a:pt x="947928" y="429006"/>
                </a:lnTo>
                <a:close/>
              </a:path>
              <a:path w="996950" h="464185">
                <a:moveTo>
                  <a:pt x="947928" y="459486"/>
                </a:moveTo>
                <a:lnTo>
                  <a:pt x="947928" y="429006"/>
                </a:lnTo>
                <a:lnTo>
                  <a:pt x="938866" y="432301"/>
                </a:lnTo>
                <a:lnTo>
                  <a:pt x="947928" y="459486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929653" y="1059939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/>
          </a:p>
        </p:txBody>
      </p:sp>
      <p:sp>
        <p:nvSpPr>
          <p:cNvPr id="24" name="object 24"/>
          <p:cNvSpPr txBox="1"/>
          <p:nvPr/>
        </p:nvSpPr>
        <p:spPr>
          <a:xfrm>
            <a:off x="5059235" y="1467119"/>
            <a:ext cx="1955426" cy="269342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>
              <a:spcBef>
                <a:spcPts val="35"/>
              </a:spcBef>
            </a:pPr>
            <a:r>
              <a:rPr sz="1721" b="1" spc="212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21" b="1" spc="146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21" b="1" spc="-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21" b="1" spc="66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721" b="1" spc="146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21" b="1" spc="212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21" b="1" spc="106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21" b="1" spc="-326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21" b="1" spc="146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21" b="1" spc="-238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721" b="1" spc="-34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21" b="1" spc="106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21" b="1" spc="-18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721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63757" y="1438835"/>
            <a:ext cx="2146487" cy="298196"/>
          </a:xfrm>
          <a:prstGeom prst="rect">
            <a:avLst/>
          </a:prstGeom>
          <a:solidFill>
            <a:srgbClr val="072E51"/>
          </a:solidFill>
        </p:spPr>
        <p:txBody>
          <a:bodyPr vert="horz" wrap="square" lIns="0" tIns="33057" rIns="0" bIns="0" rtlCol="0">
            <a:spAutoFit/>
          </a:bodyPr>
          <a:lstStyle/>
          <a:p>
            <a:pPr marL="95255">
              <a:spcBef>
                <a:spcPts val="260"/>
              </a:spcBef>
            </a:pPr>
            <a:r>
              <a:rPr sz="1721" b="1" dirty="0">
                <a:solidFill>
                  <a:srgbClr val="FFFFFF"/>
                </a:solidFill>
                <a:latin typeface="Tahoma"/>
                <a:cs typeface="Tahoma"/>
              </a:rPr>
              <a:t>CONVOCATORIAS</a:t>
            </a:r>
            <a:endParaRPr sz="1721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19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2202" y="1522207"/>
            <a:ext cx="2884393" cy="291913"/>
          </a:xfrm>
          <a:custGeom>
            <a:avLst/>
            <a:gdLst/>
            <a:ahLst/>
            <a:cxnLst/>
            <a:rect l="l" t="t" r="r" b="b"/>
            <a:pathLst>
              <a:path w="3268979" h="330835">
                <a:moveTo>
                  <a:pt x="3268979" y="330707"/>
                </a:moveTo>
                <a:lnTo>
                  <a:pt x="3268979" y="0"/>
                </a:lnTo>
                <a:lnTo>
                  <a:pt x="0" y="0"/>
                </a:lnTo>
                <a:lnTo>
                  <a:pt x="0" y="330707"/>
                </a:lnTo>
                <a:lnTo>
                  <a:pt x="3268979" y="330707"/>
                </a:lnTo>
                <a:close/>
              </a:path>
            </a:pathLst>
          </a:custGeom>
          <a:solidFill>
            <a:srgbClr val="323F4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4618167" y="1518173"/>
            <a:ext cx="2892798" cy="300318"/>
          </a:xfrm>
          <a:custGeom>
            <a:avLst/>
            <a:gdLst/>
            <a:ahLst/>
            <a:cxnLst/>
            <a:rect l="l" t="t" r="r" b="b"/>
            <a:pathLst>
              <a:path w="3278504" h="340360">
                <a:moveTo>
                  <a:pt x="3278124" y="339852"/>
                </a:moveTo>
                <a:lnTo>
                  <a:pt x="3278124" y="0"/>
                </a:lnTo>
                <a:lnTo>
                  <a:pt x="0" y="0"/>
                </a:lnTo>
                <a:lnTo>
                  <a:pt x="0" y="339852"/>
                </a:lnTo>
                <a:lnTo>
                  <a:pt x="4572" y="339852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267456" y="10668"/>
                </a:lnTo>
                <a:lnTo>
                  <a:pt x="3267456" y="4572"/>
                </a:lnTo>
                <a:lnTo>
                  <a:pt x="3273552" y="10668"/>
                </a:lnTo>
                <a:lnTo>
                  <a:pt x="3273552" y="339852"/>
                </a:lnTo>
                <a:lnTo>
                  <a:pt x="3278124" y="339852"/>
                </a:lnTo>
                <a:close/>
              </a:path>
              <a:path w="3278504" h="340360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278504" h="340360">
                <a:moveTo>
                  <a:pt x="10668" y="330708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330708"/>
                </a:lnTo>
                <a:lnTo>
                  <a:pt x="10668" y="330708"/>
                </a:lnTo>
                <a:close/>
              </a:path>
              <a:path w="3278504" h="340360">
                <a:moveTo>
                  <a:pt x="3273552" y="330708"/>
                </a:moveTo>
                <a:lnTo>
                  <a:pt x="4572" y="330708"/>
                </a:lnTo>
                <a:lnTo>
                  <a:pt x="10668" y="335280"/>
                </a:lnTo>
                <a:lnTo>
                  <a:pt x="10668" y="339852"/>
                </a:lnTo>
                <a:lnTo>
                  <a:pt x="3267456" y="339852"/>
                </a:lnTo>
                <a:lnTo>
                  <a:pt x="3267456" y="335280"/>
                </a:lnTo>
                <a:lnTo>
                  <a:pt x="3273552" y="330708"/>
                </a:lnTo>
                <a:close/>
              </a:path>
              <a:path w="3278504" h="340360">
                <a:moveTo>
                  <a:pt x="10668" y="339852"/>
                </a:moveTo>
                <a:lnTo>
                  <a:pt x="10668" y="335280"/>
                </a:lnTo>
                <a:lnTo>
                  <a:pt x="4572" y="330708"/>
                </a:lnTo>
                <a:lnTo>
                  <a:pt x="4572" y="339852"/>
                </a:lnTo>
                <a:lnTo>
                  <a:pt x="10668" y="339852"/>
                </a:lnTo>
                <a:close/>
              </a:path>
              <a:path w="3278504" h="340360">
                <a:moveTo>
                  <a:pt x="3273552" y="10668"/>
                </a:moveTo>
                <a:lnTo>
                  <a:pt x="3267456" y="4572"/>
                </a:lnTo>
                <a:lnTo>
                  <a:pt x="3267456" y="10668"/>
                </a:lnTo>
                <a:lnTo>
                  <a:pt x="3273552" y="10668"/>
                </a:lnTo>
                <a:close/>
              </a:path>
              <a:path w="3278504" h="340360">
                <a:moveTo>
                  <a:pt x="3273552" y="330708"/>
                </a:moveTo>
                <a:lnTo>
                  <a:pt x="3273552" y="10668"/>
                </a:lnTo>
                <a:lnTo>
                  <a:pt x="3267456" y="10668"/>
                </a:lnTo>
                <a:lnTo>
                  <a:pt x="3267456" y="330708"/>
                </a:lnTo>
                <a:lnTo>
                  <a:pt x="3273552" y="330708"/>
                </a:lnTo>
                <a:close/>
              </a:path>
              <a:path w="3278504" h="340360">
                <a:moveTo>
                  <a:pt x="3273552" y="339852"/>
                </a:moveTo>
                <a:lnTo>
                  <a:pt x="3273552" y="330708"/>
                </a:lnTo>
                <a:lnTo>
                  <a:pt x="3267456" y="335280"/>
                </a:lnTo>
                <a:lnTo>
                  <a:pt x="3267456" y="339852"/>
                </a:lnTo>
                <a:lnTo>
                  <a:pt x="3273552" y="339852"/>
                </a:lnTo>
                <a:close/>
              </a:path>
            </a:pathLst>
          </a:custGeom>
          <a:solidFill>
            <a:srgbClr val="2F518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4714541" y="1541931"/>
            <a:ext cx="2702859" cy="2359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456" b="1" spc="-146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56" b="1" spc="-137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56" b="1" spc="-278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56" b="1" spc="-296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56" b="1" spc="168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56" b="1" spc="-296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56" b="1" spc="106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456" b="1" spc="-4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56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6" b="1" spc="-8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56" b="1" spc="-137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56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6" b="1" spc="168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56" b="1" spc="106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56" b="1" spc="-49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56" b="1" spc="4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456" b="1" spc="93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56" b="1" spc="159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56" b="1" spc="7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56" b="1" spc="-29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56" b="1" spc="93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56" b="1" spc="-216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56" b="1" spc="-296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56" b="1" spc="8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456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3989" y="2033195"/>
            <a:ext cx="1746773" cy="10098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36708" y="2429437"/>
            <a:ext cx="773766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Presidente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9385" y="2355059"/>
            <a:ext cx="2612091" cy="353793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67239" indent="-67239">
              <a:lnSpc>
                <a:spcPts val="1288"/>
              </a:lnSpc>
              <a:spcBef>
                <a:spcPts val="159"/>
              </a:spcBef>
              <a:tabLst>
                <a:tab pos="1555459" algn="l"/>
                <a:tab pos="1884930" algn="l"/>
              </a:tabLst>
            </a:pPr>
            <a:r>
              <a:rPr sz="1147" spc="137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147" spc="-93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vigilancia</a:t>
            </a:r>
            <a:r>
              <a:rPr sz="1147" spc="4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Legal</a:t>
            </a:r>
            <a:endParaRPr sz="1147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95799" y="2029161"/>
            <a:ext cx="3390340" cy="1014132"/>
            <a:chOff x="3215639" y="2299716"/>
            <a:chExt cx="3842385" cy="11493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9" y="2304288"/>
              <a:ext cx="1950720" cy="11445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6923" y="2299716"/>
              <a:ext cx="1950720" cy="114452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9343" y="2033196"/>
            <a:ext cx="4904142" cy="132856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091100" y="2347410"/>
            <a:ext cx="1152525" cy="361713"/>
          </a:xfrm>
          <a:prstGeom prst="rect">
            <a:avLst/>
          </a:prstGeom>
        </p:spPr>
        <p:txBody>
          <a:bodyPr vert="horz" wrap="square" lIns="0" tIns="28015" rIns="0" bIns="0" rtlCol="0">
            <a:spAutoFit/>
          </a:bodyPr>
          <a:lstStyle/>
          <a:p>
            <a:pPr marL="42024" marR="4483" indent="-31378">
              <a:lnSpc>
                <a:spcPts val="1288"/>
              </a:lnSpc>
              <a:spcBef>
                <a:spcPts val="221"/>
              </a:spcBef>
            </a:pP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r>
              <a:rPr sz="1147" spc="-33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49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representantes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8068" y="3324112"/>
            <a:ext cx="2428539" cy="10098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15785" y="3802383"/>
            <a:ext cx="118222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spc="15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2465" y="3648667"/>
            <a:ext cx="1358153" cy="351529"/>
          </a:xfrm>
          <a:prstGeom prst="rect">
            <a:avLst/>
          </a:prstGeom>
        </p:spPr>
        <p:txBody>
          <a:bodyPr vert="horz" wrap="square" lIns="0" tIns="17929" rIns="0" bIns="0" rtlCol="0">
            <a:spAutoFit/>
          </a:bodyPr>
          <a:lstStyle/>
          <a:p>
            <a:pPr indent="14568">
              <a:lnSpc>
                <a:spcPts val="1288"/>
              </a:lnSpc>
              <a:spcBef>
                <a:spcPts val="141"/>
              </a:spcBef>
            </a:pPr>
            <a:r>
              <a:rPr sz="1147" spc="-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1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147" spc="-124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199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147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66839" y="3324113"/>
            <a:ext cx="3816274" cy="127747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357773" y="3638329"/>
            <a:ext cx="1378324" cy="361713"/>
          </a:xfrm>
          <a:prstGeom prst="rect">
            <a:avLst/>
          </a:prstGeom>
        </p:spPr>
        <p:txBody>
          <a:bodyPr vert="horz" wrap="square" lIns="0" tIns="28015" rIns="0" bIns="0" rtlCol="0">
            <a:spAutoFit/>
          </a:bodyPr>
          <a:lstStyle/>
          <a:p>
            <a:pPr marL="26896" marR="4483" indent="-16249">
              <a:lnSpc>
                <a:spcPts val="1288"/>
              </a:lnSpc>
              <a:spcBef>
                <a:spcPts val="221"/>
              </a:spcBef>
            </a:pPr>
            <a:r>
              <a:rPr sz="1147" spc="-20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ú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97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84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147" spc="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199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85564" y="4563931"/>
            <a:ext cx="2073536" cy="100852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423622" y="4715439"/>
            <a:ext cx="1398494" cy="682049"/>
          </a:xfrm>
          <a:prstGeom prst="rect">
            <a:avLst/>
          </a:prstGeom>
        </p:spPr>
        <p:txBody>
          <a:bodyPr vert="horz" wrap="square" lIns="0" tIns="25213" rIns="0" bIns="0" rtlCol="0">
            <a:spAutoFit/>
          </a:bodyPr>
          <a:lstStyle/>
          <a:p>
            <a:pPr marL="10646" marR="4483" algn="ctr">
              <a:lnSpc>
                <a:spcPct val="93300"/>
              </a:lnSpc>
              <a:spcBef>
                <a:spcPts val="199"/>
              </a:spcBef>
            </a:pPr>
            <a:r>
              <a:rPr sz="1147" spc="-10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49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97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1147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dirty="0">
                <a:solidFill>
                  <a:srgbClr val="FFFFFF"/>
                </a:solidFill>
                <a:latin typeface="Verdana"/>
                <a:cs typeface="Verdana"/>
              </a:rPr>
              <a:t>Consejo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147" spc="7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vigilancia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21450" y="4563931"/>
            <a:ext cx="2073536" cy="100852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472955" y="4633412"/>
            <a:ext cx="1374962" cy="854608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0646" marR="4483" algn="ctr">
              <a:lnSpc>
                <a:spcPct val="93500"/>
              </a:lnSpc>
              <a:spcBef>
                <a:spcPts val="194"/>
              </a:spcBef>
            </a:pP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1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14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84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dirty="0">
                <a:solidFill>
                  <a:srgbClr val="FFFFFF"/>
                </a:solidFill>
                <a:latin typeface="Verdana"/>
                <a:cs typeface="Verdana"/>
              </a:rPr>
              <a:t>Superintendencia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4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147" spc="18" dirty="0">
                <a:solidFill>
                  <a:srgbClr val="FFFFFF"/>
                </a:solidFill>
                <a:latin typeface="Verdana"/>
                <a:cs typeface="Verdana"/>
              </a:rPr>
              <a:t>ordene </a:t>
            </a: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147" spc="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31" dirty="0">
                <a:solidFill>
                  <a:srgbClr val="FFFFFF"/>
                </a:solidFill>
                <a:latin typeface="Verdana"/>
                <a:cs typeface="Verdana"/>
              </a:rPr>
              <a:t>convocatoria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60023" y="4563931"/>
            <a:ext cx="1674158" cy="100852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469846" y="4633412"/>
            <a:ext cx="1457325" cy="854608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1206" marR="4483" indent="560" algn="ctr">
              <a:lnSpc>
                <a:spcPct val="93500"/>
              </a:lnSpc>
              <a:spcBef>
                <a:spcPts val="194"/>
              </a:spcBef>
            </a:pPr>
            <a:r>
              <a:rPr sz="1147" spc="-20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14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97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147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84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28" dirty="0">
                <a:solidFill>
                  <a:srgbClr val="FFFFFF"/>
                </a:solidFill>
                <a:latin typeface="Verdana"/>
                <a:cs typeface="Verdana"/>
              </a:rPr>
              <a:t>r </a:t>
            </a:r>
            <a:r>
              <a:rPr sz="1147" spc="-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5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49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066813" y="1057250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/>
          </a:p>
        </p:txBody>
      </p:sp>
      <p:grpSp>
        <p:nvGrpSpPr>
          <p:cNvPr id="25" name="object 25"/>
          <p:cNvGrpSpPr/>
          <p:nvPr/>
        </p:nvGrpSpPr>
        <p:grpSpPr>
          <a:xfrm>
            <a:off x="2301240" y="3287974"/>
            <a:ext cx="815228" cy="1187263"/>
            <a:chOff x="728472" y="3726370"/>
            <a:chExt cx="923925" cy="1345565"/>
          </a:xfrm>
        </p:grpSpPr>
        <p:sp>
          <p:nvSpPr>
            <p:cNvPr id="26" name="object 26"/>
            <p:cNvSpPr/>
            <p:nvPr/>
          </p:nvSpPr>
          <p:spPr>
            <a:xfrm>
              <a:off x="728472" y="3726370"/>
              <a:ext cx="923925" cy="1345565"/>
            </a:xfrm>
            <a:custGeom>
              <a:avLst/>
              <a:gdLst/>
              <a:ahLst/>
              <a:cxnLst/>
              <a:rect l="l" t="t" r="r" b="b"/>
              <a:pathLst>
                <a:path w="923925" h="1345564">
                  <a:moveTo>
                    <a:pt x="923353" y="469963"/>
                  </a:moveTo>
                  <a:lnTo>
                    <a:pt x="920451" y="425691"/>
                  </a:lnTo>
                  <a:lnTo>
                    <a:pt x="913319" y="381678"/>
                  </a:lnTo>
                  <a:lnTo>
                    <a:pt x="901959" y="338255"/>
                  </a:lnTo>
                  <a:lnTo>
                    <a:pt x="886372" y="295751"/>
                  </a:lnTo>
                  <a:lnTo>
                    <a:pt x="866562" y="254497"/>
                  </a:lnTo>
                  <a:lnTo>
                    <a:pt x="842530" y="214824"/>
                  </a:lnTo>
                  <a:lnTo>
                    <a:pt x="814279" y="177062"/>
                  </a:lnTo>
                  <a:lnTo>
                    <a:pt x="781811" y="141541"/>
                  </a:lnTo>
                  <a:lnTo>
                    <a:pt x="746291" y="109073"/>
                  </a:lnTo>
                  <a:lnTo>
                    <a:pt x="708529" y="80822"/>
                  </a:lnTo>
                  <a:lnTo>
                    <a:pt x="668855" y="56790"/>
                  </a:lnTo>
                  <a:lnTo>
                    <a:pt x="627602" y="36980"/>
                  </a:lnTo>
                  <a:lnTo>
                    <a:pt x="585098" y="21394"/>
                  </a:lnTo>
                  <a:lnTo>
                    <a:pt x="541674" y="10033"/>
                  </a:lnTo>
                  <a:lnTo>
                    <a:pt x="497661" y="2901"/>
                  </a:lnTo>
                  <a:lnTo>
                    <a:pt x="453389" y="0"/>
                  </a:lnTo>
                  <a:lnTo>
                    <a:pt x="409189" y="1330"/>
                  </a:lnTo>
                  <a:lnTo>
                    <a:pt x="365390" y="6896"/>
                  </a:lnTo>
                  <a:lnTo>
                    <a:pt x="322324" y="16699"/>
                  </a:lnTo>
                  <a:lnTo>
                    <a:pt x="280320" y="30741"/>
                  </a:lnTo>
                  <a:lnTo>
                    <a:pt x="239710" y="49025"/>
                  </a:lnTo>
                  <a:lnTo>
                    <a:pt x="200822" y="71553"/>
                  </a:lnTo>
                  <a:lnTo>
                    <a:pt x="163989" y="98327"/>
                  </a:lnTo>
                  <a:lnTo>
                    <a:pt x="129539" y="129349"/>
                  </a:lnTo>
                  <a:lnTo>
                    <a:pt x="98517" y="163799"/>
                  </a:lnTo>
                  <a:lnTo>
                    <a:pt x="71741" y="200635"/>
                  </a:lnTo>
                  <a:lnTo>
                    <a:pt x="49206" y="239529"/>
                  </a:lnTo>
                  <a:lnTo>
                    <a:pt x="30908" y="280154"/>
                  </a:lnTo>
                  <a:lnTo>
                    <a:pt x="16843" y="322180"/>
                  </a:lnTo>
                  <a:lnTo>
                    <a:pt x="7006" y="365280"/>
                  </a:lnTo>
                  <a:lnTo>
                    <a:pt x="1393" y="409126"/>
                  </a:lnTo>
                  <a:lnTo>
                    <a:pt x="0" y="453389"/>
                  </a:lnTo>
                  <a:lnTo>
                    <a:pt x="2821" y="497742"/>
                  </a:lnTo>
                  <a:lnTo>
                    <a:pt x="9852" y="541856"/>
                  </a:lnTo>
                  <a:lnTo>
                    <a:pt x="21089" y="585403"/>
                  </a:lnTo>
                  <a:lnTo>
                    <a:pt x="36528" y="628054"/>
                  </a:lnTo>
                  <a:lnTo>
                    <a:pt x="56164" y="669482"/>
                  </a:lnTo>
                  <a:lnTo>
                    <a:pt x="79992" y="709359"/>
                  </a:lnTo>
                  <a:lnTo>
                    <a:pt x="108008" y="747356"/>
                  </a:lnTo>
                  <a:lnTo>
                    <a:pt x="140207" y="783145"/>
                  </a:lnTo>
                  <a:lnTo>
                    <a:pt x="174323" y="818287"/>
                  </a:lnTo>
                  <a:lnTo>
                    <a:pt x="207040" y="854782"/>
                  </a:lnTo>
                  <a:lnTo>
                    <a:pt x="238367" y="892630"/>
                  </a:lnTo>
                  <a:lnTo>
                    <a:pt x="268312" y="931830"/>
                  </a:lnTo>
                  <a:lnTo>
                    <a:pt x="296884" y="972382"/>
                  </a:lnTo>
                  <a:lnTo>
                    <a:pt x="324091" y="1014288"/>
                  </a:lnTo>
                  <a:lnTo>
                    <a:pt x="349940" y="1057546"/>
                  </a:lnTo>
                  <a:lnTo>
                    <a:pt x="374442" y="1102157"/>
                  </a:lnTo>
                  <a:lnTo>
                    <a:pt x="397603" y="1148120"/>
                  </a:lnTo>
                  <a:lnTo>
                    <a:pt x="419432" y="1195437"/>
                  </a:lnTo>
                  <a:lnTo>
                    <a:pt x="439937" y="1244105"/>
                  </a:lnTo>
                  <a:lnTo>
                    <a:pt x="459128" y="1294127"/>
                  </a:lnTo>
                  <a:lnTo>
                    <a:pt x="477011" y="1345501"/>
                  </a:lnTo>
                  <a:lnTo>
                    <a:pt x="492863" y="1294831"/>
                  </a:lnTo>
                  <a:lnTo>
                    <a:pt x="510168" y="1245518"/>
                  </a:lnTo>
                  <a:lnTo>
                    <a:pt x="528916" y="1197565"/>
                  </a:lnTo>
                  <a:lnTo>
                    <a:pt x="549101" y="1150978"/>
                  </a:lnTo>
                  <a:lnTo>
                    <a:pt x="570713" y="1105761"/>
                  </a:lnTo>
                  <a:lnTo>
                    <a:pt x="593744" y="1061916"/>
                  </a:lnTo>
                  <a:lnTo>
                    <a:pt x="618186" y="1019450"/>
                  </a:lnTo>
                  <a:lnTo>
                    <a:pt x="644031" y="978365"/>
                  </a:lnTo>
                  <a:lnTo>
                    <a:pt x="671271" y="938666"/>
                  </a:lnTo>
                  <a:lnTo>
                    <a:pt x="699896" y="900357"/>
                  </a:lnTo>
                  <a:lnTo>
                    <a:pt x="729898" y="863443"/>
                  </a:lnTo>
                  <a:lnTo>
                    <a:pt x="761270" y="827926"/>
                  </a:lnTo>
                  <a:lnTo>
                    <a:pt x="794003" y="793813"/>
                  </a:lnTo>
                  <a:lnTo>
                    <a:pt x="825026" y="759364"/>
                  </a:lnTo>
                  <a:lnTo>
                    <a:pt x="851799" y="722530"/>
                  </a:lnTo>
                  <a:lnTo>
                    <a:pt x="874327" y="683643"/>
                  </a:lnTo>
                  <a:lnTo>
                    <a:pt x="892611" y="643032"/>
                  </a:lnTo>
                  <a:lnTo>
                    <a:pt x="906653" y="601028"/>
                  </a:lnTo>
                  <a:lnTo>
                    <a:pt x="916456" y="557962"/>
                  </a:lnTo>
                  <a:lnTo>
                    <a:pt x="922022" y="514163"/>
                  </a:lnTo>
                  <a:lnTo>
                    <a:pt x="923353" y="469963"/>
                  </a:lnTo>
                  <a:close/>
                </a:path>
              </a:pathLst>
            </a:custGeom>
            <a:solidFill>
              <a:srgbClr val="00AFF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4984" y="3979164"/>
              <a:ext cx="335280" cy="544195"/>
            </a:xfrm>
            <a:custGeom>
              <a:avLst/>
              <a:gdLst/>
              <a:ahLst/>
              <a:cxnLst/>
              <a:rect l="l" t="t" r="r" b="b"/>
              <a:pathLst>
                <a:path w="335280" h="544195">
                  <a:moveTo>
                    <a:pt x="313944" y="417576"/>
                  </a:moveTo>
                  <a:lnTo>
                    <a:pt x="313944" y="53340"/>
                  </a:lnTo>
                  <a:lnTo>
                    <a:pt x="313396" y="43100"/>
                  </a:lnTo>
                  <a:lnTo>
                    <a:pt x="300228" y="4572"/>
                  </a:lnTo>
                  <a:lnTo>
                    <a:pt x="294132" y="0"/>
                  </a:lnTo>
                  <a:lnTo>
                    <a:pt x="286512" y="0"/>
                  </a:lnTo>
                  <a:lnTo>
                    <a:pt x="279130" y="12811"/>
                  </a:lnTo>
                  <a:lnTo>
                    <a:pt x="270891" y="25908"/>
                  </a:lnTo>
                  <a:lnTo>
                    <a:pt x="242673" y="64103"/>
                  </a:lnTo>
                  <a:lnTo>
                    <a:pt x="210312" y="97536"/>
                  </a:lnTo>
                  <a:lnTo>
                    <a:pt x="174736" y="122396"/>
                  </a:lnTo>
                  <a:lnTo>
                    <a:pt x="129420" y="139612"/>
                  </a:lnTo>
                  <a:lnTo>
                    <a:pt x="27432" y="140208"/>
                  </a:lnTo>
                  <a:lnTo>
                    <a:pt x="21978" y="141327"/>
                  </a:lnTo>
                  <a:lnTo>
                    <a:pt x="2095" y="174307"/>
                  </a:lnTo>
                  <a:lnTo>
                    <a:pt x="0" y="195072"/>
                  </a:lnTo>
                  <a:lnTo>
                    <a:pt x="0" y="275844"/>
                  </a:lnTo>
                  <a:lnTo>
                    <a:pt x="7620" y="315468"/>
                  </a:lnTo>
                  <a:lnTo>
                    <a:pt x="19812" y="330708"/>
                  </a:lnTo>
                  <a:lnTo>
                    <a:pt x="64008" y="330708"/>
                  </a:lnTo>
                  <a:lnTo>
                    <a:pt x="64008" y="446145"/>
                  </a:lnTo>
                  <a:lnTo>
                    <a:pt x="67198" y="468606"/>
                  </a:lnTo>
                  <a:lnTo>
                    <a:pt x="68580" y="480060"/>
                  </a:lnTo>
                  <a:lnTo>
                    <a:pt x="72961" y="502158"/>
                  </a:lnTo>
                  <a:lnTo>
                    <a:pt x="74795" y="513064"/>
                  </a:lnTo>
                  <a:lnTo>
                    <a:pt x="76200" y="524256"/>
                  </a:lnTo>
                  <a:lnTo>
                    <a:pt x="85344" y="536448"/>
                  </a:lnTo>
                  <a:lnTo>
                    <a:pt x="91440" y="539496"/>
                  </a:lnTo>
                  <a:lnTo>
                    <a:pt x="99060" y="542544"/>
                  </a:lnTo>
                  <a:lnTo>
                    <a:pt x="105156" y="544068"/>
                  </a:lnTo>
                  <a:lnTo>
                    <a:pt x="111252" y="542544"/>
                  </a:lnTo>
                  <a:lnTo>
                    <a:pt x="115824" y="542544"/>
                  </a:lnTo>
                  <a:lnTo>
                    <a:pt x="115824" y="377952"/>
                  </a:lnTo>
                  <a:lnTo>
                    <a:pt x="117348" y="370332"/>
                  </a:lnTo>
                  <a:lnTo>
                    <a:pt x="118872" y="361188"/>
                  </a:lnTo>
                  <a:lnTo>
                    <a:pt x="135636" y="333756"/>
                  </a:lnTo>
                  <a:lnTo>
                    <a:pt x="145946" y="336613"/>
                  </a:lnTo>
                  <a:lnTo>
                    <a:pt x="146304" y="336750"/>
                  </a:lnTo>
                  <a:lnTo>
                    <a:pt x="146304" y="190500"/>
                  </a:lnTo>
                  <a:lnTo>
                    <a:pt x="184404" y="173736"/>
                  </a:lnTo>
                  <a:lnTo>
                    <a:pt x="220980" y="146304"/>
                  </a:lnTo>
                  <a:lnTo>
                    <a:pt x="264009" y="101846"/>
                  </a:lnTo>
                  <a:lnTo>
                    <a:pt x="286512" y="71628"/>
                  </a:lnTo>
                  <a:lnTo>
                    <a:pt x="286512" y="472440"/>
                  </a:lnTo>
                  <a:lnTo>
                    <a:pt x="311848" y="438340"/>
                  </a:lnTo>
                  <a:lnTo>
                    <a:pt x="313396" y="428458"/>
                  </a:lnTo>
                  <a:lnTo>
                    <a:pt x="313944" y="417576"/>
                  </a:lnTo>
                  <a:close/>
                </a:path>
                <a:path w="335280" h="544195">
                  <a:moveTo>
                    <a:pt x="64008" y="446145"/>
                  </a:moveTo>
                  <a:lnTo>
                    <a:pt x="64008" y="330708"/>
                  </a:lnTo>
                  <a:lnTo>
                    <a:pt x="62007" y="344400"/>
                  </a:lnTo>
                  <a:lnTo>
                    <a:pt x="60579" y="357949"/>
                  </a:lnTo>
                  <a:lnTo>
                    <a:pt x="59721" y="371213"/>
                  </a:lnTo>
                  <a:lnTo>
                    <a:pt x="59436" y="384048"/>
                  </a:lnTo>
                  <a:lnTo>
                    <a:pt x="59697" y="396597"/>
                  </a:lnTo>
                  <a:lnTo>
                    <a:pt x="63865" y="445127"/>
                  </a:lnTo>
                  <a:lnTo>
                    <a:pt x="64008" y="446145"/>
                  </a:lnTo>
                  <a:close/>
                </a:path>
                <a:path w="335280" h="544195">
                  <a:moveTo>
                    <a:pt x="123444" y="417576"/>
                  </a:moveTo>
                  <a:lnTo>
                    <a:pt x="120396" y="411480"/>
                  </a:lnTo>
                  <a:lnTo>
                    <a:pt x="117348" y="403860"/>
                  </a:lnTo>
                  <a:lnTo>
                    <a:pt x="115824" y="394716"/>
                  </a:lnTo>
                  <a:lnTo>
                    <a:pt x="115824" y="542544"/>
                  </a:lnTo>
                  <a:lnTo>
                    <a:pt x="118872" y="542544"/>
                  </a:lnTo>
                  <a:lnTo>
                    <a:pt x="118872" y="445008"/>
                  </a:lnTo>
                  <a:lnTo>
                    <a:pt x="119157" y="438150"/>
                  </a:lnTo>
                  <a:lnTo>
                    <a:pt x="120015" y="431292"/>
                  </a:lnTo>
                  <a:lnTo>
                    <a:pt x="121443" y="424434"/>
                  </a:lnTo>
                  <a:lnTo>
                    <a:pt x="123444" y="417576"/>
                  </a:lnTo>
                  <a:close/>
                </a:path>
                <a:path w="335280" h="544195">
                  <a:moveTo>
                    <a:pt x="143256" y="510540"/>
                  </a:moveTo>
                  <a:lnTo>
                    <a:pt x="140208" y="504444"/>
                  </a:lnTo>
                  <a:lnTo>
                    <a:pt x="135636" y="496824"/>
                  </a:lnTo>
                  <a:lnTo>
                    <a:pt x="132588" y="489204"/>
                  </a:lnTo>
                  <a:lnTo>
                    <a:pt x="128016" y="483108"/>
                  </a:lnTo>
                  <a:lnTo>
                    <a:pt x="124968" y="475488"/>
                  </a:lnTo>
                  <a:lnTo>
                    <a:pt x="123444" y="467868"/>
                  </a:lnTo>
                  <a:lnTo>
                    <a:pt x="120396" y="460248"/>
                  </a:lnTo>
                  <a:lnTo>
                    <a:pt x="118872" y="452628"/>
                  </a:lnTo>
                  <a:lnTo>
                    <a:pt x="118872" y="542544"/>
                  </a:lnTo>
                  <a:lnTo>
                    <a:pt x="124968" y="539496"/>
                  </a:lnTo>
                  <a:lnTo>
                    <a:pt x="131064" y="533400"/>
                  </a:lnTo>
                  <a:lnTo>
                    <a:pt x="135326" y="529399"/>
                  </a:lnTo>
                  <a:lnTo>
                    <a:pt x="138874" y="524256"/>
                  </a:lnTo>
                  <a:lnTo>
                    <a:pt x="141565" y="517969"/>
                  </a:lnTo>
                  <a:lnTo>
                    <a:pt x="143256" y="510540"/>
                  </a:lnTo>
                  <a:close/>
                </a:path>
                <a:path w="335280" h="544195">
                  <a:moveTo>
                    <a:pt x="286512" y="472440"/>
                  </a:moveTo>
                  <a:lnTo>
                    <a:pt x="286512" y="400812"/>
                  </a:lnTo>
                  <a:lnTo>
                    <a:pt x="247745" y="351400"/>
                  </a:lnTo>
                  <a:lnTo>
                    <a:pt x="211836" y="318420"/>
                  </a:lnTo>
                  <a:lnTo>
                    <a:pt x="175021" y="293274"/>
                  </a:lnTo>
                  <a:lnTo>
                    <a:pt x="146304" y="280416"/>
                  </a:lnTo>
                  <a:lnTo>
                    <a:pt x="146304" y="336750"/>
                  </a:lnTo>
                  <a:lnTo>
                    <a:pt x="156400" y="340614"/>
                  </a:lnTo>
                  <a:lnTo>
                    <a:pt x="167139" y="345757"/>
                  </a:lnTo>
                  <a:lnTo>
                    <a:pt x="209169" y="374975"/>
                  </a:lnTo>
                  <a:lnTo>
                    <a:pt x="238887" y="403479"/>
                  </a:lnTo>
                  <a:lnTo>
                    <a:pt x="256032" y="425196"/>
                  </a:lnTo>
                  <a:lnTo>
                    <a:pt x="264866" y="436649"/>
                  </a:lnTo>
                  <a:lnTo>
                    <a:pt x="272986" y="448246"/>
                  </a:lnTo>
                  <a:lnTo>
                    <a:pt x="280249" y="460128"/>
                  </a:lnTo>
                  <a:lnTo>
                    <a:pt x="286512" y="472440"/>
                  </a:lnTo>
                  <a:close/>
                </a:path>
                <a:path w="335280" h="544195">
                  <a:moveTo>
                    <a:pt x="335280" y="236220"/>
                  </a:moveTo>
                  <a:lnTo>
                    <a:pt x="324612" y="193548"/>
                  </a:lnTo>
                  <a:lnTo>
                    <a:pt x="313944" y="184404"/>
                  </a:lnTo>
                  <a:lnTo>
                    <a:pt x="313944" y="288036"/>
                  </a:lnTo>
                  <a:lnTo>
                    <a:pt x="333946" y="253365"/>
                  </a:lnTo>
                  <a:lnTo>
                    <a:pt x="335280" y="236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  <p:extLst>
      <p:ext uri="{BB962C8B-B14F-4D97-AF65-F5344CB8AC3E}">
        <p14:creationId xmlns:p14="http://schemas.microsoft.com/office/powerpoint/2010/main" val="32521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471" y="933225"/>
            <a:ext cx="8875058" cy="49942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73839" y="1638749"/>
            <a:ext cx="2918572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b="1" spc="-35" dirty="0">
                <a:solidFill>
                  <a:srgbClr val="FFFFFF"/>
                </a:solidFill>
                <a:latin typeface="Tahoma"/>
                <a:cs typeface="Tahoma"/>
              </a:rPr>
              <a:t>CONTENIDO</a:t>
            </a:r>
            <a:r>
              <a:rPr sz="1279" b="1" spc="-3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9" b="1" spc="-79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279" b="1" spc="-2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9" b="1" spc="-31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279" b="1" spc="-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9" b="1" spc="18" dirty="0">
                <a:solidFill>
                  <a:srgbClr val="FFFFFF"/>
                </a:solidFill>
                <a:latin typeface="Tahoma"/>
                <a:cs typeface="Tahoma"/>
              </a:rPr>
              <a:t>CONVOCATORIA</a:t>
            </a:r>
            <a:endParaRPr sz="1279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4988" y="2043953"/>
            <a:ext cx="6147995" cy="32461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9066" y="1162138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/>
          </a:p>
        </p:txBody>
      </p:sp>
      <p:grpSp>
        <p:nvGrpSpPr>
          <p:cNvPr id="6" name="object 6"/>
          <p:cNvGrpSpPr/>
          <p:nvPr/>
        </p:nvGrpSpPr>
        <p:grpSpPr>
          <a:xfrm>
            <a:off x="8150710" y="2795643"/>
            <a:ext cx="2177303" cy="2953310"/>
            <a:chOff x="7357871" y="3168395"/>
            <a:chExt cx="2467610" cy="33470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7871" y="3168395"/>
              <a:ext cx="280415" cy="3291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8079" y="3174999"/>
              <a:ext cx="2327147" cy="33401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368110" y="3158268"/>
            <a:ext cx="1800225" cy="196327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72878" marR="57152" indent="-272878">
              <a:lnSpc>
                <a:spcPct val="101499"/>
              </a:lnSpc>
              <a:spcBef>
                <a:spcPts val="84"/>
              </a:spcBef>
              <a:buChar char="-"/>
              <a:tabLst>
                <a:tab pos="272878" algn="l"/>
                <a:tab pos="273438" algn="l"/>
              </a:tabLst>
            </a:pPr>
            <a:r>
              <a:rPr sz="1147" spc="97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19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1147">
              <a:latin typeface="Verdana"/>
              <a:cs typeface="Verdana"/>
            </a:endParaRPr>
          </a:p>
          <a:p>
            <a:pPr marL="231414" indent="-209000">
              <a:spcBef>
                <a:spcPts val="22"/>
              </a:spcBef>
              <a:buChar char="-"/>
              <a:tabLst>
                <a:tab pos="231414" algn="l"/>
                <a:tab pos="231974" algn="l"/>
              </a:tabLst>
            </a:pPr>
            <a:r>
              <a:rPr sz="1147" spc="137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147">
              <a:latin typeface="Verdana"/>
              <a:cs typeface="Verdana"/>
            </a:endParaRPr>
          </a:p>
          <a:p>
            <a:pPr marL="652217">
              <a:spcBef>
                <a:spcPts val="22"/>
              </a:spcBef>
            </a:pPr>
            <a:r>
              <a:rPr sz="1147" spc="-40" dirty="0">
                <a:solidFill>
                  <a:srgbClr val="FFFFFF"/>
                </a:solidFill>
                <a:latin typeface="Verdana"/>
                <a:cs typeface="Verdana"/>
              </a:rPr>
              <a:t>requerirse</a:t>
            </a:r>
            <a:endParaRPr sz="1147">
              <a:latin typeface="Verdana"/>
              <a:cs typeface="Verdana"/>
            </a:endParaRPr>
          </a:p>
          <a:p>
            <a:pPr marL="219647" indent="-208441">
              <a:spcBef>
                <a:spcPts val="18"/>
              </a:spcBef>
              <a:buChar char="-"/>
              <a:tabLst>
                <a:tab pos="219087" algn="l"/>
                <a:tab pos="219647" algn="l"/>
              </a:tabLst>
            </a:pPr>
            <a:r>
              <a:rPr sz="1147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147">
              <a:latin typeface="Verdana"/>
              <a:cs typeface="Verdana"/>
            </a:endParaRPr>
          </a:p>
          <a:p>
            <a:pPr marL="633726">
              <a:spcBef>
                <a:spcPts val="22"/>
              </a:spcBef>
            </a:pP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147">
              <a:latin typeface="Verdana"/>
              <a:cs typeface="Verdana"/>
            </a:endParaRPr>
          </a:p>
          <a:p>
            <a:pPr marL="64998">
              <a:spcBef>
                <a:spcPts val="22"/>
              </a:spcBef>
              <a:tabLst>
                <a:tab pos="272878" algn="l"/>
              </a:tabLst>
            </a:pPr>
            <a:r>
              <a:rPr sz="1147" spc="-137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147" spc="-137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147" spc="-20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ñ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147">
              <a:latin typeface="Verdana"/>
              <a:cs typeface="Verdana"/>
            </a:endParaRPr>
          </a:p>
          <a:p>
            <a:pPr marL="301454" marR="85169" indent="-2802" algn="ctr">
              <a:lnSpc>
                <a:spcPct val="101499"/>
              </a:lnSpc>
            </a:pP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direcciones </a:t>
            </a:r>
            <a:r>
              <a:rPr sz="1147" spc="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88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19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147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84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votaciones</a:t>
            </a:r>
            <a:endParaRPr sz="1147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79696" y="1591796"/>
            <a:ext cx="809065" cy="1178299"/>
            <a:chOff x="8070722" y="1804035"/>
            <a:chExt cx="916940" cy="1335405"/>
          </a:xfrm>
        </p:grpSpPr>
        <p:sp>
          <p:nvSpPr>
            <p:cNvPr id="11" name="object 11"/>
            <p:cNvSpPr/>
            <p:nvPr/>
          </p:nvSpPr>
          <p:spPr>
            <a:xfrm>
              <a:off x="8070722" y="1804035"/>
              <a:ext cx="916940" cy="1335405"/>
            </a:xfrm>
            <a:custGeom>
              <a:avLst/>
              <a:gdLst/>
              <a:ahLst/>
              <a:cxnLst/>
              <a:rect l="l" t="t" r="r" b="b"/>
              <a:pathLst>
                <a:path w="916940" h="1335405">
                  <a:moveTo>
                    <a:pt x="916685" y="450532"/>
                  </a:moveTo>
                  <a:lnTo>
                    <a:pt x="915310" y="406679"/>
                  </a:lnTo>
                  <a:lnTo>
                    <a:pt x="909750" y="363203"/>
                  </a:lnTo>
                  <a:lnTo>
                    <a:pt x="900003" y="320428"/>
                  </a:lnTo>
                  <a:lnTo>
                    <a:pt x="886063" y="278677"/>
                  </a:lnTo>
                  <a:lnTo>
                    <a:pt x="867926" y="238275"/>
                  </a:lnTo>
                  <a:lnTo>
                    <a:pt x="845587" y="199545"/>
                  </a:lnTo>
                  <a:lnTo>
                    <a:pt x="819043" y="162811"/>
                  </a:lnTo>
                  <a:lnTo>
                    <a:pt x="788288" y="128396"/>
                  </a:lnTo>
                  <a:lnTo>
                    <a:pt x="753873" y="97642"/>
                  </a:lnTo>
                  <a:lnTo>
                    <a:pt x="717137" y="71098"/>
                  </a:lnTo>
                  <a:lnTo>
                    <a:pt x="678400" y="48759"/>
                  </a:lnTo>
                  <a:lnTo>
                    <a:pt x="637984" y="30622"/>
                  </a:lnTo>
                  <a:lnTo>
                    <a:pt x="596211" y="16682"/>
                  </a:lnTo>
                  <a:lnTo>
                    <a:pt x="553402" y="6935"/>
                  </a:lnTo>
                  <a:lnTo>
                    <a:pt x="509879" y="1375"/>
                  </a:lnTo>
                  <a:lnTo>
                    <a:pt x="465962" y="0"/>
                  </a:lnTo>
                  <a:lnTo>
                    <a:pt x="421975" y="2803"/>
                  </a:lnTo>
                  <a:lnTo>
                    <a:pt x="378237" y="9780"/>
                  </a:lnTo>
                  <a:lnTo>
                    <a:pt x="335071" y="20928"/>
                  </a:lnTo>
                  <a:lnTo>
                    <a:pt x="292798" y="36242"/>
                  </a:lnTo>
                  <a:lnTo>
                    <a:pt x="251739" y="55717"/>
                  </a:lnTo>
                  <a:lnTo>
                    <a:pt x="212216" y="79349"/>
                  </a:lnTo>
                  <a:lnTo>
                    <a:pt x="174551" y="107133"/>
                  </a:lnTo>
                  <a:lnTo>
                    <a:pt x="139064" y="139064"/>
                  </a:lnTo>
                  <a:lnTo>
                    <a:pt x="107133" y="174300"/>
                  </a:lnTo>
                  <a:lnTo>
                    <a:pt x="79349" y="211776"/>
                  </a:lnTo>
                  <a:lnTo>
                    <a:pt x="55717" y="251163"/>
                  </a:lnTo>
                  <a:lnTo>
                    <a:pt x="36242" y="292131"/>
                  </a:lnTo>
                  <a:lnTo>
                    <a:pt x="20928" y="334349"/>
                  </a:lnTo>
                  <a:lnTo>
                    <a:pt x="9780" y="377487"/>
                  </a:lnTo>
                  <a:lnTo>
                    <a:pt x="2803" y="421214"/>
                  </a:lnTo>
                  <a:lnTo>
                    <a:pt x="0" y="465200"/>
                  </a:lnTo>
                  <a:lnTo>
                    <a:pt x="1375" y="509115"/>
                  </a:lnTo>
                  <a:lnTo>
                    <a:pt x="6935" y="552628"/>
                  </a:lnTo>
                  <a:lnTo>
                    <a:pt x="16682" y="595409"/>
                  </a:lnTo>
                  <a:lnTo>
                    <a:pt x="30622" y="637127"/>
                  </a:lnTo>
                  <a:lnTo>
                    <a:pt x="48759" y="677452"/>
                  </a:lnTo>
                  <a:lnTo>
                    <a:pt x="71098" y="716053"/>
                  </a:lnTo>
                  <a:lnTo>
                    <a:pt x="97642" y="752601"/>
                  </a:lnTo>
                  <a:lnTo>
                    <a:pt x="128396" y="786764"/>
                  </a:lnTo>
                  <a:lnTo>
                    <a:pt x="161104" y="820852"/>
                  </a:lnTo>
                  <a:lnTo>
                    <a:pt x="192404" y="856291"/>
                  </a:lnTo>
                  <a:lnTo>
                    <a:pt x="222298" y="893084"/>
                  </a:lnTo>
                  <a:lnTo>
                    <a:pt x="250785" y="931229"/>
                  </a:lnTo>
                  <a:lnTo>
                    <a:pt x="277866" y="970727"/>
                  </a:lnTo>
                  <a:lnTo>
                    <a:pt x="303539" y="1011577"/>
                  </a:lnTo>
                  <a:lnTo>
                    <a:pt x="327806" y="1053780"/>
                  </a:lnTo>
                  <a:lnTo>
                    <a:pt x="350666" y="1097336"/>
                  </a:lnTo>
                  <a:lnTo>
                    <a:pt x="372119" y="1142244"/>
                  </a:lnTo>
                  <a:lnTo>
                    <a:pt x="392166" y="1188505"/>
                  </a:lnTo>
                  <a:lnTo>
                    <a:pt x="410805" y="1236119"/>
                  </a:lnTo>
                  <a:lnTo>
                    <a:pt x="428038" y="1285085"/>
                  </a:lnTo>
                  <a:lnTo>
                    <a:pt x="443864" y="1335404"/>
                  </a:lnTo>
                  <a:lnTo>
                    <a:pt x="461422" y="1284381"/>
                  </a:lnTo>
                  <a:lnTo>
                    <a:pt x="480332" y="1234707"/>
                  </a:lnTo>
                  <a:lnTo>
                    <a:pt x="500595" y="1186376"/>
                  </a:lnTo>
                  <a:lnTo>
                    <a:pt x="522211" y="1139386"/>
                  </a:lnTo>
                  <a:lnTo>
                    <a:pt x="545179" y="1093732"/>
                  </a:lnTo>
                  <a:lnTo>
                    <a:pt x="569500" y="1049410"/>
                  </a:lnTo>
                  <a:lnTo>
                    <a:pt x="595173" y="1006415"/>
                  </a:lnTo>
                  <a:lnTo>
                    <a:pt x="622200" y="964744"/>
                  </a:lnTo>
                  <a:lnTo>
                    <a:pt x="650578" y="924393"/>
                  </a:lnTo>
                  <a:lnTo>
                    <a:pt x="680310" y="885356"/>
                  </a:lnTo>
                  <a:lnTo>
                    <a:pt x="711394" y="847631"/>
                  </a:lnTo>
                  <a:lnTo>
                    <a:pt x="743831" y="811212"/>
                  </a:lnTo>
                  <a:lnTo>
                    <a:pt x="777620" y="776096"/>
                  </a:lnTo>
                  <a:lnTo>
                    <a:pt x="809552" y="740878"/>
                  </a:lnTo>
                  <a:lnTo>
                    <a:pt x="837336" y="703448"/>
                  </a:lnTo>
                  <a:lnTo>
                    <a:pt x="860968" y="664128"/>
                  </a:lnTo>
                  <a:lnTo>
                    <a:pt x="880443" y="623244"/>
                  </a:lnTo>
                  <a:lnTo>
                    <a:pt x="895757" y="581119"/>
                  </a:lnTo>
                  <a:lnTo>
                    <a:pt x="906904" y="538076"/>
                  </a:lnTo>
                  <a:lnTo>
                    <a:pt x="913882" y="494439"/>
                  </a:lnTo>
                  <a:lnTo>
                    <a:pt x="916685" y="450532"/>
                  </a:lnTo>
                  <a:close/>
                </a:path>
              </a:pathLst>
            </a:custGeom>
            <a:solidFill>
              <a:srgbClr val="00AFF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9600" y="1994916"/>
              <a:ext cx="597408" cy="624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234172" y="2050542"/>
              <a:ext cx="591820" cy="102235"/>
            </a:xfrm>
            <a:custGeom>
              <a:avLst/>
              <a:gdLst/>
              <a:ahLst/>
              <a:cxnLst/>
              <a:rect l="l" t="t" r="r" b="b"/>
              <a:pathLst>
                <a:path w="591820" h="102235">
                  <a:moveTo>
                    <a:pt x="0" y="0"/>
                  </a:moveTo>
                  <a:lnTo>
                    <a:pt x="591312" y="0"/>
                  </a:lnTo>
                </a:path>
                <a:path w="591820" h="102235">
                  <a:moveTo>
                    <a:pt x="27431" y="7620"/>
                  </a:moveTo>
                  <a:lnTo>
                    <a:pt x="560831" y="7620"/>
                  </a:lnTo>
                </a:path>
                <a:path w="591820" h="102235">
                  <a:moveTo>
                    <a:pt x="27431" y="9143"/>
                  </a:moveTo>
                  <a:lnTo>
                    <a:pt x="560831" y="9143"/>
                  </a:lnTo>
                </a:path>
                <a:path w="591820" h="102235">
                  <a:moveTo>
                    <a:pt x="27431" y="10667"/>
                  </a:moveTo>
                  <a:lnTo>
                    <a:pt x="560831" y="10667"/>
                  </a:lnTo>
                </a:path>
                <a:path w="591820" h="102235">
                  <a:moveTo>
                    <a:pt x="27431" y="12191"/>
                  </a:moveTo>
                  <a:lnTo>
                    <a:pt x="560831" y="12191"/>
                  </a:lnTo>
                </a:path>
                <a:path w="591820" h="102235">
                  <a:moveTo>
                    <a:pt x="27431" y="13715"/>
                  </a:moveTo>
                  <a:lnTo>
                    <a:pt x="560831" y="13715"/>
                  </a:lnTo>
                </a:path>
                <a:path w="591820" h="102235">
                  <a:moveTo>
                    <a:pt x="27431" y="15239"/>
                  </a:moveTo>
                  <a:lnTo>
                    <a:pt x="560831" y="15239"/>
                  </a:lnTo>
                </a:path>
                <a:path w="591820" h="102235">
                  <a:moveTo>
                    <a:pt x="27431" y="16763"/>
                  </a:moveTo>
                  <a:lnTo>
                    <a:pt x="560831" y="16763"/>
                  </a:lnTo>
                </a:path>
                <a:path w="591820" h="102235">
                  <a:moveTo>
                    <a:pt x="27431" y="18287"/>
                  </a:moveTo>
                  <a:lnTo>
                    <a:pt x="560831" y="18287"/>
                  </a:lnTo>
                </a:path>
                <a:path w="591820" h="102235">
                  <a:moveTo>
                    <a:pt x="27431" y="19811"/>
                  </a:moveTo>
                  <a:lnTo>
                    <a:pt x="560831" y="19811"/>
                  </a:lnTo>
                </a:path>
                <a:path w="591820" h="102235">
                  <a:moveTo>
                    <a:pt x="27431" y="21335"/>
                  </a:moveTo>
                  <a:lnTo>
                    <a:pt x="560831" y="21335"/>
                  </a:lnTo>
                </a:path>
                <a:path w="591820" h="102235">
                  <a:moveTo>
                    <a:pt x="27431" y="22859"/>
                  </a:moveTo>
                  <a:lnTo>
                    <a:pt x="560831" y="22859"/>
                  </a:lnTo>
                </a:path>
                <a:path w="591820" h="102235">
                  <a:moveTo>
                    <a:pt x="27431" y="24383"/>
                  </a:moveTo>
                  <a:lnTo>
                    <a:pt x="560831" y="24383"/>
                  </a:lnTo>
                </a:path>
                <a:path w="591820" h="102235">
                  <a:moveTo>
                    <a:pt x="27431" y="25907"/>
                  </a:moveTo>
                  <a:lnTo>
                    <a:pt x="560831" y="25907"/>
                  </a:lnTo>
                </a:path>
                <a:path w="591820" h="102235">
                  <a:moveTo>
                    <a:pt x="27431" y="27431"/>
                  </a:moveTo>
                  <a:lnTo>
                    <a:pt x="560831" y="27431"/>
                  </a:lnTo>
                </a:path>
                <a:path w="591820" h="102235">
                  <a:moveTo>
                    <a:pt x="27431" y="28955"/>
                  </a:moveTo>
                  <a:lnTo>
                    <a:pt x="560831" y="28955"/>
                  </a:lnTo>
                </a:path>
                <a:path w="591820" h="102235">
                  <a:moveTo>
                    <a:pt x="27431" y="30479"/>
                  </a:moveTo>
                  <a:lnTo>
                    <a:pt x="560831" y="30479"/>
                  </a:lnTo>
                </a:path>
                <a:path w="591820" h="102235">
                  <a:moveTo>
                    <a:pt x="27431" y="32003"/>
                  </a:moveTo>
                  <a:lnTo>
                    <a:pt x="74676" y="32003"/>
                  </a:lnTo>
                </a:path>
                <a:path w="591820" h="102235">
                  <a:moveTo>
                    <a:pt x="513587" y="32003"/>
                  </a:moveTo>
                  <a:lnTo>
                    <a:pt x="560832" y="32003"/>
                  </a:lnTo>
                </a:path>
                <a:path w="591820" h="102235">
                  <a:moveTo>
                    <a:pt x="27431" y="33527"/>
                  </a:moveTo>
                  <a:lnTo>
                    <a:pt x="74676" y="33527"/>
                  </a:lnTo>
                </a:path>
                <a:path w="591820" h="102235">
                  <a:moveTo>
                    <a:pt x="513587" y="33527"/>
                  </a:moveTo>
                  <a:lnTo>
                    <a:pt x="560832" y="33527"/>
                  </a:lnTo>
                </a:path>
                <a:path w="591820" h="102235">
                  <a:moveTo>
                    <a:pt x="27431" y="35051"/>
                  </a:moveTo>
                  <a:lnTo>
                    <a:pt x="74676" y="35051"/>
                  </a:lnTo>
                </a:path>
                <a:path w="591820" h="102235">
                  <a:moveTo>
                    <a:pt x="513587" y="35051"/>
                  </a:moveTo>
                  <a:lnTo>
                    <a:pt x="560832" y="35051"/>
                  </a:lnTo>
                </a:path>
                <a:path w="591820" h="102235">
                  <a:moveTo>
                    <a:pt x="27431" y="36575"/>
                  </a:moveTo>
                  <a:lnTo>
                    <a:pt x="74676" y="36575"/>
                  </a:lnTo>
                </a:path>
                <a:path w="591820" h="102235">
                  <a:moveTo>
                    <a:pt x="513587" y="36575"/>
                  </a:moveTo>
                  <a:lnTo>
                    <a:pt x="560832" y="36575"/>
                  </a:lnTo>
                </a:path>
                <a:path w="591820" h="102235">
                  <a:moveTo>
                    <a:pt x="27431" y="38100"/>
                  </a:moveTo>
                  <a:lnTo>
                    <a:pt x="74676" y="38100"/>
                  </a:lnTo>
                </a:path>
                <a:path w="591820" h="102235">
                  <a:moveTo>
                    <a:pt x="513587" y="38100"/>
                  </a:moveTo>
                  <a:lnTo>
                    <a:pt x="560832" y="38100"/>
                  </a:lnTo>
                </a:path>
                <a:path w="591820" h="102235">
                  <a:moveTo>
                    <a:pt x="27431" y="39624"/>
                  </a:moveTo>
                  <a:lnTo>
                    <a:pt x="74676" y="39624"/>
                  </a:lnTo>
                </a:path>
                <a:path w="591820" h="102235">
                  <a:moveTo>
                    <a:pt x="513587" y="39624"/>
                  </a:moveTo>
                  <a:lnTo>
                    <a:pt x="560832" y="39624"/>
                  </a:lnTo>
                </a:path>
                <a:path w="591820" h="102235">
                  <a:moveTo>
                    <a:pt x="27431" y="41148"/>
                  </a:moveTo>
                  <a:lnTo>
                    <a:pt x="74676" y="41148"/>
                  </a:lnTo>
                </a:path>
                <a:path w="591820" h="102235">
                  <a:moveTo>
                    <a:pt x="513587" y="41148"/>
                  </a:moveTo>
                  <a:lnTo>
                    <a:pt x="560832" y="41148"/>
                  </a:lnTo>
                </a:path>
                <a:path w="591820" h="102235">
                  <a:moveTo>
                    <a:pt x="27431" y="42672"/>
                  </a:moveTo>
                  <a:lnTo>
                    <a:pt x="74676" y="42672"/>
                  </a:lnTo>
                </a:path>
                <a:path w="591820" h="102235">
                  <a:moveTo>
                    <a:pt x="513587" y="42672"/>
                  </a:moveTo>
                  <a:lnTo>
                    <a:pt x="560832" y="42672"/>
                  </a:lnTo>
                </a:path>
                <a:path w="591820" h="102235">
                  <a:moveTo>
                    <a:pt x="27431" y="44196"/>
                  </a:moveTo>
                  <a:lnTo>
                    <a:pt x="74676" y="44196"/>
                  </a:lnTo>
                </a:path>
                <a:path w="591820" h="102235">
                  <a:moveTo>
                    <a:pt x="513587" y="44196"/>
                  </a:moveTo>
                  <a:lnTo>
                    <a:pt x="560832" y="44196"/>
                  </a:lnTo>
                </a:path>
                <a:path w="591820" h="102235">
                  <a:moveTo>
                    <a:pt x="27431" y="45720"/>
                  </a:moveTo>
                  <a:lnTo>
                    <a:pt x="74676" y="45720"/>
                  </a:lnTo>
                </a:path>
                <a:path w="591820" h="102235">
                  <a:moveTo>
                    <a:pt x="513587" y="45720"/>
                  </a:moveTo>
                  <a:lnTo>
                    <a:pt x="560832" y="45720"/>
                  </a:lnTo>
                </a:path>
                <a:path w="591820" h="102235">
                  <a:moveTo>
                    <a:pt x="27431" y="47243"/>
                  </a:moveTo>
                  <a:lnTo>
                    <a:pt x="74676" y="47243"/>
                  </a:lnTo>
                </a:path>
                <a:path w="591820" h="102235">
                  <a:moveTo>
                    <a:pt x="513587" y="47243"/>
                  </a:moveTo>
                  <a:lnTo>
                    <a:pt x="560832" y="47243"/>
                  </a:lnTo>
                </a:path>
                <a:path w="591820" h="102235">
                  <a:moveTo>
                    <a:pt x="27431" y="48767"/>
                  </a:moveTo>
                  <a:lnTo>
                    <a:pt x="74676" y="48767"/>
                  </a:lnTo>
                </a:path>
                <a:path w="591820" h="102235">
                  <a:moveTo>
                    <a:pt x="513587" y="48767"/>
                  </a:moveTo>
                  <a:lnTo>
                    <a:pt x="560832" y="48767"/>
                  </a:lnTo>
                </a:path>
                <a:path w="591820" h="102235">
                  <a:moveTo>
                    <a:pt x="27431" y="50291"/>
                  </a:moveTo>
                  <a:lnTo>
                    <a:pt x="74676" y="50291"/>
                  </a:lnTo>
                </a:path>
                <a:path w="591820" h="102235">
                  <a:moveTo>
                    <a:pt x="513587" y="50291"/>
                  </a:moveTo>
                  <a:lnTo>
                    <a:pt x="560832" y="50291"/>
                  </a:lnTo>
                </a:path>
                <a:path w="591820" h="102235">
                  <a:moveTo>
                    <a:pt x="27431" y="51815"/>
                  </a:moveTo>
                  <a:lnTo>
                    <a:pt x="74676" y="51815"/>
                  </a:lnTo>
                </a:path>
                <a:path w="591820" h="102235">
                  <a:moveTo>
                    <a:pt x="513587" y="51815"/>
                  </a:moveTo>
                  <a:lnTo>
                    <a:pt x="560832" y="51815"/>
                  </a:lnTo>
                </a:path>
                <a:path w="591820" h="102235">
                  <a:moveTo>
                    <a:pt x="27431" y="53339"/>
                  </a:moveTo>
                  <a:lnTo>
                    <a:pt x="74676" y="53339"/>
                  </a:lnTo>
                </a:path>
                <a:path w="591820" h="102235">
                  <a:moveTo>
                    <a:pt x="513587" y="53339"/>
                  </a:moveTo>
                  <a:lnTo>
                    <a:pt x="560832" y="53339"/>
                  </a:lnTo>
                </a:path>
                <a:path w="591820" h="102235">
                  <a:moveTo>
                    <a:pt x="27431" y="54863"/>
                  </a:moveTo>
                  <a:lnTo>
                    <a:pt x="74676" y="54863"/>
                  </a:lnTo>
                </a:path>
                <a:path w="591820" h="102235">
                  <a:moveTo>
                    <a:pt x="513587" y="54863"/>
                  </a:moveTo>
                  <a:lnTo>
                    <a:pt x="560832" y="54863"/>
                  </a:lnTo>
                </a:path>
                <a:path w="591820" h="102235">
                  <a:moveTo>
                    <a:pt x="27431" y="56387"/>
                  </a:moveTo>
                  <a:lnTo>
                    <a:pt x="74676" y="56387"/>
                  </a:lnTo>
                </a:path>
                <a:path w="591820" h="102235">
                  <a:moveTo>
                    <a:pt x="513587" y="56387"/>
                  </a:moveTo>
                  <a:lnTo>
                    <a:pt x="560832" y="56387"/>
                  </a:lnTo>
                </a:path>
                <a:path w="591820" h="102235">
                  <a:moveTo>
                    <a:pt x="27431" y="57911"/>
                  </a:moveTo>
                  <a:lnTo>
                    <a:pt x="74676" y="57911"/>
                  </a:lnTo>
                </a:path>
                <a:path w="591820" h="102235">
                  <a:moveTo>
                    <a:pt x="513587" y="57911"/>
                  </a:moveTo>
                  <a:lnTo>
                    <a:pt x="560832" y="57911"/>
                  </a:lnTo>
                </a:path>
                <a:path w="591820" h="102235">
                  <a:moveTo>
                    <a:pt x="27431" y="59435"/>
                  </a:moveTo>
                  <a:lnTo>
                    <a:pt x="74676" y="59435"/>
                  </a:lnTo>
                </a:path>
                <a:path w="591820" h="102235">
                  <a:moveTo>
                    <a:pt x="513587" y="59435"/>
                  </a:moveTo>
                  <a:lnTo>
                    <a:pt x="560832" y="59435"/>
                  </a:lnTo>
                </a:path>
                <a:path w="591820" h="102235">
                  <a:moveTo>
                    <a:pt x="27431" y="60959"/>
                  </a:moveTo>
                  <a:lnTo>
                    <a:pt x="74676" y="60959"/>
                  </a:lnTo>
                </a:path>
                <a:path w="591820" h="102235">
                  <a:moveTo>
                    <a:pt x="513587" y="60959"/>
                  </a:moveTo>
                  <a:lnTo>
                    <a:pt x="560832" y="60959"/>
                  </a:lnTo>
                </a:path>
                <a:path w="591820" h="102235">
                  <a:moveTo>
                    <a:pt x="27431" y="62483"/>
                  </a:moveTo>
                  <a:lnTo>
                    <a:pt x="74676" y="62483"/>
                  </a:lnTo>
                </a:path>
                <a:path w="591820" h="102235">
                  <a:moveTo>
                    <a:pt x="513587" y="62483"/>
                  </a:moveTo>
                  <a:lnTo>
                    <a:pt x="560832" y="62483"/>
                  </a:lnTo>
                </a:path>
                <a:path w="591820" h="102235">
                  <a:moveTo>
                    <a:pt x="27431" y="64007"/>
                  </a:moveTo>
                  <a:lnTo>
                    <a:pt x="74676" y="64007"/>
                  </a:lnTo>
                </a:path>
                <a:path w="591820" h="102235">
                  <a:moveTo>
                    <a:pt x="513587" y="64007"/>
                  </a:moveTo>
                  <a:lnTo>
                    <a:pt x="560832" y="64007"/>
                  </a:lnTo>
                </a:path>
                <a:path w="591820" h="102235">
                  <a:moveTo>
                    <a:pt x="27431" y="65531"/>
                  </a:moveTo>
                  <a:lnTo>
                    <a:pt x="74676" y="65531"/>
                  </a:lnTo>
                </a:path>
                <a:path w="591820" h="102235">
                  <a:moveTo>
                    <a:pt x="513587" y="65531"/>
                  </a:moveTo>
                  <a:lnTo>
                    <a:pt x="560832" y="65531"/>
                  </a:lnTo>
                </a:path>
                <a:path w="591820" h="102235">
                  <a:moveTo>
                    <a:pt x="27431" y="67055"/>
                  </a:moveTo>
                  <a:lnTo>
                    <a:pt x="74676" y="67055"/>
                  </a:lnTo>
                </a:path>
                <a:path w="591820" h="102235">
                  <a:moveTo>
                    <a:pt x="513587" y="67055"/>
                  </a:moveTo>
                  <a:lnTo>
                    <a:pt x="560832" y="67055"/>
                  </a:lnTo>
                </a:path>
                <a:path w="591820" h="102235">
                  <a:moveTo>
                    <a:pt x="27431" y="68579"/>
                  </a:moveTo>
                  <a:lnTo>
                    <a:pt x="74676" y="68579"/>
                  </a:lnTo>
                </a:path>
                <a:path w="591820" h="102235">
                  <a:moveTo>
                    <a:pt x="513587" y="68579"/>
                  </a:moveTo>
                  <a:lnTo>
                    <a:pt x="560832" y="68579"/>
                  </a:lnTo>
                </a:path>
                <a:path w="591820" h="102235">
                  <a:moveTo>
                    <a:pt x="27431" y="70103"/>
                  </a:moveTo>
                  <a:lnTo>
                    <a:pt x="74676" y="70103"/>
                  </a:lnTo>
                </a:path>
                <a:path w="591820" h="102235">
                  <a:moveTo>
                    <a:pt x="513587" y="70103"/>
                  </a:moveTo>
                  <a:lnTo>
                    <a:pt x="560832" y="70103"/>
                  </a:lnTo>
                </a:path>
                <a:path w="591820" h="102235">
                  <a:moveTo>
                    <a:pt x="27431" y="71627"/>
                  </a:moveTo>
                  <a:lnTo>
                    <a:pt x="74676" y="71627"/>
                  </a:lnTo>
                </a:path>
                <a:path w="591820" h="102235">
                  <a:moveTo>
                    <a:pt x="513587" y="71627"/>
                  </a:moveTo>
                  <a:lnTo>
                    <a:pt x="560832" y="71627"/>
                  </a:lnTo>
                </a:path>
                <a:path w="591820" h="102235">
                  <a:moveTo>
                    <a:pt x="27431" y="73151"/>
                  </a:moveTo>
                  <a:lnTo>
                    <a:pt x="74676" y="73151"/>
                  </a:lnTo>
                </a:path>
                <a:path w="591820" h="102235">
                  <a:moveTo>
                    <a:pt x="513587" y="73151"/>
                  </a:moveTo>
                  <a:lnTo>
                    <a:pt x="560832" y="73151"/>
                  </a:lnTo>
                </a:path>
                <a:path w="591820" h="102235">
                  <a:moveTo>
                    <a:pt x="27431" y="74675"/>
                  </a:moveTo>
                  <a:lnTo>
                    <a:pt x="74676" y="74675"/>
                  </a:lnTo>
                </a:path>
                <a:path w="591820" h="102235">
                  <a:moveTo>
                    <a:pt x="513587" y="74675"/>
                  </a:moveTo>
                  <a:lnTo>
                    <a:pt x="560832" y="74675"/>
                  </a:lnTo>
                </a:path>
                <a:path w="591820" h="102235">
                  <a:moveTo>
                    <a:pt x="27431" y="76200"/>
                  </a:moveTo>
                  <a:lnTo>
                    <a:pt x="74676" y="76200"/>
                  </a:lnTo>
                </a:path>
                <a:path w="591820" h="102235">
                  <a:moveTo>
                    <a:pt x="513587" y="76200"/>
                  </a:moveTo>
                  <a:lnTo>
                    <a:pt x="560832" y="76200"/>
                  </a:lnTo>
                </a:path>
                <a:path w="591820" h="102235">
                  <a:moveTo>
                    <a:pt x="27431" y="77724"/>
                  </a:moveTo>
                  <a:lnTo>
                    <a:pt x="74676" y="77724"/>
                  </a:lnTo>
                </a:path>
                <a:path w="591820" h="102235">
                  <a:moveTo>
                    <a:pt x="513587" y="77724"/>
                  </a:moveTo>
                  <a:lnTo>
                    <a:pt x="560832" y="77724"/>
                  </a:lnTo>
                </a:path>
                <a:path w="591820" h="102235">
                  <a:moveTo>
                    <a:pt x="27431" y="79248"/>
                  </a:moveTo>
                  <a:lnTo>
                    <a:pt x="74676" y="79248"/>
                  </a:lnTo>
                </a:path>
                <a:path w="591820" h="102235">
                  <a:moveTo>
                    <a:pt x="513587" y="79248"/>
                  </a:moveTo>
                  <a:lnTo>
                    <a:pt x="560832" y="79248"/>
                  </a:lnTo>
                </a:path>
                <a:path w="591820" h="102235">
                  <a:moveTo>
                    <a:pt x="27431" y="80772"/>
                  </a:moveTo>
                  <a:lnTo>
                    <a:pt x="74676" y="80772"/>
                  </a:lnTo>
                </a:path>
                <a:path w="591820" h="102235">
                  <a:moveTo>
                    <a:pt x="513587" y="80772"/>
                  </a:moveTo>
                  <a:lnTo>
                    <a:pt x="560832" y="80772"/>
                  </a:lnTo>
                </a:path>
                <a:path w="591820" h="102235">
                  <a:moveTo>
                    <a:pt x="27431" y="82296"/>
                  </a:moveTo>
                  <a:lnTo>
                    <a:pt x="74676" y="82296"/>
                  </a:lnTo>
                </a:path>
                <a:path w="591820" h="102235">
                  <a:moveTo>
                    <a:pt x="513587" y="82296"/>
                  </a:moveTo>
                  <a:lnTo>
                    <a:pt x="560832" y="82296"/>
                  </a:lnTo>
                </a:path>
                <a:path w="591820" h="102235">
                  <a:moveTo>
                    <a:pt x="27431" y="83820"/>
                  </a:moveTo>
                  <a:lnTo>
                    <a:pt x="74676" y="83820"/>
                  </a:lnTo>
                </a:path>
                <a:path w="591820" h="102235">
                  <a:moveTo>
                    <a:pt x="513587" y="83820"/>
                  </a:moveTo>
                  <a:lnTo>
                    <a:pt x="560832" y="83820"/>
                  </a:lnTo>
                </a:path>
                <a:path w="591820" h="102235">
                  <a:moveTo>
                    <a:pt x="27431" y="85343"/>
                  </a:moveTo>
                  <a:lnTo>
                    <a:pt x="74676" y="85343"/>
                  </a:lnTo>
                </a:path>
                <a:path w="591820" h="102235">
                  <a:moveTo>
                    <a:pt x="513587" y="85343"/>
                  </a:moveTo>
                  <a:lnTo>
                    <a:pt x="560832" y="85343"/>
                  </a:lnTo>
                </a:path>
                <a:path w="591820" h="102235">
                  <a:moveTo>
                    <a:pt x="27431" y="86867"/>
                  </a:moveTo>
                  <a:lnTo>
                    <a:pt x="74676" y="86867"/>
                  </a:lnTo>
                </a:path>
                <a:path w="591820" h="102235">
                  <a:moveTo>
                    <a:pt x="513587" y="86867"/>
                  </a:moveTo>
                  <a:lnTo>
                    <a:pt x="560832" y="86867"/>
                  </a:lnTo>
                </a:path>
                <a:path w="591820" h="102235">
                  <a:moveTo>
                    <a:pt x="27431" y="88391"/>
                  </a:moveTo>
                  <a:lnTo>
                    <a:pt x="74676" y="88391"/>
                  </a:lnTo>
                </a:path>
                <a:path w="591820" h="102235">
                  <a:moveTo>
                    <a:pt x="513587" y="88391"/>
                  </a:moveTo>
                  <a:lnTo>
                    <a:pt x="560832" y="88391"/>
                  </a:lnTo>
                </a:path>
                <a:path w="591820" h="102235">
                  <a:moveTo>
                    <a:pt x="27431" y="89915"/>
                  </a:moveTo>
                  <a:lnTo>
                    <a:pt x="74676" y="89915"/>
                  </a:lnTo>
                </a:path>
                <a:path w="591820" h="102235">
                  <a:moveTo>
                    <a:pt x="513587" y="89915"/>
                  </a:moveTo>
                  <a:lnTo>
                    <a:pt x="560832" y="89915"/>
                  </a:lnTo>
                </a:path>
                <a:path w="591820" h="102235">
                  <a:moveTo>
                    <a:pt x="27431" y="91439"/>
                  </a:moveTo>
                  <a:lnTo>
                    <a:pt x="74676" y="91439"/>
                  </a:lnTo>
                </a:path>
                <a:path w="591820" h="102235">
                  <a:moveTo>
                    <a:pt x="513587" y="91439"/>
                  </a:moveTo>
                  <a:lnTo>
                    <a:pt x="560832" y="91439"/>
                  </a:lnTo>
                </a:path>
                <a:path w="591820" h="102235">
                  <a:moveTo>
                    <a:pt x="27431" y="92963"/>
                  </a:moveTo>
                  <a:lnTo>
                    <a:pt x="74676" y="92963"/>
                  </a:lnTo>
                </a:path>
                <a:path w="591820" h="102235">
                  <a:moveTo>
                    <a:pt x="513587" y="92963"/>
                  </a:moveTo>
                  <a:lnTo>
                    <a:pt x="560832" y="92963"/>
                  </a:lnTo>
                </a:path>
                <a:path w="591820" h="102235">
                  <a:moveTo>
                    <a:pt x="27431" y="94487"/>
                  </a:moveTo>
                  <a:lnTo>
                    <a:pt x="74676" y="94487"/>
                  </a:lnTo>
                </a:path>
                <a:path w="591820" h="102235">
                  <a:moveTo>
                    <a:pt x="513587" y="94487"/>
                  </a:moveTo>
                  <a:lnTo>
                    <a:pt x="560832" y="94487"/>
                  </a:lnTo>
                </a:path>
                <a:path w="591820" h="102235">
                  <a:moveTo>
                    <a:pt x="27431" y="96011"/>
                  </a:moveTo>
                  <a:lnTo>
                    <a:pt x="74676" y="96011"/>
                  </a:lnTo>
                </a:path>
                <a:path w="591820" h="102235">
                  <a:moveTo>
                    <a:pt x="513587" y="96011"/>
                  </a:moveTo>
                  <a:lnTo>
                    <a:pt x="560832" y="96011"/>
                  </a:lnTo>
                </a:path>
                <a:path w="591820" h="102235">
                  <a:moveTo>
                    <a:pt x="27431" y="97535"/>
                  </a:moveTo>
                  <a:lnTo>
                    <a:pt x="74676" y="97535"/>
                  </a:lnTo>
                </a:path>
                <a:path w="591820" h="102235">
                  <a:moveTo>
                    <a:pt x="513587" y="97535"/>
                  </a:moveTo>
                  <a:lnTo>
                    <a:pt x="560832" y="97535"/>
                  </a:lnTo>
                </a:path>
                <a:path w="591820" h="102235">
                  <a:moveTo>
                    <a:pt x="27431" y="99059"/>
                  </a:moveTo>
                  <a:lnTo>
                    <a:pt x="74676" y="99059"/>
                  </a:lnTo>
                </a:path>
                <a:path w="591820" h="102235">
                  <a:moveTo>
                    <a:pt x="513587" y="99059"/>
                  </a:moveTo>
                  <a:lnTo>
                    <a:pt x="560832" y="99059"/>
                  </a:lnTo>
                </a:path>
                <a:path w="591820" h="102235">
                  <a:moveTo>
                    <a:pt x="27431" y="100583"/>
                  </a:moveTo>
                  <a:lnTo>
                    <a:pt x="74676" y="100583"/>
                  </a:lnTo>
                </a:path>
                <a:path w="591820" h="102235">
                  <a:moveTo>
                    <a:pt x="513587" y="100583"/>
                  </a:moveTo>
                  <a:lnTo>
                    <a:pt x="560832" y="100583"/>
                  </a:lnTo>
                </a:path>
                <a:path w="591820" h="102235">
                  <a:moveTo>
                    <a:pt x="27431" y="102107"/>
                  </a:moveTo>
                  <a:lnTo>
                    <a:pt x="74676" y="102107"/>
                  </a:lnTo>
                </a:path>
                <a:path w="591820" h="102235">
                  <a:moveTo>
                    <a:pt x="152400" y="102107"/>
                  </a:moveTo>
                  <a:lnTo>
                    <a:pt x="286512" y="102107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8589264" y="215265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CFCF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8261604" y="2152650"/>
              <a:ext cx="533400" cy="60960"/>
            </a:xfrm>
            <a:custGeom>
              <a:avLst/>
              <a:gdLst/>
              <a:ahLst/>
              <a:cxnLst/>
              <a:rect l="l" t="t" r="r" b="b"/>
              <a:pathLst>
                <a:path w="533400" h="60960">
                  <a:moveTo>
                    <a:pt x="486155" y="0"/>
                  </a:moveTo>
                  <a:lnTo>
                    <a:pt x="533400" y="0"/>
                  </a:lnTo>
                </a:path>
                <a:path w="533400" h="60960">
                  <a:moveTo>
                    <a:pt x="0" y="1524"/>
                  </a:moveTo>
                  <a:lnTo>
                    <a:pt x="47244" y="1524"/>
                  </a:lnTo>
                </a:path>
                <a:path w="533400" h="60960">
                  <a:moveTo>
                    <a:pt x="124968" y="1524"/>
                  </a:moveTo>
                  <a:lnTo>
                    <a:pt x="259080" y="1524"/>
                  </a:lnTo>
                </a:path>
                <a:path w="533400" h="60960">
                  <a:moveTo>
                    <a:pt x="486155" y="1524"/>
                  </a:moveTo>
                  <a:lnTo>
                    <a:pt x="533400" y="1524"/>
                  </a:lnTo>
                </a:path>
                <a:path w="533400" h="60960">
                  <a:moveTo>
                    <a:pt x="0" y="3048"/>
                  </a:moveTo>
                  <a:lnTo>
                    <a:pt x="47244" y="3048"/>
                  </a:lnTo>
                </a:path>
                <a:path w="533400" h="60960">
                  <a:moveTo>
                    <a:pt x="124968" y="3048"/>
                  </a:moveTo>
                  <a:lnTo>
                    <a:pt x="259080" y="3048"/>
                  </a:lnTo>
                </a:path>
                <a:path w="533400" h="60960">
                  <a:moveTo>
                    <a:pt x="486155" y="3048"/>
                  </a:moveTo>
                  <a:lnTo>
                    <a:pt x="533400" y="3048"/>
                  </a:lnTo>
                </a:path>
                <a:path w="533400" h="60960">
                  <a:moveTo>
                    <a:pt x="0" y="4572"/>
                  </a:moveTo>
                  <a:lnTo>
                    <a:pt x="47244" y="4572"/>
                  </a:lnTo>
                </a:path>
                <a:path w="533400" h="60960">
                  <a:moveTo>
                    <a:pt x="124968" y="4572"/>
                  </a:moveTo>
                  <a:lnTo>
                    <a:pt x="259080" y="4572"/>
                  </a:lnTo>
                </a:path>
                <a:path w="533400" h="60960">
                  <a:moveTo>
                    <a:pt x="486155" y="4572"/>
                  </a:moveTo>
                  <a:lnTo>
                    <a:pt x="533400" y="4572"/>
                  </a:lnTo>
                </a:path>
                <a:path w="533400" h="60960">
                  <a:moveTo>
                    <a:pt x="0" y="6096"/>
                  </a:moveTo>
                  <a:lnTo>
                    <a:pt x="47244" y="6096"/>
                  </a:lnTo>
                </a:path>
                <a:path w="533400" h="60960">
                  <a:moveTo>
                    <a:pt x="124968" y="6096"/>
                  </a:moveTo>
                  <a:lnTo>
                    <a:pt x="259080" y="6096"/>
                  </a:lnTo>
                </a:path>
                <a:path w="533400" h="60960">
                  <a:moveTo>
                    <a:pt x="486155" y="6096"/>
                  </a:moveTo>
                  <a:lnTo>
                    <a:pt x="533400" y="6096"/>
                  </a:lnTo>
                </a:path>
                <a:path w="533400" h="60960">
                  <a:moveTo>
                    <a:pt x="0" y="7620"/>
                  </a:moveTo>
                  <a:lnTo>
                    <a:pt x="47244" y="7620"/>
                  </a:lnTo>
                </a:path>
                <a:path w="533400" h="60960">
                  <a:moveTo>
                    <a:pt x="124968" y="7620"/>
                  </a:moveTo>
                  <a:lnTo>
                    <a:pt x="259080" y="7620"/>
                  </a:lnTo>
                </a:path>
                <a:path w="533400" h="60960">
                  <a:moveTo>
                    <a:pt x="486155" y="7620"/>
                  </a:moveTo>
                  <a:lnTo>
                    <a:pt x="533400" y="7620"/>
                  </a:lnTo>
                </a:path>
                <a:path w="533400" h="60960">
                  <a:moveTo>
                    <a:pt x="0" y="9144"/>
                  </a:moveTo>
                  <a:lnTo>
                    <a:pt x="47244" y="9144"/>
                  </a:lnTo>
                </a:path>
                <a:path w="533400" h="60960">
                  <a:moveTo>
                    <a:pt x="124968" y="9144"/>
                  </a:moveTo>
                  <a:lnTo>
                    <a:pt x="259080" y="9144"/>
                  </a:lnTo>
                </a:path>
                <a:path w="533400" h="60960">
                  <a:moveTo>
                    <a:pt x="486155" y="9144"/>
                  </a:moveTo>
                  <a:lnTo>
                    <a:pt x="533400" y="9144"/>
                  </a:lnTo>
                </a:path>
                <a:path w="533400" h="60960">
                  <a:moveTo>
                    <a:pt x="0" y="10668"/>
                  </a:moveTo>
                  <a:lnTo>
                    <a:pt x="47244" y="10668"/>
                  </a:lnTo>
                </a:path>
                <a:path w="533400" h="60960">
                  <a:moveTo>
                    <a:pt x="124968" y="10668"/>
                  </a:moveTo>
                  <a:lnTo>
                    <a:pt x="259080" y="10668"/>
                  </a:lnTo>
                </a:path>
                <a:path w="533400" h="60960">
                  <a:moveTo>
                    <a:pt x="486155" y="10668"/>
                  </a:moveTo>
                  <a:lnTo>
                    <a:pt x="533400" y="10668"/>
                  </a:lnTo>
                </a:path>
                <a:path w="533400" h="60960">
                  <a:moveTo>
                    <a:pt x="0" y="12192"/>
                  </a:moveTo>
                  <a:lnTo>
                    <a:pt x="47244" y="12192"/>
                  </a:lnTo>
                </a:path>
                <a:path w="533400" h="60960">
                  <a:moveTo>
                    <a:pt x="124968" y="12192"/>
                  </a:moveTo>
                  <a:lnTo>
                    <a:pt x="259080" y="12192"/>
                  </a:lnTo>
                </a:path>
                <a:path w="533400" h="60960">
                  <a:moveTo>
                    <a:pt x="486155" y="12192"/>
                  </a:moveTo>
                  <a:lnTo>
                    <a:pt x="533400" y="12192"/>
                  </a:lnTo>
                </a:path>
                <a:path w="533400" h="60960">
                  <a:moveTo>
                    <a:pt x="0" y="13716"/>
                  </a:moveTo>
                  <a:lnTo>
                    <a:pt x="47244" y="13716"/>
                  </a:lnTo>
                </a:path>
                <a:path w="533400" h="60960">
                  <a:moveTo>
                    <a:pt x="124968" y="13716"/>
                  </a:moveTo>
                  <a:lnTo>
                    <a:pt x="259080" y="13716"/>
                  </a:lnTo>
                </a:path>
                <a:path w="533400" h="60960">
                  <a:moveTo>
                    <a:pt x="486155" y="13716"/>
                  </a:moveTo>
                  <a:lnTo>
                    <a:pt x="533400" y="13716"/>
                  </a:lnTo>
                </a:path>
                <a:path w="533400" h="60960">
                  <a:moveTo>
                    <a:pt x="0" y="15240"/>
                  </a:moveTo>
                  <a:lnTo>
                    <a:pt x="47244" y="15240"/>
                  </a:lnTo>
                </a:path>
                <a:path w="533400" h="60960">
                  <a:moveTo>
                    <a:pt x="124968" y="15240"/>
                  </a:moveTo>
                  <a:lnTo>
                    <a:pt x="259080" y="15240"/>
                  </a:lnTo>
                </a:path>
                <a:path w="533400" h="60960">
                  <a:moveTo>
                    <a:pt x="486155" y="15240"/>
                  </a:moveTo>
                  <a:lnTo>
                    <a:pt x="533400" y="15240"/>
                  </a:lnTo>
                </a:path>
                <a:path w="533400" h="60960">
                  <a:moveTo>
                    <a:pt x="0" y="16764"/>
                  </a:moveTo>
                  <a:lnTo>
                    <a:pt x="47244" y="16764"/>
                  </a:lnTo>
                </a:path>
                <a:path w="533400" h="60960">
                  <a:moveTo>
                    <a:pt x="124968" y="16764"/>
                  </a:moveTo>
                  <a:lnTo>
                    <a:pt x="259080" y="16764"/>
                  </a:lnTo>
                </a:path>
                <a:path w="533400" h="60960">
                  <a:moveTo>
                    <a:pt x="486155" y="16764"/>
                  </a:moveTo>
                  <a:lnTo>
                    <a:pt x="533400" y="16764"/>
                  </a:lnTo>
                </a:path>
                <a:path w="533400" h="60960">
                  <a:moveTo>
                    <a:pt x="0" y="18288"/>
                  </a:moveTo>
                  <a:lnTo>
                    <a:pt x="47244" y="18288"/>
                  </a:lnTo>
                </a:path>
                <a:path w="533400" h="60960">
                  <a:moveTo>
                    <a:pt x="124968" y="18288"/>
                  </a:moveTo>
                  <a:lnTo>
                    <a:pt x="259080" y="18288"/>
                  </a:lnTo>
                </a:path>
                <a:path w="533400" h="60960">
                  <a:moveTo>
                    <a:pt x="486155" y="18288"/>
                  </a:moveTo>
                  <a:lnTo>
                    <a:pt x="533400" y="18288"/>
                  </a:lnTo>
                </a:path>
                <a:path w="533400" h="60960">
                  <a:moveTo>
                    <a:pt x="0" y="19812"/>
                  </a:moveTo>
                  <a:lnTo>
                    <a:pt x="47244" y="19812"/>
                  </a:lnTo>
                </a:path>
                <a:path w="533400" h="60960">
                  <a:moveTo>
                    <a:pt x="124968" y="19812"/>
                  </a:moveTo>
                  <a:lnTo>
                    <a:pt x="259080" y="19812"/>
                  </a:lnTo>
                </a:path>
                <a:path w="533400" h="60960">
                  <a:moveTo>
                    <a:pt x="486155" y="19812"/>
                  </a:moveTo>
                  <a:lnTo>
                    <a:pt x="533400" y="19812"/>
                  </a:lnTo>
                </a:path>
                <a:path w="533400" h="60960">
                  <a:moveTo>
                    <a:pt x="0" y="21336"/>
                  </a:moveTo>
                  <a:lnTo>
                    <a:pt x="47244" y="21336"/>
                  </a:lnTo>
                </a:path>
                <a:path w="533400" h="60960">
                  <a:moveTo>
                    <a:pt x="124968" y="21336"/>
                  </a:moveTo>
                  <a:lnTo>
                    <a:pt x="259080" y="21336"/>
                  </a:lnTo>
                </a:path>
                <a:path w="533400" h="60960">
                  <a:moveTo>
                    <a:pt x="486155" y="21336"/>
                  </a:moveTo>
                  <a:lnTo>
                    <a:pt x="533400" y="21336"/>
                  </a:lnTo>
                </a:path>
                <a:path w="533400" h="60960">
                  <a:moveTo>
                    <a:pt x="0" y="22860"/>
                  </a:moveTo>
                  <a:lnTo>
                    <a:pt x="47244" y="22860"/>
                  </a:lnTo>
                </a:path>
                <a:path w="533400" h="60960">
                  <a:moveTo>
                    <a:pt x="124968" y="22860"/>
                  </a:moveTo>
                  <a:lnTo>
                    <a:pt x="259080" y="22860"/>
                  </a:lnTo>
                </a:path>
                <a:path w="533400" h="60960">
                  <a:moveTo>
                    <a:pt x="486155" y="22860"/>
                  </a:moveTo>
                  <a:lnTo>
                    <a:pt x="533400" y="22860"/>
                  </a:lnTo>
                </a:path>
                <a:path w="533400" h="60960">
                  <a:moveTo>
                    <a:pt x="0" y="24384"/>
                  </a:moveTo>
                  <a:lnTo>
                    <a:pt x="47244" y="24384"/>
                  </a:lnTo>
                </a:path>
                <a:path w="533400" h="60960">
                  <a:moveTo>
                    <a:pt x="124968" y="24384"/>
                  </a:moveTo>
                  <a:lnTo>
                    <a:pt x="259080" y="24384"/>
                  </a:lnTo>
                </a:path>
                <a:path w="533400" h="60960">
                  <a:moveTo>
                    <a:pt x="486155" y="24384"/>
                  </a:moveTo>
                  <a:lnTo>
                    <a:pt x="533400" y="24384"/>
                  </a:lnTo>
                </a:path>
                <a:path w="533400" h="60960">
                  <a:moveTo>
                    <a:pt x="0" y="25908"/>
                  </a:moveTo>
                  <a:lnTo>
                    <a:pt x="47244" y="25908"/>
                  </a:lnTo>
                </a:path>
                <a:path w="533400" h="60960">
                  <a:moveTo>
                    <a:pt x="124968" y="25908"/>
                  </a:moveTo>
                  <a:lnTo>
                    <a:pt x="259080" y="25908"/>
                  </a:lnTo>
                </a:path>
                <a:path w="533400" h="60960">
                  <a:moveTo>
                    <a:pt x="486155" y="25908"/>
                  </a:moveTo>
                  <a:lnTo>
                    <a:pt x="533400" y="25908"/>
                  </a:lnTo>
                </a:path>
                <a:path w="533400" h="60960">
                  <a:moveTo>
                    <a:pt x="0" y="27432"/>
                  </a:moveTo>
                  <a:lnTo>
                    <a:pt x="47244" y="27432"/>
                  </a:lnTo>
                </a:path>
                <a:path w="533400" h="60960">
                  <a:moveTo>
                    <a:pt x="124968" y="27432"/>
                  </a:moveTo>
                  <a:lnTo>
                    <a:pt x="259080" y="27432"/>
                  </a:lnTo>
                </a:path>
                <a:path w="533400" h="60960">
                  <a:moveTo>
                    <a:pt x="486155" y="27432"/>
                  </a:moveTo>
                  <a:lnTo>
                    <a:pt x="533400" y="27432"/>
                  </a:lnTo>
                </a:path>
                <a:path w="533400" h="60960">
                  <a:moveTo>
                    <a:pt x="0" y="28956"/>
                  </a:moveTo>
                  <a:lnTo>
                    <a:pt x="47244" y="28956"/>
                  </a:lnTo>
                </a:path>
                <a:path w="533400" h="60960">
                  <a:moveTo>
                    <a:pt x="124968" y="28956"/>
                  </a:moveTo>
                  <a:lnTo>
                    <a:pt x="259080" y="28956"/>
                  </a:lnTo>
                </a:path>
                <a:path w="533400" h="60960">
                  <a:moveTo>
                    <a:pt x="486155" y="28956"/>
                  </a:moveTo>
                  <a:lnTo>
                    <a:pt x="533400" y="28956"/>
                  </a:lnTo>
                </a:path>
                <a:path w="533400" h="60960">
                  <a:moveTo>
                    <a:pt x="0" y="30479"/>
                  </a:moveTo>
                  <a:lnTo>
                    <a:pt x="47244" y="30479"/>
                  </a:lnTo>
                </a:path>
                <a:path w="533400" h="60960">
                  <a:moveTo>
                    <a:pt x="124968" y="30479"/>
                  </a:moveTo>
                  <a:lnTo>
                    <a:pt x="259080" y="30479"/>
                  </a:lnTo>
                </a:path>
                <a:path w="533400" h="60960">
                  <a:moveTo>
                    <a:pt x="486155" y="30479"/>
                  </a:moveTo>
                  <a:lnTo>
                    <a:pt x="533400" y="30479"/>
                  </a:lnTo>
                </a:path>
                <a:path w="533400" h="60960">
                  <a:moveTo>
                    <a:pt x="0" y="32003"/>
                  </a:moveTo>
                  <a:lnTo>
                    <a:pt x="47244" y="32003"/>
                  </a:lnTo>
                </a:path>
                <a:path w="533400" h="60960">
                  <a:moveTo>
                    <a:pt x="486155" y="32003"/>
                  </a:moveTo>
                  <a:lnTo>
                    <a:pt x="533400" y="32003"/>
                  </a:lnTo>
                </a:path>
                <a:path w="533400" h="60960">
                  <a:moveTo>
                    <a:pt x="0" y="33527"/>
                  </a:moveTo>
                  <a:lnTo>
                    <a:pt x="47244" y="33527"/>
                  </a:lnTo>
                </a:path>
                <a:path w="533400" h="60960">
                  <a:moveTo>
                    <a:pt x="486155" y="33527"/>
                  </a:moveTo>
                  <a:lnTo>
                    <a:pt x="533400" y="33527"/>
                  </a:lnTo>
                </a:path>
                <a:path w="533400" h="60960">
                  <a:moveTo>
                    <a:pt x="0" y="35051"/>
                  </a:moveTo>
                  <a:lnTo>
                    <a:pt x="47244" y="35051"/>
                  </a:lnTo>
                </a:path>
                <a:path w="533400" h="60960">
                  <a:moveTo>
                    <a:pt x="486155" y="35051"/>
                  </a:moveTo>
                  <a:lnTo>
                    <a:pt x="533400" y="35051"/>
                  </a:lnTo>
                </a:path>
                <a:path w="533400" h="60960">
                  <a:moveTo>
                    <a:pt x="0" y="36575"/>
                  </a:moveTo>
                  <a:lnTo>
                    <a:pt x="47244" y="36575"/>
                  </a:lnTo>
                </a:path>
                <a:path w="533400" h="60960">
                  <a:moveTo>
                    <a:pt x="486155" y="36575"/>
                  </a:moveTo>
                  <a:lnTo>
                    <a:pt x="533400" y="36575"/>
                  </a:lnTo>
                </a:path>
                <a:path w="533400" h="60960">
                  <a:moveTo>
                    <a:pt x="0" y="38100"/>
                  </a:moveTo>
                  <a:lnTo>
                    <a:pt x="47244" y="38100"/>
                  </a:lnTo>
                </a:path>
                <a:path w="533400" h="60960">
                  <a:moveTo>
                    <a:pt x="486155" y="38100"/>
                  </a:moveTo>
                  <a:lnTo>
                    <a:pt x="533400" y="38100"/>
                  </a:lnTo>
                </a:path>
                <a:path w="533400" h="60960">
                  <a:moveTo>
                    <a:pt x="0" y="39624"/>
                  </a:moveTo>
                  <a:lnTo>
                    <a:pt x="47244" y="39624"/>
                  </a:lnTo>
                </a:path>
                <a:path w="533400" h="60960">
                  <a:moveTo>
                    <a:pt x="486155" y="39624"/>
                  </a:moveTo>
                  <a:lnTo>
                    <a:pt x="533400" y="39624"/>
                  </a:lnTo>
                </a:path>
                <a:path w="533400" h="60960">
                  <a:moveTo>
                    <a:pt x="0" y="41148"/>
                  </a:moveTo>
                  <a:lnTo>
                    <a:pt x="47244" y="41148"/>
                  </a:lnTo>
                </a:path>
                <a:path w="533400" h="60960">
                  <a:moveTo>
                    <a:pt x="486155" y="41148"/>
                  </a:moveTo>
                  <a:lnTo>
                    <a:pt x="533400" y="41148"/>
                  </a:lnTo>
                </a:path>
                <a:path w="533400" h="60960">
                  <a:moveTo>
                    <a:pt x="0" y="42672"/>
                  </a:moveTo>
                  <a:lnTo>
                    <a:pt x="47244" y="42672"/>
                  </a:lnTo>
                </a:path>
                <a:path w="533400" h="60960">
                  <a:moveTo>
                    <a:pt x="486155" y="42672"/>
                  </a:moveTo>
                  <a:lnTo>
                    <a:pt x="533400" y="42672"/>
                  </a:lnTo>
                </a:path>
                <a:path w="533400" h="60960">
                  <a:moveTo>
                    <a:pt x="0" y="44196"/>
                  </a:moveTo>
                  <a:lnTo>
                    <a:pt x="47244" y="44196"/>
                  </a:lnTo>
                </a:path>
                <a:path w="533400" h="60960">
                  <a:moveTo>
                    <a:pt x="486155" y="44196"/>
                  </a:moveTo>
                  <a:lnTo>
                    <a:pt x="533400" y="44196"/>
                  </a:lnTo>
                </a:path>
                <a:path w="533400" h="60960">
                  <a:moveTo>
                    <a:pt x="0" y="45720"/>
                  </a:moveTo>
                  <a:lnTo>
                    <a:pt x="47244" y="45720"/>
                  </a:lnTo>
                </a:path>
                <a:path w="533400" h="60960">
                  <a:moveTo>
                    <a:pt x="486155" y="45720"/>
                  </a:moveTo>
                  <a:lnTo>
                    <a:pt x="533400" y="45720"/>
                  </a:lnTo>
                </a:path>
                <a:path w="533400" h="60960">
                  <a:moveTo>
                    <a:pt x="0" y="47244"/>
                  </a:moveTo>
                  <a:lnTo>
                    <a:pt x="47244" y="47244"/>
                  </a:lnTo>
                </a:path>
                <a:path w="533400" h="60960">
                  <a:moveTo>
                    <a:pt x="486155" y="47244"/>
                  </a:moveTo>
                  <a:lnTo>
                    <a:pt x="533400" y="47244"/>
                  </a:lnTo>
                </a:path>
                <a:path w="533400" h="60960">
                  <a:moveTo>
                    <a:pt x="0" y="48768"/>
                  </a:moveTo>
                  <a:lnTo>
                    <a:pt x="47244" y="48768"/>
                  </a:lnTo>
                </a:path>
                <a:path w="533400" h="60960">
                  <a:moveTo>
                    <a:pt x="486155" y="48768"/>
                  </a:moveTo>
                  <a:lnTo>
                    <a:pt x="533400" y="48768"/>
                  </a:lnTo>
                </a:path>
                <a:path w="533400" h="60960">
                  <a:moveTo>
                    <a:pt x="0" y="50292"/>
                  </a:moveTo>
                  <a:lnTo>
                    <a:pt x="47244" y="50292"/>
                  </a:lnTo>
                </a:path>
                <a:path w="533400" h="60960">
                  <a:moveTo>
                    <a:pt x="486155" y="50292"/>
                  </a:moveTo>
                  <a:lnTo>
                    <a:pt x="533400" y="50292"/>
                  </a:lnTo>
                </a:path>
                <a:path w="533400" h="60960">
                  <a:moveTo>
                    <a:pt x="0" y="51816"/>
                  </a:moveTo>
                  <a:lnTo>
                    <a:pt x="47244" y="51816"/>
                  </a:lnTo>
                </a:path>
                <a:path w="533400" h="60960">
                  <a:moveTo>
                    <a:pt x="486155" y="51816"/>
                  </a:moveTo>
                  <a:lnTo>
                    <a:pt x="533400" y="51816"/>
                  </a:lnTo>
                </a:path>
                <a:path w="533400" h="60960">
                  <a:moveTo>
                    <a:pt x="0" y="53340"/>
                  </a:moveTo>
                  <a:lnTo>
                    <a:pt x="47244" y="53340"/>
                  </a:lnTo>
                </a:path>
                <a:path w="533400" h="60960">
                  <a:moveTo>
                    <a:pt x="486155" y="53340"/>
                  </a:moveTo>
                  <a:lnTo>
                    <a:pt x="533400" y="53340"/>
                  </a:lnTo>
                </a:path>
                <a:path w="533400" h="60960">
                  <a:moveTo>
                    <a:pt x="0" y="54864"/>
                  </a:moveTo>
                  <a:lnTo>
                    <a:pt x="47244" y="54864"/>
                  </a:lnTo>
                </a:path>
                <a:path w="533400" h="60960">
                  <a:moveTo>
                    <a:pt x="486155" y="54864"/>
                  </a:moveTo>
                  <a:lnTo>
                    <a:pt x="533400" y="54864"/>
                  </a:lnTo>
                </a:path>
                <a:path w="533400" h="60960">
                  <a:moveTo>
                    <a:pt x="0" y="56388"/>
                  </a:moveTo>
                  <a:lnTo>
                    <a:pt x="47244" y="56388"/>
                  </a:lnTo>
                </a:path>
                <a:path w="533400" h="60960">
                  <a:moveTo>
                    <a:pt x="486155" y="56388"/>
                  </a:moveTo>
                  <a:lnTo>
                    <a:pt x="533400" y="56388"/>
                  </a:lnTo>
                </a:path>
                <a:path w="533400" h="60960">
                  <a:moveTo>
                    <a:pt x="0" y="57912"/>
                  </a:moveTo>
                  <a:lnTo>
                    <a:pt x="47244" y="57912"/>
                  </a:lnTo>
                </a:path>
                <a:path w="533400" h="60960">
                  <a:moveTo>
                    <a:pt x="486155" y="57912"/>
                  </a:moveTo>
                  <a:lnTo>
                    <a:pt x="533400" y="57912"/>
                  </a:lnTo>
                </a:path>
                <a:path w="533400" h="60960">
                  <a:moveTo>
                    <a:pt x="0" y="59436"/>
                  </a:moveTo>
                  <a:lnTo>
                    <a:pt x="47244" y="59436"/>
                  </a:lnTo>
                </a:path>
                <a:path w="533400" h="60960">
                  <a:moveTo>
                    <a:pt x="486155" y="59436"/>
                  </a:moveTo>
                  <a:lnTo>
                    <a:pt x="533400" y="59436"/>
                  </a:lnTo>
                </a:path>
                <a:path w="533400" h="60960">
                  <a:moveTo>
                    <a:pt x="0" y="60960"/>
                  </a:moveTo>
                  <a:lnTo>
                    <a:pt x="47244" y="6096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8610600" y="22136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3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8261604" y="2213610"/>
              <a:ext cx="533400" cy="7620"/>
            </a:xfrm>
            <a:custGeom>
              <a:avLst/>
              <a:gdLst/>
              <a:ahLst/>
              <a:cxnLst/>
              <a:rect l="l" t="t" r="r" b="b"/>
              <a:pathLst>
                <a:path w="533400" h="7619">
                  <a:moveTo>
                    <a:pt x="486155" y="0"/>
                  </a:moveTo>
                  <a:lnTo>
                    <a:pt x="533400" y="0"/>
                  </a:lnTo>
                </a:path>
                <a:path w="533400" h="7619">
                  <a:moveTo>
                    <a:pt x="0" y="1524"/>
                  </a:moveTo>
                  <a:lnTo>
                    <a:pt x="47244" y="1524"/>
                  </a:lnTo>
                </a:path>
                <a:path w="533400" h="7619">
                  <a:moveTo>
                    <a:pt x="486155" y="1524"/>
                  </a:moveTo>
                  <a:lnTo>
                    <a:pt x="533400" y="1524"/>
                  </a:lnTo>
                </a:path>
                <a:path w="533400" h="7619">
                  <a:moveTo>
                    <a:pt x="0" y="3048"/>
                  </a:moveTo>
                  <a:lnTo>
                    <a:pt x="47244" y="3048"/>
                  </a:lnTo>
                </a:path>
                <a:path w="533400" h="7619">
                  <a:moveTo>
                    <a:pt x="486155" y="3048"/>
                  </a:moveTo>
                  <a:lnTo>
                    <a:pt x="533400" y="3048"/>
                  </a:lnTo>
                </a:path>
                <a:path w="533400" h="7619">
                  <a:moveTo>
                    <a:pt x="0" y="4572"/>
                  </a:moveTo>
                  <a:lnTo>
                    <a:pt x="47244" y="4572"/>
                  </a:lnTo>
                </a:path>
                <a:path w="533400" h="7619">
                  <a:moveTo>
                    <a:pt x="486155" y="4572"/>
                  </a:moveTo>
                  <a:lnTo>
                    <a:pt x="533400" y="4572"/>
                  </a:lnTo>
                </a:path>
                <a:path w="533400" h="7619">
                  <a:moveTo>
                    <a:pt x="0" y="6096"/>
                  </a:moveTo>
                  <a:lnTo>
                    <a:pt x="47244" y="6096"/>
                  </a:lnTo>
                </a:path>
                <a:path w="533400" h="7619">
                  <a:moveTo>
                    <a:pt x="486155" y="6096"/>
                  </a:moveTo>
                  <a:lnTo>
                    <a:pt x="533400" y="6096"/>
                  </a:lnTo>
                </a:path>
                <a:path w="533400" h="7619">
                  <a:moveTo>
                    <a:pt x="0" y="7619"/>
                  </a:moveTo>
                  <a:lnTo>
                    <a:pt x="47244" y="7619"/>
                  </a:lnTo>
                </a:path>
                <a:path w="533400" h="7619">
                  <a:moveTo>
                    <a:pt x="486155" y="7619"/>
                  </a:moveTo>
                  <a:lnTo>
                    <a:pt x="533400" y="7619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69452" y="2121408"/>
              <a:ext cx="115823" cy="1935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61604" y="2222754"/>
              <a:ext cx="533400" cy="32384"/>
            </a:xfrm>
            <a:custGeom>
              <a:avLst/>
              <a:gdLst/>
              <a:ahLst/>
              <a:cxnLst/>
              <a:rect l="l" t="t" r="r" b="b"/>
              <a:pathLst>
                <a:path w="533400" h="32385">
                  <a:moveTo>
                    <a:pt x="0" y="0"/>
                  </a:moveTo>
                  <a:lnTo>
                    <a:pt x="47244" y="0"/>
                  </a:lnTo>
                </a:path>
                <a:path w="533400" h="32385">
                  <a:moveTo>
                    <a:pt x="486155" y="0"/>
                  </a:moveTo>
                  <a:lnTo>
                    <a:pt x="533400" y="0"/>
                  </a:lnTo>
                </a:path>
                <a:path w="533400" h="32385">
                  <a:moveTo>
                    <a:pt x="0" y="1524"/>
                  </a:moveTo>
                  <a:lnTo>
                    <a:pt x="47244" y="1524"/>
                  </a:lnTo>
                </a:path>
                <a:path w="533400" h="32385">
                  <a:moveTo>
                    <a:pt x="486155" y="1524"/>
                  </a:moveTo>
                  <a:lnTo>
                    <a:pt x="533400" y="1524"/>
                  </a:lnTo>
                </a:path>
                <a:path w="533400" h="32385">
                  <a:moveTo>
                    <a:pt x="0" y="3048"/>
                  </a:moveTo>
                  <a:lnTo>
                    <a:pt x="47244" y="3048"/>
                  </a:lnTo>
                </a:path>
                <a:path w="533400" h="32385">
                  <a:moveTo>
                    <a:pt x="486155" y="3048"/>
                  </a:moveTo>
                  <a:lnTo>
                    <a:pt x="533400" y="3048"/>
                  </a:lnTo>
                </a:path>
                <a:path w="533400" h="32385">
                  <a:moveTo>
                    <a:pt x="0" y="4572"/>
                  </a:moveTo>
                  <a:lnTo>
                    <a:pt x="47244" y="4572"/>
                  </a:lnTo>
                </a:path>
                <a:path w="533400" h="32385">
                  <a:moveTo>
                    <a:pt x="486155" y="4572"/>
                  </a:moveTo>
                  <a:lnTo>
                    <a:pt x="533400" y="4572"/>
                  </a:lnTo>
                </a:path>
                <a:path w="533400" h="32385">
                  <a:moveTo>
                    <a:pt x="0" y="6096"/>
                  </a:moveTo>
                  <a:lnTo>
                    <a:pt x="47244" y="6096"/>
                  </a:lnTo>
                </a:path>
                <a:path w="533400" h="32385">
                  <a:moveTo>
                    <a:pt x="486155" y="6096"/>
                  </a:moveTo>
                  <a:lnTo>
                    <a:pt x="533400" y="6096"/>
                  </a:lnTo>
                </a:path>
                <a:path w="533400" h="32385">
                  <a:moveTo>
                    <a:pt x="0" y="7620"/>
                  </a:moveTo>
                  <a:lnTo>
                    <a:pt x="47244" y="7620"/>
                  </a:lnTo>
                </a:path>
                <a:path w="533400" h="32385">
                  <a:moveTo>
                    <a:pt x="486155" y="7620"/>
                  </a:moveTo>
                  <a:lnTo>
                    <a:pt x="533400" y="7620"/>
                  </a:lnTo>
                </a:path>
                <a:path w="533400" h="32385">
                  <a:moveTo>
                    <a:pt x="0" y="9144"/>
                  </a:moveTo>
                  <a:lnTo>
                    <a:pt x="47244" y="9144"/>
                  </a:lnTo>
                </a:path>
                <a:path w="533400" h="32385">
                  <a:moveTo>
                    <a:pt x="486155" y="9144"/>
                  </a:moveTo>
                  <a:lnTo>
                    <a:pt x="533400" y="9144"/>
                  </a:lnTo>
                </a:path>
                <a:path w="533400" h="32385">
                  <a:moveTo>
                    <a:pt x="0" y="10668"/>
                  </a:moveTo>
                  <a:lnTo>
                    <a:pt x="47244" y="10668"/>
                  </a:lnTo>
                </a:path>
                <a:path w="533400" h="32385">
                  <a:moveTo>
                    <a:pt x="486155" y="10668"/>
                  </a:moveTo>
                  <a:lnTo>
                    <a:pt x="533400" y="10668"/>
                  </a:lnTo>
                </a:path>
                <a:path w="533400" h="32385">
                  <a:moveTo>
                    <a:pt x="0" y="12192"/>
                  </a:moveTo>
                  <a:lnTo>
                    <a:pt x="47244" y="12192"/>
                  </a:lnTo>
                </a:path>
                <a:path w="533400" h="32385">
                  <a:moveTo>
                    <a:pt x="486155" y="12192"/>
                  </a:moveTo>
                  <a:lnTo>
                    <a:pt x="533400" y="12192"/>
                  </a:lnTo>
                </a:path>
                <a:path w="533400" h="32385">
                  <a:moveTo>
                    <a:pt x="0" y="13716"/>
                  </a:moveTo>
                  <a:lnTo>
                    <a:pt x="47244" y="13716"/>
                  </a:lnTo>
                </a:path>
                <a:path w="533400" h="32385">
                  <a:moveTo>
                    <a:pt x="486155" y="13716"/>
                  </a:moveTo>
                  <a:lnTo>
                    <a:pt x="533400" y="13716"/>
                  </a:lnTo>
                </a:path>
                <a:path w="533400" h="32385">
                  <a:moveTo>
                    <a:pt x="0" y="15240"/>
                  </a:moveTo>
                  <a:lnTo>
                    <a:pt x="47244" y="15240"/>
                  </a:lnTo>
                </a:path>
                <a:path w="533400" h="32385">
                  <a:moveTo>
                    <a:pt x="486155" y="15240"/>
                  </a:moveTo>
                  <a:lnTo>
                    <a:pt x="533400" y="15240"/>
                  </a:lnTo>
                </a:path>
                <a:path w="533400" h="32385">
                  <a:moveTo>
                    <a:pt x="0" y="16764"/>
                  </a:moveTo>
                  <a:lnTo>
                    <a:pt x="47244" y="16764"/>
                  </a:lnTo>
                </a:path>
                <a:path w="533400" h="32385">
                  <a:moveTo>
                    <a:pt x="486155" y="16764"/>
                  </a:moveTo>
                  <a:lnTo>
                    <a:pt x="533400" y="16764"/>
                  </a:lnTo>
                </a:path>
                <a:path w="533400" h="32385">
                  <a:moveTo>
                    <a:pt x="0" y="18288"/>
                  </a:moveTo>
                  <a:lnTo>
                    <a:pt x="47244" y="18288"/>
                  </a:lnTo>
                </a:path>
                <a:path w="533400" h="32385">
                  <a:moveTo>
                    <a:pt x="486155" y="18288"/>
                  </a:moveTo>
                  <a:lnTo>
                    <a:pt x="533400" y="18288"/>
                  </a:lnTo>
                </a:path>
                <a:path w="533400" h="32385">
                  <a:moveTo>
                    <a:pt x="0" y="19812"/>
                  </a:moveTo>
                  <a:lnTo>
                    <a:pt x="47244" y="19812"/>
                  </a:lnTo>
                </a:path>
                <a:path w="533400" h="32385">
                  <a:moveTo>
                    <a:pt x="486155" y="19812"/>
                  </a:moveTo>
                  <a:lnTo>
                    <a:pt x="533400" y="19812"/>
                  </a:lnTo>
                </a:path>
                <a:path w="533400" h="32385">
                  <a:moveTo>
                    <a:pt x="0" y="21336"/>
                  </a:moveTo>
                  <a:lnTo>
                    <a:pt x="47244" y="21336"/>
                  </a:lnTo>
                </a:path>
                <a:path w="533400" h="32385">
                  <a:moveTo>
                    <a:pt x="486155" y="21336"/>
                  </a:moveTo>
                  <a:lnTo>
                    <a:pt x="533400" y="21336"/>
                  </a:lnTo>
                </a:path>
                <a:path w="533400" h="32385">
                  <a:moveTo>
                    <a:pt x="0" y="22860"/>
                  </a:moveTo>
                  <a:lnTo>
                    <a:pt x="47244" y="22860"/>
                  </a:lnTo>
                </a:path>
                <a:path w="533400" h="32385">
                  <a:moveTo>
                    <a:pt x="486155" y="22860"/>
                  </a:moveTo>
                  <a:lnTo>
                    <a:pt x="533400" y="22860"/>
                  </a:lnTo>
                </a:path>
                <a:path w="533400" h="32385">
                  <a:moveTo>
                    <a:pt x="0" y="24384"/>
                  </a:moveTo>
                  <a:lnTo>
                    <a:pt x="47244" y="24384"/>
                  </a:lnTo>
                </a:path>
                <a:path w="533400" h="32385">
                  <a:moveTo>
                    <a:pt x="486155" y="24384"/>
                  </a:moveTo>
                  <a:lnTo>
                    <a:pt x="533400" y="24384"/>
                  </a:lnTo>
                </a:path>
                <a:path w="533400" h="32385">
                  <a:moveTo>
                    <a:pt x="0" y="25908"/>
                  </a:moveTo>
                  <a:lnTo>
                    <a:pt x="47244" y="25908"/>
                  </a:lnTo>
                </a:path>
                <a:path w="533400" h="32385">
                  <a:moveTo>
                    <a:pt x="486155" y="25908"/>
                  </a:moveTo>
                  <a:lnTo>
                    <a:pt x="533400" y="25908"/>
                  </a:lnTo>
                </a:path>
                <a:path w="533400" h="32385">
                  <a:moveTo>
                    <a:pt x="0" y="27432"/>
                  </a:moveTo>
                  <a:lnTo>
                    <a:pt x="47244" y="27432"/>
                  </a:lnTo>
                </a:path>
                <a:path w="533400" h="32385">
                  <a:moveTo>
                    <a:pt x="486155" y="27432"/>
                  </a:moveTo>
                  <a:lnTo>
                    <a:pt x="533400" y="27432"/>
                  </a:lnTo>
                </a:path>
                <a:path w="533400" h="32385">
                  <a:moveTo>
                    <a:pt x="0" y="28956"/>
                  </a:moveTo>
                  <a:lnTo>
                    <a:pt x="47244" y="28956"/>
                  </a:lnTo>
                </a:path>
                <a:path w="533400" h="32385">
                  <a:moveTo>
                    <a:pt x="486155" y="28956"/>
                  </a:moveTo>
                  <a:lnTo>
                    <a:pt x="533400" y="28956"/>
                  </a:lnTo>
                </a:path>
                <a:path w="533400" h="32385">
                  <a:moveTo>
                    <a:pt x="0" y="30480"/>
                  </a:moveTo>
                  <a:lnTo>
                    <a:pt x="47244" y="30480"/>
                  </a:lnTo>
                </a:path>
                <a:path w="533400" h="32385">
                  <a:moveTo>
                    <a:pt x="486155" y="30480"/>
                  </a:moveTo>
                  <a:lnTo>
                    <a:pt x="533400" y="30480"/>
                  </a:lnTo>
                </a:path>
                <a:path w="533400" h="32385">
                  <a:moveTo>
                    <a:pt x="0" y="32004"/>
                  </a:moveTo>
                  <a:lnTo>
                    <a:pt x="47244" y="32004"/>
                  </a:lnTo>
                </a:path>
                <a:path w="533400" h="32385">
                  <a:moveTo>
                    <a:pt x="124968" y="32004"/>
                  </a:moveTo>
                  <a:lnTo>
                    <a:pt x="259080" y="32004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8589264" y="225475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CFCF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8261604" y="2254758"/>
              <a:ext cx="533400" cy="60960"/>
            </a:xfrm>
            <a:custGeom>
              <a:avLst/>
              <a:gdLst/>
              <a:ahLst/>
              <a:cxnLst/>
              <a:rect l="l" t="t" r="r" b="b"/>
              <a:pathLst>
                <a:path w="533400" h="60960">
                  <a:moveTo>
                    <a:pt x="486155" y="0"/>
                  </a:moveTo>
                  <a:lnTo>
                    <a:pt x="533400" y="0"/>
                  </a:lnTo>
                </a:path>
                <a:path w="533400" h="60960">
                  <a:moveTo>
                    <a:pt x="0" y="1524"/>
                  </a:moveTo>
                  <a:lnTo>
                    <a:pt x="47244" y="1524"/>
                  </a:lnTo>
                </a:path>
                <a:path w="533400" h="60960">
                  <a:moveTo>
                    <a:pt x="124968" y="1524"/>
                  </a:moveTo>
                  <a:lnTo>
                    <a:pt x="259080" y="1524"/>
                  </a:lnTo>
                </a:path>
                <a:path w="533400" h="60960">
                  <a:moveTo>
                    <a:pt x="486155" y="1524"/>
                  </a:moveTo>
                  <a:lnTo>
                    <a:pt x="533400" y="1524"/>
                  </a:lnTo>
                </a:path>
                <a:path w="533400" h="60960">
                  <a:moveTo>
                    <a:pt x="0" y="3048"/>
                  </a:moveTo>
                  <a:lnTo>
                    <a:pt x="47244" y="3048"/>
                  </a:lnTo>
                </a:path>
                <a:path w="533400" h="60960">
                  <a:moveTo>
                    <a:pt x="124968" y="3048"/>
                  </a:moveTo>
                  <a:lnTo>
                    <a:pt x="259080" y="3048"/>
                  </a:lnTo>
                </a:path>
                <a:path w="533400" h="60960">
                  <a:moveTo>
                    <a:pt x="486155" y="3048"/>
                  </a:moveTo>
                  <a:lnTo>
                    <a:pt x="533400" y="3048"/>
                  </a:lnTo>
                </a:path>
                <a:path w="533400" h="60960">
                  <a:moveTo>
                    <a:pt x="0" y="4571"/>
                  </a:moveTo>
                  <a:lnTo>
                    <a:pt x="47244" y="4571"/>
                  </a:lnTo>
                </a:path>
                <a:path w="533400" h="60960">
                  <a:moveTo>
                    <a:pt x="124968" y="4571"/>
                  </a:moveTo>
                  <a:lnTo>
                    <a:pt x="259080" y="4571"/>
                  </a:lnTo>
                </a:path>
                <a:path w="533400" h="60960">
                  <a:moveTo>
                    <a:pt x="486155" y="4571"/>
                  </a:moveTo>
                  <a:lnTo>
                    <a:pt x="533400" y="4571"/>
                  </a:lnTo>
                </a:path>
                <a:path w="533400" h="60960">
                  <a:moveTo>
                    <a:pt x="0" y="6095"/>
                  </a:moveTo>
                  <a:lnTo>
                    <a:pt x="47244" y="6095"/>
                  </a:lnTo>
                </a:path>
                <a:path w="533400" h="60960">
                  <a:moveTo>
                    <a:pt x="124968" y="6095"/>
                  </a:moveTo>
                  <a:lnTo>
                    <a:pt x="259080" y="6095"/>
                  </a:lnTo>
                </a:path>
                <a:path w="533400" h="60960">
                  <a:moveTo>
                    <a:pt x="486155" y="6095"/>
                  </a:moveTo>
                  <a:lnTo>
                    <a:pt x="533400" y="6095"/>
                  </a:lnTo>
                </a:path>
                <a:path w="533400" h="60960">
                  <a:moveTo>
                    <a:pt x="0" y="7619"/>
                  </a:moveTo>
                  <a:lnTo>
                    <a:pt x="47244" y="7619"/>
                  </a:lnTo>
                </a:path>
                <a:path w="533400" h="60960">
                  <a:moveTo>
                    <a:pt x="124968" y="7619"/>
                  </a:moveTo>
                  <a:lnTo>
                    <a:pt x="259080" y="7619"/>
                  </a:lnTo>
                </a:path>
                <a:path w="533400" h="60960">
                  <a:moveTo>
                    <a:pt x="486155" y="7619"/>
                  </a:moveTo>
                  <a:lnTo>
                    <a:pt x="533400" y="7619"/>
                  </a:lnTo>
                </a:path>
                <a:path w="533400" h="60960">
                  <a:moveTo>
                    <a:pt x="0" y="9143"/>
                  </a:moveTo>
                  <a:lnTo>
                    <a:pt x="47244" y="9143"/>
                  </a:lnTo>
                </a:path>
                <a:path w="533400" h="60960">
                  <a:moveTo>
                    <a:pt x="124968" y="9143"/>
                  </a:moveTo>
                  <a:lnTo>
                    <a:pt x="259080" y="9143"/>
                  </a:lnTo>
                </a:path>
                <a:path w="533400" h="60960">
                  <a:moveTo>
                    <a:pt x="486155" y="9143"/>
                  </a:moveTo>
                  <a:lnTo>
                    <a:pt x="533400" y="9143"/>
                  </a:lnTo>
                </a:path>
                <a:path w="533400" h="60960">
                  <a:moveTo>
                    <a:pt x="0" y="10667"/>
                  </a:moveTo>
                  <a:lnTo>
                    <a:pt x="47244" y="10667"/>
                  </a:lnTo>
                </a:path>
                <a:path w="533400" h="60960">
                  <a:moveTo>
                    <a:pt x="124968" y="10667"/>
                  </a:moveTo>
                  <a:lnTo>
                    <a:pt x="259080" y="10667"/>
                  </a:lnTo>
                </a:path>
                <a:path w="533400" h="60960">
                  <a:moveTo>
                    <a:pt x="486155" y="10667"/>
                  </a:moveTo>
                  <a:lnTo>
                    <a:pt x="533400" y="10667"/>
                  </a:lnTo>
                </a:path>
                <a:path w="533400" h="60960">
                  <a:moveTo>
                    <a:pt x="0" y="12191"/>
                  </a:moveTo>
                  <a:lnTo>
                    <a:pt x="47244" y="12191"/>
                  </a:lnTo>
                </a:path>
                <a:path w="533400" h="60960">
                  <a:moveTo>
                    <a:pt x="124968" y="12191"/>
                  </a:moveTo>
                  <a:lnTo>
                    <a:pt x="259080" y="12191"/>
                  </a:lnTo>
                </a:path>
                <a:path w="533400" h="60960">
                  <a:moveTo>
                    <a:pt x="486155" y="12191"/>
                  </a:moveTo>
                  <a:lnTo>
                    <a:pt x="533400" y="12191"/>
                  </a:lnTo>
                </a:path>
                <a:path w="533400" h="60960">
                  <a:moveTo>
                    <a:pt x="0" y="13715"/>
                  </a:moveTo>
                  <a:lnTo>
                    <a:pt x="47244" y="13715"/>
                  </a:lnTo>
                </a:path>
                <a:path w="533400" h="60960">
                  <a:moveTo>
                    <a:pt x="124968" y="13715"/>
                  </a:moveTo>
                  <a:lnTo>
                    <a:pt x="259080" y="13715"/>
                  </a:lnTo>
                </a:path>
                <a:path w="533400" h="60960">
                  <a:moveTo>
                    <a:pt x="486155" y="13715"/>
                  </a:moveTo>
                  <a:lnTo>
                    <a:pt x="533400" y="13715"/>
                  </a:lnTo>
                </a:path>
                <a:path w="533400" h="60960">
                  <a:moveTo>
                    <a:pt x="0" y="15239"/>
                  </a:moveTo>
                  <a:lnTo>
                    <a:pt x="47244" y="15239"/>
                  </a:lnTo>
                </a:path>
                <a:path w="533400" h="60960">
                  <a:moveTo>
                    <a:pt x="124968" y="15239"/>
                  </a:moveTo>
                  <a:lnTo>
                    <a:pt x="259080" y="15239"/>
                  </a:lnTo>
                </a:path>
                <a:path w="533400" h="60960">
                  <a:moveTo>
                    <a:pt x="486155" y="15239"/>
                  </a:moveTo>
                  <a:lnTo>
                    <a:pt x="533400" y="15239"/>
                  </a:lnTo>
                </a:path>
                <a:path w="533400" h="60960">
                  <a:moveTo>
                    <a:pt x="0" y="16763"/>
                  </a:moveTo>
                  <a:lnTo>
                    <a:pt x="47244" y="16763"/>
                  </a:lnTo>
                </a:path>
                <a:path w="533400" h="60960">
                  <a:moveTo>
                    <a:pt x="124968" y="16763"/>
                  </a:moveTo>
                  <a:lnTo>
                    <a:pt x="259080" y="16763"/>
                  </a:lnTo>
                </a:path>
                <a:path w="533400" h="60960">
                  <a:moveTo>
                    <a:pt x="486155" y="16763"/>
                  </a:moveTo>
                  <a:lnTo>
                    <a:pt x="533400" y="16763"/>
                  </a:lnTo>
                </a:path>
                <a:path w="533400" h="60960">
                  <a:moveTo>
                    <a:pt x="0" y="18287"/>
                  </a:moveTo>
                  <a:lnTo>
                    <a:pt x="47244" y="18287"/>
                  </a:lnTo>
                </a:path>
                <a:path w="533400" h="60960">
                  <a:moveTo>
                    <a:pt x="124968" y="18287"/>
                  </a:moveTo>
                  <a:lnTo>
                    <a:pt x="259080" y="18287"/>
                  </a:lnTo>
                </a:path>
                <a:path w="533400" h="60960">
                  <a:moveTo>
                    <a:pt x="486155" y="18287"/>
                  </a:moveTo>
                  <a:lnTo>
                    <a:pt x="533400" y="18287"/>
                  </a:lnTo>
                </a:path>
                <a:path w="533400" h="60960">
                  <a:moveTo>
                    <a:pt x="0" y="19812"/>
                  </a:moveTo>
                  <a:lnTo>
                    <a:pt x="47244" y="19812"/>
                  </a:lnTo>
                </a:path>
                <a:path w="533400" h="60960">
                  <a:moveTo>
                    <a:pt x="124968" y="19812"/>
                  </a:moveTo>
                  <a:lnTo>
                    <a:pt x="259080" y="19812"/>
                  </a:lnTo>
                </a:path>
                <a:path w="533400" h="60960">
                  <a:moveTo>
                    <a:pt x="486155" y="19812"/>
                  </a:moveTo>
                  <a:lnTo>
                    <a:pt x="533400" y="19812"/>
                  </a:lnTo>
                </a:path>
                <a:path w="533400" h="60960">
                  <a:moveTo>
                    <a:pt x="0" y="21336"/>
                  </a:moveTo>
                  <a:lnTo>
                    <a:pt x="47244" y="21336"/>
                  </a:lnTo>
                </a:path>
                <a:path w="533400" h="60960">
                  <a:moveTo>
                    <a:pt x="124968" y="21336"/>
                  </a:moveTo>
                  <a:lnTo>
                    <a:pt x="259080" y="21336"/>
                  </a:lnTo>
                </a:path>
                <a:path w="533400" h="60960">
                  <a:moveTo>
                    <a:pt x="486155" y="21336"/>
                  </a:moveTo>
                  <a:lnTo>
                    <a:pt x="533400" y="21336"/>
                  </a:lnTo>
                </a:path>
                <a:path w="533400" h="60960">
                  <a:moveTo>
                    <a:pt x="0" y="22860"/>
                  </a:moveTo>
                  <a:lnTo>
                    <a:pt x="47244" y="22860"/>
                  </a:lnTo>
                </a:path>
                <a:path w="533400" h="60960">
                  <a:moveTo>
                    <a:pt x="124968" y="22860"/>
                  </a:moveTo>
                  <a:lnTo>
                    <a:pt x="259080" y="22860"/>
                  </a:lnTo>
                </a:path>
                <a:path w="533400" h="60960">
                  <a:moveTo>
                    <a:pt x="486155" y="22860"/>
                  </a:moveTo>
                  <a:lnTo>
                    <a:pt x="533400" y="22860"/>
                  </a:lnTo>
                </a:path>
                <a:path w="533400" h="60960">
                  <a:moveTo>
                    <a:pt x="0" y="24384"/>
                  </a:moveTo>
                  <a:lnTo>
                    <a:pt x="47244" y="24384"/>
                  </a:lnTo>
                </a:path>
                <a:path w="533400" h="60960">
                  <a:moveTo>
                    <a:pt x="124968" y="24384"/>
                  </a:moveTo>
                  <a:lnTo>
                    <a:pt x="259080" y="24384"/>
                  </a:lnTo>
                </a:path>
                <a:path w="533400" h="60960">
                  <a:moveTo>
                    <a:pt x="486155" y="24384"/>
                  </a:moveTo>
                  <a:lnTo>
                    <a:pt x="533400" y="24384"/>
                  </a:lnTo>
                </a:path>
                <a:path w="533400" h="60960">
                  <a:moveTo>
                    <a:pt x="0" y="25908"/>
                  </a:moveTo>
                  <a:lnTo>
                    <a:pt x="47244" y="25908"/>
                  </a:lnTo>
                </a:path>
                <a:path w="533400" h="60960">
                  <a:moveTo>
                    <a:pt x="124968" y="25908"/>
                  </a:moveTo>
                  <a:lnTo>
                    <a:pt x="259080" y="25908"/>
                  </a:lnTo>
                </a:path>
                <a:path w="533400" h="60960">
                  <a:moveTo>
                    <a:pt x="486155" y="25908"/>
                  </a:moveTo>
                  <a:lnTo>
                    <a:pt x="533400" y="25908"/>
                  </a:lnTo>
                </a:path>
                <a:path w="533400" h="60960">
                  <a:moveTo>
                    <a:pt x="0" y="27432"/>
                  </a:moveTo>
                  <a:lnTo>
                    <a:pt x="47244" y="27432"/>
                  </a:lnTo>
                </a:path>
                <a:path w="533400" h="60960">
                  <a:moveTo>
                    <a:pt x="124968" y="27432"/>
                  </a:moveTo>
                  <a:lnTo>
                    <a:pt x="259080" y="27432"/>
                  </a:lnTo>
                </a:path>
                <a:path w="533400" h="60960">
                  <a:moveTo>
                    <a:pt x="486155" y="27432"/>
                  </a:moveTo>
                  <a:lnTo>
                    <a:pt x="533400" y="27432"/>
                  </a:lnTo>
                </a:path>
                <a:path w="533400" h="60960">
                  <a:moveTo>
                    <a:pt x="0" y="28956"/>
                  </a:moveTo>
                  <a:lnTo>
                    <a:pt x="47244" y="28956"/>
                  </a:lnTo>
                </a:path>
                <a:path w="533400" h="60960">
                  <a:moveTo>
                    <a:pt x="124968" y="28956"/>
                  </a:moveTo>
                  <a:lnTo>
                    <a:pt x="259080" y="28956"/>
                  </a:lnTo>
                </a:path>
                <a:path w="533400" h="60960">
                  <a:moveTo>
                    <a:pt x="486155" y="28956"/>
                  </a:moveTo>
                  <a:lnTo>
                    <a:pt x="533400" y="28956"/>
                  </a:lnTo>
                </a:path>
                <a:path w="533400" h="60960">
                  <a:moveTo>
                    <a:pt x="0" y="30480"/>
                  </a:moveTo>
                  <a:lnTo>
                    <a:pt x="47244" y="30480"/>
                  </a:lnTo>
                </a:path>
                <a:path w="533400" h="60960">
                  <a:moveTo>
                    <a:pt x="124968" y="30480"/>
                  </a:moveTo>
                  <a:lnTo>
                    <a:pt x="259080" y="30480"/>
                  </a:lnTo>
                </a:path>
                <a:path w="533400" h="60960">
                  <a:moveTo>
                    <a:pt x="486155" y="30480"/>
                  </a:moveTo>
                  <a:lnTo>
                    <a:pt x="533400" y="30480"/>
                  </a:lnTo>
                </a:path>
                <a:path w="533400" h="60960">
                  <a:moveTo>
                    <a:pt x="0" y="32004"/>
                  </a:moveTo>
                  <a:lnTo>
                    <a:pt x="47244" y="32004"/>
                  </a:lnTo>
                </a:path>
                <a:path w="533400" h="60960">
                  <a:moveTo>
                    <a:pt x="486155" y="32004"/>
                  </a:moveTo>
                  <a:lnTo>
                    <a:pt x="533400" y="32004"/>
                  </a:lnTo>
                </a:path>
                <a:path w="533400" h="60960">
                  <a:moveTo>
                    <a:pt x="0" y="33527"/>
                  </a:moveTo>
                  <a:lnTo>
                    <a:pt x="47244" y="33527"/>
                  </a:lnTo>
                </a:path>
                <a:path w="533400" h="60960">
                  <a:moveTo>
                    <a:pt x="486155" y="33527"/>
                  </a:moveTo>
                  <a:lnTo>
                    <a:pt x="533400" y="33527"/>
                  </a:lnTo>
                </a:path>
                <a:path w="533400" h="60960">
                  <a:moveTo>
                    <a:pt x="0" y="35051"/>
                  </a:moveTo>
                  <a:lnTo>
                    <a:pt x="47244" y="35051"/>
                  </a:lnTo>
                </a:path>
                <a:path w="533400" h="60960">
                  <a:moveTo>
                    <a:pt x="486155" y="35051"/>
                  </a:moveTo>
                  <a:lnTo>
                    <a:pt x="533400" y="35051"/>
                  </a:lnTo>
                </a:path>
                <a:path w="533400" h="60960">
                  <a:moveTo>
                    <a:pt x="0" y="36575"/>
                  </a:moveTo>
                  <a:lnTo>
                    <a:pt x="47244" y="36575"/>
                  </a:lnTo>
                </a:path>
                <a:path w="533400" h="60960">
                  <a:moveTo>
                    <a:pt x="486155" y="36575"/>
                  </a:moveTo>
                  <a:lnTo>
                    <a:pt x="533400" y="36575"/>
                  </a:lnTo>
                </a:path>
                <a:path w="533400" h="60960">
                  <a:moveTo>
                    <a:pt x="0" y="38100"/>
                  </a:moveTo>
                  <a:lnTo>
                    <a:pt x="47244" y="38100"/>
                  </a:lnTo>
                </a:path>
                <a:path w="533400" h="60960">
                  <a:moveTo>
                    <a:pt x="486155" y="38100"/>
                  </a:moveTo>
                  <a:lnTo>
                    <a:pt x="533400" y="38100"/>
                  </a:lnTo>
                </a:path>
                <a:path w="533400" h="60960">
                  <a:moveTo>
                    <a:pt x="0" y="39624"/>
                  </a:moveTo>
                  <a:lnTo>
                    <a:pt x="47244" y="39624"/>
                  </a:lnTo>
                </a:path>
                <a:path w="533400" h="60960">
                  <a:moveTo>
                    <a:pt x="486155" y="39624"/>
                  </a:moveTo>
                  <a:lnTo>
                    <a:pt x="533400" y="39624"/>
                  </a:lnTo>
                </a:path>
                <a:path w="533400" h="60960">
                  <a:moveTo>
                    <a:pt x="0" y="41148"/>
                  </a:moveTo>
                  <a:lnTo>
                    <a:pt x="47244" y="41148"/>
                  </a:lnTo>
                </a:path>
                <a:path w="533400" h="60960">
                  <a:moveTo>
                    <a:pt x="486155" y="41148"/>
                  </a:moveTo>
                  <a:lnTo>
                    <a:pt x="533400" y="41148"/>
                  </a:lnTo>
                </a:path>
                <a:path w="533400" h="60960">
                  <a:moveTo>
                    <a:pt x="0" y="42671"/>
                  </a:moveTo>
                  <a:lnTo>
                    <a:pt x="47244" y="42671"/>
                  </a:lnTo>
                </a:path>
                <a:path w="533400" h="60960">
                  <a:moveTo>
                    <a:pt x="486155" y="42671"/>
                  </a:moveTo>
                  <a:lnTo>
                    <a:pt x="533400" y="42671"/>
                  </a:lnTo>
                </a:path>
                <a:path w="533400" h="60960">
                  <a:moveTo>
                    <a:pt x="0" y="44195"/>
                  </a:moveTo>
                  <a:lnTo>
                    <a:pt x="47244" y="44195"/>
                  </a:lnTo>
                </a:path>
                <a:path w="533400" h="60960">
                  <a:moveTo>
                    <a:pt x="486155" y="44195"/>
                  </a:moveTo>
                  <a:lnTo>
                    <a:pt x="533400" y="44195"/>
                  </a:lnTo>
                </a:path>
                <a:path w="533400" h="60960">
                  <a:moveTo>
                    <a:pt x="0" y="45719"/>
                  </a:moveTo>
                  <a:lnTo>
                    <a:pt x="47244" y="45719"/>
                  </a:lnTo>
                </a:path>
                <a:path w="533400" h="60960">
                  <a:moveTo>
                    <a:pt x="486155" y="45719"/>
                  </a:moveTo>
                  <a:lnTo>
                    <a:pt x="533400" y="45719"/>
                  </a:lnTo>
                </a:path>
                <a:path w="533400" h="60960">
                  <a:moveTo>
                    <a:pt x="0" y="47243"/>
                  </a:moveTo>
                  <a:lnTo>
                    <a:pt x="47244" y="47243"/>
                  </a:lnTo>
                </a:path>
                <a:path w="533400" h="60960">
                  <a:moveTo>
                    <a:pt x="486155" y="47243"/>
                  </a:moveTo>
                  <a:lnTo>
                    <a:pt x="533400" y="47243"/>
                  </a:lnTo>
                </a:path>
                <a:path w="533400" h="60960">
                  <a:moveTo>
                    <a:pt x="0" y="48767"/>
                  </a:moveTo>
                  <a:lnTo>
                    <a:pt x="47244" y="48767"/>
                  </a:lnTo>
                </a:path>
                <a:path w="533400" h="60960">
                  <a:moveTo>
                    <a:pt x="486155" y="48767"/>
                  </a:moveTo>
                  <a:lnTo>
                    <a:pt x="533400" y="48767"/>
                  </a:lnTo>
                </a:path>
                <a:path w="533400" h="60960">
                  <a:moveTo>
                    <a:pt x="0" y="50291"/>
                  </a:moveTo>
                  <a:lnTo>
                    <a:pt x="47244" y="50291"/>
                  </a:lnTo>
                </a:path>
                <a:path w="533400" h="60960">
                  <a:moveTo>
                    <a:pt x="486155" y="50291"/>
                  </a:moveTo>
                  <a:lnTo>
                    <a:pt x="533400" y="50291"/>
                  </a:lnTo>
                </a:path>
                <a:path w="533400" h="60960">
                  <a:moveTo>
                    <a:pt x="0" y="51815"/>
                  </a:moveTo>
                  <a:lnTo>
                    <a:pt x="47244" y="51815"/>
                  </a:lnTo>
                </a:path>
                <a:path w="533400" h="60960">
                  <a:moveTo>
                    <a:pt x="486155" y="51815"/>
                  </a:moveTo>
                  <a:lnTo>
                    <a:pt x="533400" y="51815"/>
                  </a:lnTo>
                </a:path>
                <a:path w="533400" h="60960">
                  <a:moveTo>
                    <a:pt x="0" y="53339"/>
                  </a:moveTo>
                  <a:lnTo>
                    <a:pt x="47244" y="53339"/>
                  </a:lnTo>
                </a:path>
                <a:path w="533400" h="60960">
                  <a:moveTo>
                    <a:pt x="486155" y="53339"/>
                  </a:moveTo>
                  <a:lnTo>
                    <a:pt x="533400" y="53339"/>
                  </a:lnTo>
                </a:path>
                <a:path w="533400" h="60960">
                  <a:moveTo>
                    <a:pt x="0" y="54863"/>
                  </a:moveTo>
                  <a:lnTo>
                    <a:pt x="47244" y="54863"/>
                  </a:lnTo>
                </a:path>
                <a:path w="533400" h="60960">
                  <a:moveTo>
                    <a:pt x="486155" y="54863"/>
                  </a:moveTo>
                  <a:lnTo>
                    <a:pt x="533400" y="54863"/>
                  </a:lnTo>
                </a:path>
                <a:path w="533400" h="60960">
                  <a:moveTo>
                    <a:pt x="0" y="56387"/>
                  </a:moveTo>
                  <a:lnTo>
                    <a:pt x="47244" y="56387"/>
                  </a:lnTo>
                </a:path>
                <a:path w="533400" h="60960">
                  <a:moveTo>
                    <a:pt x="486155" y="56387"/>
                  </a:moveTo>
                  <a:lnTo>
                    <a:pt x="533400" y="56387"/>
                  </a:lnTo>
                </a:path>
                <a:path w="533400" h="60960">
                  <a:moveTo>
                    <a:pt x="0" y="57912"/>
                  </a:moveTo>
                  <a:lnTo>
                    <a:pt x="47244" y="57912"/>
                  </a:lnTo>
                </a:path>
                <a:path w="533400" h="60960">
                  <a:moveTo>
                    <a:pt x="486155" y="57912"/>
                  </a:moveTo>
                  <a:lnTo>
                    <a:pt x="533400" y="57912"/>
                  </a:lnTo>
                </a:path>
                <a:path w="533400" h="60960">
                  <a:moveTo>
                    <a:pt x="0" y="59436"/>
                  </a:moveTo>
                  <a:lnTo>
                    <a:pt x="47244" y="59436"/>
                  </a:lnTo>
                </a:path>
                <a:path w="533400" h="60960">
                  <a:moveTo>
                    <a:pt x="486155" y="59436"/>
                  </a:moveTo>
                  <a:lnTo>
                    <a:pt x="533400" y="59436"/>
                  </a:lnTo>
                </a:path>
                <a:path w="533400" h="60960">
                  <a:moveTo>
                    <a:pt x="0" y="60960"/>
                  </a:moveTo>
                  <a:lnTo>
                    <a:pt x="47244" y="6096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8610600" y="231571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3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8261604" y="2315718"/>
              <a:ext cx="533400" cy="48895"/>
            </a:xfrm>
            <a:custGeom>
              <a:avLst/>
              <a:gdLst/>
              <a:ahLst/>
              <a:cxnLst/>
              <a:rect l="l" t="t" r="r" b="b"/>
              <a:pathLst>
                <a:path w="533400" h="48894">
                  <a:moveTo>
                    <a:pt x="486155" y="0"/>
                  </a:moveTo>
                  <a:lnTo>
                    <a:pt x="533400" y="0"/>
                  </a:lnTo>
                </a:path>
                <a:path w="533400" h="48894">
                  <a:moveTo>
                    <a:pt x="0" y="1524"/>
                  </a:moveTo>
                  <a:lnTo>
                    <a:pt x="47244" y="1524"/>
                  </a:lnTo>
                </a:path>
                <a:path w="533400" h="48894">
                  <a:moveTo>
                    <a:pt x="486155" y="1524"/>
                  </a:moveTo>
                  <a:lnTo>
                    <a:pt x="533400" y="1524"/>
                  </a:lnTo>
                </a:path>
                <a:path w="533400" h="48894">
                  <a:moveTo>
                    <a:pt x="0" y="3048"/>
                  </a:moveTo>
                  <a:lnTo>
                    <a:pt x="47244" y="3048"/>
                  </a:lnTo>
                </a:path>
                <a:path w="533400" h="48894">
                  <a:moveTo>
                    <a:pt x="486155" y="3048"/>
                  </a:moveTo>
                  <a:lnTo>
                    <a:pt x="533400" y="3048"/>
                  </a:lnTo>
                </a:path>
                <a:path w="533400" h="48894">
                  <a:moveTo>
                    <a:pt x="0" y="4572"/>
                  </a:moveTo>
                  <a:lnTo>
                    <a:pt x="47244" y="4572"/>
                  </a:lnTo>
                </a:path>
                <a:path w="533400" h="48894">
                  <a:moveTo>
                    <a:pt x="486155" y="4572"/>
                  </a:moveTo>
                  <a:lnTo>
                    <a:pt x="533400" y="4572"/>
                  </a:lnTo>
                </a:path>
                <a:path w="533400" h="48894">
                  <a:moveTo>
                    <a:pt x="0" y="6096"/>
                  </a:moveTo>
                  <a:lnTo>
                    <a:pt x="47244" y="6096"/>
                  </a:lnTo>
                </a:path>
                <a:path w="533400" h="48894">
                  <a:moveTo>
                    <a:pt x="486155" y="6096"/>
                  </a:moveTo>
                  <a:lnTo>
                    <a:pt x="533400" y="6096"/>
                  </a:lnTo>
                </a:path>
                <a:path w="533400" h="48894">
                  <a:moveTo>
                    <a:pt x="0" y="7620"/>
                  </a:moveTo>
                  <a:lnTo>
                    <a:pt x="47244" y="7620"/>
                  </a:lnTo>
                </a:path>
                <a:path w="533400" h="48894">
                  <a:moveTo>
                    <a:pt x="486155" y="7620"/>
                  </a:moveTo>
                  <a:lnTo>
                    <a:pt x="533400" y="7620"/>
                  </a:lnTo>
                </a:path>
                <a:path w="533400" h="48894">
                  <a:moveTo>
                    <a:pt x="0" y="9144"/>
                  </a:moveTo>
                  <a:lnTo>
                    <a:pt x="47244" y="9144"/>
                  </a:lnTo>
                </a:path>
                <a:path w="533400" h="48894">
                  <a:moveTo>
                    <a:pt x="486155" y="9144"/>
                  </a:moveTo>
                  <a:lnTo>
                    <a:pt x="533400" y="9144"/>
                  </a:lnTo>
                </a:path>
                <a:path w="533400" h="48894">
                  <a:moveTo>
                    <a:pt x="0" y="10667"/>
                  </a:moveTo>
                  <a:lnTo>
                    <a:pt x="47244" y="10667"/>
                  </a:lnTo>
                </a:path>
                <a:path w="533400" h="48894">
                  <a:moveTo>
                    <a:pt x="486155" y="10667"/>
                  </a:moveTo>
                  <a:lnTo>
                    <a:pt x="533400" y="10667"/>
                  </a:lnTo>
                </a:path>
                <a:path w="533400" h="48894">
                  <a:moveTo>
                    <a:pt x="0" y="12191"/>
                  </a:moveTo>
                  <a:lnTo>
                    <a:pt x="47244" y="12191"/>
                  </a:lnTo>
                </a:path>
                <a:path w="533400" h="48894">
                  <a:moveTo>
                    <a:pt x="486155" y="12191"/>
                  </a:moveTo>
                  <a:lnTo>
                    <a:pt x="533400" y="12191"/>
                  </a:lnTo>
                </a:path>
                <a:path w="533400" h="48894">
                  <a:moveTo>
                    <a:pt x="0" y="13715"/>
                  </a:moveTo>
                  <a:lnTo>
                    <a:pt x="47244" y="13715"/>
                  </a:lnTo>
                </a:path>
                <a:path w="533400" h="48894">
                  <a:moveTo>
                    <a:pt x="486155" y="13715"/>
                  </a:moveTo>
                  <a:lnTo>
                    <a:pt x="533400" y="13715"/>
                  </a:lnTo>
                </a:path>
                <a:path w="533400" h="48894">
                  <a:moveTo>
                    <a:pt x="0" y="15239"/>
                  </a:moveTo>
                  <a:lnTo>
                    <a:pt x="47244" y="15239"/>
                  </a:lnTo>
                </a:path>
                <a:path w="533400" h="48894">
                  <a:moveTo>
                    <a:pt x="486155" y="15239"/>
                  </a:moveTo>
                  <a:lnTo>
                    <a:pt x="533400" y="15239"/>
                  </a:lnTo>
                </a:path>
                <a:path w="533400" h="48894">
                  <a:moveTo>
                    <a:pt x="0" y="16763"/>
                  </a:moveTo>
                  <a:lnTo>
                    <a:pt x="47244" y="16763"/>
                  </a:lnTo>
                </a:path>
                <a:path w="533400" h="48894">
                  <a:moveTo>
                    <a:pt x="486155" y="16763"/>
                  </a:moveTo>
                  <a:lnTo>
                    <a:pt x="533400" y="16763"/>
                  </a:lnTo>
                </a:path>
                <a:path w="533400" h="48894">
                  <a:moveTo>
                    <a:pt x="0" y="18287"/>
                  </a:moveTo>
                  <a:lnTo>
                    <a:pt x="47244" y="18287"/>
                  </a:lnTo>
                </a:path>
                <a:path w="533400" h="48894">
                  <a:moveTo>
                    <a:pt x="486155" y="18287"/>
                  </a:moveTo>
                  <a:lnTo>
                    <a:pt x="533400" y="18287"/>
                  </a:lnTo>
                </a:path>
                <a:path w="533400" h="48894">
                  <a:moveTo>
                    <a:pt x="0" y="19811"/>
                  </a:moveTo>
                  <a:lnTo>
                    <a:pt x="47244" y="19811"/>
                  </a:lnTo>
                </a:path>
                <a:path w="533400" h="48894">
                  <a:moveTo>
                    <a:pt x="486155" y="19811"/>
                  </a:moveTo>
                  <a:lnTo>
                    <a:pt x="533400" y="19811"/>
                  </a:lnTo>
                </a:path>
                <a:path w="533400" h="48894">
                  <a:moveTo>
                    <a:pt x="0" y="21335"/>
                  </a:moveTo>
                  <a:lnTo>
                    <a:pt x="47244" y="21335"/>
                  </a:lnTo>
                </a:path>
                <a:path w="533400" h="48894">
                  <a:moveTo>
                    <a:pt x="486155" y="21335"/>
                  </a:moveTo>
                  <a:lnTo>
                    <a:pt x="533400" y="21335"/>
                  </a:lnTo>
                </a:path>
                <a:path w="533400" h="48894">
                  <a:moveTo>
                    <a:pt x="0" y="22859"/>
                  </a:moveTo>
                  <a:lnTo>
                    <a:pt x="47244" y="22859"/>
                  </a:lnTo>
                </a:path>
                <a:path w="533400" h="48894">
                  <a:moveTo>
                    <a:pt x="486155" y="22859"/>
                  </a:moveTo>
                  <a:lnTo>
                    <a:pt x="533400" y="22859"/>
                  </a:lnTo>
                </a:path>
                <a:path w="533400" h="48894">
                  <a:moveTo>
                    <a:pt x="0" y="24383"/>
                  </a:moveTo>
                  <a:lnTo>
                    <a:pt x="47244" y="24383"/>
                  </a:lnTo>
                </a:path>
                <a:path w="533400" h="48894">
                  <a:moveTo>
                    <a:pt x="486155" y="24383"/>
                  </a:moveTo>
                  <a:lnTo>
                    <a:pt x="533400" y="24383"/>
                  </a:lnTo>
                </a:path>
                <a:path w="533400" h="48894">
                  <a:moveTo>
                    <a:pt x="0" y="25907"/>
                  </a:moveTo>
                  <a:lnTo>
                    <a:pt x="47244" y="25907"/>
                  </a:lnTo>
                </a:path>
                <a:path w="533400" h="48894">
                  <a:moveTo>
                    <a:pt x="486155" y="25907"/>
                  </a:moveTo>
                  <a:lnTo>
                    <a:pt x="533400" y="25907"/>
                  </a:lnTo>
                </a:path>
                <a:path w="533400" h="48894">
                  <a:moveTo>
                    <a:pt x="0" y="27431"/>
                  </a:moveTo>
                  <a:lnTo>
                    <a:pt x="47244" y="27431"/>
                  </a:lnTo>
                </a:path>
                <a:path w="533400" h="48894">
                  <a:moveTo>
                    <a:pt x="486155" y="27431"/>
                  </a:moveTo>
                  <a:lnTo>
                    <a:pt x="533400" y="27431"/>
                  </a:lnTo>
                </a:path>
                <a:path w="533400" h="48894">
                  <a:moveTo>
                    <a:pt x="0" y="28955"/>
                  </a:moveTo>
                  <a:lnTo>
                    <a:pt x="47244" y="28955"/>
                  </a:lnTo>
                </a:path>
                <a:path w="533400" h="48894">
                  <a:moveTo>
                    <a:pt x="486155" y="28955"/>
                  </a:moveTo>
                  <a:lnTo>
                    <a:pt x="533400" y="28955"/>
                  </a:lnTo>
                </a:path>
                <a:path w="533400" h="48894">
                  <a:moveTo>
                    <a:pt x="0" y="30479"/>
                  </a:moveTo>
                  <a:lnTo>
                    <a:pt x="47244" y="30479"/>
                  </a:lnTo>
                </a:path>
                <a:path w="533400" h="48894">
                  <a:moveTo>
                    <a:pt x="486155" y="30479"/>
                  </a:moveTo>
                  <a:lnTo>
                    <a:pt x="533400" y="30479"/>
                  </a:lnTo>
                </a:path>
                <a:path w="533400" h="48894">
                  <a:moveTo>
                    <a:pt x="0" y="32003"/>
                  </a:moveTo>
                  <a:lnTo>
                    <a:pt x="47244" y="32003"/>
                  </a:lnTo>
                </a:path>
                <a:path w="533400" h="48894">
                  <a:moveTo>
                    <a:pt x="486155" y="32003"/>
                  </a:moveTo>
                  <a:lnTo>
                    <a:pt x="533400" y="32003"/>
                  </a:lnTo>
                </a:path>
                <a:path w="533400" h="48894">
                  <a:moveTo>
                    <a:pt x="0" y="33527"/>
                  </a:moveTo>
                  <a:lnTo>
                    <a:pt x="47244" y="33527"/>
                  </a:lnTo>
                </a:path>
                <a:path w="533400" h="48894">
                  <a:moveTo>
                    <a:pt x="486155" y="33527"/>
                  </a:moveTo>
                  <a:lnTo>
                    <a:pt x="533400" y="33527"/>
                  </a:lnTo>
                </a:path>
                <a:path w="533400" h="48894">
                  <a:moveTo>
                    <a:pt x="0" y="35051"/>
                  </a:moveTo>
                  <a:lnTo>
                    <a:pt x="47244" y="35051"/>
                  </a:lnTo>
                </a:path>
                <a:path w="533400" h="48894">
                  <a:moveTo>
                    <a:pt x="486155" y="35051"/>
                  </a:moveTo>
                  <a:lnTo>
                    <a:pt x="533400" y="35051"/>
                  </a:lnTo>
                </a:path>
                <a:path w="533400" h="48894">
                  <a:moveTo>
                    <a:pt x="0" y="36575"/>
                  </a:moveTo>
                  <a:lnTo>
                    <a:pt x="47244" y="36575"/>
                  </a:lnTo>
                </a:path>
                <a:path w="533400" h="48894">
                  <a:moveTo>
                    <a:pt x="486155" y="36575"/>
                  </a:moveTo>
                  <a:lnTo>
                    <a:pt x="533400" y="36575"/>
                  </a:lnTo>
                </a:path>
                <a:path w="533400" h="48894">
                  <a:moveTo>
                    <a:pt x="0" y="38100"/>
                  </a:moveTo>
                  <a:lnTo>
                    <a:pt x="47244" y="38100"/>
                  </a:lnTo>
                </a:path>
                <a:path w="533400" h="48894">
                  <a:moveTo>
                    <a:pt x="486155" y="38100"/>
                  </a:moveTo>
                  <a:lnTo>
                    <a:pt x="533400" y="38100"/>
                  </a:lnTo>
                </a:path>
                <a:path w="533400" h="48894">
                  <a:moveTo>
                    <a:pt x="0" y="39624"/>
                  </a:moveTo>
                  <a:lnTo>
                    <a:pt x="47244" y="39624"/>
                  </a:lnTo>
                </a:path>
                <a:path w="533400" h="48894">
                  <a:moveTo>
                    <a:pt x="486155" y="39624"/>
                  </a:moveTo>
                  <a:lnTo>
                    <a:pt x="533400" y="39624"/>
                  </a:lnTo>
                </a:path>
                <a:path w="533400" h="48894">
                  <a:moveTo>
                    <a:pt x="0" y="41148"/>
                  </a:moveTo>
                  <a:lnTo>
                    <a:pt x="47244" y="41148"/>
                  </a:lnTo>
                </a:path>
                <a:path w="533400" h="48894">
                  <a:moveTo>
                    <a:pt x="486155" y="41148"/>
                  </a:moveTo>
                  <a:lnTo>
                    <a:pt x="533400" y="41148"/>
                  </a:lnTo>
                </a:path>
                <a:path w="533400" h="48894">
                  <a:moveTo>
                    <a:pt x="0" y="42672"/>
                  </a:moveTo>
                  <a:lnTo>
                    <a:pt x="47244" y="42672"/>
                  </a:lnTo>
                </a:path>
                <a:path w="533400" h="48894">
                  <a:moveTo>
                    <a:pt x="486155" y="42672"/>
                  </a:moveTo>
                  <a:lnTo>
                    <a:pt x="533400" y="42672"/>
                  </a:lnTo>
                </a:path>
                <a:path w="533400" h="48894">
                  <a:moveTo>
                    <a:pt x="0" y="44196"/>
                  </a:moveTo>
                  <a:lnTo>
                    <a:pt x="47244" y="44196"/>
                  </a:lnTo>
                </a:path>
                <a:path w="533400" h="48894">
                  <a:moveTo>
                    <a:pt x="486155" y="44196"/>
                  </a:moveTo>
                  <a:lnTo>
                    <a:pt x="533400" y="44196"/>
                  </a:lnTo>
                </a:path>
                <a:path w="533400" h="48894">
                  <a:moveTo>
                    <a:pt x="0" y="45720"/>
                  </a:moveTo>
                  <a:lnTo>
                    <a:pt x="47244" y="45720"/>
                  </a:lnTo>
                </a:path>
                <a:path w="533400" h="48894">
                  <a:moveTo>
                    <a:pt x="486155" y="45720"/>
                  </a:moveTo>
                  <a:lnTo>
                    <a:pt x="533400" y="45720"/>
                  </a:lnTo>
                </a:path>
                <a:path w="533400" h="48894">
                  <a:moveTo>
                    <a:pt x="0" y="47244"/>
                  </a:moveTo>
                  <a:lnTo>
                    <a:pt x="47244" y="47244"/>
                  </a:lnTo>
                </a:path>
                <a:path w="533400" h="48894">
                  <a:moveTo>
                    <a:pt x="486155" y="47244"/>
                  </a:moveTo>
                  <a:lnTo>
                    <a:pt x="533400" y="47244"/>
                  </a:lnTo>
                </a:path>
                <a:path w="533400" h="48894">
                  <a:moveTo>
                    <a:pt x="0" y="48767"/>
                  </a:moveTo>
                  <a:lnTo>
                    <a:pt x="533400" y="48767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9600" y="2365248"/>
              <a:ext cx="597408" cy="6553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234172" y="2404110"/>
              <a:ext cx="591820" cy="91440"/>
            </a:xfrm>
            <a:custGeom>
              <a:avLst/>
              <a:gdLst/>
              <a:ahLst/>
              <a:cxnLst/>
              <a:rect l="l" t="t" r="r" b="b"/>
              <a:pathLst>
                <a:path w="591820" h="91439">
                  <a:moveTo>
                    <a:pt x="0" y="0"/>
                  </a:moveTo>
                  <a:lnTo>
                    <a:pt x="591312" y="0"/>
                  </a:lnTo>
                </a:path>
                <a:path w="591820" h="91439">
                  <a:moveTo>
                    <a:pt x="278891" y="25908"/>
                  </a:moveTo>
                  <a:lnTo>
                    <a:pt x="309372" y="25908"/>
                  </a:lnTo>
                </a:path>
                <a:path w="591820" h="91439">
                  <a:moveTo>
                    <a:pt x="310896" y="25908"/>
                  </a:moveTo>
                  <a:lnTo>
                    <a:pt x="355092" y="25908"/>
                  </a:lnTo>
                </a:path>
                <a:path w="591820" h="91439">
                  <a:moveTo>
                    <a:pt x="278891" y="27432"/>
                  </a:moveTo>
                  <a:lnTo>
                    <a:pt x="309372" y="27432"/>
                  </a:lnTo>
                </a:path>
                <a:path w="591820" h="91439">
                  <a:moveTo>
                    <a:pt x="313943" y="27432"/>
                  </a:moveTo>
                  <a:lnTo>
                    <a:pt x="356615" y="27432"/>
                  </a:lnTo>
                </a:path>
                <a:path w="591820" h="91439">
                  <a:moveTo>
                    <a:pt x="278891" y="28956"/>
                  </a:moveTo>
                  <a:lnTo>
                    <a:pt x="309372" y="28956"/>
                  </a:lnTo>
                </a:path>
                <a:path w="591820" h="91439">
                  <a:moveTo>
                    <a:pt x="315467" y="28956"/>
                  </a:moveTo>
                  <a:lnTo>
                    <a:pt x="358139" y="28956"/>
                  </a:lnTo>
                </a:path>
                <a:path w="591820" h="91439">
                  <a:moveTo>
                    <a:pt x="278891" y="30480"/>
                  </a:moveTo>
                  <a:lnTo>
                    <a:pt x="309372" y="30480"/>
                  </a:lnTo>
                </a:path>
                <a:path w="591820" h="91439">
                  <a:moveTo>
                    <a:pt x="315467" y="30480"/>
                  </a:moveTo>
                  <a:lnTo>
                    <a:pt x="358139" y="30480"/>
                  </a:lnTo>
                </a:path>
                <a:path w="591820" h="91439">
                  <a:moveTo>
                    <a:pt x="278891" y="32004"/>
                  </a:moveTo>
                  <a:lnTo>
                    <a:pt x="309372" y="32004"/>
                  </a:lnTo>
                </a:path>
                <a:path w="591820" h="91439">
                  <a:moveTo>
                    <a:pt x="316991" y="32004"/>
                  </a:moveTo>
                  <a:lnTo>
                    <a:pt x="361188" y="32004"/>
                  </a:lnTo>
                </a:path>
                <a:path w="591820" h="91439">
                  <a:moveTo>
                    <a:pt x="278891" y="33528"/>
                  </a:moveTo>
                  <a:lnTo>
                    <a:pt x="309372" y="33528"/>
                  </a:lnTo>
                </a:path>
                <a:path w="591820" h="91439">
                  <a:moveTo>
                    <a:pt x="320039" y="33528"/>
                  </a:moveTo>
                  <a:lnTo>
                    <a:pt x="362711" y="33528"/>
                  </a:lnTo>
                </a:path>
                <a:path w="591820" h="91439">
                  <a:moveTo>
                    <a:pt x="278891" y="35052"/>
                  </a:moveTo>
                  <a:lnTo>
                    <a:pt x="309372" y="35052"/>
                  </a:lnTo>
                </a:path>
                <a:path w="591820" h="91439">
                  <a:moveTo>
                    <a:pt x="321563" y="35052"/>
                  </a:moveTo>
                  <a:lnTo>
                    <a:pt x="364235" y="35052"/>
                  </a:lnTo>
                </a:path>
                <a:path w="591820" h="91439">
                  <a:moveTo>
                    <a:pt x="278891" y="36575"/>
                  </a:moveTo>
                  <a:lnTo>
                    <a:pt x="309372" y="36575"/>
                  </a:lnTo>
                </a:path>
                <a:path w="591820" h="91439">
                  <a:moveTo>
                    <a:pt x="321563" y="36575"/>
                  </a:moveTo>
                  <a:lnTo>
                    <a:pt x="364235" y="36575"/>
                  </a:lnTo>
                </a:path>
                <a:path w="591820" h="91439">
                  <a:moveTo>
                    <a:pt x="278891" y="38100"/>
                  </a:moveTo>
                  <a:lnTo>
                    <a:pt x="309372" y="38100"/>
                  </a:lnTo>
                </a:path>
                <a:path w="591820" h="91439">
                  <a:moveTo>
                    <a:pt x="323087" y="38100"/>
                  </a:moveTo>
                  <a:lnTo>
                    <a:pt x="367284" y="38100"/>
                  </a:lnTo>
                </a:path>
                <a:path w="591820" h="91439">
                  <a:moveTo>
                    <a:pt x="278891" y="39624"/>
                  </a:moveTo>
                  <a:lnTo>
                    <a:pt x="309372" y="39624"/>
                  </a:lnTo>
                </a:path>
                <a:path w="591820" h="91439">
                  <a:moveTo>
                    <a:pt x="326135" y="39624"/>
                  </a:moveTo>
                  <a:lnTo>
                    <a:pt x="368807" y="39624"/>
                  </a:lnTo>
                </a:path>
                <a:path w="591820" h="91439">
                  <a:moveTo>
                    <a:pt x="278891" y="41148"/>
                  </a:moveTo>
                  <a:lnTo>
                    <a:pt x="309372" y="41148"/>
                  </a:lnTo>
                </a:path>
                <a:path w="591820" h="91439">
                  <a:moveTo>
                    <a:pt x="327659" y="41148"/>
                  </a:moveTo>
                  <a:lnTo>
                    <a:pt x="370331" y="41148"/>
                  </a:lnTo>
                </a:path>
                <a:path w="591820" h="91439">
                  <a:moveTo>
                    <a:pt x="278891" y="42672"/>
                  </a:moveTo>
                  <a:lnTo>
                    <a:pt x="309372" y="42672"/>
                  </a:lnTo>
                </a:path>
                <a:path w="591820" h="91439">
                  <a:moveTo>
                    <a:pt x="327659" y="42672"/>
                  </a:moveTo>
                  <a:lnTo>
                    <a:pt x="370331" y="42672"/>
                  </a:lnTo>
                </a:path>
                <a:path w="591820" h="91439">
                  <a:moveTo>
                    <a:pt x="278891" y="44196"/>
                  </a:moveTo>
                  <a:lnTo>
                    <a:pt x="309372" y="44196"/>
                  </a:lnTo>
                </a:path>
                <a:path w="591820" h="91439">
                  <a:moveTo>
                    <a:pt x="329183" y="44196"/>
                  </a:moveTo>
                  <a:lnTo>
                    <a:pt x="371855" y="44196"/>
                  </a:lnTo>
                </a:path>
                <a:path w="591820" h="91439">
                  <a:moveTo>
                    <a:pt x="278891" y="45719"/>
                  </a:moveTo>
                  <a:lnTo>
                    <a:pt x="309372" y="45719"/>
                  </a:lnTo>
                </a:path>
                <a:path w="591820" h="91439">
                  <a:moveTo>
                    <a:pt x="330707" y="45719"/>
                  </a:moveTo>
                  <a:lnTo>
                    <a:pt x="374904" y="45719"/>
                  </a:lnTo>
                </a:path>
                <a:path w="591820" h="91439">
                  <a:moveTo>
                    <a:pt x="278891" y="47243"/>
                  </a:moveTo>
                  <a:lnTo>
                    <a:pt x="309372" y="47243"/>
                  </a:lnTo>
                </a:path>
                <a:path w="591820" h="91439">
                  <a:moveTo>
                    <a:pt x="333755" y="47243"/>
                  </a:moveTo>
                  <a:lnTo>
                    <a:pt x="376427" y="47243"/>
                  </a:lnTo>
                </a:path>
                <a:path w="591820" h="91439">
                  <a:moveTo>
                    <a:pt x="278891" y="48767"/>
                  </a:moveTo>
                  <a:lnTo>
                    <a:pt x="309372" y="48767"/>
                  </a:lnTo>
                </a:path>
                <a:path w="591820" h="91439">
                  <a:moveTo>
                    <a:pt x="335279" y="48767"/>
                  </a:moveTo>
                  <a:lnTo>
                    <a:pt x="377951" y="48767"/>
                  </a:lnTo>
                </a:path>
                <a:path w="591820" h="91439">
                  <a:moveTo>
                    <a:pt x="278891" y="50291"/>
                  </a:moveTo>
                  <a:lnTo>
                    <a:pt x="309372" y="50291"/>
                  </a:lnTo>
                </a:path>
                <a:path w="591820" h="91439">
                  <a:moveTo>
                    <a:pt x="335279" y="50291"/>
                  </a:moveTo>
                  <a:lnTo>
                    <a:pt x="377951" y="50291"/>
                  </a:lnTo>
                </a:path>
                <a:path w="591820" h="91439">
                  <a:moveTo>
                    <a:pt x="278891" y="51815"/>
                  </a:moveTo>
                  <a:lnTo>
                    <a:pt x="309372" y="51815"/>
                  </a:lnTo>
                </a:path>
                <a:path w="591820" h="91439">
                  <a:moveTo>
                    <a:pt x="336803" y="51815"/>
                  </a:moveTo>
                  <a:lnTo>
                    <a:pt x="381000" y="51815"/>
                  </a:lnTo>
                </a:path>
                <a:path w="591820" h="91439">
                  <a:moveTo>
                    <a:pt x="278891" y="53339"/>
                  </a:moveTo>
                  <a:lnTo>
                    <a:pt x="309372" y="53339"/>
                  </a:lnTo>
                </a:path>
                <a:path w="591820" h="91439">
                  <a:moveTo>
                    <a:pt x="339851" y="53339"/>
                  </a:moveTo>
                  <a:lnTo>
                    <a:pt x="382523" y="53339"/>
                  </a:lnTo>
                </a:path>
                <a:path w="591820" h="91439">
                  <a:moveTo>
                    <a:pt x="278891" y="54863"/>
                  </a:moveTo>
                  <a:lnTo>
                    <a:pt x="309372" y="54863"/>
                  </a:lnTo>
                </a:path>
                <a:path w="591820" h="91439">
                  <a:moveTo>
                    <a:pt x="341375" y="54863"/>
                  </a:moveTo>
                  <a:lnTo>
                    <a:pt x="384047" y="54863"/>
                  </a:lnTo>
                </a:path>
                <a:path w="591820" h="91439">
                  <a:moveTo>
                    <a:pt x="278891" y="56387"/>
                  </a:moveTo>
                  <a:lnTo>
                    <a:pt x="309372" y="56387"/>
                  </a:lnTo>
                </a:path>
                <a:path w="591820" h="91439">
                  <a:moveTo>
                    <a:pt x="341375" y="56387"/>
                  </a:moveTo>
                  <a:lnTo>
                    <a:pt x="384047" y="56387"/>
                  </a:lnTo>
                </a:path>
                <a:path w="591820" h="91439">
                  <a:moveTo>
                    <a:pt x="278891" y="57912"/>
                  </a:moveTo>
                  <a:lnTo>
                    <a:pt x="309372" y="57912"/>
                  </a:lnTo>
                </a:path>
                <a:path w="591820" h="91439">
                  <a:moveTo>
                    <a:pt x="342900" y="57912"/>
                  </a:moveTo>
                  <a:lnTo>
                    <a:pt x="385571" y="57912"/>
                  </a:lnTo>
                </a:path>
                <a:path w="591820" h="91439">
                  <a:moveTo>
                    <a:pt x="278891" y="59436"/>
                  </a:moveTo>
                  <a:lnTo>
                    <a:pt x="309372" y="59436"/>
                  </a:lnTo>
                </a:path>
                <a:path w="591820" h="91439">
                  <a:moveTo>
                    <a:pt x="344424" y="59436"/>
                  </a:moveTo>
                  <a:lnTo>
                    <a:pt x="388620" y="59436"/>
                  </a:lnTo>
                </a:path>
                <a:path w="591820" h="91439">
                  <a:moveTo>
                    <a:pt x="278891" y="60960"/>
                  </a:moveTo>
                  <a:lnTo>
                    <a:pt x="309372" y="60960"/>
                  </a:lnTo>
                </a:path>
                <a:path w="591820" h="91439">
                  <a:moveTo>
                    <a:pt x="347472" y="60960"/>
                  </a:moveTo>
                  <a:lnTo>
                    <a:pt x="390143" y="60960"/>
                  </a:lnTo>
                </a:path>
                <a:path w="591820" h="91439">
                  <a:moveTo>
                    <a:pt x="278891" y="62484"/>
                  </a:moveTo>
                  <a:lnTo>
                    <a:pt x="309372" y="62484"/>
                  </a:lnTo>
                </a:path>
                <a:path w="591820" h="91439">
                  <a:moveTo>
                    <a:pt x="348995" y="62484"/>
                  </a:moveTo>
                  <a:lnTo>
                    <a:pt x="391667" y="62484"/>
                  </a:lnTo>
                </a:path>
                <a:path w="591820" h="91439">
                  <a:moveTo>
                    <a:pt x="278891" y="64008"/>
                  </a:moveTo>
                  <a:lnTo>
                    <a:pt x="309372" y="64008"/>
                  </a:lnTo>
                </a:path>
                <a:path w="591820" h="91439">
                  <a:moveTo>
                    <a:pt x="348995" y="64008"/>
                  </a:moveTo>
                  <a:lnTo>
                    <a:pt x="391667" y="64008"/>
                  </a:lnTo>
                </a:path>
                <a:path w="591820" h="91439">
                  <a:moveTo>
                    <a:pt x="278891" y="65532"/>
                  </a:moveTo>
                  <a:lnTo>
                    <a:pt x="309372" y="65532"/>
                  </a:lnTo>
                </a:path>
                <a:path w="591820" h="91439">
                  <a:moveTo>
                    <a:pt x="350519" y="65532"/>
                  </a:moveTo>
                  <a:lnTo>
                    <a:pt x="394716" y="65532"/>
                  </a:lnTo>
                </a:path>
                <a:path w="591820" h="91439">
                  <a:moveTo>
                    <a:pt x="278891" y="67056"/>
                  </a:moveTo>
                  <a:lnTo>
                    <a:pt x="309372" y="67056"/>
                  </a:lnTo>
                </a:path>
                <a:path w="591820" h="91439">
                  <a:moveTo>
                    <a:pt x="353567" y="67056"/>
                  </a:moveTo>
                  <a:lnTo>
                    <a:pt x="396239" y="67056"/>
                  </a:lnTo>
                </a:path>
                <a:path w="591820" h="91439">
                  <a:moveTo>
                    <a:pt x="278891" y="68580"/>
                  </a:moveTo>
                  <a:lnTo>
                    <a:pt x="309372" y="68580"/>
                  </a:lnTo>
                </a:path>
                <a:path w="591820" h="91439">
                  <a:moveTo>
                    <a:pt x="355091" y="68580"/>
                  </a:moveTo>
                  <a:lnTo>
                    <a:pt x="397763" y="68580"/>
                  </a:lnTo>
                </a:path>
                <a:path w="591820" h="91439">
                  <a:moveTo>
                    <a:pt x="278891" y="70104"/>
                  </a:moveTo>
                  <a:lnTo>
                    <a:pt x="309372" y="70104"/>
                  </a:lnTo>
                </a:path>
                <a:path w="591820" h="91439">
                  <a:moveTo>
                    <a:pt x="355091" y="70104"/>
                  </a:moveTo>
                  <a:lnTo>
                    <a:pt x="397763" y="70104"/>
                  </a:lnTo>
                </a:path>
                <a:path w="591820" h="91439">
                  <a:moveTo>
                    <a:pt x="278891" y="71628"/>
                  </a:moveTo>
                  <a:lnTo>
                    <a:pt x="309372" y="71628"/>
                  </a:lnTo>
                </a:path>
                <a:path w="591820" h="91439">
                  <a:moveTo>
                    <a:pt x="356615" y="71628"/>
                  </a:moveTo>
                  <a:lnTo>
                    <a:pt x="400812" y="71628"/>
                  </a:lnTo>
                </a:path>
                <a:path w="591820" h="91439">
                  <a:moveTo>
                    <a:pt x="278891" y="73152"/>
                  </a:moveTo>
                  <a:lnTo>
                    <a:pt x="309372" y="73152"/>
                  </a:lnTo>
                </a:path>
                <a:path w="591820" h="91439">
                  <a:moveTo>
                    <a:pt x="358139" y="73152"/>
                  </a:moveTo>
                  <a:lnTo>
                    <a:pt x="402336" y="73152"/>
                  </a:lnTo>
                </a:path>
                <a:path w="591820" h="91439">
                  <a:moveTo>
                    <a:pt x="278891" y="74675"/>
                  </a:moveTo>
                  <a:lnTo>
                    <a:pt x="309372" y="74675"/>
                  </a:lnTo>
                </a:path>
                <a:path w="591820" h="91439">
                  <a:moveTo>
                    <a:pt x="361187" y="74675"/>
                  </a:moveTo>
                  <a:lnTo>
                    <a:pt x="403859" y="74675"/>
                  </a:lnTo>
                </a:path>
                <a:path w="591820" h="91439">
                  <a:moveTo>
                    <a:pt x="278891" y="76200"/>
                  </a:moveTo>
                  <a:lnTo>
                    <a:pt x="309372" y="76200"/>
                  </a:lnTo>
                </a:path>
                <a:path w="591820" h="91439">
                  <a:moveTo>
                    <a:pt x="362711" y="76200"/>
                  </a:moveTo>
                  <a:lnTo>
                    <a:pt x="405383" y="76200"/>
                  </a:lnTo>
                </a:path>
                <a:path w="591820" h="91439">
                  <a:moveTo>
                    <a:pt x="278891" y="77724"/>
                  </a:moveTo>
                  <a:lnTo>
                    <a:pt x="309372" y="77724"/>
                  </a:lnTo>
                </a:path>
                <a:path w="591820" h="91439">
                  <a:moveTo>
                    <a:pt x="362711" y="77724"/>
                  </a:moveTo>
                  <a:lnTo>
                    <a:pt x="405383" y="77724"/>
                  </a:lnTo>
                </a:path>
                <a:path w="591820" h="91439">
                  <a:moveTo>
                    <a:pt x="278891" y="79248"/>
                  </a:moveTo>
                  <a:lnTo>
                    <a:pt x="309372" y="79248"/>
                  </a:lnTo>
                </a:path>
                <a:path w="591820" h="91439">
                  <a:moveTo>
                    <a:pt x="364235" y="79248"/>
                  </a:moveTo>
                  <a:lnTo>
                    <a:pt x="408432" y="79248"/>
                  </a:lnTo>
                </a:path>
                <a:path w="591820" h="91439">
                  <a:moveTo>
                    <a:pt x="278891" y="80772"/>
                  </a:moveTo>
                  <a:lnTo>
                    <a:pt x="309372" y="80772"/>
                  </a:lnTo>
                </a:path>
                <a:path w="591820" h="91439">
                  <a:moveTo>
                    <a:pt x="367283" y="80772"/>
                  </a:moveTo>
                  <a:lnTo>
                    <a:pt x="409955" y="80772"/>
                  </a:lnTo>
                </a:path>
                <a:path w="591820" h="91439">
                  <a:moveTo>
                    <a:pt x="278891" y="82296"/>
                  </a:moveTo>
                  <a:lnTo>
                    <a:pt x="309372" y="82296"/>
                  </a:lnTo>
                </a:path>
                <a:path w="591820" h="91439">
                  <a:moveTo>
                    <a:pt x="368807" y="82296"/>
                  </a:moveTo>
                  <a:lnTo>
                    <a:pt x="411479" y="82296"/>
                  </a:lnTo>
                </a:path>
                <a:path w="591820" h="91439">
                  <a:moveTo>
                    <a:pt x="278891" y="83819"/>
                  </a:moveTo>
                  <a:lnTo>
                    <a:pt x="309372" y="83819"/>
                  </a:lnTo>
                </a:path>
                <a:path w="591820" h="91439">
                  <a:moveTo>
                    <a:pt x="368807" y="83819"/>
                  </a:moveTo>
                  <a:lnTo>
                    <a:pt x="411479" y="83819"/>
                  </a:lnTo>
                </a:path>
                <a:path w="591820" h="91439">
                  <a:moveTo>
                    <a:pt x="278891" y="85343"/>
                  </a:moveTo>
                  <a:lnTo>
                    <a:pt x="309372" y="85343"/>
                  </a:lnTo>
                </a:path>
                <a:path w="591820" h="91439">
                  <a:moveTo>
                    <a:pt x="370331" y="85343"/>
                  </a:moveTo>
                  <a:lnTo>
                    <a:pt x="414528" y="85343"/>
                  </a:lnTo>
                </a:path>
                <a:path w="591820" h="91439">
                  <a:moveTo>
                    <a:pt x="278891" y="86867"/>
                  </a:moveTo>
                  <a:lnTo>
                    <a:pt x="309372" y="86867"/>
                  </a:lnTo>
                </a:path>
                <a:path w="591820" h="91439">
                  <a:moveTo>
                    <a:pt x="278891" y="88391"/>
                  </a:moveTo>
                  <a:lnTo>
                    <a:pt x="309372" y="88391"/>
                  </a:lnTo>
                </a:path>
                <a:path w="591820" h="91439">
                  <a:moveTo>
                    <a:pt x="278891" y="89915"/>
                  </a:moveTo>
                  <a:lnTo>
                    <a:pt x="309372" y="89915"/>
                  </a:lnTo>
                </a:path>
                <a:path w="591820" h="91439">
                  <a:moveTo>
                    <a:pt x="278891" y="91439"/>
                  </a:moveTo>
                  <a:lnTo>
                    <a:pt x="309372" y="91439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9140" y="2430780"/>
              <a:ext cx="184404" cy="15392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13064" y="2497074"/>
              <a:ext cx="30480" cy="45720"/>
            </a:xfrm>
            <a:custGeom>
              <a:avLst/>
              <a:gdLst/>
              <a:ahLst/>
              <a:cxnLst/>
              <a:rect l="l" t="t" r="r" b="b"/>
              <a:pathLst>
                <a:path w="30479" h="45719">
                  <a:moveTo>
                    <a:pt x="0" y="0"/>
                  </a:moveTo>
                  <a:lnTo>
                    <a:pt x="30480" y="0"/>
                  </a:lnTo>
                </a:path>
                <a:path w="30479" h="45719">
                  <a:moveTo>
                    <a:pt x="0" y="1524"/>
                  </a:moveTo>
                  <a:lnTo>
                    <a:pt x="30480" y="1524"/>
                  </a:lnTo>
                </a:path>
                <a:path w="30479" h="45719">
                  <a:moveTo>
                    <a:pt x="0" y="3048"/>
                  </a:moveTo>
                  <a:lnTo>
                    <a:pt x="30480" y="3048"/>
                  </a:lnTo>
                </a:path>
                <a:path w="30479" h="45719">
                  <a:moveTo>
                    <a:pt x="0" y="4572"/>
                  </a:moveTo>
                  <a:lnTo>
                    <a:pt x="30480" y="4572"/>
                  </a:lnTo>
                </a:path>
                <a:path w="30479" h="45719">
                  <a:moveTo>
                    <a:pt x="0" y="6096"/>
                  </a:moveTo>
                  <a:lnTo>
                    <a:pt x="30480" y="6096"/>
                  </a:lnTo>
                </a:path>
                <a:path w="30479" h="45719">
                  <a:moveTo>
                    <a:pt x="0" y="7620"/>
                  </a:moveTo>
                  <a:lnTo>
                    <a:pt x="30480" y="7620"/>
                  </a:lnTo>
                </a:path>
                <a:path w="30479" h="45719">
                  <a:moveTo>
                    <a:pt x="0" y="9144"/>
                  </a:moveTo>
                  <a:lnTo>
                    <a:pt x="30480" y="9144"/>
                  </a:lnTo>
                </a:path>
                <a:path w="30479" h="45719">
                  <a:moveTo>
                    <a:pt x="0" y="10668"/>
                  </a:moveTo>
                  <a:lnTo>
                    <a:pt x="30480" y="10668"/>
                  </a:lnTo>
                </a:path>
                <a:path w="30479" h="45719">
                  <a:moveTo>
                    <a:pt x="0" y="12192"/>
                  </a:moveTo>
                  <a:lnTo>
                    <a:pt x="30480" y="12192"/>
                  </a:lnTo>
                </a:path>
                <a:path w="30479" h="45719">
                  <a:moveTo>
                    <a:pt x="0" y="13716"/>
                  </a:moveTo>
                  <a:lnTo>
                    <a:pt x="30480" y="13716"/>
                  </a:lnTo>
                </a:path>
                <a:path w="30479" h="45719">
                  <a:moveTo>
                    <a:pt x="0" y="15240"/>
                  </a:moveTo>
                  <a:lnTo>
                    <a:pt x="30480" y="15240"/>
                  </a:lnTo>
                </a:path>
                <a:path w="30479" h="45719">
                  <a:moveTo>
                    <a:pt x="0" y="16764"/>
                  </a:moveTo>
                  <a:lnTo>
                    <a:pt x="30480" y="16764"/>
                  </a:lnTo>
                </a:path>
                <a:path w="30479" h="45719">
                  <a:moveTo>
                    <a:pt x="0" y="18288"/>
                  </a:moveTo>
                  <a:lnTo>
                    <a:pt x="30480" y="18288"/>
                  </a:lnTo>
                </a:path>
                <a:path w="30479" h="45719">
                  <a:moveTo>
                    <a:pt x="0" y="19812"/>
                  </a:moveTo>
                  <a:lnTo>
                    <a:pt x="30480" y="19812"/>
                  </a:lnTo>
                </a:path>
                <a:path w="30479" h="45719">
                  <a:moveTo>
                    <a:pt x="0" y="21336"/>
                  </a:moveTo>
                  <a:lnTo>
                    <a:pt x="30480" y="21336"/>
                  </a:lnTo>
                </a:path>
                <a:path w="30479" h="45719">
                  <a:moveTo>
                    <a:pt x="0" y="22860"/>
                  </a:moveTo>
                  <a:lnTo>
                    <a:pt x="30480" y="22860"/>
                  </a:lnTo>
                </a:path>
                <a:path w="30479" h="45719">
                  <a:moveTo>
                    <a:pt x="0" y="24384"/>
                  </a:moveTo>
                  <a:lnTo>
                    <a:pt x="30480" y="24384"/>
                  </a:lnTo>
                </a:path>
                <a:path w="30479" h="45719">
                  <a:moveTo>
                    <a:pt x="0" y="25908"/>
                  </a:moveTo>
                  <a:lnTo>
                    <a:pt x="30480" y="25908"/>
                  </a:lnTo>
                </a:path>
                <a:path w="30479" h="45719">
                  <a:moveTo>
                    <a:pt x="0" y="27432"/>
                  </a:moveTo>
                  <a:lnTo>
                    <a:pt x="30480" y="27432"/>
                  </a:lnTo>
                </a:path>
                <a:path w="30479" h="45719">
                  <a:moveTo>
                    <a:pt x="0" y="28955"/>
                  </a:moveTo>
                  <a:lnTo>
                    <a:pt x="30480" y="28955"/>
                  </a:lnTo>
                </a:path>
                <a:path w="30479" h="45719">
                  <a:moveTo>
                    <a:pt x="0" y="30479"/>
                  </a:moveTo>
                  <a:lnTo>
                    <a:pt x="30480" y="30479"/>
                  </a:lnTo>
                </a:path>
                <a:path w="30479" h="45719">
                  <a:moveTo>
                    <a:pt x="0" y="32003"/>
                  </a:moveTo>
                  <a:lnTo>
                    <a:pt x="30480" y="32003"/>
                  </a:lnTo>
                </a:path>
                <a:path w="30479" h="45719">
                  <a:moveTo>
                    <a:pt x="0" y="33527"/>
                  </a:moveTo>
                  <a:lnTo>
                    <a:pt x="30480" y="33527"/>
                  </a:lnTo>
                </a:path>
                <a:path w="30479" h="45719">
                  <a:moveTo>
                    <a:pt x="0" y="35051"/>
                  </a:moveTo>
                  <a:lnTo>
                    <a:pt x="30480" y="35051"/>
                  </a:lnTo>
                </a:path>
                <a:path w="30479" h="45719">
                  <a:moveTo>
                    <a:pt x="0" y="36575"/>
                  </a:moveTo>
                  <a:lnTo>
                    <a:pt x="30480" y="36575"/>
                  </a:lnTo>
                </a:path>
                <a:path w="30479" h="45719">
                  <a:moveTo>
                    <a:pt x="0" y="38100"/>
                  </a:moveTo>
                  <a:lnTo>
                    <a:pt x="30480" y="38100"/>
                  </a:lnTo>
                </a:path>
                <a:path w="30479" h="45719">
                  <a:moveTo>
                    <a:pt x="0" y="39624"/>
                  </a:moveTo>
                  <a:lnTo>
                    <a:pt x="30480" y="39624"/>
                  </a:lnTo>
                </a:path>
                <a:path w="30479" h="45719">
                  <a:moveTo>
                    <a:pt x="0" y="41148"/>
                  </a:moveTo>
                  <a:lnTo>
                    <a:pt x="30480" y="41148"/>
                  </a:lnTo>
                </a:path>
                <a:path w="30479" h="45719">
                  <a:moveTo>
                    <a:pt x="0" y="42672"/>
                  </a:moveTo>
                  <a:lnTo>
                    <a:pt x="30480" y="42672"/>
                  </a:lnTo>
                </a:path>
                <a:path w="30479" h="45719">
                  <a:moveTo>
                    <a:pt x="0" y="44196"/>
                  </a:moveTo>
                  <a:lnTo>
                    <a:pt x="30480" y="44196"/>
                  </a:lnTo>
                </a:path>
                <a:path w="30479" h="45719">
                  <a:moveTo>
                    <a:pt x="0" y="45720"/>
                  </a:moveTo>
                  <a:lnTo>
                    <a:pt x="30480" y="4572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06028" y="2490216"/>
              <a:ext cx="91439" cy="6857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513064" y="2544318"/>
              <a:ext cx="181610" cy="33655"/>
            </a:xfrm>
            <a:custGeom>
              <a:avLst/>
              <a:gdLst/>
              <a:ahLst/>
              <a:cxnLst/>
              <a:rect l="l" t="t" r="r" b="b"/>
              <a:pathLst>
                <a:path w="181609" h="33655">
                  <a:moveTo>
                    <a:pt x="0" y="0"/>
                  </a:moveTo>
                  <a:lnTo>
                    <a:pt x="30480" y="0"/>
                  </a:lnTo>
                </a:path>
                <a:path w="181609" h="33655">
                  <a:moveTo>
                    <a:pt x="0" y="1524"/>
                  </a:moveTo>
                  <a:lnTo>
                    <a:pt x="30480" y="1524"/>
                  </a:lnTo>
                </a:path>
                <a:path w="181609" h="33655">
                  <a:moveTo>
                    <a:pt x="0" y="3048"/>
                  </a:moveTo>
                  <a:lnTo>
                    <a:pt x="30480" y="3048"/>
                  </a:lnTo>
                </a:path>
                <a:path w="181609" h="33655">
                  <a:moveTo>
                    <a:pt x="150875" y="3048"/>
                  </a:moveTo>
                  <a:lnTo>
                    <a:pt x="181356" y="3048"/>
                  </a:lnTo>
                </a:path>
                <a:path w="181609" h="33655">
                  <a:moveTo>
                    <a:pt x="0" y="4572"/>
                  </a:moveTo>
                  <a:lnTo>
                    <a:pt x="30480" y="4572"/>
                  </a:lnTo>
                </a:path>
                <a:path w="181609" h="33655">
                  <a:moveTo>
                    <a:pt x="150875" y="4572"/>
                  </a:moveTo>
                  <a:lnTo>
                    <a:pt x="181356" y="4572"/>
                  </a:lnTo>
                </a:path>
                <a:path w="181609" h="33655">
                  <a:moveTo>
                    <a:pt x="0" y="6096"/>
                  </a:moveTo>
                  <a:lnTo>
                    <a:pt x="30480" y="6096"/>
                  </a:lnTo>
                </a:path>
                <a:path w="181609" h="33655">
                  <a:moveTo>
                    <a:pt x="0" y="7620"/>
                  </a:moveTo>
                  <a:lnTo>
                    <a:pt x="30480" y="7620"/>
                  </a:lnTo>
                </a:path>
                <a:path w="181609" h="33655">
                  <a:moveTo>
                    <a:pt x="153924" y="7620"/>
                  </a:moveTo>
                  <a:lnTo>
                    <a:pt x="179831" y="7620"/>
                  </a:lnTo>
                </a:path>
                <a:path w="181609" h="33655">
                  <a:moveTo>
                    <a:pt x="0" y="9144"/>
                  </a:moveTo>
                  <a:lnTo>
                    <a:pt x="30480" y="9144"/>
                  </a:lnTo>
                </a:path>
                <a:path w="181609" h="33655">
                  <a:moveTo>
                    <a:pt x="0" y="10667"/>
                  </a:moveTo>
                  <a:lnTo>
                    <a:pt x="30480" y="10667"/>
                  </a:lnTo>
                </a:path>
                <a:path w="181609" h="33655">
                  <a:moveTo>
                    <a:pt x="0" y="12191"/>
                  </a:moveTo>
                  <a:lnTo>
                    <a:pt x="30480" y="12191"/>
                  </a:lnTo>
                </a:path>
                <a:path w="181609" h="33655">
                  <a:moveTo>
                    <a:pt x="0" y="13715"/>
                  </a:moveTo>
                  <a:lnTo>
                    <a:pt x="30480" y="13715"/>
                  </a:lnTo>
                </a:path>
                <a:path w="181609" h="33655">
                  <a:moveTo>
                    <a:pt x="0" y="15239"/>
                  </a:moveTo>
                  <a:lnTo>
                    <a:pt x="30480" y="15239"/>
                  </a:lnTo>
                </a:path>
                <a:path w="181609" h="33655">
                  <a:moveTo>
                    <a:pt x="0" y="16763"/>
                  </a:moveTo>
                  <a:lnTo>
                    <a:pt x="30480" y="16763"/>
                  </a:lnTo>
                </a:path>
                <a:path w="181609" h="33655">
                  <a:moveTo>
                    <a:pt x="0" y="18287"/>
                  </a:moveTo>
                  <a:lnTo>
                    <a:pt x="30480" y="18287"/>
                  </a:lnTo>
                </a:path>
                <a:path w="181609" h="33655">
                  <a:moveTo>
                    <a:pt x="0" y="19811"/>
                  </a:moveTo>
                  <a:lnTo>
                    <a:pt x="30480" y="19811"/>
                  </a:lnTo>
                </a:path>
                <a:path w="181609" h="33655">
                  <a:moveTo>
                    <a:pt x="0" y="21335"/>
                  </a:moveTo>
                  <a:lnTo>
                    <a:pt x="30480" y="21335"/>
                  </a:lnTo>
                </a:path>
                <a:path w="181609" h="33655">
                  <a:moveTo>
                    <a:pt x="0" y="22859"/>
                  </a:moveTo>
                  <a:lnTo>
                    <a:pt x="30480" y="22859"/>
                  </a:lnTo>
                </a:path>
                <a:path w="181609" h="33655">
                  <a:moveTo>
                    <a:pt x="3048" y="33527"/>
                  </a:moveTo>
                  <a:lnTo>
                    <a:pt x="28955" y="33527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  <p:extLst>
      <p:ext uri="{BB962C8B-B14F-4D97-AF65-F5344CB8AC3E}">
        <p14:creationId xmlns:p14="http://schemas.microsoft.com/office/powerpoint/2010/main" val="2598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5980" y="1736016"/>
            <a:ext cx="792256" cy="3741084"/>
          </a:xfrm>
          <a:custGeom>
            <a:avLst/>
            <a:gdLst/>
            <a:ahLst/>
            <a:cxnLst/>
            <a:rect l="l" t="t" r="r" b="b"/>
            <a:pathLst>
              <a:path w="897889" h="4239895">
                <a:moveTo>
                  <a:pt x="897890" y="2191512"/>
                </a:moveTo>
                <a:lnTo>
                  <a:pt x="897890" y="2048256"/>
                </a:lnTo>
                <a:lnTo>
                  <a:pt x="895350" y="1976628"/>
                </a:lnTo>
                <a:lnTo>
                  <a:pt x="885190" y="1833372"/>
                </a:lnTo>
                <a:lnTo>
                  <a:pt x="877570" y="1761744"/>
                </a:lnTo>
                <a:lnTo>
                  <a:pt x="857250" y="1620012"/>
                </a:lnTo>
                <a:lnTo>
                  <a:pt x="829310" y="1478280"/>
                </a:lnTo>
                <a:lnTo>
                  <a:pt x="812800" y="1408176"/>
                </a:lnTo>
                <a:lnTo>
                  <a:pt x="795020" y="1338072"/>
                </a:lnTo>
                <a:lnTo>
                  <a:pt x="774700" y="1267968"/>
                </a:lnTo>
                <a:lnTo>
                  <a:pt x="753110" y="1199388"/>
                </a:lnTo>
                <a:lnTo>
                  <a:pt x="730250" y="1130808"/>
                </a:lnTo>
                <a:lnTo>
                  <a:pt x="706120" y="1062228"/>
                </a:lnTo>
                <a:lnTo>
                  <a:pt x="680720" y="993648"/>
                </a:lnTo>
                <a:lnTo>
                  <a:pt x="651510" y="926592"/>
                </a:lnTo>
                <a:lnTo>
                  <a:pt x="621030" y="859536"/>
                </a:lnTo>
                <a:lnTo>
                  <a:pt x="590550" y="794004"/>
                </a:lnTo>
                <a:lnTo>
                  <a:pt x="557530" y="728472"/>
                </a:lnTo>
                <a:lnTo>
                  <a:pt x="521970" y="664464"/>
                </a:lnTo>
                <a:lnTo>
                  <a:pt x="445770" y="536448"/>
                </a:lnTo>
                <a:lnTo>
                  <a:pt x="406400" y="473964"/>
                </a:lnTo>
                <a:lnTo>
                  <a:pt x="321310" y="350520"/>
                </a:lnTo>
                <a:lnTo>
                  <a:pt x="275590" y="291084"/>
                </a:lnTo>
                <a:lnTo>
                  <a:pt x="227330" y="231648"/>
                </a:lnTo>
                <a:lnTo>
                  <a:pt x="179070" y="173736"/>
                </a:lnTo>
                <a:lnTo>
                  <a:pt x="128270" y="115824"/>
                </a:lnTo>
                <a:lnTo>
                  <a:pt x="77470" y="59436"/>
                </a:lnTo>
                <a:lnTo>
                  <a:pt x="19050" y="0"/>
                </a:lnTo>
                <a:lnTo>
                  <a:pt x="0" y="19812"/>
                </a:lnTo>
                <a:lnTo>
                  <a:pt x="10160" y="30618"/>
                </a:lnTo>
                <a:lnTo>
                  <a:pt x="10160" y="16764"/>
                </a:lnTo>
                <a:lnTo>
                  <a:pt x="13796" y="20504"/>
                </a:lnTo>
                <a:lnTo>
                  <a:pt x="13970" y="20320"/>
                </a:lnTo>
                <a:lnTo>
                  <a:pt x="13970" y="12192"/>
                </a:lnTo>
                <a:lnTo>
                  <a:pt x="21590" y="12192"/>
                </a:lnTo>
                <a:lnTo>
                  <a:pt x="21590" y="19673"/>
                </a:lnTo>
                <a:lnTo>
                  <a:pt x="69850" y="67056"/>
                </a:lnTo>
                <a:lnTo>
                  <a:pt x="171450" y="179832"/>
                </a:lnTo>
                <a:lnTo>
                  <a:pt x="219710" y="237744"/>
                </a:lnTo>
                <a:lnTo>
                  <a:pt x="311150" y="356616"/>
                </a:lnTo>
                <a:lnTo>
                  <a:pt x="355600" y="417576"/>
                </a:lnTo>
                <a:lnTo>
                  <a:pt x="397510" y="480060"/>
                </a:lnTo>
                <a:lnTo>
                  <a:pt x="476250" y="605028"/>
                </a:lnTo>
                <a:lnTo>
                  <a:pt x="513080" y="669036"/>
                </a:lnTo>
                <a:lnTo>
                  <a:pt x="547370" y="733044"/>
                </a:lnTo>
                <a:lnTo>
                  <a:pt x="612140" y="864108"/>
                </a:lnTo>
                <a:lnTo>
                  <a:pt x="642620" y="931164"/>
                </a:lnTo>
                <a:lnTo>
                  <a:pt x="697230" y="1065276"/>
                </a:lnTo>
                <a:lnTo>
                  <a:pt x="721360" y="1133856"/>
                </a:lnTo>
                <a:lnTo>
                  <a:pt x="744220" y="1202436"/>
                </a:lnTo>
                <a:lnTo>
                  <a:pt x="765810" y="1271016"/>
                </a:lnTo>
                <a:lnTo>
                  <a:pt x="786130" y="1341120"/>
                </a:lnTo>
                <a:lnTo>
                  <a:pt x="819150" y="1479804"/>
                </a:lnTo>
                <a:lnTo>
                  <a:pt x="834390" y="1551432"/>
                </a:lnTo>
                <a:lnTo>
                  <a:pt x="847090" y="1621536"/>
                </a:lnTo>
                <a:lnTo>
                  <a:pt x="857250" y="1691640"/>
                </a:lnTo>
                <a:lnTo>
                  <a:pt x="866140" y="1763268"/>
                </a:lnTo>
                <a:lnTo>
                  <a:pt x="873760" y="1834896"/>
                </a:lnTo>
                <a:lnTo>
                  <a:pt x="880110" y="1906524"/>
                </a:lnTo>
                <a:lnTo>
                  <a:pt x="885190" y="1976628"/>
                </a:lnTo>
                <a:lnTo>
                  <a:pt x="887730" y="2048256"/>
                </a:lnTo>
                <a:lnTo>
                  <a:pt x="887730" y="2372106"/>
                </a:lnTo>
                <a:lnTo>
                  <a:pt x="895350" y="2264664"/>
                </a:lnTo>
                <a:lnTo>
                  <a:pt x="897890" y="2191512"/>
                </a:lnTo>
                <a:close/>
              </a:path>
              <a:path w="897889" h="4239895">
                <a:moveTo>
                  <a:pt x="596900" y="3390961"/>
                </a:moveTo>
                <a:lnTo>
                  <a:pt x="596900" y="3368040"/>
                </a:lnTo>
                <a:lnTo>
                  <a:pt x="565150" y="3433572"/>
                </a:lnTo>
                <a:lnTo>
                  <a:pt x="530860" y="3499104"/>
                </a:lnTo>
                <a:lnTo>
                  <a:pt x="496570" y="3563112"/>
                </a:lnTo>
                <a:lnTo>
                  <a:pt x="459740" y="3627120"/>
                </a:lnTo>
                <a:lnTo>
                  <a:pt x="421640" y="3689604"/>
                </a:lnTo>
                <a:lnTo>
                  <a:pt x="382270" y="3752088"/>
                </a:lnTo>
                <a:lnTo>
                  <a:pt x="340360" y="3813048"/>
                </a:lnTo>
                <a:lnTo>
                  <a:pt x="298450" y="3872484"/>
                </a:lnTo>
                <a:lnTo>
                  <a:pt x="252730" y="3933444"/>
                </a:lnTo>
                <a:lnTo>
                  <a:pt x="252730" y="3931920"/>
                </a:lnTo>
                <a:lnTo>
                  <a:pt x="207010" y="3991356"/>
                </a:lnTo>
                <a:lnTo>
                  <a:pt x="157480" y="4049268"/>
                </a:lnTo>
                <a:lnTo>
                  <a:pt x="107950" y="4105656"/>
                </a:lnTo>
                <a:lnTo>
                  <a:pt x="55880" y="4162044"/>
                </a:lnTo>
                <a:lnTo>
                  <a:pt x="0" y="4219956"/>
                </a:lnTo>
                <a:lnTo>
                  <a:pt x="10160" y="4230522"/>
                </a:lnTo>
                <a:lnTo>
                  <a:pt x="10160" y="4216908"/>
                </a:lnTo>
                <a:lnTo>
                  <a:pt x="13796" y="4220787"/>
                </a:lnTo>
                <a:lnTo>
                  <a:pt x="63500" y="4169664"/>
                </a:lnTo>
                <a:lnTo>
                  <a:pt x="115570" y="4113276"/>
                </a:lnTo>
                <a:lnTo>
                  <a:pt x="214630" y="3997452"/>
                </a:lnTo>
                <a:lnTo>
                  <a:pt x="261620" y="3939540"/>
                </a:lnTo>
                <a:lnTo>
                  <a:pt x="306070" y="3880104"/>
                </a:lnTo>
                <a:lnTo>
                  <a:pt x="349250" y="3819144"/>
                </a:lnTo>
                <a:lnTo>
                  <a:pt x="391160" y="3756660"/>
                </a:lnTo>
                <a:lnTo>
                  <a:pt x="430530" y="3695700"/>
                </a:lnTo>
                <a:lnTo>
                  <a:pt x="468630" y="3631692"/>
                </a:lnTo>
                <a:lnTo>
                  <a:pt x="505460" y="3567684"/>
                </a:lnTo>
                <a:lnTo>
                  <a:pt x="539750" y="3503676"/>
                </a:lnTo>
                <a:lnTo>
                  <a:pt x="574040" y="3438144"/>
                </a:lnTo>
                <a:lnTo>
                  <a:pt x="596900" y="3390961"/>
                </a:lnTo>
                <a:close/>
              </a:path>
              <a:path w="897889" h="4239895">
                <a:moveTo>
                  <a:pt x="13796" y="20504"/>
                </a:moveTo>
                <a:lnTo>
                  <a:pt x="10160" y="16764"/>
                </a:lnTo>
                <a:lnTo>
                  <a:pt x="10160" y="24384"/>
                </a:lnTo>
                <a:lnTo>
                  <a:pt x="13796" y="20504"/>
                </a:lnTo>
                <a:close/>
              </a:path>
              <a:path w="897889" h="4239895">
                <a:moveTo>
                  <a:pt x="881380" y="2119884"/>
                </a:moveTo>
                <a:lnTo>
                  <a:pt x="880110" y="2048256"/>
                </a:lnTo>
                <a:lnTo>
                  <a:pt x="877570" y="1978152"/>
                </a:lnTo>
                <a:lnTo>
                  <a:pt x="873760" y="1906524"/>
                </a:lnTo>
                <a:lnTo>
                  <a:pt x="867410" y="1834896"/>
                </a:lnTo>
                <a:lnTo>
                  <a:pt x="859790" y="1764792"/>
                </a:lnTo>
                <a:lnTo>
                  <a:pt x="850900" y="1693164"/>
                </a:lnTo>
                <a:lnTo>
                  <a:pt x="826770" y="1552956"/>
                </a:lnTo>
                <a:lnTo>
                  <a:pt x="796290" y="1412748"/>
                </a:lnTo>
                <a:lnTo>
                  <a:pt x="778510" y="1342644"/>
                </a:lnTo>
                <a:lnTo>
                  <a:pt x="758190" y="1274064"/>
                </a:lnTo>
                <a:lnTo>
                  <a:pt x="736600" y="1203960"/>
                </a:lnTo>
                <a:lnTo>
                  <a:pt x="713740" y="1136904"/>
                </a:lnTo>
                <a:lnTo>
                  <a:pt x="689610" y="1068324"/>
                </a:lnTo>
                <a:lnTo>
                  <a:pt x="664210" y="1001268"/>
                </a:lnTo>
                <a:lnTo>
                  <a:pt x="605790" y="867156"/>
                </a:lnTo>
                <a:lnTo>
                  <a:pt x="574040" y="801624"/>
                </a:lnTo>
                <a:lnTo>
                  <a:pt x="539750" y="737616"/>
                </a:lnTo>
                <a:lnTo>
                  <a:pt x="505460" y="672084"/>
                </a:lnTo>
                <a:lnTo>
                  <a:pt x="468630" y="608076"/>
                </a:lnTo>
                <a:lnTo>
                  <a:pt x="430530" y="545592"/>
                </a:lnTo>
                <a:lnTo>
                  <a:pt x="391160" y="483108"/>
                </a:lnTo>
                <a:lnTo>
                  <a:pt x="349250" y="422148"/>
                </a:lnTo>
                <a:lnTo>
                  <a:pt x="306070" y="361188"/>
                </a:lnTo>
                <a:lnTo>
                  <a:pt x="261620" y="301752"/>
                </a:lnTo>
                <a:lnTo>
                  <a:pt x="214630" y="242316"/>
                </a:lnTo>
                <a:lnTo>
                  <a:pt x="165100" y="184404"/>
                </a:lnTo>
                <a:lnTo>
                  <a:pt x="115570" y="128016"/>
                </a:lnTo>
                <a:lnTo>
                  <a:pt x="63500" y="71628"/>
                </a:lnTo>
                <a:lnTo>
                  <a:pt x="13796" y="20504"/>
                </a:lnTo>
                <a:lnTo>
                  <a:pt x="10160" y="24384"/>
                </a:lnTo>
                <a:lnTo>
                  <a:pt x="10160" y="30618"/>
                </a:lnTo>
                <a:lnTo>
                  <a:pt x="107950" y="134112"/>
                </a:lnTo>
                <a:lnTo>
                  <a:pt x="207010" y="249936"/>
                </a:lnTo>
                <a:lnTo>
                  <a:pt x="252730" y="307848"/>
                </a:lnTo>
                <a:lnTo>
                  <a:pt x="298450" y="367284"/>
                </a:lnTo>
                <a:lnTo>
                  <a:pt x="382270" y="489204"/>
                </a:lnTo>
                <a:lnTo>
                  <a:pt x="421640" y="551688"/>
                </a:lnTo>
                <a:lnTo>
                  <a:pt x="459740" y="614172"/>
                </a:lnTo>
                <a:lnTo>
                  <a:pt x="496570" y="678180"/>
                </a:lnTo>
                <a:lnTo>
                  <a:pt x="565150" y="806196"/>
                </a:lnTo>
                <a:lnTo>
                  <a:pt x="596900" y="871728"/>
                </a:lnTo>
                <a:lnTo>
                  <a:pt x="596900" y="874522"/>
                </a:lnTo>
                <a:lnTo>
                  <a:pt x="626110" y="938784"/>
                </a:lnTo>
                <a:lnTo>
                  <a:pt x="680720" y="1071372"/>
                </a:lnTo>
                <a:lnTo>
                  <a:pt x="704850" y="1139952"/>
                </a:lnTo>
                <a:lnTo>
                  <a:pt x="727710" y="1208532"/>
                </a:lnTo>
                <a:lnTo>
                  <a:pt x="727710" y="1207008"/>
                </a:lnTo>
                <a:lnTo>
                  <a:pt x="749300" y="1277112"/>
                </a:lnTo>
                <a:lnTo>
                  <a:pt x="749300" y="1275588"/>
                </a:lnTo>
                <a:lnTo>
                  <a:pt x="767080" y="1345692"/>
                </a:lnTo>
                <a:lnTo>
                  <a:pt x="786130" y="1414272"/>
                </a:lnTo>
                <a:lnTo>
                  <a:pt x="802640" y="1484376"/>
                </a:lnTo>
                <a:lnTo>
                  <a:pt x="816610" y="1554480"/>
                </a:lnTo>
                <a:lnTo>
                  <a:pt x="840740" y="1694688"/>
                </a:lnTo>
                <a:lnTo>
                  <a:pt x="849630" y="1764792"/>
                </a:lnTo>
                <a:lnTo>
                  <a:pt x="857250" y="1836420"/>
                </a:lnTo>
                <a:lnTo>
                  <a:pt x="863600" y="1906524"/>
                </a:lnTo>
                <a:lnTo>
                  <a:pt x="867410" y="1978152"/>
                </a:lnTo>
                <a:lnTo>
                  <a:pt x="869950" y="2049780"/>
                </a:lnTo>
                <a:lnTo>
                  <a:pt x="871220" y="2119884"/>
                </a:lnTo>
                <a:lnTo>
                  <a:pt x="871220" y="2362809"/>
                </a:lnTo>
                <a:lnTo>
                  <a:pt x="873760" y="2334768"/>
                </a:lnTo>
                <a:lnTo>
                  <a:pt x="880110" y="2191512"/>
                </a:lnTo>
                <a:lnTo>
                  <a:pt x="881380" y="2119884"/>
                </a:lnTo>
                <a:close/>
              </a:path>
              <a:path w="897889" h="4239895">
                <a:moveTo>
                  <a:pt x="13796" y="4220787"/>
                </a:moveTo>
                <a:lnTo>
                  <a:pt x="10160" y="4216908"/>
                </a:lnTo>
                <a:lnTo>
                  <a:pt x="10160" y="4224528"/>
                </a:lnTo>
                <a:lnTo>
                  <a:pt x="13796" y="4220787"/>
                </a:lnTo>
                <a:close/>
              </a:path>
              <a:path w="897889" h="4239895">
                <a:moveTo>
                  <a:pt x="17937" y="4225204"/>
                </a:moveTo>
                <a:lnTo>
                  <a:pt x="13796" y="4220787"/>
                </a:lnTo>
                <a:lnTo>
                  <a:pt x="10160" y="4224528"/>
                </a:lnTo>
                <a:lnTo>
                  <a:pt x="10160" y="4230522"/>
                </a:lnTo>
                <a:lnTo>
                  <a:pt x="13970" y="4234484"/>
                </a:lnTo>
                <a:lnTo>
                  <a:pt x="13970" y="4229100"/>
                </a:lnTo>
                <a:lnTo>
                  <a:pt x="17937" y="4225204"/>
                </a:lnTo>
                <a:close/>
              </a:path>
              <a:path w="897889" h="4239895">
                <a:moveTo>
                  <a:pt x="21590" y="12192"/>
                </a:moveTo>
                <a:lnTo>
                  <a:pt x="13970" y="12192"/>
                </a:lnTo>
                <a:lnTo>
                  <a:pt x="17937" y="16087"/>
                </a:lnTo>
                <a:lnTo>
                  <a:pt x="21590" y="12192"/>
                </a:lnTo>
                <a:close/>
              </a:path>
              <a:path w="897889" h="4239895">
                <a:moveTo>
                  <a:pt x="17937" y="16087"/>
                </a:moveTo>
                <a:lnTo>
                  <a:pt x="13970" y="12192"/>
                </a:lnTo>
                <a:lnTo>
                  <a:pt x="13970" y="20320"/>
                </a:lnTo>
                <a:lnTo>
                  <a:pt x="17937" y="16087"/>
                </a:lnTo>
                <a:close/>
              </a:path>
              <a:path w="897889" h="4239895">
                <a:moveTo>
                  <a:pt x="21590" y="4229100"/>
                </a:moveTo>
                <a:lnTo>
                  <a:pt x="17937" y="4225204"/>
                </a:lnTo>
                <a:lnTo>
                  <a:pt x="13970" y="4229100"/>
                </a:lnTo>
                <a:lnTo>
                  <a:pt x="21590" y="4229100"/>
                </a:lnTo>
                <a:close/>
              </a:path>
              <a:path w="897889" h="4239895">
                <a:moveTo>
                  <a:pt x="21590" y="4237250"/>
                </a:moveTo>
                <a:lnTo>
                  <a:pt x="21590" y="4229100"/>
                </a:lnTo>
                <a:lnTo>
                  <a:pt x="13970" y="4229100"/>
                </a:lnTo>
                <a:lnTo>
                  <a:pt x="13970" y="4234484"/>
                </a:lnTo>
                <a:lnTo>
                  <a:pt x="19050" y="4239768"/>
                </a:lnTo>
                <a:lnTo>
                  <a:pt x="21590" y="4237250"/>
                </a:lnTo>
                <a:close/>
              </a:path>
              <a:path w="897889" h="4239895">
                <a:moveTo>
                  <a:pt x="21590" y="19673"/>
                </a:moveTo>
                <a:lnTo>
                  <a:pt x="21590" y="12192"/>
                </a:lnTo>
                <a:lnTo>
                  <a:pt x="17937" y="16087"/>
                </a:lnTo>
                <a:lnTo>
                  <a:pt x="21590" y="19673"/>
                </a:lnTo>
                <a:close/>
              </a:path>
              <a:path w="897889" h="4239895">
                <a:moveTo>
                  <a:pt x="887730" y="2372106"/>
                </a:moveTo>
                <a:lnTo>
                  <a:pt x="887730" y="2191512"/>
                </a:lnTo>
                <a:lnTo>
                  <a:pt x="885190" y="2263140"/>
                </a:lnTo>
                <a:lnTo>
                  <a:pt x="880110" y="2334768"/>
                </a:lnTo>
                <a:lnTo>
                  <a:pt x="873760" y="2406396"/>
                </a:lnTo>
                <a:lnTo>
                  <a:pt x="866140" y="2478024"/>
                </a:lnTo>
                <a:lnTo>
                  <a:pt x="857250" y="2548128"/>
                </a:lnTo>
                <a:lnTo>
                  <a:pt x="847090" y="2619756"/>
                </a:lnTo>
                <a:lnTo>
                  <a:pt x="834390" y="2689860"/>
                </a:lnTo>
                <a:lnTo>
                  <a:pt x="819150" y="2759964"/>
                </a:lnTo>
                <a:lnTo>
                  <a:pt x="786130" y="2900172"/>
                </a:lnTo>
                <a:lnTo>
                  <a:pt x="765810" y="2968752"/>
                </a:lnTo>
                <a:lnTo>
                  <a:pt x="744220" y="3038856"/>
                </a:lnTo>
                <a:lnTo>
                  <a:pt x="721360" y="3107436"/>
                </a:lnTo>
                <a:lnTo>
                  <a:pt x="697230" y="3174492"/>
                </a:lnTo>
                <a:lnTo>
                  <a:pt x="642620" y="3310128"/>
                </a:lnTo>
                <a:lnTo>
                  <a:pt x="580390" y="3442716"/>
                </a:lnTo>
                <a:lnTo>
                  <a:pt x="580390" y="3441192"/>
                </a:lnTo>
                <a:lnTo>
                  <a:pt x="547370" y="3506724"/>
                </a:lnTo>
                <a:lnTo>
                  <a:pt x="513080" y="3572256"/>
                </a:lnTo>
                <a:lnTo>
                  <a:pt x="476250" y="3636264"/>
                </a:lnTo>
                <a:lnTo>
                  <a:pt x="397510" y="3761232"/>
                </a:lnTo>
                <a:lnTo>
                  <a:pt x="355600" y="3822192"/>
                </a:lnTo>
                <a:lnTo>
                  <a:pt x="311150" y="3883152"/>
                </a:lnTo>
                <a:lnTo>
                  <a:pt x="265430" y="3944112"/>
                </a:lnTo>
                <a:lnTo>
                  <a:pt x="219710" y="4002024"/>
                </a:lnTo>
                <a:lnTo>
                  <a:pt x="171450" y="4061460"/>
                </a:lnTo>
                <a:lnTo>
                  <a:pt x="171450" y="4059936"/>
                </a:lnTo>
                <a:lnTo>
                  <a:pt x="120650" y="4117848"/>
                </a:lnTo>
                <a:lnTo>
                  <a:pt x="69850" y="4174236"/>
                </a:lnTo>
                <a:lnTo>
                  <a:pt x="17937" y="4225204"/>
                </a:lnTo>
                <a:lnTo>
                  <a:pt x="21590" y="4229100"/>
                </a:lnTo>
                <a:lnTo>
                  <a:pt x="21590" y="4237250"/>
                </a:lnTo>
                <a:lnTo>
                  <a:pt x="77470" y="4181856"/>
                </a:lnTo>
                <a:lnTo>
                  <a:pt x="128270" y="4125468"/>
                </a:lnTo>
                <a:lnTo>
                  <a:pt x="179070" y="4067556"/>
                </a:lnTo>
                <a:lnTo>
                  <a:pt x="227330" y="4009644"/>
                </a:lnTo>
                <a:lnTo>
                  <a:pt x="275590" y="3950208"/>
                </a:lnTo>
                <a:lnTo>
                  <a:pt x="321310" y="3889248"/>
                </a:lnTo>
                <a:lnTo>
                  <a:pt x="406400" y="3767328"/>
                </a:lnTo>
                <a:lnTo>
                  <a:pt x="445770" y="3704844"/>
                </a:lnTo>
                <a:lnTo>
                  <a:pt x="521970" y="3576828"/>
                </a:lnTo>
                <a:lnTo>
                  <a:pt x="557530" y="3512820"/>
                </a:lnTo>
                <a:lnTo>
                  <a:pt x="590550" y="3447288"/>
                </a:lnTo>
                <a:lnTo>
                  <a:pt x="651510" y="3313176"/>
                </a:lnTo>
                <a:lnTo>
                  <a:pt x="680720" y="3246120"/>
                </a:lnTo>
                <a:lnTo>
                  <a:pt x="706120" y="3179064"/>
                </a:lnTo>
                <a:lnTo>
                  <a:pt x="730250" y="3110484"/>
                </a:lnTo>
                <a:lnTo>
                  <a:pt x="753110" y="3041904"/>
                </a:lnTo>
                <a:lnTo>
                  <a:pt x="774700" y="2971800"/>
                </a:lnTo>
                <a:lnTo>
                  <a:pt x="795020" y="2903220"/>
                </a:lnTo>
                <a:lnTo>
                  <a:pt x="812800" y="2833116"/>
                </a:lnTo>
                <a:lnTo>
                  <a:pt x="829310" y="2763012"/>
                </a:lnTo>
                <a:lnTo>
                  <a:pt x="857250" y="2621280"/>
                </a:lnTo>
                <a:lnTo>
                  <a:pt x="877570" y="2478024"/>
                </a:lnTo>
                <a:lnTo>
                  <a:pt x="885190" y="2407920"/>
                </a:lnTo>
                <a:lnTo>
                  <a:pt x="887730" y="2372106"/>
                </a:lnTo>
                <a:close/>
              </a:path>
              <a:path w="897889" h="4239895">
                <a:moveTo>
                  <a:pt x="596900" y="874522"/>
                </a:moveTo>
                <a:lnTo>
                  <a:pt x="596900" y="871728"/>
                </a:lnTo>
                <a:lnTo>
                  <a:pt x="595630" y="871728"/>
                </a:lnTo>
                <a:lnTo>
                  <a:pt x="596900" y="874522"/>
                </a:lnTo>
                <a:close/>
              </a:path>
              <a:path w="897889" h="4239895">
                <a:moveTo>
                  <a:pt x="871220" y="2362809"/>
                </a:moveTo>
                <a:lnTo>
                  <a:pt x="871220" y="2119884"/>
                </a:lnTo>
                <a:lnTo>
                  <a:pt x="867410" y="2263140"/>
                </a:lnTo>
                <a:lnTo>
                  <a:pt x="863600" y="2333244"/>
                </a:lnTo>
                <a:lnTo>
                  <a:pt x="857250" y="2404872"/>
                </a:lnTo>
                <a:lnTo>
                  <a:pt x="849630" y="2474976"/>
                </a:lnTo>
                <a:lnTo>
                  <a:pt x="840740" y="2546604"/>
                </a:lnTo>
                <a:lnTo>
                  <a:pt x="816610" y="2686812"/>
                </a:lnTo>
                <a:lnTo>
                  <a:pt x="802640" y="2756916"/>
                </a:lnTo>
                <a:lnTo>
                  <a:pt x="786130" y="2825496"/>
                </a:lnTo>
                <a:lnTo>
                  <a:pt x="767080" y="2895600"/>
                </a:lnTo>
                <a:lnTo>
                  <a:pt x="749300" y="2964180"/>
                </a:lnTo>
                <a:lnTo>
                  <a:pt x="727710" y="3032760"/>
                </a:lnTo>
                <a:lnTo>
                  <a:pt x="704850" y="3101340"/>
                </a:lnTo>
                <a:lnTo>
                  <a:pt x="680720" y="3168396"/>
                </a:lnTo>
                <a:lnTo>
                  <a:pt x="626110" y="3302508"/>
                </a:lnTo>
                <a:lnTo>
                  <a:pt x="595630" y="3368040"/>
                </a:lnTo>
                <a:lnTo>
                  <a:pt x="596900" y="3368040"/>
                </a:lnTo>
                <a:lnTo>
                  <a:pt x="596900" y="3390961"/>
                </a:lnTo>
                <a:lnTo>
                  <a:pt x="605790" y="3372612"/>
                </a:lnTo>
                <a:lnTo>
                  <a:pt x="635000" y="3307080"/>
                </a:lnTo>
                <a:lnTo>
                  <a:pt x="664210" y="3240024"/>
                </a:lnTo>
                <a:lnTo>
                  <a:pt x="689610" y="3172968"/>
                </a:lnTo>
                <a:lnTo>
                  <a:pt x="713740" y="3104388"/>
                </a:lnTo>
                <a:lnTo>
                  <a:pt x="736600" y="3035808"/>
                </a:lnTo>
                <a:lnTo>
                  <a:pt x="758190" y="2967228"/>
                </a:lnTo>
                <a:lnTo>
                  <a:pt x="778510" y="2898648"/>
                </a:lnTo>
                <a:lnTo>
                  <a:pt x="796290" y="2828544"/>
                </a:lnTo>
                <a:lnTo>
                  <a:pt x="826770" y="2688336"/>
                </a:lnTo>
                <a:lnTo>
                  <a:pt x="850900" y="2548128"/>
                </a:lnTo>
                <a:lnTo>
                  <a:pt x="859790" y="2476500"/>
                </a:lnTo>
                <a:lnTo>
                  <a:pt x="867410" y="2404872"/>
                </a:lnTo>
                <a:lnTo>
                  <a:pt x="871220" y="2362809"/>
                </a:lnTo>
                <a:close/>
              </a:path>
            </a:pathLst>
          </a:custGeom>
          <a:solidFill>
            <a:srgbClr val="33405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3" name="object 3"/>
          <p:cNvGrpSpPr/>
          <p:nvPr/>
        </p:nvGrpSpPr>
        <p:grpSpPr>
          <a:xfrm>
            <a:off x="4077597" y="2203973"/>
            <a:ext cx="5408519" cy="1128432"/>
            <a:chOff x="2741676" y="2497836"/>
            <a:chExt cx="6129655" cy="1278890"/>
          </a:xfrm>
        </p:grpSpPr>
        <p:sp>
          <p:nvSpPr>
            <p:cNvPr id="4" name="object 4"/>
            <p:cNvSpPr/>
            <p:nvPr/>
          </p:nvSpPr>
          <p:spPr>
            <a:xfrm>
              <a:off x="2746247" y="2502407"/>
              <a:ext cx="6120765" cy="1268095"/>
            </a:xfrm>
            <a:custGeom>
              <a:avLst/>
              <a:gdLst/>
              <a:ahLst/>
              <a:cxnLst/>
              <a:rect l="l" t="t" r="r" b="b"/>
              <a:pathLst>
                <a:path w="6120765" h="1268095">
                  <a:moveTo>
                    <a:pt x="6120383" y="1267967"/>
                  </a:moveTo>
                  <a:lnTo>
                    <a:pt x="6120383" y="0"/>
                  </a:lnTo>
                  <a:lnTo>
                    <a:pt x="0" y="0"/>
                  </a:lnTo>
                  <a:lnTo>
                    <a:pt x="0" y="1267967"/>
                  </a:lnTo>
                  <a:lnTo>
                    <a:pt x="6120383" y="1267967"/>
                  </a:lnTo>
                  <a:close/>
                </a:path>
              </a:pathLst>
            </a:custGeom>
            <a:solidFill>
              <a:srgbClr val="2F549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2741676" y="2497836"/>
              <a:ext cx="6129655" cy="1278890"/>
            </a:xfrm>
            <a:custGeom>
              <a:avLst/>
              <a:gdLst/>
              <a:ahLst/>
              <a:cxnLst/>
              <a:rect l="l" t="t" r="r" b="b"/>
              <a:pathLst>
                <a:path w="6129655" h="1278889">
                  <a:moveTo>
                    <a:pt x="6129528" y="1278636"/>
                  </a:moveTo>
                  <a:lnTo>
                    <a:pt x="6129528" y="0"/>
                  </a:lnTo>
                  <a:lnTo>
                    <a:pt x="0" y="0"/>
                  </a:lnTo>
                  <a:lnTo>
                    <a:pt x="0" y="1278636"/>
                  </a:lnTo>
                  <a:lnTo>
                    <a:pt x="4572" y="1278636"/>
                  </a:lnTo>
                  <a:lnTo>
                    <a:pt x="4572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6118860" y="9144"/>
                  </a:lnTo>
                  <a:lnTo>
                    <a:pt x="6118860" y="4572"/>
                  </a:lnTo>
                  <a:lnTo>
                    <a:pt x="6124956" y="9144"/>
                  </a:lnTo>
                  <a:lnTo>
                    <a:pt x="6124956" y="1278636"/>
                  </a:lnTo>
                  <a:lnTo>
                    <a:pt x="6129528" y="1278636"/>
                  </a:lnTo>
                  <a:close/>
                </a:path>
                <a:path w="6129655" h="1278889">
                  <a:moveTo>
                    <a:pt x="10668" y="9144"/>
                  </a:moveTo>
                  <a:lnTo>
                    <a:pt x="10668" y="4572"/>
                  </a:lnTo>
                  <a:lnTo>
                    <a:pt x="4572" y="9144"/>
                  </a:lnTo>
                  <a:lnTo>
                    <a:pt x="10668" y="9144"/>
                  </a:lnTo>
                  <a:close/>
                </a:path>
                <a:path w="6129655" h="1278889">
                  <a:moveTo>
                    <a:pt x="10668" y="1267968"/>
                  </a:moveTo>
                  <a:lnTo>
                    <a:pt x="10668" y="9144"/>
                  </a:lnTo>
                  <a:lnTo>
                    <a:pt x="4572" y="9144"/>
                  </a:lnTo>
                  <a:lnTo>
                    <a:pt x="4572" y="1267968"/>
                  </a:lnTo>
                  <a:lnTo>
                    <a:pt x="10668" y="1267968"/>
                  </a:lnTo>
                  <a:close/>
                </a:path>
                <a:path w="6129655" h="1278889">
                  <a:moveTo>
                    <a:pt x="6124956" y="1267968"/>
                  </a:moveTo>
                  <a:lnTo>
                    <a:pt x="4572" y="1267968"/>
                  </a:lnTo>
                  <a:lnTo>
                    <a:pt x="10668" y="1272540"/>
                  </a:lnTo>
                  <a:lnTo>
                    <a:pt x="10668" y="1278636"/>
                  </a:lnTo>
                  <a:lnTo>
                    <a:pt x="6118860" y="1278636"/>
                  </a:lnTo>
                  <a:lnTo>
                    <a:pt x="6118860" y="1272540"/>
                  </a:lnTo>
                  <a:lnTo>
                    <a:pt x="6124956" y="1267968"/>
                  </a:lnTo>
                  <a:close/>
                </a:path>
                <a:path w="6129655" h="1278889">
                  <a:moveTo>
                    <a:pt x="10668" y="1278636"/>
                  </a:moveTo>
                  <a:lnTo>
                    <a:pt x="10668" y="1272540"/>
                  </a:lnTo>
                  <a:lnTo>
                    <a:pt x="4572" y="1267968"/>
                  </a:lnTo>
                  <a:lnTo>
                    <a:pt x="4572" y="1278636"/>
                  </a:lnTo>
                  <a:lnTo>
                    <a:pt x="10668" y="1278636"/>
                  </a:lnTo>
                  <a:close/>
                </a:path>
                <a:path w="6129655" h="1278889">
                  <a:moveTo>
                    <a:pt x="6124956" y="9144"/>
                  </a:moveTo>
                  <a:lnTo>
                    <a:pt x="6118860" y="4572"/>
                  </a:lnTo>
                  <a:lnTo>
                    <a:pt x="6118860" y="9144"/>
                  </a:lnTo>
                  <a:lnTo>
                    <a:pt x="6124956" y="9144"/>
                  </a:lnTo>
                  <a:close/>
                </a:path>
                <a:path w="6129655" h="1278889">
                  <a:moveTo>
                    <a:pt x="6124956" y="1267968"/>
                  </a:moveTo>
                  <a:lnTo>
                    <a:pt x="6124956" y="9144"/>
                  </a:lnTo>
                  <a:lnTo>
                    <a:pt x="6118860" y="9144"/>
                  </a:lnTo>
                  <a:lnTo>
                    <a:pt x="6118860" y="1267968"/>
                  </a:lnTo>
                  <a:lnTo>
                    <a:pt x="6124956" y="1267968"/>
                  </a:lnTo>
                  <a:close/>
                </a:path>
                <a:path w="6129655" h="1278889">
                  <a:moveTo>
                    <a:pt x="6124956" y="1278636"/>
                  </a:moveTo>
                  <a:lnTo>
                    <a:pt x="6124956" y="1267968"/>
                  </a:lnTo>
                  <a:lnTo>
                    <a:pt x="6118860" y="1272540"/>
                  </a:lnTo>
                  <a:lnTo>
                    <a:pt x="6118860" y="1278636"/>
                  </a:lnTo>
                  <a:lnTo>
                    <a:pt x="6124956" y="1278636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59278" y="2493984"/>
            <a:ext cx="4505325" cy="522722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1206" marR="4483" algn="just">
              <a:lnSpc>
                <a:spcPct val="93500"/>
              </a:lnSpc>
              <a:spcBef>
                <a:spcPts val="194"/>
              </a:spcBef>
            </a:pPr>
            <a:r>
              <a:rPr sz="1147" spc="-93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147" spc="-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13" dirty="0">
                <a:solidFill>
                  <a:srgbClr val="FFFFFF"/>
                </a:solidFill>
                <a:latin typeface="Verdana"/>
                <a:cs typeface="Verdana"/>
              </a:rPr>
              <a:t>secretario </a:t>
            </a:r>
            <a:r>
              <a:rPr sz="1147" spc="22" dirty="0">
                <a:solidFill>
                  <a:srgbClr val="FFFFFF"/>
                </a:solidFill>
                <a:latin typeface="Verdana"/>
                <a:cs typeface="Verdana"/>
              </a:rPr>
              <a:t>receptará </a:t>
            </a: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firma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los </a:t>
            </a:r>
            <a:r>
              <a:rPr sz="1147" spc="-44" dirty="0">
                <a:solidFill>
                  <a:srgbClr val="FFFFFF"/>
                </a:solidFill>
                <a:latin typeface="Verdana"/>
                <a:cs typeface="Verdana"/>
              </a:rPr>
              <a:t>asistentes </a:t>
            </a: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conforme </a:t>
            </a:r>
            <a:r>
              <a:rPr sz="1147" spc="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22" dirty="0">
                <a:solidFill>
                  <a:srgbClr val="FFFFFF"/>
                </a:solidFill>
                <a:latin typeface="Verdana"/>
                <a:cs typeface="Verdana"/>
              </a:rPr>
              <a:t>vayan</a:t>
            </a:r>
            <a:r>
              <a:rPr sz="1147" spc="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dirty="0">
                <a:solidFill>
                  <a:srgbClr val="FFFFFF"/>
                </a:solidFill>
                <a:latin typeface="Verdana"/>
                <a:cs typeface="Verdana"/>
              </a:rPr>
              <a:t>integrándose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hasta</a:t>
            </a:r>
            <a:r>
              <a:rPr sz="11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9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momento</a:t>
            </a: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79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inicio</a:t>
            </a:r>
            <a:r>
              <a:rPr sz="11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79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147" spc="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22" dirty="0">
                <a:solidFill>
                  <a:srgbClr val="FFFFFF"/>
                </a:solidFill>
                <a:latin typeface="Verdana"/>
                <a:cs typeface="Verdana"/>
              </a:rPr>
              <a:t>Asamblea</a:t>
            </a:r>
            <a:r>
              <a:rPr sz="1147" spc="-10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Junta</a:t>
            </a:r>
            <a:endParaRPr sz="1147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83367" y="2064124"/>
            <a:ext cx="1402976" cy="1408019"/>
            <a:chOff x="1728216" y="2339340"/>
            <a:chExt cx="1590040" cy="1595755"/>
          </a:xfrm>
        </p:grpSpPr>
        <p:sp>
          <p:nvSpPr>
            <p:cNvPr id="8" name="object 8"/>
            <p:cNvSpPr/>
            <p:nvPr/>
          </p:nvSpPr>
          <p:spPr>
            <a:xfrm>
              <a:off x="1732787" y="2343912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1584959" y="792479"/>
                  </a:moveTo>
                  <a:lnTo>
                    <a:pt x="1583518" y="744233"/>
                  </a:lnTo>
                  <a:lnTo>
                    <a:pt x="1579248" y="696748"/>
                  </a:lnTo>
                  <a:lnTo>
                    <a:pt x="1572232" y="650106"/>
                  </a:lnTo>
                  <a:lnTo>
                    <a:pt x="1562551" y="604390"/>
                  </a:lnTo>
                  <a:lnTo>
                    <a:pt x="1550288" y="559685"/>
                  </a:lnTo>
                  <a:lnTo>
                    <a:pt x="1535522" y="516073"/>
                  </a:lnTo>
                  <a:lnTo>
                    <a:pt x="1518338" y="473637"/>
                  </a:lnTo>
                  <a:lnTo>
                    <a:pt x="1498816" y="432461"/>
                  </a:lnTo>
                  <a:lnTo>
                    <a:pt x="1477038" y="392627"/>
                  </a:lnTo>
                  <a:lnTo>
                    <a:pt x="1453085" y="354219"/>
                  </a:lnTo>
                  <a:lnTo>
                    <a:pt x="1427041" y="317320"/>
                  </a:lnTo>
                  <a:lnTo>
                    <a:pt x="1398985" y="282013"/>
                  </a:lnTo>
                  <a:lnTo>
                    <a:pt x="1369001" y="248381"/>
                  </a:lnTo>
                  <a:lnTo>
                    <a:pt x="1337170" y="216507"/>
                  </a:lnTo>
                  <a:lnTo>
                    <a:pt x="1303573" y="186475"/>
                  </a:lnTo>
                  <a:lnTo>
                    <a:pt x="1268293" y="158368"/>
                  </a:lnTo>
                  <a:lnTo>
                    <a:pt x="1231411" y="132268"/>
                  </a:lnTo>
                  <a:lnTo>
                    <a:pt x="1193009" y="108260"/>
                  </a:lnTo>
                  <a:lnTo>
                    <a:pt x="1153169" y="86426"/>
                  </a:lnTo>
                  <a:lnTo>
                    <a:pt x="1111972" y="66849"/>
                  </a:lnTo>
                  <a:lnTo>
                    <a:pt x="1069500" y="49612"/>
                  </a:lnTo>
                  <a:lnTo>
                    <a:pt x="1025836" y="34799"/>
                  </a:lnTo>
                  <a:lnTo>
                    <a:pt x="981060" y="22493"/>
                  </a:lnTo>
                  <a:lnTo>
                    <a:pt x="935255" y="12777"/>
                  </a:lnTo>
                  <a:lnTo>
                    <a:pt x="888502" y="5734"/>
                  </a:lnTo>
                  <a:lnTo>
                    <a:pt x="840883" y="1447"/>
                  </a:lnTo>
                  <a:lnTo>
                    <a:pt x="792479" y="0"/>
                  </a:lnTo>
                  <a:lnTo>
                    <a:pt x="744233" y="1447"/>
                  </a:lnTo>
                  <a:lnTo>
                    <a:pt x="696748" y="5734"/>
                  </a:lnTo>
                  <a:lnTo>
                    <a:pt x="650106" y="12777"/>
                  </a:lnTo>
                  <a:lnTo>
                    <a:pt x="604390" y="22493"/>
                  </a:lnTo>
                  <a:lnTo>
                    <a:pt x="559685" y="34799"/>
                  </a:lnTo>
                  <a:lnTo>
                    <a:pt x="516073" y="49612"/>
                  </a:lnTo>
                  <a:lnTo>
                    <a:pt x="473637" y="66849"/>
                  </a:lnTo>
                  <a:lnTo>
                    <a:pt x="432461" y="86426"/>
                  </a:lnTo>
                  <a:lnTo>
                    <a:pt x="392627" y="108260"/>
                  </a:lnTo>
                  <a:lnTo>
                    <a:pt x="354219" y="132268"/>
                  </a:lnTo>
                  <a:lnTo>
                    <a:pt x="317320" y="158368"/>
                  </a:lnTo>
                  <a:lnTo>
                    <a:pt x="282013" y="186475"/>
                  </a:lnTo>
                  <a:lnTo>
                    <a:pt x="248381" y="216507"/>
                  </a:lnTo>
                  <a:lnTo>
                    <a:pt x="216507" y="248381"/>
                  </a:lnTo>
                  <a:lnTo>
                    <a:pt x="186475" y="282013"/>
                  </a:lnTo>
                  <a:lnTo>
                    <a:pt x="158368" y="317320"/>
                  </a:lnTo>
                  <a:lnTo>
                    <a:pt x="132268" y="354219"/>
                  </a:lnTo>
                  <a:lnTo>
                    <a:pt x="108260" y="392627"/>
                  </a:lnTo>
                  <a:lnTo>
                    <a:pt x="86426" y="432461"/>
                  </a:lnTo>
                  <a:lnTo>
                    <a:pt x="66849" y="473637"/>
                  </a:lnTo>
                  <a:lnTo>
                    <a:pt x="49612" y="516073"/>
                  </a:lnTo>
                  <a:lnTo>
                    <a:pt x="34799" y="559685"/>
                  </a:lnTo>
                  <a:lnTo>
                    <a:pt x="22493" y="604390"/>
                  </a:lnTo>
                  <a:lnTo>
                    <a:pt x="12777" y="650106"/>
                  </a:lnTo>
                  <a:lnTo>
                    <a:pt x="5734" y="696748"/>
                  </a:lnTo>
                  <a:lnTo>
                    <a:pt x="1447" y="744233"/>
                  </a:lnTo>
                  <a:lnTo>
                    <a:pt x="0" y="792479"/>
                  </a:lnTo>
                  <a:lnTo>
                    <a:pt x="1447" y="840726"/>
                  </a:lnTo>
                  <a:lnTo>
                    <a:pt x="5734" y="888211"/>
                  </a:lnTo>
                  <a:lnTo>
                    <a:pt x="12777" y="934853"/>
                  </a:lnTo>
                  <a:lnTo>
                    <a:pt x="22493" y="980568"/>
                  </a:lnTo>
                  <a:lnTo>
                    <a:pt x="34799" y="1025274"/>
                  </a:lnTo>
                  <a:lnTo>
                    <a:pt x="49612" y="1068886"/>
                  </a:lnTo>
                  <a:lnTo>
                    <a:pt x="66849" y="1111322"/>
                  </a:lnTo>
                  <a:lnTo>
                    <a:pt x="86426" y="1152498"/>
                  </a:lnTo>
                  <a:lnTo>
                    <a:pt x="108260" y="1192332"/>
                  </a:lnTo>
                  <a:lnTo>
                    <a:pt x="132268" y="1230740"/>
                  </a:lnTo>
                  <a:lnTo>
                    <a:pt x="158368" y="1267639"/>
                  </a:lnTo>
                  <a:lnTo>
                    <a:pt x="186475" y="1302946"/>
                  </a:lnTo>
                  <a:lnTo>
                    <a:pt x="216507" y="1336578"/>
                  </a:lnTo>
                  <a:lnTo>
                    <a:pt x="248381" y="1368452"/>
                  </a:lnTo>
                  <a:lnTo>
                    <a:pt x="282013" y="1398484"/>
                  </a:lnTo>
                  <a:lnTo>
                    <a:pt x="317320" y="1426591"/>
                  </a:lnTo>
                  <a:lnTo>
                    <a:pt x="354219" y="1452691"/>
                  </a:lnTo>
                  <a:lnTo>
                    <a:pt x="392627" y="1476699"/>
                  </a:lnTo>
                  <a:lnTo>
                    <a:pt x="432461" y="1498533"/>
                  </a:lnTo>
                  <a:lnTo>
                    <a:pt x="473637" y="1518110"/>
                  </a:lnTo>
                  <a:lnTo>
                    <a:pt x="516073" y="1535347"/>
                  </a:lnTo>
                  <a:lnTo>
                    <a:pt x="559685" y="1550160"/>
                  </a:lnTo>
                  <a:lnTo>
                    <a:pt x="604390" y="1562466"/>
                  </a:lnTo>
                  <a:lnTo>
                    <a:pt x="650106" y="1572182"/>
                  </a:lnTo>
                  <a:lnTo>
                    <a:pt x="696748" y="1579225"/>
                  </a:lnTo>
                  <a:lnTo>
                    <a:pt x="744233" y="1583512"/>
                  </a:lnTo>
                  <a:lnTo>
                    <a:pt x="792479" y="1584959"/>
                  </a:lnTo>
                  <a:lnTo>
                    <a:pt x="840883" y="1583512"/>
                  </a:lnTo>
                  <a:lnTo>
                    <a:pt x="888502" y="1579225"/>
                  </a:lnTo>
                  <a:lnTo>
                    <a:pt x="935255" y="1572182"/>
                  </a:lnTo>
                  <a:lnTo>
                    <a:pt x="981060" y="1562466"/>
                  </a:lnTo>
                  <a:lnTo>
                    <a:pt x="1025836" y="1550160"/>
                  </a:lnTo>
                  <a:lnTo>
                    <a:pt x="1069500" y="1535347"/>
                  </a:lnTo>
                  <a:lnTo>
                    <a:pt x="1111972" y="1518110"/>
                  </a:lnTo>
                  <a:lnTo>
                    <a:pt x="1153169" y="1498533"/>
                  </a:lnTo>
                  <a:lnTo>
                    <a:pt x="1193009" y="1476699"/>
                  </a:lnTo>
                  <a:lnTo>
                    <a:pt x="1231411" y="1452691"/>
                  </a:lnTo>
                  <a:lnTo>
                    <a:pt x="1268293" y="1426591"/>
                  </a:lnTo>
                  <a:lnTo>
                    <a:pt x="1303573" y="1398484"/>
                  </a:lnTo>
                  <a:lnTo>
                    <a:pt x="1337170" y="1368452"/>
                  </a:lnTo>
                  <a:lnTo>
                    <a:pt x="1369001" y="1336578"/>
                  </a:lnTo>
                  <a:lnTo>
                    <a:pt x="1398985" y="1302946"/>
                  </a:lnTo>
                  <a:lnTo>
                    <a:pt x="1427041" y="1267639"/>
                  </a:lnTo>
                  <a:lnTo>
                    <a:pt x="1453085" y="1230740"/>
                  </a:lnTo>
                  <a:lnTo>
                    <a:pt x="1477038" y="1192332"/>
                  </a:lnTo>
                  <a:lnTo>
                    <a:pt x="1498816" y="1152498"/>
                  </a:lnTo>
                  <a:lnTo>
                    <a:pt x="1518338" y="1111322"/>
                  </a:lnTo>
                  <a:lnTo>
                    <a:pt x="1535522" y="1068886"/>
                  </a:lnTo>
                  <a:lnTo>
                    <a:pt x="1550288" y="1025274"/>
                  </a:lnTo>
                  <a:lnTo>
                    <a:pt x="1562551" y="980568"/>
                  </a:lnTo>
                  <a:lnTo>
                    <a:pt x="1572232" y="934853"/>
                  </a:lnTo>
                  <a:lnTo>
                    <a:pt x="1579248" y="888211"/>
                  </a:lnTo>
                  <a:lnTo>
                    <a:pt x="1583518" y="840726"/>
                  </a:lnTo>
                  <a:lnTo>
                    <a:pt x="1584959" y="79247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1728216" y="2339340"/>
              <a:ext cx="1587500" cy="1595755"/>
            </a:xfrm>
            <a:custGeom>
              <a:avLst/>
              <a:gdLst/>
              <a:ahLst/>
              <a:cxnLst/>
              <a:rect l="l" t="t" r="r" b="b"/>
              <a:pathLst>
                <a:path w="1587500" h="1595754">
                  <a:moveTo>
                    <a:pt x="12700" y="716280"/>
                  </a:moveTo>
                  <a:lnTo>
                    <a:pt x="12700" y="637032"/>
                  </a:lnTo>
                  <a:lnTo>
                    <a:pt x="0" y="675132"/>
                  </a:lnTo>
                  <a:lnTo>
                    <a:pt x="0" y="757428"/>
                  </a:lnTo>
                  <a:lnTo>
                    <a:pt x="12700" y="716280"/>
                  </a:lnTo>
                  <a:close/>
                </a:path>
                <a:path w="1587500" h="1595754">
                  <a:moveTo>
                    <a:pt x="12700" y="958596"/>
                  </a:moveTo>
                  <a:lnTo>
                    <a:pt x="12700" y="877824"/>
                  </a:lnTo>
                  <a:lnTo>
                    <a:pt x="0" y="838200"/>
                  </a:lnTo>
                  <a:lnTo>
                    <a:pt x="0" y="918972"/>
                  </a:lnTo>
                  <a:lnTo>
                    <a:pt x="12700" y="958596"/>
                  </a:lnTo>
                  <a:close/>
                </a:path>
                <a:path w="1587500" h="1595754">
                  <a:moveTo>
                    <a:pt x="1574800" y="678180"/>
                  </a:moveTo>
                  <a:lnTo>
                    <a:pt x="1574800" y="637032"/>
                  </a:lnTo>
                  <a:lnTo>
                    <a:pt x="1562100" y="597408"/>
                  </a:lnTo>
                  <a:lnTo>
                    <a:pt x="1549400" y="559308"/>
                  </a:lnTo>
                  <a:lnTo>
                    <a:pt x="1524000" y="486156"/>
                  </a:lnTo>
                  <a:lnTo>
                    <a:pt x="1498600" y="417576"/>
                  </a:lnTo>
                  <a:lnTo>
                    <a:pt x="1447800" y="350520"/>
                  </a:lnTo>
                  <a:lnTo>
                    <a:pt x="1435100" y="320040"/>
                  </a:lnTo>
                  <a:lnTo>
                    <a:pt x="1409700" y="289560"/>
                  </a:lnTo>
                  <a:lnTo>
                    <a:pt x="1384300" y="260604"/>
                  </a:lnTo>
                  <a:lnTo>
                    <a:pt x="1358900" y="233172"/>
                  </a:lnTo>
                  <a:lnTo>
                    <a:pt x="1295400" y="181356"/>
                  </a:lnTo>
                  <a:lnTo>
                    <a:pt x="1270000" y="158496"/>
                  </a:lnTo>
                  <a:lnTo>
                    <a:pt x="1231900" y="135636"/>
                  </a:lnTo>
                  <a:lnTo>
                    <a:pt x="1206500" y="114300"/>
                  </a:lnTo>
                  <a:lnTo>
                    <a:pt x="1130300" y="77724"/>
                  </a:lnTo>
                  <a:lnTo>
                    <a:pt x="1066800" y="47244"/>
                  </a:lnTo>
                  <a:lnTo>
                    <a:pt x="1028700" y="35052"/>
                  </a:lnTo>
                  <a:lnTo>
                    <a:pt x="990600" y="24384"/>
                  </a:lnTo>
                  <a:lnTo>
                    <a:pt x="952500" y="15240"/>
                  </a:lnTo>
                  <a:lnTo>
                    <a:pt x="876300" y="3048"/>
                  </a:lnTo>
                  <a:lnTo>
                    <a:pt x="825500" y="0"/>
                  </a:lnTo>
                  <a:lnTo>
                    <a:pt x="749300" y="0"/>
                  </a:lnTo>
                  <a:lnTo>
                    <a:pt x="711200" y="3048"/>
                  </a:lnTo>
                  <a:lnTo>
                    <a:pt x="635000" y="15240"/>
                  </a:lnTo>
                  <a:lnTo>
                    <a:pt x="596900" y="24384"/>
                  </a:lnTo>
                  <a:lnTo>
                    <a:pt x="558800" y="35052"/>
                  </a:lnTo>
                  <a:lnTo>
                    <a:pt x="520700" y="47244"/>
                  </a:lnTo>
                  <a:lnTo>
                    <a:pt x="444500" y="77724"/>
                  </a:lnTo>
                  <a:lnTo>
                    <a:pt x="406400" y="96012"/>
                  </a:lnTo>
                  <a:lnTo>
                    <a:pt x="381000" y="114300"/>
                  </a:lnTo>
                  <a:lnTo>
                    <a:pt x="342900" y="135636"/>
                  </a:lnTo>
                  <a:lnTo>
                    <a:pt x="317500" y="158496"/>
                  </a:lnTo>
                  <a:lnTo>
                    <a:pt x="279400" y="181356"/>
                  </a:lnTo>
                  <a:lnTo>
                    <a:pt x="228600" y="233172"/>
                  </a:lnTo>
                  <a:lnTo>
                    <a:pt x="177800" y="289560"/>
                  </a:lnTo>
                  <a:lnTo>
                    <a:pt x="127000" y="350520"/>
                  </a:lnTo>
                  <a:lnTo>
                    <a:pt x="88900" y="417576"/>
                  </a:lnTo>
                  <a:lnTo>
                    <a:pt x="76200" y="451104"/>
                  </a:lnTo>
                  <a:lnTo>
                    <a:pt x="50800" y="486156"/>
                  </a:lnTo>
                  <a:lnTo>
                    <a:pt x="25400" y="559308"/>
                  </a:lnTo>
                  <a:lnTo>
                    <a:pt x="12700" y="597408"/>
                  </a:lnTo>
                  <a:lnTo>
                    <a:pt x="12700" y="678180"/>
                  </a:lnTo>
                  <a:lnTo>
                    <a:pt x="25400" y="638556"/>
                  </a:lnTo>
                  <a:lnTo>
                    <a:pt x="25400" y="600456"/>
                  </a:lnTo>
                  <a:lnTo>
                    <a:pt x="38100" y="562356"/>
                  </a:lnTo>
                  <a:lnTo>
                    <a:pt x="38100" y="563880"/>
                  </a:lnTo>
                  <a:lnTo>
                    <a:pt x="50800" y="525780"/>
                  </a:lnTo>
                  <a:lnTo>
                    <a:pt x="50800" y="527304"/>
                  </a:lnTo>
                  <a:lnTo>
                    <a:pt x="63500" y="490728"/>
                  </a:lnTo>
                  <a:lnTo>
                    <a:pt x="76200" y="455676"/>
                  </a:lnTo>
                  <a:lnTo>
                    <a:pt x="101600" y="422148"/>
                  </a:lnTo>
                  <a:lnTo>
                    <a:pt x="114300" y="388620"/>
                  </a:lnTo>
                  <a:lnTo>
                    <a:pt x="139700" y="356616"/>
                  </a:lnTo>
                  <a:lnTo>
                    <a:pt x="165100" y="326136"/>
                  </a:lnTo>
                  <a:lnTo>
                    <a:pt x="177800" y="295656"/>
                  </a:lnTo>
                  <a:lnTo>
                    <a:pt x="177800" y="297180"/>
                  </a:lnTo>
                  <a:lnTo>
                    <a:pt x="203200" y="268224"/>
                  </a:lnTo>
                  <a:lnTo>
                    <a:pt x="228600" y="240792"/>
                  </a:lnTo>
                  <a:lnTo>
                    <a:pt x="266700" y="214884"/>
                  </a:lnTo>
                  <a:lnTo>
                    <a:pt x="292100" y="188976"/>
                  </a:lnTo>
                  <a:lnTo>
                    <a:pt x="317500" y="166116"/>
                  </a:lnTo>
                  <a:lnTo>
                    <a:pt x="381000" y="123444"/>
                  </a:lnTo>
                  <a:lnTo>
                    <a:pt x="419100" y="105156"/>
                  </a:lnTo>
                  <a:lnTo>
                    <a:pt x="444500" y="86868"/>
                  </a:lnTo>
                  <a:lnTo>
                    <a:pt x="482600" y="71628"/>
                  </a:lnTo>
                  <a:lnTo>
                    <a:pt x="520700" y="57912"/>
                  </a:lnTo>
                  <a:lnTo>
                    <a:pt x="558800" y="45720"/>
                  </a:lnTo>
                  <a:lnTo>
                    <a:pt x="596900" y="35052"/>
                  </a:lnTo>
                  <a:lnTo>
                    <a:pt x="635000" y="25908"/>
                  </a:lnTo>
                  <a:lnTo>
                    <a:pt x="673100" y="18288"/>
                  </a:lnTo>
                  <a:lnTo>
                    <a:pt x="711200" y="13716"/>
                  </a:lnTo>
                  <a:lnTo>
                    <a:pt x="749300" y="10668"/>
                  </a:lnTo>
                  <a:lnTo>
                    <a:pt x="787400" y="9144"/>
                  </a:lnTo>
                  <a:lnTo>
                    <a:pt x="825500" y="10668"/>
                  </a:lnTo>
                  <a:lnTo>
                    <a:pt x="876300" y="13716"/>
                  </a:lnTo>
                  <a:lnTo>
                    <a:pt x="914400" y="18288"/>
                  </a:lnTo>
                  <a:lnTo>
                    <a:pt x="952500" y="25908"/>
                  </a:lnTo>
                  <a:lnTo>
                    <a:pt x="990600" y="35052"/>
                  </a:lnTo>
                  <a:lnTo>
                    <a:pt x="1028700" y="45720"/>
                  </a:lnTo>
                  <a:lnTo>
                    <a:pt x="1066800" y="57912"/>
                  </a:lnTo>
                  <a:lnTo>
                    <a:pt x="1092200" y="71628"/>
                  </a:lnTo>
                  <a:lnTo>
                    <a:pt x="1130300" y="86868"/>
                  </a:lnTo>
                  <a:lnTo>
                    <a:pt x="1168400" y="105156"/>
                  </a:lnTo>
                  <a:lnTo>
                    <a:pt x="1193800" y="123444"/>
                  </a:lnTo>
                  <a:lnTo>
                    <a:pt x="1257300" y="166116"/>
                  </a:lnTo>
                  <a:lnTo>
                    <a:pt x="1295400" y="188976"/>
                  </a:lnTo>
                  <a:lnTo>
                    <a:pt x="1346200" y="240792"/>
                  </a:lnTo>
                  <a:lnTo>
                    <a:pt x="1371600" y="268224"/>
                  </a:lnTo>
                  <a:lnTo>
                    <a:pt x="1397000" y="297180"/>
                  </a:lnTo>
                  <a:lnTo>
                    <a:pt x="1397000" y="295656"/>
                  </a:lnTo>
                  <a:lnTo>
                    <a:pt x="1447800" y="356616"/>
                  </a:lnTo>
                  <a:lnTo>
                    <a:pt x="1460500" y="388620"/>
                  </a:lnTo>
                  <a:lnTo>
                    <a:pt x="1485900" y="422148"/>
                  </a:lnTo>
                  <a:lnTo>
                    <a:pt x="1498600" y="455676"/>
                  </a:lnTo>
                  <a:lnTo>
                    <a:pt x="1511300" y="490728"/>
                  </a:lnTo>
                  <a:lnTo>
                    <a:pt x="1536700" y="527304"/>
                  </a:lnTo>
                  <a:lnTo>
                    <a:pt x="1536700" y="525780"/>
                  </a:lnTo>
                  <a:lnTo>
                    <a:pt x="1549400" y="563880"/>
                  </a:lnTo>
                  <a:lnTo>
                    <a:pt x="1549400" y="600456"/>
                  </a:lnTo>
                  <a:lnTo>
                    <a:pt x="1562100" y="638556"/>
                  </a:lnTo>
                  <a:lnTo>
                    <a:pt x="1574800" y="678180"/>
                  </a:lnTo>
                  <a:close/>
                </a:path>
                <a:path w="1587500" h="1595754">
                  <a:moveTo>
                    <a:pt x="1574800" y="958596"/>
                  </a:moveTo>
                  <a:lnTo>
                    <a:pt x="1574800" y="917448"/>
                  </a:lnTo>
                  <a:lnTo>
                    <a:pt x="1549400" y="993648"/>
                  </a:lnTo>
                  <a:lnTo>
                    <a:pt x="1549400" y="1031748"/>
                  </a:lnTo>
                  <a:lnTo>
                    <a:pt x="1536700" y="1068324"/>
                  </a:lnTo>
                  <a:lnTo>
                    <a:pt x="1498600" y="1138428"/>
                  </a:lnTo>
                  <a:lnTo>
                    <a:pt x="1485900" y="1171956"/>
                  </a:lnTo>
                  <a:lnTo>
                    <a:pt x="1460500" y="1205484"/>
                  </a:lnTo>
                  <a:lnTo>
                    <a:pt x="1447800" y="1237488"/>
                  </a:lnTo>
                  <a:lnTo>
                    <a:pt x="1397000" y="1298448"/>
                  </a:lnTo>
                  <a:lnTo>
                    <a:pt x="1371600" y="1327404"/>
                  </a:lnTo>
                  <a:lnTo>
                    <a:pt x="1371600" y="1325880"/>
                  </a:lnTo>
                  <a:lnTo>
                    <a:pt x="1320800" y="1380744"/>
                  </a:lnTo>
                  <a:lnTo>
                    <a:pt x="1320800" y="1379220"/>
                  </a:lnTo>
                  <a:lnTo>
                    <a:pt x="1295400" y="1405128"/>
                  </a:lnTo>
                  <a:lnTo>
                    <a:pt x="1257300" y="1427988"/>
                  </a:lnTo>
                  <a:lnTo>
                    <a:pt x="1231900" y="1450848"/>
                  </a:lnTo>
                  <a:lnTo>
                    <a:pt x="1231900" y="1449324"/>
                  </a:lnTo>
                  <a:lnTo>
                    <a:pt x="1193800" y="1470660"/>
                  </a:lnTo>
                  <a:lnTo>
                    <a:pt x="1168400" y="1488948"/>
                  </a:lnTo>
                  <a:lnTo>
                    <a:pt x="1130300" y="1507236"/>
                  </a:lnTo>
                  <a:lnTo>
                    <a:pt x="1092200" y="1522476"/>
                  </a:lnTo>
                  <a:lnTo>
                    <a:pt x="1028700" y="1549908"/>
                  </a:lnTo>
                  <a:lnTo>
                    <a:pt x="1028700" y="1548384"/>
                  </a:lnTo>
                  <a:lnTo>
                    <a:pt x="990600" y="1559052"/>
                  </a:lnTo>
                  <a:lnTo>
                    <a:pt x="952500" y="1568196"/>
                  </a:lnTo>
                  <a:lnTo>
                    <a:pt x="914400" y="1575816"/>
                  </a:lnTo>
                  <a:lnTo>
                    <a:pt x="876300" y="1580388"/>
                  </a:lnTo>
                  <a:lnTo>
                    <a:pt x="825500" y="1583436"/>
                  </a:lnTo>
                  <a:lnTo>
                    <a:pt x="787400" y="1584960"/>
                  </a:lnTo>
                  <a:lnTo>
                    <a:pt x="749300" y="1583436"/>
                  </a:lnTo>
                  <a:lnTo>
                    <a:pt x="711200" y="1580388"/>
                  </a:lnTo>
                  <a:lnTo>
                    <a:pt x="673100" y="1575816"/>
                  </a:lnTo>
                  <a:lnTo>
                    <a:pt x="635000" y="1568196"/>
                  </a:lnTo>
                  <a:lnTo>
                    <a:pt x="596900" y="1559052"/>
                  </a:lnTo>
                  <a:lnTo>
                    <a:pt x="558800" y="1548384"/>
                  </a:lnTo>
                  <a:lnTo>
                    <a:pt x="558800" y="1549908"/>
                  </a:lnTo>
                  <a:lnTo>
                    <a:pt x="482600" y="1522476"/>
                  </a:lnTo>
                  <a:lnTo>
                    <a:pt x="444500" y="1507236"/>
                  </a:lnTo>
                  <a:lnTo>
                    <a:pt x="419100" y="1488948"/>
                  </a:lnTo>
                  <a:lnTo>
                    <a:pt x="381000" y="1470660"/>
                  </a:lnTo>
                  <a:lnTo>
                    <a:pt x="355600" y="1449324"/>
                  </a:lnTo>
                  <a:lnTo>
                    <a:pt x="355600" y="1450848"/>
                  </a:lnTo>
                  <a:lnTo>
                    <a:pt x="317500" y="1427988"/>
                  </a:lnTo>
                  <a:lnTo>
                    <a:pt x="292100" y="1405128"/>
                  </a:lnTo>
                  <a:lnTo>
                    <a:pt x="266700" y="1379220"/>
                  </a:lnTo>
                  <a:lnTo>
                    <a:pt x="266700" y="1380744"/>
                  </a:lnTo>
                  <a:lnTo>
                    <a:pt x="228600" y="1353312"/>
                  </a:lnTo>
                  <a:lnTo>
                    <a:pt x="203200" y="1325880"/>
                  </a:lnTo>
                  <a:lnTo>
                    <a:pt x="203200" y="1327404"/>
                  </a:lnTo>
                  <a:lnTo>
                    <a:pt x="177800" y="1298448"/>
                  </a:lnTo>
                  <a:lnTo>
                    <a:pt x="165100" y="1267968"/>
                  </a:lnTo>
                  <a:lnTo>
                    <a:pt x="139700" y="1237488"/>
                  </a:lnTo>
                  <a:lnTo>
                    <a:pt x="114300" y="1205484"/>
                  </a:lnTo>
                  <a:lnTo>
                    <a:pt x="101600" y="1171956"/>
                  </a:lnTo>
                  <a:lnTo>
                    <a:pt x="76200" y="1138428"/>
                  </a:lnTo>
                  <a:lnTo>
                    <a:pt x="50800" y="1068324"/>
                  </a:lnTo>
                  <a:lnTo>
                    <a:pt x="38100" y="1031748"/>
                  </a:lnTo>
                  <a:lnTo>
                    <a:pt x="25400" y="993648"/>
                  </a:lnTo>
                  <a:lnTo>
                    <a:pt x="25400" y="955548"/>
                  </a:lnTo>
                  <a:lnTo>
                    <a:pt x="12700" y="917448"/>
                  </a:lnTo>
                  <a:lnTo>
                    <a:pt x="12700" y="996696"/>
                  </a:lnTo>
                  <a:lnTo>
                    <a:pt x="25400" y="1034796"/>
                  </a:lnTo>
                  <a:lnTo>
                    <a:pt x="50800" y="1107948"/>
                  </a:lnTo>
                  <a:lnTo>
                    <a:pt x="88900" y="1178052"/>
                  </a:lnTo>
                  <a:lnTo>
                    <a:pt x="114300" y="1211580"/>
                  </a:lnTo>
                  <a:lnTo>
                    <a:pt x="127000" y="1243584"/>
                  </a:lnTo>
                  <a:lnTo>
                    <a:pt x="177800" y="1304544"/>
                  </a:lnTo>
                  <a:lnTo>
                    <a:pt x="203200" y="1333500"/>
                  </a:lnTo>
                  <a:lnTo>
                    <a:pt x="254000" y="1388364"/>
                  </a:lnTo>
                  <a:lnTo>
                    <a:pt x="317500" y="1437132"/>
                  </a:lnTo>
                  <a:lnTo>
                    <a:pt x="381000" y="1479804"/>
                  </a:lnTo>
                  <a:lnTo>
                    <a:pt x="444500" y="1516380"/>
                  </a:lnTo>
                  <a:lnTo>
                    <a:pt x="520700" y="1546860"/>
                  </a:lnTo>
                  <a:lnTo>
                    <a:pt x="558800" y="1559052"/>
                  </a:lnTo>
                  <a:lnTo>
                    <a:pt x="596900" y="1569720"/>
                  </a:lnTo>
                  <a:lnTo>
                    <a:pt x="635000" y="1578864"/>
                  </a:lnTo>
                  <a:lnTo>
                    <a:pt x="673100" y="1586484"/>
                  </a:lnTo>
                  <a:lnTo>
                    <a:pt x="711200" y="1591056"/>
                  </a:lnTo>
                  <a:lnTo>
                    <a:pt x="749300" y="1594104"/>
                  </a:lnTo>
                  <a:lnTo>
                    <a:pt x="787400" y="1595628"/>
                  </a:lnTo>
                  <a:lnTo>
                    <a:pt x="825500" y="1594104"/>
                  </a:lnTo>
                  <a:lnTo>
                    <a:pt x="876300" y="1591056"/>
                  </a:lnTo>
                  <a:lnTo>
                    <a:pt x="914400" y="1586484"/>
                  </a:lnTo>
                  <a:lnTo>
                    <a:pt x="952500" y="1578864"/>
                  </a:lnTo>
                  <a:lnTo>
                    <a:pt x="990600" y="1569720"/>
                  </a:lnTo>
                  <a:lnTo>
                    <a:pt x="1028700" y="1559052"/>
                  </a:lnTo>
                  <a:lnTo>
                    <a:pt x="1066800" y="1546860"/>
                  </a:lnTo>
                  <a:lnTo>
                    <a:pt x="1104900" y="1531620"/>
                  </a:lnTo>
                  <a:lnTo>
                    <a:pt x="1130300" y="1516380"/>
                  </a:lnTo>
                  <a:lnTo>
                    <a:pt x="1206500" y="1479804"/>
                  </a:lnTo>
                  <a:lnTo>
                    <a:pt x="1270000" y="1437132"/>
                  </a:lnTo>
                  <a:lnTo>
                    <a:pt x="1320800" y="1388364"/>
                  </a:lnTo>
                  <a:lnTo>
                    <a:pt x="1358900" y="1360932"/>
                  </a:lnTo>
                  <a:lnTo>
                    <a:pt x="1384300" y="1333500"/>
                  </a:lnTo>
                  <a:lnTo>
                    <a:pt x="1409700" y="1304544"/>
                  </a:lnTo>
                  <a:lnTo>
                    <a:pt x="1435100" y="1274064"/>
                  </a:lnTo>
                  <a:lnTo>
                    <a:pt x="1447800" y="1243584"/>
                  </a:lnTo>
                  <a:lnTo>
                    <a:pt x="1473200" y="1211580"/>
                  </a:lnTo>
                  <a:lnTo>
                    <a:pt x="1498600" y="1178052"/>
                  </a:lnTo>
                  <a:lnTo>
                    <a:pt x="1524000" y="1107948"/>
                  </a:lnTo>
                  <a:lnTo>
                    <a:pt x="1549400" y="1034796"/>
                  </a:lnTo>
                  <a:lnTo>
                    <a:pt x="1574800" y="958596"/>
                  </a:lnTo>
                  <a:close/>
                </a:path>
                <a:path w="1587500" h="1595754">
                  <a:moveTo>
                    <a:pt x="1587500" y="879348"/>
                  </a:moveTo>
                  <a:lnTo>
                    <a:pt x="1587500" y="716280"/>
                  </a:lnTo>
                  <a:lnTo>
                    <a:pt x="1574800" y="675132"/>
                  </a:lnTo>
                  <a:lnTo>
                    <a:pt x="1574800" y="918972"/>
                  </a:lnTo>
                  <a:lnTo>
                    <a:pt x="1587500" y="879348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201309" y="3609191"/>
            <a:ext cx="5236509" cy="1573306"/>
            <a:chOff x="2881884" y="4090416"/>
            <a:chExt cx="5934710" cy="1783080"/>
          </a:xfrm>
        </p:grpSpPr>
        <p:sp>
          <p:nvSpPr>
            <p:cNvPr id="11" name="object 11"/>
            <p:cNvSpPr/>
            <p:nvPr/>
          </p:nvSpPr>
          <p:spPr>
            <a:xfrm>
              <a:off x="2887980" y="4096511"/>
              <a:ext cx="5923915" cy="1772920"/>
            </a:xfrm>
            <a:custGeom>
              <a:avLst/>
              <a:gdLst/>
              <a:ahLst/>
              <a:cxnLst/>
              <a:rect l="l" t="t" r="r" b="b"/>
              <a:pathLst>
                <a:path w="5923915" h="1772920">
                  <a:moveTo>
                    <a:pt x="5923787" y="1772411"/>
                  </a:moveTo>
                  <a:lnTo>
                    <a:pt x="5923787" y="0"/>
                  </a:lnTo>
                  <a:lnTo>
                    <a:pt x="0" y="0"/>
                  </a:lnTo>
                  <a:lnTo>
                    <a:pt x="0" y="1772411"/>
                  </a:lnTo>
                  <a:lnTo>
                    <a:pt x="5923787" y="1772411"/>
                  </a:lnTo>
                  <a:close/>
                </a:path>
              </a:pathLst>
            </a:custGeom>
            <a:solidFill>
              <a:srgbClr val="2F549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2881884" y="4090416"/>
              <a:ext cx="5934710" cy="1783080"/>
            </a:xfrm>
            <a:custGeom>
              <a:avLst/>
              <a:gdLst/>
              <a:ahLst/>
              <a:cxnLst/>
              <a:rect l="l" t="t" r="r" b="b"/>
              <a:pathLst>
                <a:path w="5934709" h="1783079">
                  <a:moveTo>
                    <a:pt x="5934456" y="1783080"/>
                  </a:moveTo>
                  <a:lnTo>
                    <a:pt x="5934456" y="0"/>
                  </a:lnTo>
                  <a:lnTo>
                    <a:pt x="0" y="0"/>
                  </a:lnTo>
                  <a:lnTo>
                    <a:pt x="0" y="1783080"/>
                  </a:lnTo>
                  <a:lnTo>
                    <a:pt x="6096" y="1783080"/>
                  </a:lnTo>
                  <a:lnTo>
                    <a:pt x="6096" y="10668"/>
                  </a:lnTo>
                  <a:lnTo>
                    <a:pt x="10668" y="6096"/>
                  </a:lnTo>
                  <a:lnTo>
                    <a:pt x="10668" y="10668"/>
                  </a:lnTo>
                  <a:lnTo>
                    <a:pt x="5923788" y="10668"/>
                  </a:lnTo>
                  <a:lnTo>
                    <a:pt x="5923788" y="6096"/>
                  </a:lnTo>
                  <a:lnTo>
                    <a:pt x="5929884" y="10668"/>
                  </a:lnTo>
                  <a:lnTo>
                    <a:pt x="5929884" y="1783080"/>
                  </a:lnTo>
                  <a:lnTo>
                    <a:pt x="5934456" y="1783080"/>
                  </a:lnTo>
                  <a:close/>
                </a:path>
                <a:path w="5934709" h="1783079">
                  <a:moveTo>
                    <a:pt x="10668" y="10668"/>
                  </a:moveTo>
                  <a:lnTo>
                    <a:pt x="10668" y="6096"/>
                  </a:lnTo>
                  <a:lnTo>
                    <a:pt x="6096" y="10668"/>
                  </a:lnTo>
                  <a:lnTo>
                    <a:pt x="10668" y="10668"/>
                  </a:lnTo>
                  <a:close/>
                </a:path>
                <a:path w="5934709" h="1783079">
                  <a:moveTo>
                    <a:pt x="10668" y="1772412"/>
                  </a:moveTo>
                  <a:lnTo>
                    <a:pt x="10668" y="10668"/>
                  </a:lnTo>
                  <a:lnTo>
                    <a:pt x="6096" y="10668"/>
                  </a:lnTo>
                  <a:lnTo>
                    <a:pt x="6096" y="1772412"/>
                  </a:lnTo>
                  <a:lnTo>
                    <a:pt x="10668" y="1772412"/>
                  </a:lnTo>
                  <a:close/>
                </a:path>
                <a:path w="5934709" h="1783079">
                  <a:moveTo>
                    <a:pt x="5929884" y="1772412"/>
                  </a:moveTo>
                  <a:lnTo>
                    <a:pt x="6096" y="1772412"/>
                  </a:lnTo>
                  <a:lnTo>
                    <a:pt x="10668" y="1778508"/>
                  </a:lnTo>
                  <a:lnTo>
                    <a:pt x="10668" y="1783080"/>
                  </a:lnTo>
                  <a:lnTo>
                    <a:pt x="5923788" y="1783080"/>
                  </a:lnTo>
                  <a:lnTo>
                    <a:pt x="5923788" y="1778508"/>
                  </a:lnTo>
                  <a:lnTo>
                    <a:pt x="5929884" y="1772412"/>
                  </a:lnTo>
                  <a:close/>
                </a:path>
                <a:path w="5934709" h="1783079">
                  <a:moveTo>
                    <a:pt x="10668" y="1783080"/>
                  </a:moveTo>
                  <a:lnTo>
                    <a:pt x="10668" y="1778508"/>
                  </a:lnTo>
                  <a:lnTo>
                    <a:pt x="6096" y="1772412"/>
                  </a:lnTo>
                  <a:lnTo>
                    <a:pt x="6096" y="1783080"/>
                  </a:lnTo>
                  <a:lnTo>
                    <a:pt x="10668" y="1783080"/>
                  </a:lnTo>
                  <a:close/>
                </a:path>
                <a:path w="5934709" h="1783079">
                  <a:moveTo>
                    <a:pt x="5929884" y="10668"/>
                  </a:moveTo>
                  <a:lnTo>
                    <a:pt x="5923788" y="6096"/>
                  </a:lnTo>
                  <a:lnTo>
                    <a:pt x="5923788" y="10668"/>
                  </a:lnTo>
                  <a:lnTo>
                    <a:pt x="5929884" y="10668"/>
                  </a:lnTo>
                  <a:close/>
                </a:path>
                <a:path w="5934709" h="1783079">
                  <a:moveTo>
                    <a:pt x="5929884" y="1772412"/>
                  </a:moveTo>
                  <a:lnTo>
                    <a:pt x="5929884" y="10668"/>
                  </a:lnTo>
                  <a:lnTo>
                    <a:pt x="5923788" y="10668"/>
                  </a:lnTo>
                  <a:lnTo>
                    <a:pt x="5923788" y="1772412"/>
                  </a:lnTo>
                  <a:lnTo>
                    <a:pt x="5929884" y="1772412"/>
                  </a:lnTo>
                  <a:close/>
                </a:path>
                <a:path w="5934709" h="1783079">
                  <a:moveTo>
                    <a:pt x="5929884" y="1783080"/>
                  </a:moveTo>
                  <a:lnTo>
                    <a:pt x="5929884" y="1772412"/>
                  </a:lnTo>
                  <a:lnTo>
                    <a:pt x="5923788" y="1778508"/>
                  </a:lnTo>
                  <a:lnTo>
                    <a:pt x="5923788" y="1783080"/>
                  </a:lnTo>
                  <a:lnTo>
                    <a:pt x="5929884" y="178308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84336" y="3927441"/>
            <a:ext cx="4332754" cy="920267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1206" marR="4483" algn="just">
              <a:lnSpc>
                <a:spcPct val="93500"/>
              </a:lnSpc>
              <a:spcBef>
                <a:spcPts val="194"/>
              </a:spcBef>
            </a:pPr>
            <a:r>
              <a:rPr sz="1147" spc="-93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147" spc="-13" dirty="0">
                <a:solidFill>
                  <a:srgbClr val="FFFFFF"/>
                </a:solidFill>
                <a:latin typeface="Verdana"/>
                <a:cs typeface="Verdana"/>
              </a:rPr>
              <a:t>secretario </a:t>
            </a:r>
            <a:r>
              <a:rPr sz="1147" spc="-4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147" spc="31" dirty="0">
                <a:solidFill>
                  <a:srgbClr val="FFFFFF"/>
                </a:solidFill>
                <a:latin typeface="Verdana"/>
                <a:cs typeface="Verdana"/>
              </a:rPr>
              <a:t>encargará </a:t>
            </a:r>
            <a:r>
              <a:rPr sz="1147" spc="18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1147" spc="-49" dirty="0">
                <a:solidFill>
                  <a:srgbClr val="FFFFFF"/>
                </a:solidFill>
                <a:latin typeface="Verdana"/>
                <a:cs typeface="Verdana"/>
              </a:rPr>
              <a:t>registro </a:t>
            </a:r>
            <a:r>
              <a:rPr sz="1147" spc="79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los </a:t>
            </a:r>
            <a:r>
              <a:rPr sz="1147" spc="-44" dirty="0">
                <a:solidFill>
                  <a:srgbClr val="FFFFFF"/>
                </a:solidFill>
                <a:latin typeface="Verdana"/>
                <a:cs typeface="Verdana"/>
              </a:rPr>
              <a:t>asistentes 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147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través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confirmación </a:t>
            </a: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correo </a:t>
            </a:r>
            <a:r>
              <a:rPr sz="1147" spc="18" dirty="0">
                <a:solidFill>
                  <a:srgbClr val="FFFFFF"/>
                </a:solidFill>
                <a:latin typeface="Verdana"/>
                <a:cs typeface="Verdana"/>
              </a:rPr>
              <a:t>electrónico </a:t>
            </a: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hasta </a:t>
            </a: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147" spc="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dirty="0">
                <a:solidFill>
                  <a:srgbClr val="FFFFFF"/>
                </a:solidFill>
                <a:latin typeface="Verdana"/>
                <a:cs typeface="Verdana"/>
              </a:rPr>
              <a:t>hora</a:t>
            </a:r>
            <a:r>
              <a:rPr sz="1147" spc="-7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inicio</a:t>
            </a:r>
            <a:endParaRPr sz="1147">
              <a:latin typeface="Verdana"/>
              <a:cs typeface="Verdana"/>
            </a:endParaRPr>
          </a:p>
          <a:p>
            <a:pPr marL="11206" marR="4483" algn="just">
              <a:lnSpc>
                <a:spcPts val="1279"/>
              </a:lnSpc>
              <a:spcBef>
                <a:spcPts val="538"/>
              </a:spcBef>
            </a:pP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sz="1147" spc="-9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49" dirty="0">
                <a:solidFill>
                  <a:srgbClr val="FFFFFF"/>
                </a:solidFill>
                <a:latin typeface="Verdana"/>
                <a:cs typeface="Verdana"/>
              </a:rPr>
              <a:t>registro</a:t>
            </a:r>
            <a:r>
              <a:rPr sz="1147" spc="-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efectivo,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147" spc="-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informará</a:t>
            </a:r>
            <a:r>
              <a:rPr sz="1147" spc="-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9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Presidente</a:t>
            </a:r>
            <a:r>
              <a:rPr sz="1147" spc="-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147" spc="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26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147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83367" y="3742317"/>
            <a:ext cx="1402976" cy="1408019"/>
            <a:chOff x="1728216" y="4241292"/>
            <a:chExt cx="1590040" cy="1595755"/>
          </a:xfrm>
        </p:grpSpPr>
        <p:sp>
          <p:nvSpPr>
            <p:cNvPr id="15" name="object 15"/>
            <p:cNvSpPr/>
            <p:nvPr/>
          </p:nvSpPr>
          <p:spPr>
            <a:xfrm>
              <a:off x="1732787" y="4245864"/>
              <a:ext cx="1584960" cy="1586865"/>
            </a:xfrm>
            <a:custGeom>
              <a:avLst/>
              <a:gdLst/>
              <a:ahLst/>
              <a:cxnLst/>
              <a:rect l="l" t="t" r="r" b="b"/>
              <a:pathLst>
                <a:path w="1584960" h="1586864">
                  <a:moveTo>
                    <a:pt x="1584959" y="792479"/>
                  </a:moveTo>
                  <a:lnTo>
                    <a:pt x="1583518" y="744233"/>
                  </a:lnTo>
                  <a:lnTo>
                    <a:pt x="1579248" y="696748"/>
                  </a:lnTo>
                  <a:lnTo>
                    <a:pt x="1572232" y="650106"/>
                  </a:lnTo>
                  <a:lnTo>
                    <a:pt x="1562551" y="604390"/>
                  </a:lnTo>
                  <a:lnTo>
                    <a:pt x="1550288" y="559685"/>
                  </a:lnTo>
                  <a:lnTo>
                    <a:pt x="1535522" y="516073"/>
                  </a:lnTo>
                  <a:lnTo>
                    <a:pt x="1518338" y="473637"/>
                  </a:lnTo>
                  <a:lnTo>
                    <a:pt x="1498816" y="432461"/>
                  </a:lnTo>
                  <a:lnTo>
                    <a:pt x="1477038" y="392627"/>
                  </a:lnTo>
                  <a:lnTo>
                    <a:pt x="1453085" y="354219"/>
                  </a:lnTo>
                  <a:lnTo>
                    <a:pt x="1427041" y="317320"/>
                  </a:lnTo>
                  <a:lnTo>
                    <a:pt x="1398985" y="282013"/>
                  </a:lnTo>
                  <a:lnTo>
                    <a:pt x="1369001" y="248381"/>
                  </a:lnTo>
                  <a:lnTo>
                    <a:pt x="1337170" y="216507"/>
                  </a:lnTo>
                  <a:lnTo>
                    <a:pt x="1303573" y="186475"/>
                  </a:lnTo>
                  <a:lnTo>
                    <a:pt x="1268293" y="158368"/>
                  </a:lnTo>
                  <a:lnTo>
                    <a:pt x="1231411" y="132268"/>
                  </a:lnTo>
                  <a:lnTo>
                    <a:pt x="1193009" y="108260"/>
                  </a:lnTo>
                  <a:lnTo>
                    <a:pt x="1153169" y="86426"/>
                  </a:lnTo>
                  <a:lnTo>
                    <a:pt x="1111972" y="66849"/>
                  </a:lnTo>
                  <a:lnTo>
                    <a:pt x="1069500" y="49612"/>
                  </a:lnTo>
                  <a:lnTo>
                    <a:pt x="1025836" y="34799"/>
                  </a:lnTo>
                  <a:lnTo>
                    <a:pt x="981060" y="22493"/>
                  </a:lnTo>
                  <a:lnTo>
                    <a:pt x="935255" y="12777"/>
                  </a:lnTo>
                  <a:lnTo>
                    <a:pt x="888502" y="5734"/>
                  </a:lnTo>
                  <a:lnTo>
                    <a:pt x="840883" y="1447"/>
                  </a:lnTo>
                  <a:lnTo>
                    <a:pt x="792479" y="0"/>
                  </a:lnTo>
                  <a:lnTo>
                    <a:pt x="744233" y="1447"/>
                  </a:lnTo>
                  <a:lnTo>
                    <a:pt x="696748" y="5734"/>
                  </a:lnTo>
                  <a:lnTo>
                    <a:pt x="650106" y="12777"/>
                  </a:lnTo>
                  <a:lnTo>
                    <a:pt x="604390" y="22493"/>
                  </a:lnTo>
                  <a:lnTo>
                    <a:pt x="559685" y="34799"/>
                  </a:lnTo>
                  <a:lnTo>
                    <a:pt x="516073" y="49612"/>
                  </a:lnTo>
                  <a:lnTo>
                    <a:pt x="473637" y="66849"/>
                  </a:lnTo>
                  <a:lnTo>
                    <a:pt x="432461" y="86426"/>
                  </a:lnTo>
                  <a:lnTo>
                    <a:pt x="392627" y="108260"/>
                  </a:lnTo>
                  <a:lnTo>
                    <a:pt x="354219" y="132268"/>
                  </a:lnTo>
                  <a:lnTo>
                    <a:pt x="317320" y="158368"/>
                  </a:lnTo>
                  <a:lnTo>
                    <a:pt x="282013" y="186475"/>
                  </a:lnTo>
                  <a:lnTo>
                    <a:pt x="248381" y="216507"/>
                  </a:lnTo>
                  <a:lnTo>
                    <a:pt x="216507" y="248381"/>
                  </a:lnTo>
                  <a:lnTo>
                    <a:pt x="186475" y="282013"/>
                  </a:lnTo>
                  <a:lnTo>
                    <a:pt x="158368" y="317320"/>
                  </a:lnTo>
                  <a:lnTo>
                    <a:pt x="132268" y="354219"/>
                  </a:lnTo>
                  <a:lnTo>
                    <a:pt x="108260" y="392627"/>
                  </a:lnTo>
                  <a:lnTo>
                    <a:pt x="86426" y="432461"/>
                  </a:lnTo>
                  <a:lnTo>
                    <a:pt x="66849" y="473637"/>
                  </a:lnTo>
                  <a:lnTo>
                    <a:pt x="49612" y="516073"/>
                  </a:lnTo>
                  <a:lnTo>
                    <a:pt x="34799" y="559685"/>
                  </a:lnTo>
                  <a:lnTo>
                    <a:pt x="22493" y="604390"/>
                  </a:lnTo>
                  <a:lnTo>
                    <a:pt x="12777" y="650106"/>
                  </a:lnTo>
                  <a:lnTo>
                    <a:pt x="5734" y="696748"/>
                  </a:lnTo>
                  <a:lnTo>
                    <a:pt x="1447" y="744233"/>
                  </a:lnTo>
                  <a:lnTo>
                    <a:pt x="0" y="792479"/>
                  </a:lnTo>
                  <a:lnTo>
                    <a:pt x="1447" y="840889"/>
                  </a:lnTo>
                  <a:lnTo>
                    <a:pt x="5734" y="888525"/>
                  </a:lnTo>
                  <a:lnTo>
                    <a:pt x="12777" y="935307"/>
                  </a:lnTo>
                  <a:lnTo>
                    <a:pt x="22493" y="981150"/>
                  </a:lnTo>
                  <a:lnTo>
                    <a:pt x="34799" y="1025973"/>
                  </a:lnTo>
                  <a:lnTo>
                    <a:pt x="49612" y="1069693"/>
                  </a:lnTo>
                  <a:lnTo>
                    <a:pt x="66849" y="1112226"/>
                  </a:lnTo>
                  <a:lnTo>
                    <a:pt x="86426" y="1153491"/>
                  </a:lnTo>
                  <a:lnTo>
                    <a:pt x="108260" y="1193404"/>
                  </a:lnTo>
                  <a:lnTo>
                    <a:pt x="132268" y="1231884"/>
                  </a:lnTo>
                  <a:lnTo>
                    <a:pt x="158368" y="1268846"/>
                  </a:lnTo>
                  <a:lnTo>
                    <a:pt x="186475" y="1304209"/>
                  </a:lnTo>
                  <a:lnTo>
                    <a:pt x="216507" y="1337890"/>
                  </a:lnTo>
                  <a:lnTo>
                    <a:pt x="248381" y="1369806"/>
                  </a:lnTo>
                  <a:lnTo>
                    <a:pt x="282013" y="1399874"/>
                  </a:lnTo>
                  <a:lnTo>
                    <a:pt x="317320" y="1428012"/>
                  </a:lnTo>
                  <a:lnTo>
                    <a:pt x="354219" y="1454137"/>
                  </a:lnTo>
                  <a:lnTo>
                    <a:pt x="392627" y="1478167"/>
                  </a:lnTo>
                  <a:lnTo>
                    <a:pt x="432461" y="1500018"/>
                  </a:lnTo>
                  <a:lnTo>
                    <a:pt x="473637" y="1519608"/>
                  </a:lnTo>
                  <a:lnTo>
                    <a:pt x="516073" y="1536854"/>
                  </a:lnTo>
                  <a:lnTo>
                    <a:pt x="559685" y="1551674"/>
                  </a:lnTo>
                  <a:lnTo>
                    <a:pt x="604390" y="1563985"/>
                  </a:lnTo>
                  <a:lnTo>
                    <a:pt x="650106" y="1573704"/>
                  </a:lnTo>
                  <a:lnTo>
                    <a:pt x="696748" y="1580749"/>
                  </a:lnTo>
                  <a:lnTo>
                    <a:pt x="744233" y="1585036"/>
                  </a:lnTo>
                  <a:lnTo>
                    <a:pt x="792479" y="1586483"/>
                  </a:lnTo>
                  <a:lnTo>
                    <a:pt x="840883" y="1585036"/>
                  </a:lnTo>
                  <a:lnTo>
                    <a:pt x="888502" y="1580749"/>
                  </a:lnTo>
                  <a:lnTo>
                    <a:pt x="935255" y="1573704"/>
                  </a:lnTo>
                  <a:lnTo>
                    <a:pt x="981060" y="1563985"/>
                  </a:lnTo>
                  <a:lnTo>
                    <a:pt x="1025836" y="1551674"/>
                  </a:lnTo>
                  <a:lnTo>
                    <a:pt x="1069500" y="1536854"/>
                  </a:lnTo>
                  <a:lnTo>
                    <a:pt x="1111972" y="1519608"/>
                  </a:lnTo>
                  <a:lnTo>
                    <a:pt x="1153169" y="1500018"/>
                  </a:lnTo>
                  <a:lnTo>
                    <a:pt x="1193009" y="1478167"/>
                  </a:lnTo>
                  <a:lnTo>
                    <a:pt x="1231411" y="1454137"/>
                  </a:lnTo>
                  <a:lnTo>
                    <a:pt x="1268293" y="1428012"/>
                  </a:lnTo>
                  <a:lnTo>
                    <a:pt x="1303573" y="1399874"/>
                  </a:lnTo>
                  <a:lnTo>
                    <a:pt x="1337170" y="1369806"/>
                  </a:lnTo>
                  <a:lnTo>
                    <a:pt x="1369001" y="1337890"/>
                  </a:lnTo>
                  <a:lnTo>
                    <a:pt x="1398985" y="1304209"/>
                  </a:lnTo>
                  <a:lnTo>
                    <a:pt x="1427041" y="1268846"/>
                  </a:lnTo>
                  <a:lnTo>
                    <a:pt x="1453085" y="1231884"/>
                  </a:lnTo>
                  <a:lnTo>
                    <a:pt x="1477038" y="1193404"/>
                  </a:lnTo>
                  <a:lnTo>
                    <a:pt x="1498816" y="1153491"/>
                  </a:lnTo>
                  <a:lnTo>
                    <a:pt x="1518338" y="1112226"/>
                  </a:lnTo>
                  <a:lnTo>
                    <a:pt x="1535522" y="1069693"/>
                  </a:lnTo>
                  <a:lnTo>
                    <a:pt x="1550288" y="1025973"/>
                  </a:lnTo>
                  <a:lnTo>
                    <a:pt x="1562551" y="981150"/>
                  </a:lnTo>
                  <a:lnTo>
                    <a:pt x="1572232" y="935307"/>
                  </a:lnTo>
                  <a:lnTo>
                    <a:pt x="1579248" y="888525"/>
                  </a:lnTo>
                  <a:lnTo>
                    <a:pt x="1583518" y="840889"/>
                  </a:lnTo>
                  <a:lnTo>
                    <a:pt x="1584959" y="79247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8216" y="4241292"/>
              <a:ext cx="1587500" cy="1595755"/>
            </a:xfrm>
            <a:custGeom>
              <a:avLst/>
              <a:gdLst/>
              <a:ahLst/>
              <a:cxnLst/>
              <a:rect l="l" t="t" r="r" b="b"/>
              <a:pathLst>
                <a:path w="1587500" h="1595754">
                  <a:moveTo>
                    <a:pt x="1574800" y="678180"/>
                  </a:moveTo>
                  <a:lnTo>
                    <a:pt x="1574800" y="637032"/>
                  </a:lnTo>
                  <a:lnTo>
                    <a:pt x="1536700" y="522732"/>
                  </a:lnTo>
                  <a:lnTo>
                    <a:pt x="1498600" y="417576"/>
                  </a:lnTo>
                  <a:lnTo>
                    <a:pt x="1473200" y="384048"/>
                  </a:lnTo>
                  <a:lnTo>
                    <a:pt x="1447800" y="352044"/>
                  </a:lnTo>
                  <a:lnTo>
                    <a:pt x="1435100" y="320040"/>
                  </a:lnTo>
                  <a:lnTo>
                    <a:pt x="1409700" y="289560"/>
                  </a:lnTo>
                  <a:lnTo>
                    <a:pt x="1384300" y="260604"/>
                  </a:lnTo>
                  <a:lnTo>
                    <a:pt x="1358900" y="233172"/>
                  </a:lnTo>
                  <a:lnTo>
                    <a:pt x="1320800" y="207264"/>
                  </a:lnTo>
                  <a:lnTo>
                    <a:pt x="1270000" y="158496"/>
                  </a:lnTo>
                  <a:lnTo>
                    <a:pt x="1231900" y="135636"/>
                  </a:lnTo>
                  <a:lnTo>
                    <a:pt x="1206500" y="115824"/>
                  </a:lnTo>
                  <a:lnTo>
                    <a:pt x="1168400" y="96012"/>
                  </a:lnTo>
                  <a:lnTo>
                    <a:pt x="1104900" y="62484"/>
                  </a:lnTo>
                  <a:lnTo>
                    <a:pt x="1066800" y="48768"/>
                  </a:lnTo>
                  <a:lnTo>
                    <a:pt x="990600" y="24384"/>
                  </a:lnTo>
                  <a:lnTo>
                    <a:pt x="914400" y="9144"/>
                  </a:lnTo>
                  <a:lnTo>
                    <a:pt x="876300" y="4572"/>
                  </a:lnTo>
                  <a:lnTo>
                    <a:pt x="825500" y="1524"/>
                  </a:lnTo>
                  <a:lnTo>
                    <a:pt x="787400" y="0"/>
                  </a:lnTo>
                  <a:lnTo>
                    <a:pt x="749300" y="1524"/>
                  </a:lnTo>
                  <a:lnTo>
                    <a:pt x="711200" y="4572"/>
                  </a:lnTo>
                  <a:lnTo>
                    <a:pt x="673100" y="9144"/>
                  </a:lnTo>
                  <a:lnTo>
                    <a:pt x="596900" y="24384"/>
                  </a:lnTo>
                  <a:lnTo>
                    <a:pt x="520700" y="48768"/>
                  </a:lnTo>
                  <a:lnTo>
                    <a:pt x="482600" y="62484"/>
                  </a:lnTo>
                  <a:lnTo>
                    <a:pt x="406400" y="96012"/>
                  </a:lnTo>
                  <a:lnTo>
                    <a:pt x="381000" y="115824"/>
                  </a:lnTo>
                  <a:lnTo>
                    <a:pt x="342900" y="135636"/>
                  </a:lnTo>
                  <a:lnTo>
                    <a:pt x="317500" y="158496"/>
                  </a:lnTo>
                  <a:lnTo>
                    <a:pt x="279400" y="182880"/>
                  </a:lnTo>
                  <a:lnTo>
                    <a:pt x="254000" y="207264"/>
                  </a:lnTo>
                  <a:lnTo>
                    <a:pt x="203200" y="260604"/>
                  </a:lnTo>
                  <a:lnTo>
                    <a:pt x="177800" y="289560"/>
                  </a:lnTo>
                  <a:lnTo>
                    <a:pt x="152400" y="320040"/>
                  </a:lnTo>
                  <a:lnTo>
                    <a:pt x="127000" y="352044"/>
                  </a:lnTo>
                  <a:lnTo>
                    <a:pt x="114300" y="384048"/>
                  </a:lnTo>
                  <a:lnTo>
                    <a:pt x="88900" y="417576"/>
                  </a:lnTo>
                  <a:lnTo>
                    <a:pt x="50800" y="487680"/>
                  </a:lnTo>
                  <a:lnTo>
                    <a:pt x="38100" y="522732"/>
                  </a:lnTo>
                  <a:lnTo>
                    <a:pt x="12700" y="598932"/>
                  </a:lnTo>
                  <a:lnTo>
                    <a:pt x="12700" y="637032"/>
                  </a:lnTo>
                  <a:lnTo>
                    <a:pt x="0" y="676656"/>
                  </a:lnTo>
                  <a:lnTo>
                    <a:pt x="0" y="757428"/>
                  </a:lnTo>
                  <a:lnTo>
                    <a:pt x="12700" y="717804"/>
                  </a:lnTo>
                  <a:lnTo>
                    <a:pt x="25400" y="638556"/>
                  </a:lnTo>
                  <a:lnTo>
                    <a:pt x="25400" y="600456"/>
                  </a:lnTo>
                  <a:lnTo>
                    <a:pt x="63500" y="490728"/>
                  </a:lnTo>
                  <a:lnTo>
                    <a:pt x="76200" y="455676"/>
                  </a:lnTo>
                  <a:lnTo>
                    <a:pt x="76200" y="457200"/>
                  </a:lnTo>
                  <a:lnTo>
                    <a:pt x="101600" y="422148"/>
                  </a:lnTo>
                  <a:lnTo>
                    <a:pt x="139700" y="358140"/>
                  </a:lnTo>
                  <a:lnTo>
                    <a:pt x="165100" y="326136"/>
                  </a:lnTo>
                  <a:lnTo>
                    <a:pt x="203200" y="268224"/>
                  </a:lnTo>
                  <a:lnTo>
                    <a:pt x="228600" y="240792"/>
                  </a:lnTo>
                  <a:lnTo>
                    <a:pt x="266700" y="214884"/>
                  </a:lnTo>
                  <a:lnTo>
                    <a:pt x="317500" y="166116"/>
                  </a:lnTo>
                  <a:lnTo>
                    <a:pt x="317500" y="167640"/>
                  </a:lnTo>
                  <a:lnTo>
                    <a:pt x="355600" y="144780"/>
                  </a:lnTo>
                  <a:lnTo>
                    <a:pt x="381000" y="124968"/>
                  </a:lnTo>
                  <a:lnTo>
                    <a:pt x="419100" y="105156"/>
                  </a:lnTo>
                  <a:lnTo>
                    <a:pt x="482600" y="71628"/>
                  </a:lnTo>
                  <a:lnTo>
                    <a:pt x="520700" y="57912"/>
                  </a:lnTo>
                  <a:lnTo>
                    <a:pt x="558800" y="45720"/>
                  </a:lnTo>
                  <a:lnTo>
                    <a:pt x="596900" y="35052"/>
                  </a:lnTo>
                  <a:lnTo>
                    <a:pt x="635000" y="25908"/>
                  </a:lnTo>
                  <a:lnTo>
                    <a:pt x="673100" y="19812"/>
                  </a:lnTo>
                  <a:lnTo>
                    <a:pt x="711200" y="15240"/>
                  </a:lnTo>
                  <a:lnTo>
                    <a:pt x="749300" y="12192"/>
                  </a:lnTo>
                  <a:lnTo>
                    <a:pt x="787400" y="10668"/>
                  </a:lnTo>
                  <a:lnTo>
                    <a:pt x="825500" y="12192"/>
                  </a:lnTo>
                  <a:lnTo>
                    <a:pt x="876300" y="15240"/>
                  </a:lnTo>
                  <a:lnTo>
                    <a:pt x="914400" y="19812"/>
                  </a:lnTo>
                  <a:lnTo>
                    <a:pt x="952500" y="25908"/>
                  </a:lnTo>
                  <a:lnTo>
                    <a:pt x="990600" y="35052"/>
                  </a:lnTo>
                  <a:lnTo>
                    <a:pt x="1028700" y="45720"/>
                  </a:lnTo>
                  <a:lnTo>
                    <a:pt x="1066800" y="57912"/>
                  </a:lnTo>
                  <a:lnTo>
                    <a:pt x="1092200" y="71628"/>
                  </a:lnTo>
                  <a:lnTo>
                    <a:pt x="1168400" y="105156"/>
                  </a:lnTo>
                  <a:lnTo>
                    <a:pt x="1231900" y="144780"/>
                  </a:lnTo>
                  <a:lnTo>
                    <a:pt x="1257300" y="167640"/>
                  </a:lnTo>
                  <a:lnTo>
                    <a:pt x="1257300" y="166116"/>
                  </a:lnTo>
                  <a:lnTo>
                    <a:pt x="1295400" y="190500"/>
                  </a:lnTo>
                  <a:lnTo>
                    <a:pt x="1346200" y="240792"/>
                  </a:lnTo>
                  <a:lnTo>
                    <a:pt x="1422400" y="326136"/>
                  </a:lnTo>
                  <a:lnTo>
                    <a:pt x="1447800" y="358140"/>
                  </a:lnTo>
                  <a:lnTo>
                    <a:pt x="1485900" y="422148"/>
                  </a:lnTo>
                  <a:lnTo>
                    <a:pt x="1498600" y="457200"/>
                  </a:lnTo>
                  <a:lnTo>
                    <a:pt x="1498600" y="455676"/>
                  </a:lnTo>
                  <a:lnTo>
                    <a:pt x="1511300" y="490728"/>
                  </a:lnTo>
                  <a:lnTo>
                    <a:pt x="1536700" y="527304"/>
                  </a:lnTo>
                  <a:lnTo>
                    <a:pt x="1549400" y="563880"/>
                  </a:lnTo>
                  <a:lnTo>
                    <a:pt x="1549400" y="600456"/>
                  </a:lnTo>
                  <a:lnTo>
                    <a:pt x="1562100" y="638556"/>
                  </a:lnTo>
                  <a:lnTo>
                    <a:pt x="1574800" y="678180"/>
                  </a:lnTo>
                  <a:close/>
                </a:path>
                <a:path w="1587500" h="1595754">
                  <a:moveTo>
                    <a:pt x="1574800" y="958596"/>
                  </a:moveTo>
                  <a:lnTo>
                    <a:pt x="1574800" y="917448"/>
                  </a:lnTo>
                  <a:lnTo>
                    <a:pt x="1562100" y="957072"/>
                  </a:lnTo>
                  <a:lnTo>
                    <a:pt x="1549400" y="995172"/>
                  </a:lnTo>
                  <a:lnTo>
                    <a:pt x="1549400" y="1031748"/>
                  </a:lnTo>
                  <a:lnTo>
                    <a:pt x="1536700" y="1068324"/>
                  </a:lnTo>
                  <a:lnTo>
                    <a:pt x="1511300" y="1104900"/>
                  </a:lnTo>
                  <a:lnTo>
                    <a:pt x="1498600" y="1139952"/>
                  </a:lnTo>
                  <a:lnTo>
                    <a:pt x="1498600" y="1138428"/>
                  </a:lnTo>
                  <a:lnTo>
                    <a:pt x="1485900" y="1173480"/>
                  </a:lnTo>
                  <a:lnTo>
                    <a:pt x="1447800" y="1237488"/>
                  </a:lnTo>
                  <a:lnTo>
                    <a:pt x="1422400" y="1269492"/>
                  </a:lnTo>
                  <a:lnTo>
                    <a:pt x="1371600" y="1327404"/>
                  </a:lnTo>
                  <a:lnTo>
                    <a:pt x="1320800" y="1380744"/>
                  </a:lnTo>
                  <a:lnTo>
                    <a:pt x="1257300" y="1429512"/>
                  </a:lnTo>
                  <a:lnTo>
                    <a:pt x="1257300" y="1427988"/>
                  </a:lnTo>
                  <a:lnTo>
                    <a:pt x="1231900" y="1450848"/>
                  </a:lnTo>
                  <a:lnTo>
                    <a:pt x="1168400" y="1490472"/>
                  </a:lnTo>
                  <a:lnTo>
                    <a:pt x="1092200" y="1524000"/>
                  </a:lnTo>
                  <a:lnTo>
                    <a:pt x="1092200" y="1522476"/>
                  </a:lnTo>
                  <a:lnTo>
                    <a:pt x="1066800" y="1537716"/>
                  </a:lnTo>
                  <a:lnTo>
                    <a:pt x="1028700" y="1549908"/>
                  </a:lnTo>
                  <a:lnTo>
                    <a:pt x="990600" y="1560576"/>
                  </a:lnTo>
                  <a:lnTo>
                    <a:pt x="952500" y="1569720"/>
                  </a:lnTo>
                  <a:lnTo>
                    <a:pt x="914400" y="1575816"/>
                  </a:lnTo>
                  <a:lnTo>
                    <a:pt x="876300" y="1580388"/>
                  </a:lnTo>
                  <a:lnTo>
                    <a:pt x="825500" y="1583436"/>
                  </a:lnTo>
                  <a:lnTo>
                    <a:pt x="787400" y="1584960"/>
                  </a:lnTo>
                  <a:lnTo>
                    <a:pt x="749300" y="1583436"/>
                  </a:lnTo>
                  <a:lnTo>
                    <a:pt x="711200" y="1580388"/>
                  </a:lnTo>
                  <a:lnTo>
                    <a:pt x="673100" y="1575816"/>
                  </a:lnTo>
                  <a:lnTo>
                    <a:pt x="635000" y="1569720"/>
                  </a:lnTo>
                  <a:lnTo>
                    <a:pt x="596900" y="1560576"/>
                  </a:lnTo>
                  <a:lnTo>
                    <a:pt x="558800" y="1549908"/>
                  </a:lnTo>
                  <a:lnTo>
                    <a:pt x="520700" y="1537716"/>
                  </a:lnTo>
                  <a:lnTo>
                    <a:pt x="482600" y="1522476"/>
                  </a:lnTo>
                  <a:lnTo>
                    <a:pt x="482600" y="1524000"/>
                  </a:lnTo>
                  <a:lnTo>
                    <a:pt x="444500" y="1507236"/>
                  </a:lnTo>
                  <a:lnTo>
                    <a:pt x="419100" y="1490472"/>
                  </a:lnTo>
                  <a:lnTo>
                    <a:pt x="381000" y="1470660"/>
                  </a:lnTo>
                  <a:lnTo>
                    <a:pt x="355600" y="1450848"/>
                  </a:lnTo>
                  <a:lnTo>
                    <a:pt x="317500" y="1427988"/>
                  </a:lnTo>
                  <a:lnTo>
                    <a:pt x="317500" y="1429512"/>
                  </a:lnTo>
                  <a:lnTo>
                    <a:pt x="266700" y="1380744"/>
                  </a:lnTo>
                  <a:lnTo>
                    <a:pt x="228600" y="1354836"/>
                  </a:lnTo>
                  <a:lnTo>
                    <a:pt x="203200" y="1327404"/>
                  </a:lnTo>
                  <a:lnTo>
                    <a:pt x="165100" y="1269492"/>
                  </a:lnTo>
                  <a:lnTo>
                    <a:pt x="139700" y="1237488"/>
                  </a:lnTo>
                  <a:lnTo>
                    <a:pt x="101600" y="1173480"/>
                  </a:lnTo>
                  <a:lnTo>
                    <a:pt x="76200" y="1138428"/>
                  </a:lnTo>
                  <a:lnTo>
                    <a:pt x="76200" y="1139952"/>
                  </a:lnTo>
                  <a:lnTo>
                    <a:pt x="63500" y="1103376"/>
                  </a:lnTo>
                  <a:lnTo>
                    <a:pt x="63500" y="1104900"/>
                  </a:lnTo>
                  <a:lnTo>
                    <a:pt x="25400" y="995172"/>
                  </a:lnTo>
                  <a:lnTo>
                    <a:pt x="25400" y="957072"/>
                  </a:lnTo>
                  <a:lnTo>
                    <a:pt x="12700" y="877824"/>
                  </a:lnTo>
                  <a:lnTo>
                    <a:pt x="0" y="838200"/>
                  </a:lnTo>
                  <a:lnTo>
                    <a:pt x="0" y="918972"/>
                  </a:lnTo>
                  <a:lnTo>
                    <a:pt x="12700" y="958596"/>
                  </a:lnTo>
                  <a:lnTo>
                    <a:pt x="12700" y="996696"/>
                  </a:lnTo>
                  <a:lnTo>
                    <a:pt x="25400" y="1034796"/>
                  </a:lnTo>
                  <a:lnTo>
                    <a:pt x="50800" y="1107948"/>
                  </a:lnTo>
                  <a:lnTo>
                    <a:pt x="88900" y="1178052"/>
                  </a:lnTo>
                  <a:lnTo>
                    <a:pt x="114300" y="1211580"/>
                  </a:lnTo>
                  <a:lnTo>
                    <a:pt x="127000" y="1243584"/>
                  </a:lnTo>
                  <a:lnTo>
                    <a:pt x="152400" y="1275588"/>
                  </a:lnTo>
                  <a:lnTo>
                    <a:pt x="228600" y="1362456"/>
                  </a:lnTo>
                  <a:lnTo>
                    <a:pt x="279400" y="1412748"/>
                  </a:lnTo>
                  <a:lnTo>
                    <a:pt x="317500" y="1437132"/>
                  </a:lnTo>
                  <a:lnTo>
                    <a:pt x="342900" y="1459992"/>
                  </a:lnTo>
                  <a:lnTo>
                    <a:pt x="381000" y="1479804"/>
                  </a:lnTo>
                  <a:lnTo>
                    <a:pt x="406400" y="1499616"/>
                  </a:lnTo>
                  <a:lnTo>
                    <a:pt x="482600" y="1533144"/>
                  </a:lnTo>
                  <a:lnTo>
                    <a:pt x="520700" y="1546860"/>
                  </a:lnTo>
                  <a:lnTo>
                    <a:pt x="558800" y="1559052"/>
                  </a:lnTo>
                  <a:lnTo>
                    <a:pt x="596900" y="1569720"/>
                  </a:lnTo>
                  <a:lnTo>
                    <a:pt x="635000" y="1578864"/>
                  </a:lnTo>
                  <a:lnTo>
                    <a:pt x="673100" y="1586484"/>
                  </a:lnTo>
                  <a:lnTo>
                    <a:pt x="711200" y="1591056"/>
                  </a:lnTo>
                  <a:lnTo>
                    <a:pt x="749300" y="1594104"/>
                  </a:lnTo>
                  <a:lnTo>
                    <a:pt x="787400" y="1595628"/>
                  </a:lnTo>
                  <a:lnTo>
                    <a:pt x="825500" y="1594104"/>
                  </a:lnTo>
                  <a:lnTo>
                    <a:pt x="876300" y="1591056"/>
                  </a:lnTo>
                  <a:lnTo>
                    <a:pt x="914400" y="1586484"/>
                  </a:lnTo>
                  <a:lnTo>
                    <a:pt x="952500" y="1578864"/>
                  </a:lnTo>
                  <a:lnTo>
                    <a:pt x="990600" y="1569720"/>
                  </a:lnTo>
                  <a:lnTo>
                    <a:pt x="1028700" y="1559052"/>
                  </a:lnTo>
                  <a:lnTo>
                    <a:pt x="1066800" y="1546860"/>
                  </a:lnTo>
                  <a:lnTo>
                    <a:pt x="1104900" y="1533144"/>
                  </a:lnTo>
                  <a:lnTo>
                    <a:pt x="1168400" y="1499616"/>
                  </a:lnTo>
                  <a:lnTo>
                    <a:pt x="1206500" y="1479804"/>
                  </a:lnTo>
                  <a:lnTo>
                    <a:pt x="1231900" y="1459992"/>
                  </a:lnTo>
                  <a:lnTo>
                    <a:pt x="1270000" y="1437132"/>
                  </a:lnTo>
                  <a:lnTo>
                    <a:pt x="1320800" y="1388364"/>
                  </a:lnTo>
                  <a:lnTo>
                    <a:pt x="1358900" y="1362456"/>
                  </a:lnTo>
                  <a:lnTo>
                    <a:pt x="1435100" y="1275588"/>
                  </a:lnTo>
                  <a:lnTo>
                    <a:pt x="1447800" y="1243584"/>
                  </a:lnTo>
                  <a:lnTo>
                    <a:pt x="1473200" y="1211580"/>
                  </a:lnTo>
                  <a:lnTo>
                    <a:pt x="1498600" y="1178052"/>
                  </a:lnTo>
                  <a:lnTo>
                    <a:pt x="1524000" y="1107948"/>
                  </a:lnTo>
                  <a:lnTo>
                    <a:pt x="1549400" y="1034796"/>
                  </a:lnTo>
                  <a:lnTo>
                    <a:pt x="1574800" y="958596"/>
                  </a:lnTo>
                  <a:close/>
                </a:path>
                <a:path w="1587500" h="1595754">
                  <a:moveTo>
                    <a:pt x="1587500" y="879348"/>
                  </a:moveTo>
                  <a:lnTo>
                    <a:pt x="1587500" y="716280"/>
                  </a:lnTo>
                  <a:lnTo>
                    <a:pt x="1574800" y="676656"/>
                  </a:lnTo>
                  <a:lnTo>
                    <a:pt x="1574800" y="918972"/>
                  </a:lnTo>
                  <a:lnTo>
                    <a:pt x="1587500" y="879348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353697" y="2652659"/>
            <a:ext cx="941294" cy="1675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15" b="1" spc="-4" dirty="0">
                <a:latin typeface="Verdana"/>
                <a:cs typeface="Verdana"/>
              </a:rPr>
              <a:t>PRESENCIAL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67998" y="4306648"/>
            <a:ext cx="667310" cy="1675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15" b="1" u="heavy" spc="-4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VIRTUAL</a:t>
            </a:r>
            <a:endParaRPr sz="1015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45654" y="1604234"/>
            <a:ext cx="1647265" cy="317687"/>
            <a:chOff x="4178808" y="1818132"/>
            <a:chExt cx="1866900" cy="360045"/>
          </a:xfrm>
        </p:grpSpPr>
        <p:sp>
          <p:nvSpPr>
            <p:cNvPr id="20" name="object 20"/>
            <p:cNvSpPr/>
            <p:nvPr/>
          </p:nvSpPr>
          <p:spPr>
            <a:xfrm>
              <a:off x="4180331" y="1821179"/>
              <a:ext cx="1864360" cy="353695"/>
            </a:xfrm>
            <a:custGeom>
              <a:avLst/>
              <a:gdLst/>
              <a:ahLst/>
              <a:cxnLst/>
              <a:rect l="l" t="t" r="r" b="b"/>
              <a:pathLst>
                <a:path w="1864360" h="353694">
                  <a:moveTo>
                    <a:pt x="1863851" y="353567"/>
                  </a:moveTo>
                  <a:lnTo>
                    <a:pt x="1863851" y="0"/>
                  </a:lnTo>
                  <a:lnTo>
                    <a:pt x="0" y="0"/>
                  </a:lnTo>
                  <a:lnTo>
                    <a:pt x="0" y="353567"/>
                  </a:lnTo>
                  <a:lnTo>
                    <a:pt x="1863851" y="353567"/>
                  </a:lnTo>
                  <a:close/>
                </a:path>
              </a:pathLst>
            </a:custGeom>
            <a:solidFill>
              <a:srgbClr val="1F3763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4178808" y="1818132"/>
              <a:ext cx="1866900" cy="360045"/>
            </a:xfrm>
            <a:custGeom>
              <a:avLst/>
              <a:gdLst/>
              <a:ahLst/>
              <a:cxnLst/>
              <a:rect l="l" t="t" r="r" b="b"/>
              <a:pathLst>
                <a:path w="1866900" h="360044">
                  <a:moveTo>
                    <a:pt x="1866900" y="359664"/>
                  </a:moveTo>
                  <a:lnTo>
                    <a:pt x="1866900" y="0"/>
                  </a:lnTo>
                  <a:lnTo>
                    <a:pt x="0" y="0"/>
                  </a:lnTo>
                  <a:lnTo>
                    <a:pt x="0" y="359664"/>
                  </a:lnTo>
                  <a:lnTo>
                    <a:pt x="1524" y="359664"/>
                  </a:lnTo>
                  <a:lnTo>
                    <a:pt x="1524" y="4572"/>
                  </a:lnTo>
                  <a:lnTo>
                    <a:pt x="4572" y="3048"/>
                  </a:lnTo>
                  <a:lnTo>
                    <a:pt x="4572" y="4572"/>
                  </a:lnTo>
                  <a:lnTo>
                    <a:pt x="1862328" y="4572"/>
                  </a:lnTo>
                  <a:lnTo>
                    <a:pt x="1862328" y="3048"/>
                  </a:lnTo>
                  <a:lnTo>
                    <a:pt x="1865376" y="4572"/>
                  </a:lnTo>
                  <a:lnTo>
                    <a:pt x="1865376" y="359664"/>
                  </a:lnTo>
                  <a:lnTo>
                    <a:pt x="1866900" y="359664"/>
                  </a:lnTo>
                  <a:close/>
                </a:path>
                <a:path w="1866900" h="360044">
                  <a:moveTo>
                    <a:pt x="4572" y="4572"/>
                  </a:moveTo>
                  <a:lnTo>
                    <a:pt x="4572" y="3048"/>
                  </a:lnTo>
                  <a:lnTo>
                    <a:pt x="1524" y="4572"/>
                  </a:lnTo>
                  <a:lnTo>
                    <a:pt x="4572" y="4572"/>
                  </a:lnTo>
                  <a:close/>
                </a:path>
                <a:path w="1866900" h="360044">
                  <a:moveTo>
                    <a:pt x="4572" y="353568"/>
                  </a:moveTo>
                  <a:lnTo>
                    <a:pt x="4572" y="4572"/>
                  </a:lnTo>
                  <a:lnTo>
                    <a:pt x="1524" y="4572"/>
                  </a:lnTo>
                  <a:lnTo>
                    <a:pt x="1524" y="353568"/>
                  </a:lnTo>
                  <a:lnTo>
                    <a:pt x="4572" y="353568"/>
                  </a:lnTo>
                  <a:close/>
                </a:path>
                <a:path w="1866900" h="360044">
                  <a:moveTo>
                    <a:pt x="1865376" y="353568"/>
                  </a:moveTo>
                  <a:lnTo>
                    <a:pt x="1524" y="353568"/>
                  </a:lnTo>
                  <a:lnTo>
                    <a:pt x="4572" y="356616"/>
                  </a:lnTo>
                  <a:lnTo>
                    <a:pt x="4572" y="359664"/>
                  </a:lnTo>
                  <a:lnTo>
                    <a:pt x="1862328" y="359664"/>
                  </a:lnTo>
                  <a:lnTo>
                    <a:pt x="1862328" y="356616"/>
                  </a:lnTo>
                  <a:lnTo>
                    <a:pt x="1865376" y="353568"/>
                  </a:lnTo>
                  <a:close/>
                </a:path>
                <a:path w="1866900" h="360044">
                  <a:moveTo>
                    <a:pt x="4572" y="359664"/>
                  </a:moveTo>
                  <a:lnTo>
                    <a:pt x="4572" y="356616"/>
                  </a:lnTo>
                  <a:lnTo>
                    <a:pt x="1524" y="353568"/>
                  </a:lnTo>
                  <a:lnTo>
                    <a:pt x="1524" y="359664"/>
                  </a:lnTo>
                  <a:lnTo>
                    <a:pt x="4572" y="359664"/>
                  </a:lnTo>
                  <a:close/>
                </a:path>
                <a:path w="1866900" h="360044">
                  <a:moveTo>
                    <a:pt x="1865376" y="4572"/>
                  </a:moveTo>
                  <a:lnTo>
                    <a:pt x="1862328" y="3048"/>
                  </a:lnTo>
                  <a:lnTo>
                    <a:pt x="1862328" y="4572"/>
                  </a:lnTo>
                  <a:lnTo>
                    <a:pt x="1865376" y="4572"/>
                  </a:lnTo>
                  <a:close/>
                </a:path>
                <a:path w="1866900" h="360044">
                  <a:moveTo>
                    <a:pt x="1865376" y="353568"/>
                  </a:moveTo>
                  <a:lnTo>
                    <a:pt x="1865376" y="4572"/>
                  </a:lnTo>
                  <a:lnTo>
                    <a:pt x="1862328" y="4572"/>
                  </a:lnTo>
                  <a:lnTo>
                    <a:pt x="1862328" y="353568"/>
                  </a:lnTo>
                  <a:lnTo>
                    <a:pt x="1865376" y="353568"/>
                  </a:lnTo>
                  <a:close/>
                </a:path>
                <a:path w="1866900" h="360044">
                  <a:moveTo>
                    <a:pt x="1865376" y="359664"/>
                  </a:moveTo>
                  <a:lnTo>
                    <a:pt x="1865376" y="353568"/>
                  </a:lnTo>
                  <a:lnTo>
                    <a:pt x="1862328" y="356616"/>
                  </a:lnTo>
                  <a:lnTo>
                    <a:pt x="1862328" y="359664"/>
                  </a:lnTo>
                  <a:lnTo>
                    <a:pt x="1865376" y="359664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46999" y="1606923"/>
            <a:ext cx="1645024" cy="286880"/>
          </a:xfrm>
          <a:prstGeom prst="rect">
            <a:avLst/>
          </a:prstGeom>
        </p:spPr>
        <p:txBody>
          <a:bodyPr vert="horz" wrap="square" lIns="0" tIns="21851" rIns="0" bIns="0" rtlCol="0">
            <a:spAutoFit/>
          </a:bodyPr>
          <a:lstStyle/>
          <a:p>
            <a:pPr marL="327790">
              <a:spcBef>
                <a:spcPts val="172"/>
              </a:spcBef>
            </a:pPr>
            <a:r>
              <a:rPr sz="1721" b="1" spc="-40" dirty="0">
                <a:solidFill>
                  <a:srgbClr val="FFFFFF"/>
                </a:solidFill>
                <a:latin typeface="Tahoma"/>
                <a:cs typeface="Tahoma"/>
              </a:rPr>
              <a:t>QUÓRUM</a:t>
            </a:r>
            <a:endParaRPr sz="1721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879899" y="1057250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/>
          </a:p>
        </p:txBody>
      </p:sp>
      <p:grpSp>
        <p:nvGrpSpPr>
          <p:cNvPr id="24" name="object 24"/>
          <p:cNvGrpSpPr/>
          <p:nvPr/>
        </p:nvGrpSpPr>
        <p:grpSpPr>
          <a:xfrm>
            <a:off x="2005404" y="3096857"/>
            <a:ext cx="1065119" cy="874059"/>
            <a:chOff x="393191" y="3509771"/>
            <a:chExt cx="1207135" cy="99060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3509771"/>
              <a:ext cx="1207007" cy="9905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46759" y="3667505"/>
              <a:ext cx="532130" cy="67310"/>
            </a:xfrm>
            <a:custGeom>
              <a:avLst/>
              <a:gdLst/>
              <a:ahLst/>
              <a:cxnLst/>
              <a:rect l="l" t="t" r="r" b="b"/>
              <a:pathLst>
                <a:path w="532130" h="67310">
                  <a:moveTo>
                    <a:pt x="484631" y="0"/>
                  </a:moveTo>
                  <a:lnTo>
                    <a:pt x="493776" y="0"/>
                  </a:lnTo>
                </a:path>
                <a:path w="532130" h="67310">
                  <a:moveTo>
                    <a:pt x="483108" y="1524"/>
                  </a:moveTo>
                  <a:lnTo>
                    <a:pt x="496824" y="1524"/>
                  </a:lnTo>
                </a:path>
                <a:path w="532130" h="67310">
                  <a:moveTo>
                    <a:pt x="30479" y="12192"/>
                  </a:moveTo>
                  <a:lnTo>
                    <a:pt x="64008" y="12192"/>
                  </a:lnTo>
                </a:path>
                <a:path w="532130" h="67310">
                  <a:moveTo>
                    <a:pt x="27431" y="13716"/>
                  </a:moveTo>
                  <a:lnTo>
                    <a:pt x="65531" y="13716"/>
                  </a:lnTo>
                </a:path>
                <a:path w="532130" h="67310">
                  <a:moveTo>
                    <a:pt x="470915" y="15239"/>
                  </a:moveTo>
                  <a:lnTo>
                    <a:pt x="512064" y="15239"/>
                  </a:lnTo>
                </a:path>
                <a:path w="532130" h="67310">
                  <a:moveTo>
                    <a:pt x="457199" y="30480"/>
                  </a:moveTo>
                  <a:lnTo>
                    <a:pt x="531876" y="30480"/>
                  </a:lnTo>
                </a:path>
                <a:path w="532130" h="67310">
                  <a:moveTo>
                    <a:pt x="457199" y="32004"/>
                  </a:moveTo>
                  <a:lnTo>
                    <a:pt x="531876" y="32004"/>
                  </a:lnTo>
                </a:path>
                <a:path w="532130" h="67310">
                  <a:moveTo>
                    <a:pt x="0" y="41148"/>
                  </a:moveTo>
                  <a:lnTo>
                    <a:pt x="91439" y="41148"/>
                  </a:lnTo>
                </a:path>
                <a:path w="532130" h="67310">
                  <a:moveTo>
                    <a:pt x="21335" y="67056"/>
                  </a:moveTo>
                  <a:lnTo>
                    <a:pt x="242315" y="67056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3668267"/>
              <a:ext cx="539496" cy="13715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7052" y="3763517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148" y="3776471"/>
              <a:ext cx="434340" cy="685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6" y="3829811"/>
              <a:ext cx="414528" cy="2133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676" y="3849623"/>
              <a:ext cx="396239" cy="76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2772" y="3852671"/>
              <a:ext cx="390143" cy="1981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5651" y="3870959"/>
              <a:ext cx="205740" cy="457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27759" y="3874769"/>
              <a:ext cx="104139" cy="1905"/>
            </a:xfrm>
            <a:custGeom>
              <a:avLst/>
              <a:gdLst/>
              <a:ahLst/>
              <a:cxnLst/>
              <a:rect l="l" t="t" r="r" b="b"/>
              <a:pathLst>
                <a:path w="104140" h="1904">
                  <a:moveTo>
                    <a:pt x="0" y="0"/>
                  </a:moveTo>
                  <a:lnTo>
                    <a:pt x="36576" y="0"/>
                  </a:lnTo>
                </a:path>
                <a:path w="104140" h="1904">
                  <a:moveTo>
                    <a:pt x="71628" y="0"/>
                  </a:moveTo>
                  <a:lnTo>
                    <a:pt x="103631" y="0"/>
                  </a:lnTo>
                </a:path>
                <a:path w="104140" h="1904">
                  <a:moveTo>
                    <a:pt x="0" y="1524"/>
                  </a:moveTo>
                  <a:lnTo>
                    <a:pt x="36576" y="1524"/>
                  </a:lnTo>
                </a:path>
                <a:path w="104140" h="1904">
                  <a:moveTo>
                    <a:pt x="71628" y="1524"/>
                  </a:moveTo>
                  <a:lnTo>
                    <a:pt x="103631" y="1524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5651" y="3875531"/>
              <a:ext cx="137159" cy="457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4295" y="3866387"/>
              <a:ext cx="143255" cy="2438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8700" y="3877055"/>
              <a:ext cx="207264" cy="1676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03959" y="389305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2227" y="3893819"/>
              <a:ext cx="89915" cy="457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8868" y="3883151"/>
              <a:ext cx="140208" cy="2133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17091" y="3897629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35051" y="0"/>
                  </a:lnTo>
                </a:path>
                <a:path w="120650">
                  <a:moveTo>
                    <a:pt x="88392" y="0"/>
                  </a:moveTo>
                  <a:lnTo>
                    <a:pt x="120395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9180" y="3898391"/>
              <a:ext cx="91439" cy="304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14044" y="3900677"/>
              <a:ext cx="123825" cy="1905"/>
            </a:xfrm>
            <a:custGeom>
              <a:avLst/>
              <a:gdLst/>
              <a:ahLst/>
              <a:cxnLst/>
              <a:rect l="l" t="t" r="r" b="b"/>
              <a:pathLst>
                <a:path w="123825" h="1904">
                  <a:moveTo>
                    <a:pt x="0" y="0"/>
                  </a:moveTo>
                  <a:lnTo>
                    <a:pt x="36576" y="0"/>
                  </a:lnTo>
                </a:path>
                <a:path w="123825" h="1904">
                  <a:moveTo>
                    <a:pt x="92963" y="0"/>
                  </a:moveTo>
                  <a:lnTo>
                    <a:pt x="123444" y="0"/>
                  </a:lnTo>
                </a:path>
                <a:path w="123825" h="1904">
                  <a:moveTo>
                    <a:pt x="0" y="1524"/>
                  </a:moveTo>
                  <a:lnTo>
                    <a:pt x="36576" y="1524"/>
                  </a:lnTo>
                </a:path>
                <a:path w="123825" h="1904">
                  <a:moveTo>
                    <a:pt x="92963" y="1524"/>
                  </a:moveTo>
                  <a:lnTo>
                    <a:pt x="123444" y="1524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6131" y="3901439"/>
              <a:ext cx="92963" cy="457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1915" y="3898391"/>
              <a:ext cx="135636" cy="761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3440" y="3904487"/>
              <a:ext cx="134111" cy="152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56487" y="3914393"/>
              <a:ext cx="33655" cy="1905"/>
            </a:xfrm>
            <a:custGeom>
              <a:avLst/>
              <a:gdLst/>
              <a:ahLst/>
              <a:cxnLst/>
              <a:rect l="l" t="t" r="r" b="b"/>
              <a:pathLst>
                <a:path w="33655" h="1904">
                  <a:moveTo>
                    <a:pt x="0" y="0"/>
                  </a:moveTo>
                  <a:lnTo>
                    <a:pt x="33528" y="0"/>
                  </a:lnTo>
                </a:path>
                <a:path w="33655" h="1904">
                  <a:moveTo>
                    <a:pt x="0" y="1524"/>
                  </a:moveTo>
                  <a:lnTo>
                    <a:pt x="33528" y="1524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4608" y="3893819"/>
              <a:ext cx="184404" cy="4876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58012" y="3917441"/>
              <a:ext cx="88900" cy="12700"/>
            </a:xfrm>
            <a:custGeom>
              <a:avLst/>
              <a:gdLst/>
              <a:ahLst/>
              <a:cxnLst/>
              <a:rect l="l" t="t" r="r" b="b"/>
              <a:pathLst>
                <a:path w="88900" h="12700">
                  <a:moveTo>
                    <a:pt x="0" y="0"/>
                  </a:moveTo>
                  <a:lnTo>
                    <a:pt x="32003" y="0"/>
                  </a:lnTo>
                </a:path>
                <a:path w="88900" h="12700">
                  <a:moveTo>
                    <a:pt x="53339" y="1524"/>
                  </a:moveTo>
                  <a:lnTo>
                    <a:pt x="88391" y="1524"/>
                  </a:lnTo>
                </a:path>
                <a:path w="88900" h="12700">
                  <a:moveTo>
                    <a:pt x="53339" y="3048"/>
                  </a:moveTo>
                  <a:lnTo>
                    <a:pt x="88391" y="3048"/>
                  </a:lnTo>
                </a:path>
                <a:path w="88900" h="12700">
                  <a:moveTo>
                    <a:pt x="0" y="4572"/>
                  </a:moveTo>
                  <a:lnTo>
                    <a:pt x="32003" y="4572"/>
                  </a:lnTo>
                </a:path>
                <a:path w="88900" h="12700">
                  <a:moveTo>
                    <a:pt x="0" y="6096"/>
                  </a:moveTo>
                  <a:lnTo>
                    <a:pt x="32003" y="6096"/>
                  </a:lnTo>
                </a:path>
                <a:path w="88900" h="12700">
                  <a:moveTo>
                    <a:pt x="1523" y="7620"/>
                  </a:moveTo>
                  <a:lnTo>
                    <a:pt x="32004" y="7620"/>
                  </a:lnTo>
                </a:path>
                <a:path w="88900" h="12700">
                  <a:moveTo>
                    <a:pt x="56387" y="7620"/>
                  </a:moveTo>
                  <a:lnTo>
                    <a:pt x="88391" y="7620"/>
                  </a:lnTo>
                </a:path>
                <a:path w="88900" h="12700">
                  <a:moveTo>
                    <a:pt x="4571" y="10668"/>
                  </a:moveTo>
                  <a:lnTo>
                    <a:pt x="32004" y="10668"/>
                  </a:lnTo>
                </a:path>
                <a:path w="88900" h="12700">
                  <a:moveTo>
                    <a:pt x="59435" y="10668"/>
                  </a:moveTo>
                  <a:lnTo>
                    <a:pt x="86868" y="10668"/>
                  </a:lnTo>
                </a:path>
                <a:path w="88900" h="12700">
                  <a:moveTo>
                    <a:pt x="4571" y="12191"/>
                  </a:moveTo>
                  <a:lnTo>
                    <a:pt x="32004" y="12191"/>
                  </a:lnTo>
                </a:path>
                <a:path w="88900" h="12700">
                  <a:moveTo>
                    <a:pt x="59435" y="12191"/>
                  </a:moveTo>
                  <a:lnTo>
                    <a:pt x="86868" y="12191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97280" y="3925823"/>
              <a:ext cx="146303" cy="2133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04900" y="3945635"/>
              <a:ext cx="140207" cy="457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43711" y="3952493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58240" y="3948683"/>
              <a:ext cx="88392" cy="1066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43711" y="3960113"/>
              <a:ext cx="30480" cy="3175"/>
            </a:xfrm>
            <a:custGeom>
              <a:avLst/>
              <a:gdLst/>
              <a:ahLst/>
              <a:cxnLst/>
              <a:rect l="l" t="t" r="r" b="b"/>
              <a:pathLst>
                <a:path w="30479" h="3175">
                  <a:moveTo>
                    <a:pt x="0" y="0"/>
                  </a:moveTo>
                  <a:lnTo>
                    <a:pt x="30480" y="0"/>
                  </a:lnTo>
                </a:path>
                <a:path w="30479" h="3175">
                  <a:moveTo>
                    <a:pt x="0" y="1524"/>
                  </a:moveTo>
                  <a:lnTo>
                    <a:pt x="30480" y="1524"/>
                  </a:lnTo>
                </a:path>
                <a:path w="30479" h="3175">
                  <a:moveTo>
                    <a:pt x="0" y="3048"/>
                  </a:moveTo>
                  <a:lnTo>
                    <a:pt x="30480" y="3048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9472" y="3950207"/>
              <a:ext cx="140208" cy="1676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42188" y="3964685"/>
              <a:ext cx="32384" cy="3175"/>
            </a:xfrm>
            <a:custGeom>
              <a:avLst/>
              <a:gdLst/>
              <a:ahLst/>
              <a:cxnLst/>
              <a:rect l="l" t="t" r="r" b="b"/>
              <a:pathLst>
                <a:path w="32384" h="3175">
                  <a:moveTo>
                    <a:pt x="1523" y="0"/>
                  </a:moveTo>
                  <a:lnTo>
                    <a:pt x="32004" y="0"/>
                  </a:lnTo>
                </a:path>
                <a:path w="32384" h="3175">
                  <a:moveTo>
                    <a:pt x="1523" y="1524"/>
                  </a:moveTo>
                  <a:lnTo>
                    <a:pt x="32004" y="1524"/>
                  </a:lnTo>
                </a:path>
                <a:path w="32384" h="3175">
                  <a:moveTo>
                    <a:pt x="0" y="3047"/>
                  </a:moveTo>
                  <a:lnTo>
                    <a:pt x="32003" y="3047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17091" y="3965447"/>
              <a:ext cx="134112" cy="91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42188" y="3972305"/>
              <a:ext cx="32384" cy="1905"/>
            </a:xfrm>
            <a:custGeom>
              <a:avLst/>
              <a:gdLst/>
              <a:ahLst/>
              <a:cxnLst/>
              <a:rect l="l" t="t" r="r" b="b"/>
              <a:pathLst>
                <a:path w="32384" h="1904">
                  <a:moveTo>
                    <a:pt x="0" y="0"/>
                  </a:moveTo>
                  <a:lnTo>
                    <a:pt x="32003" y="0"/>
                  </a:lnTo>
                </a:path>
                <a:path w="32384" h="1904">
                  <a:moveTo>
                    <a:pt x="0" y="1524"/>
                  </a:moveTo>
                  <a:lnTo>
                    <a:pt x="32003" y="1524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15568" y="3973067"/>
              <a:ext cx="137160" cy="761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17091" y="3979163"/>
              <a:ext cx="135636" cy="304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36091" y="3987545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1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17091" y="3980687"/>
              <a:ext cx="137160" cy="1219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33043" y="399516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24712" y="3991355"/>
              <a:ext cx="132588" cy="914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95755" y="3995927"/>
              <a:ext cx="163068" cy="1066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91183" y="4003547"/>
              <a:ext cx="167640" cy="457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23900" y="4010405"/>
              <a:ext cx="40005" cy="1905"/>
            </a:xfrm>
            <a:custGeom>
              <a:avLst/>
              <a:gdLst/>
              <a:ahLst/>
              <a:cxnLst/>
              <a:rect l="l" t="t" r="r" b="b"/>
              <a:pathLst>
                <a:path w="40004" h="1904">
                  <a:moveTo>
                    <a:pt x="0" y="0"/>
                  </a:moveTo>
                  <a:lnTo>
                    <a:pt x="39623" y="0"/>
                  </a:lnTo>
                </a:path>
                <a:path w="40004" h="1904">
                  <a:moveTo>
                    <a:pt x="0" y="1524"/>
                  </a:moveTo>
                  <a:lnTo>
                    <a:pt x="39623" y="1524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88136" y="4006595"/>
              <a:ext cx="172212" cy="914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20852" y="401497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7136" y="3919727"/>
              <a:ext cx="367284" cy="14325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20852" y="401954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88136" y="4014215"/>
              <a:ext cx="196596" cy="3352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08887" y="4033265"/>
              <a:ext cx="276225" cy="13970"/>
            </a:xfrm>
            <a:custGeom>
              <a:avLst/>
              <a:gdLst/>
              <a:ahLst/>
              <a:cxnLst/>
              <a:rect l="l" t="t" r="r" b="b"/>
              <a:pathLst>
                <a:path w="276225" h="13970">
                  <a:moveTo>
                    <a:pt x="86868" y="0"/>
                  </a:moveTo>
                  <a:lnTo>
                    <a:pt x="141732" y="0"/>
                  </a:lnTo>
                </a:path>
                <a:path w="276225" h="13970">
                  <a:moveTo>
                    <a:pt x="0" y="3048"/>
                  </a:moveTo>
                  <a:lnTo>
                    <a:pt x="3047" y="3048"/>
                  </a:lnTo>
                </a:path>
                <a:path w="276225" h="13970">
                  <a:moveTo>
                    <a:pt x="92963" y="3048"/>
                  </a:moveTo>
                  <a:lnTo>
                    <a:pt x="147828" y="3048"/>
                  </a:lnTo>
                </a:path>
                <a:path w="276225" h="13970">
                  <a:moveTo>
                    <a:pt x="166115" y="13715"/>
                  </a:moveTo>
                  <a:lnTo>
                    <a:pt x="275844" y="13715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4088" y="4046219"/>
              <a:ext cx="370332" cy="2285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6404" y="4064507"/>
              <a:ext cx="128016" cy="609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3607" y="4047743"/>
              <a:ext cx="627888" cy="4267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6404" y="4070603"/>
              <a:ext cx="126492" cy="761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155191" y="4074413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09">
                  <a:moveTo>
                    <a:pt x="0" y="0"/>
                  </a:moveTo>
                  <a:lnTo>
                    <a:pt x="143255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1227" y="4069079"/>
              <a:ext cx="388620" cy="16763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176527" y="4089653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4">
                  <a:moveTo>
                    <a:pt x="0" y="0"/>
                  </a:moveTo>
                  <a:lnTo>
                    <a:pt x="12496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1" name="object 8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5988" y="4076699"/>
              <a:ext cx="443483" cy="1828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179576" y="4095749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92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5320" y="4093463"/>
              <a:ext cx="458724" cy="609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2272" y="4098035"/>
              <a:ext cx="461771" cy="457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74419" y="4090415"/>
              <a:ext cx="231647" cy="2133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184148" y="410184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7" name="object 8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8556" y="4101083"/>
              <a:ext cx="475488" cy="914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55548" y="4107179"/>
              <a:ext cx="356616" cy="1066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58595" y="4116323"/>
              <a:ext cx="361187" cy="914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60119" y="4123943"/>
              <a:ext cx="367284" cy="1219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2459" y="4110227"/>
              <a:ext cx="714756" cy="4571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114044" y="4135373"/>
              <a:ext cx="218440" cy="1905"/>
            </a:xfrm>
            <a:custGeom>
              <a:avLst/>
              <a:gdLst/>
              <a:ahLst/>
              <a:cxnLst/>
              <a:rect l="l" t="t" r="r" b="b"/>
              <a:pathLst>
                <a:path w="218440" h="1904">
                  <a:moveTo>
                    <a:pt x="0" y="0"/>
                  </a:moveTo>
                  <a:lnTo>
                    <a:pt x="214884" y="0"/>
                  </a:lnTo>
                </a:path>
                <a:path w="218440" h="1904">
                  <a:moveTo>
                    <a:pt x="0" y="1524"/>
                  </a:moveTo>
                  <a:lnTo>
                    <a:pt x="217931" y="1524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93" name="object 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86968" y="4142231"/>
              <a:ext cx="201168" cy="1828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55320" y="4155947"/>
              <a:ext cx="39623" cy="1523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86968" y="4158995"/>
              <a:ext cx="196595" cy="1066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62939" y="417194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CFCF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97" name="object 9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54252" y="4154423"/>
              <a:ext cx="105156" cy="5791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91540" y="4168139"/>
              <a:ext cx="185928" cy="1523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11351" y="4181855"/>
              <a:ext cx="166116" cy="7924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307591" y="4213097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0" y="0"/>
                  </a:moveTo>
                  <a:lnTo>
                    <a:pt x="4572" y="0"/>
                  </a:lnTo>
                </a:path>
                <a:path w="5080" h="1904">
                  <a:moveTo>
                    <a:pt x="0" y="1524"/>
                  </a:moveTo>
                  <a:lnTo>
                    <a:pt x="4572" y="1524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7259" y="4219193"/>
              <a:ext cx="135890" cy="127000"/>
            </a:xfrm>
            <a:custGeom>
              <a:avLst/>
              <a:gdLst/>
              <a:ahLst/>
              <a:cxnLst/>
              <a:rect l="l" t="t" r="r" b="b"/>
              <a:pathLst>
                <a:path w="135890" h="127000">
                  <a:moveTo>
                    <a:pt x="0" y="0"/>
                  </a:moveTo>
                  <a:lnTo>
                    <a:pt x="135636" y="0"/>
                  </a:lnTo>
                </a:path>
                <a:path w="135890" h="127000">
                  <a:moveTo>
                    <a:pt x="10668" y="15239"/>
                  </a:moveTo>
                  <a:lnTo>
                    <a:pt x="131063" y="15239"/>
                  </a:lnTo>
                </a:path>
                <a:path w="135890" h="127000">
                  <a:moveTo>
                    <a:pt x="10668" y="16763"/>
                  </a:moveTo>
                  <a:lnTo>
                    <a:pt x="131063" y="16763"/>
                  </a:lnTo>
                </a:path>
                <a:path w="135890" h="127000">
                  <a:moveTo>
                    <a:pt x="16763" y="21336"/>
                  </a:moveTo>
                  <a:lnTo>
                    <a:pt x="126492" y="21336"/>
                  </a:lnTo>
                </a:path>
                <a:path w="135890" h="127000">
                  <a:moveTo>
                    <a:pt x="16763" y="22860"/>
                  </a:moveTo>
                  <a:lnTo>
                    <a:pt x="126492" y="22860"/>
                  </a:lnTo>
                </a:path>
                <a:path w="135890" h="127000">
                  <a:moveTo>
                    <a:pt x="21336" y="27432"/>
                  </a:moveTo>
                  <a:lnTo>
                    <a:pt x="123443" y="27432"/>
                  </a:lnTo>
                </a:path>
                <a:path w="135890" h="127000">
                  <a:moveTo>
                    <a:pt x="36575" y="39624"/>
                  </a:moveTo>
                  <a:lnTo>
                    <a:pt x="111252" y="39624"/>
                  </a:lnTo>
                </a:path>
                <a:path w="135890" h="127000">
                  <a:moveTo>
                    <a:pt x="42671" y="42672"/>
                  </a:moveTo>
                  <a:lnTo>
                    <a:pt x="111252" y="42672"/>
                  </a:lnTo>
                </a:path>
                <a:path w="135890" h="127000">
                  <a:moveTo>
                    <a:pt x="42671" y="44196"/>
                  </a:moveTo>
                  <a:lnTo>
                    <a:pt x="111252" y="44196"/>
                  </a:lnTo>
                </a:path>
                <a:path w="135890" h="127000">
                  <a:moveTo>
                    <a:pt x="42671" y="45720"/>
                  </a:moveTo>
                  <a:lnTo>
                    <a:pt x="111252" y="45720"/>
                  </a:lnTo>
                </a:path>
                <a:path w="135890" h="127000">
                  <a:moveTo>
                    <a:pt x="42671" y="47244"/>
                  </a:moveTo>
                  <a:lnTo>
                    <a:pt x="111252" y="47244"/>
                  </a:lnTo>
                </a:path>
                <a:path w="135890" h="127000">
                  <a:moveTo>
                    <a:pt x="42671" y="48768"/>
                  </a:moveTo>
                  <a:lnTo>
                    <a:pt x="111252" y="48768"/>
                  </a:lnTo>
                </a:path>
                <a:path w="135890" h="127000">
                  <a:moveTo>
                    <a:pt x="42671" y="50292"/>
                  </a:moveTo>
                  <a:lnTo>
                    <a:pt x="111252" y="50292"/>
                  </a:lnTo>
                </a:path>
                <a:path w="135890" h="127000">
                  <a:moveTo>
                    <a:pt x="42671" y="51816"/>
                  </a:moveTo>
                  <a:lnTo>
                    <a:pt x="111252" y="51816"/>
                  </a:lnTo>
                </a:path>
                <a:path w="135890" h="127000">
                  <a:moveTo>
                    <a:pt x="42671" y="53339"/>
                  </a:moveTo>
                  <a:lnTo>
                    <a:pt x="111252" y="53339"/>
                  </a:lnTo>
                </a:path>
                <a:path w="135890" h="127000">
                  <a:moveTo>
                    <a:pt x="42671" y="54863"/>
                  </a:moveTo>
                  <a:lnTo>
                    <a:pt x="111252" y="54863"/>
                  </a:lnTo>
                </a:path>
                <a:path w="135890" h="127000">
                  <a:moveTo>
                    <a:pt x="42671" y="56387"/>
                  </a:moveTo>
                  <a:lnTo>
                    <a:pt x="111252" y="56387"/>
                  </a:lnTo>
                </a:path>
                <a:path w="135890" h="127000">
                  <a:moveTo>
                    <a:pt x="42671" y="57912"/>
                  </a:moveTo>
                  <a:lnTo>
                    <a:pt x="111252" y="57912"/>
                  </a:lnTo>
                </a:path>
                <a:path w="135890" h="127000">
                  <a:moveTo>
                    <a:pt x="42671" y="59436"/>
                  </a:moveTo>
                  <a:lnTo>
                    <a:pt x="111252" y="59436"/>
                  </a:lnTo>
                </a:path>
                <a:path w="135890" h="127000">
                  <a:moveTo>
                    <a:pt x="42671" y="60960"/>
                  </a:moveTo>
                  <a:lnTo>
                    <a:pt x="111252" y="60960"/>
                  </a:lnTo>
                </a:path>
                <a:path w="135890" h="127000">
                  <a:moveTo>
                    <a:pt x="42671" y="62484"/>
                  </a:moveTo>
                  <a:lnTo>
                    <a:pt x="111252" y="62484"/>
                  </a:lnTo>
                </a:path>
                <a:path w="135890" h="127000">
                  <a:moveTo>
                    <a:pt x="42671" y="64008"/>
                  </a:moveTo>
                  <a:lnTo>
                    <a:pt x="111252" y="64008"/>
                  </a:lnTo>
                </a:path>
                <a:path w="135890" h="127000">
                  <a:moveTo>
                    <a:pt x="42671" y="65532"/>
                  </a:moveTo>
                  <a:lnTo>
                    <a:pt x="111252" y="65532"/>
                  </a:lnTo>
                </a:path>
                <a:path w="135890" h="127000">
                  <a:moveTo>
                    <a:pt x="42671" y="67056"/>
                  </a:moveTo>
                  <a:lnTo>
                    <a:pt x="111252" y="67056"/>
                  </a:lnTo>
                </a:path>
                <a:path w="135890" h="127000">
                  <a:moveTo>
                    <a:pt x="42671" y="68580"/>
                  </a:moveTo>
                  <a:lnTo>
                    <a:pt x="111252" y="68580"/>
                  </a:lnTo>
                </a:path>
                <a:path w="135890" h="127000">
                  <a:moveTo>
                    <a:pt x="42671" y="70104"/>
                  </a:moveTo>
                  <a:lnTo>
                    <a:pt x="111252" y="70104"/>
                  </a:lnTo>
                </a:path>
                <a:path w="135890" h="127000">
                  <a:moveTo>
                    <a:pt x="42671" y="71627"/>
                  </a:moveTo>
                  <a:lnTo>
                    <a:pt x="111252" y="71627"/>
                  </a:lnTo>
                </a:path>
                <a:path w="135890" h="127000">
                  <a:moveTo>
                    <a:pt x="42671" y="73151"/>
                  </a:moveTo>
                  <a:lnTo>
                    <a:pt x="111252" y="73151"/>
                  </a:lnTo>
                </a:path>
                <a:path w="135890" h="127000">
                  <a:moveTo>
                    <a:pt x="42671" y="74675"/>
                  </a:moveTo>
                  <a:lnTo>
                    <a:pt x="111252" y="74675"/>
                  </a:lnTo>
                </a:path>
                <a:path w="135890" h="127000">
                  <a:moveTo>
                    <a:pt x="42671" y="76200"/>
                  </a:moveTo>
                  <a:lnTo>
                    <a:pt x="111252" y="76200"/>
                  </a:lnTo>
                </a:path>
                <a:path w="135890" h="127000">
                  <a:moveTo>
                    <a:pt x="42671" y="77724"/>
                  </a:moveTo>
                  <a:lnTo>
                    <a:pt x="111252" y="77724"/>
                  </a:lnTo>
                </a:path>
                <a:path w="135890" h="127000">
                  <a:moveTo>
                    <a:pt x="42671" y="79248"/>
                  </a:moveTo>
                  <a:lnTo>
                    <a:pt x="111252" y="79248"/>
                  </a:lnTo>
                </a:path>
                <a:path w="135890" h="127000">
                  <a:moveTo>
                    <a:pt x="42671" y="80772"/>
                  </a:moveTo>
                  <a:lnTo>
                    <a:pt x="111252" y="80772"/>
                  </a:lnTo>
                </a:path>
                <a:path w="135890" h="127000">
                  <a:moveTo>
                    <a:pt x="42671" y="82296"/>
                  </a:moveTo>
                  <a:lnTo>
                    <a:pt x="111252" y="82296"/>
                  </a:lnTo>
                </a:path>
                <a:path w="135890" h="127000">
                  <a:moveTo>
                    <a:pt x="42671" y="83820"/>
                  </a:moveTo>
                  <a:lnTo>
                    <a:pt x="111252" y="83820"/>
                  </a:lnTo>
                </a:path>
                <a:path w="135890" h="127000">
                  <a:moveTo>
                    <a:pt x="42671" y="85344"/>
                  </a:moveTo>
                  <a:lnTo>
                    <a:pt x="111252" y="85344"/>
                  </a:lnTo>
                </a:path>
                <a:path w="135890" h="127000">
                  <a:moveTo>
                    <a:pt x="42671" y="86868"/>
                  </a:moveTo>
                  <a:lnTo>
                    <a:pt x="111252" y="86868"/>
                  </a:lnTo>
                </a:path>
                <a:path w="135890" h="127000">
                  <a:moveTo>
                    <a:pt x="42671" y="88392"/>
                  </a:moveTo>
                  <a:lnTo>
                    <a:pt x="111252" y="88392"/>
                  </a:lnTo>
                </a:path>
                <a:path w="135890" h="127000">
                  <a:moveTo>
                    <a:pt x="42671" y="89916"/>
                  </a:moveTo>
                  <a:lnTo>
                    <a:pt x="111252" y="89916"/>
                  </a:lnTo>
                </a:path>
                <a:path w="135890" h="127000">
                  <a:moveTo>
                    <a:pt x="42671" y="91439"/>
                  </a:moveTo>
                  <a:lnTo>
                    <a:pt x="111252" y="91439"/>
                  </a:lnTo>
                </a:path>
                <a:path w="135890" h="127000">
                  <a:moveTo>
                    <a:pt x="42671" y="92963"/>
                  </a:moveTo>
                  <a:lnTo>
                    <a:pt x="111252" y="92963"/>
                  </a:lnTo>
                </a:path>
                <a:path w="135890" h="127000">
                  <a:moveTo>
                    <a:pt x="42671" y="94487"/>
                  </a:moveTo>
                  <a:lnTo>
                    <a:pt x="111252" y="94487"/>
                  </a:lnTo>
                </a:path>
                <a:path w="135890" h="127000">
                  <a:moveTo>
                    <a:pt x="42671" y="96012"/>
                  </a:moveTo>
                  <a:lnTo>
                    <a:pt x="111252" y="96012"/>
                  </a:lnTo>
                </a:path>
                <a:path w="135890" h="127000">
                  <a:moveTo>
                    <a:pt x="42671" y="97536"/>
                  </a:moveTo>
                  <a:lnTo>
                    <a:pt x="111252" y="97536"/>
                  </a:lnTo>
                </a:path>
                <a:path w="135890" h="127000">
                  <a:moveTo>
                    <a:pt x="42671" y="99060"/>
                  </a:moveTo>
                  <a:lnTo>
                    <a:pt x="111252" y="99060"/>
                  </a:lnTo>
                </a:path>
                <a:path w="135890" h="127000">
                  <a:moveTo>
                    <a:pt x="42671" y="100584"/>
                  </a:moveTo>
                  <a:lnTo>
                    <a:pt x="111252" y="100584"/>
                  </a:lnTo>
                </a:path>
                <a:path w="135890" h="127000">
                  <a:moveTo>
                    <a:pt x="42671" y="102108"/>
                  </a:moveTo>
                  <a:lnTo>
                    <a:pt x="111252" y="102108"/>
                  </a:lnTo>
                </a:path>
                <a:path w="135890" h="127000">
                  <a:moveTo>
                    <a:pt x="42671" y="103632"/>
                  </a:moveTo>
                  <a:lnTo>
                    <a:pt x="111252" y="103632"/>
                  </a:lnTo>
                </a:path>
                <a:path w="135890" h="127000">
                  <a:moveTo>
                    <a:pt x="42671" y="105156"/>
                  </a:moveTo>
                  <a:lnTo>
                    <a:pt x="111252" y="105156"/>
                  </a:lnTo>
                </a:path>
                <a:path w="135890" h="127000">
                  <a:moveTo>
                    <a:pt x="42671" y="106680"/>
                  </a:moveTo>
                  <a:lnTo>
                    <a:pt x="111252" y="106680"/>
                  </a:lnTo>
                </a:path>
                <a:path w="135890" h="127000">
                  <a:moveTo>
                    <a:pt x="42671" y="108204"/>
                  </a:moveTo>
                  <a:lnTo>
                    <a:pt x="111252" y="108204"/>
                  </a:lnTo>
                </a:path>
                <a:path w="135890" h="127000">
                  <a:moveTo>
                    <a:pt x="42671" y="109727"/>
                  </a:moveTo>
                  <a:lnTo>
                    <a:pt x="111252" y="109727"/>
                  </a:lnTo>
                </a:path>
                <a:path w="135890" h="127000">
                  <a:moveTo>
                    <a:pt x="42671" y="111251"/>
                  </a:moveTo>
                  <a:lnTo>
                    <a:pt x="111252" y="111251"/>
                  </a:lnTo>
                </a:path>
                <a:path w="135890" h="127000">
                  <a:moveTo>
                    <a:pt x="42671" y="112775"/>
                  </a:moveTo>
                  <a:lnTo>
                    <a:pt x="111252" y="112775"/>
                  </a:lnTo>
                </a:path>
                <a:path w="135890" h="127000">
                  <a:moveTo>
                    <a:pt x="42671" y="114300"/>
                  </a:moveTo>
                  <a:lnTo>
                    <a:pt x="111252" y="114300"/>
                  </a:lnTo>
                </a:path>
                <a:path w="135890" h="127000">
                  <a:moveTo>
                    <a:pt x="42671" y="115824"/>
                  </a:moveTo>
                  <a:lnTo>
                    <a:pt x="111252" y="115824"/>
                  </a:lnTo>
                </a:path>
                <a:path w="135890" h="127000">
                  <a:moveTo>
                    <a:pt x="42671" y="117348"/>
                  </a:moveTo>
                  <a:lnTo>
                    <a:pt x="111252" y="117348"/>
                  </a:lnTo>
                </a:path>
                <a:path w="135890" h="127000">
                  <a:moveTo>
                    <a:pt x="42671" y="118872"/>
                  </a:moveTo>
                  <a:lnTo>
                    <a:pt x="111252" y="118872"/>
                  </a:lnTo>
                </a:path>
                <a:path w="135890" h="127000">
                  <a:moveTo>
                    <a:pt x="42671" y="120396"/>
                  </a:moveTo>
                  <a:lnTo>
                    <a:pt x="111252" y="120396"/>
                  </a:lnTo>
                </a:path>
                <a:path w="135890" h="127000">
                  <a:moveTo>
                    <a:pt x="42671" y="121920"/>
                  </a:moveTo>
                  <a:lnTo>
                    <a:pt x="111252" y="121920"/>
                  </a:lnTo>
                </a:path>
                <a:path w="135890" h="127000">
                  <a:moveTo>
                    <a:pt x="42671" y="123444"/>
                  </a:moveTo>
                  <a:lnTo>
                    <a:pt x="111252" y="123444"/>
                  </a:lnTo>
                </a:path>
                <a:path w="135890" h="127000">
                  <a:moveTo>
                    <a:pt x="42671" y="124968"/>
                  </a:moveTo>
                  <a:lnTo>
                    <a:pt x="111252" y="124968"/>
                  </a:lnTo>
                </a:path>
                <a:path w="135890" h="127000">
                  <a:moveTo>
                    <a:pt x="42671" y="126492"/>
                  </a:moveTo>
                  <a:lnTo>
                    <a:pt x="111252" y="126492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  <p:extLst>
      <p:ext uri="{BB962C8B-B14F-4D97-AF65-F5344CB8AC3E}">
        <p14:creationId xmlns:p14="http://schemas.microsoft.com/office/powerpoint/2010/main" val="26241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7186" y="1702397"/>
            <a:ext cx="8110257" cy="3962960"/>
          </a:xfrm>
          <a:custGeom>
            <a:avLst/>
            <a:gdLst/>
            <a:ahLst/>
            <a:cxnLst/>
            <a:rect l="l" t="t" r="r" b="b"/>
            <a:pathLst>
              <a:path w="9191625" h="4491355">
                <a:moveTo>
                  <a:pt x="9191243" y="4491227"/>
                </a:moveTo>
                <a:lnTo>
                  <a:pt x="9191243" y="0"/>
                </a:lnTo>
                <a:lnTo>
                  <a:pt x="0" y="0"/>
                </a:lnTo>
                <a:lnTo>
                  <a:pt x="0" y="4491227"/>
                </a:lnTo>
                <a:lnTo>
                  <a:pt x="9191243" y="449122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4406" y="3338904"/>
            <a:ext cx="1659367" cy="8364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5002" y="3568404"/>
            <a:ext cx="1098737" cy="361713"/>
          </a:xfrm>
          <a:prstGeom prst="rect">
            <a:avLst/>
          </a:prstGeom>
        </p:spPr>
        <p:txBody>
          <a:bodyPr vert="horz" wrap="square" lIns="0" tIns="28015" rIns="0" bIns="0" rtlCol="0">
            <a:spAutoFit/>
          </a:bodyPr>
          <a:lstStyle/>
          <a:p>
            <a:pPr marL="16249" marR="4483" indent="-5603">
              <a:lnSpc>
                <a:spcPts val="1288"/>
              </a:lnSpc>
              <a:spcBef>
                <a:spcPts val="221"/>
              </a:spcBef>
            </a:pPr>
            <a:r>
              <a:rPr sz="1147" b="1" spc="-31" dirty="0">
                <a:solidFill>
                  <a:srgbClr val="FFFFFF"/>
                </a:solidFill>
                <a:latin typeface="Tahoma"/>
                <a:cs typeface="Tahoma"/>
              </a:rPr>
              <a:t>VOTACIONES </a:t>
            </a:r>
            <a:r>
              <a:rPr sz="1147" b="1" spc="-49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147" b="1" spc="-3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-71" dirty="0">
                <a:solidFill>
                  <a:srgbClr val="FFFFFF"/>
                </a:solidFill>
                <a:latin typeface="Tahoma"/>
                <a:cs typeface="Tahoma"/>
              </a:rPr>
              <a:t>RESOLUCIONES</a:t>
            </a:r>
            <a:endParaRPr sz="1147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3602" y="2322307"/>
            <a:ext cx="2319618" cy="14469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468922" y="2629798"/>
            <a:ext cx="834278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solidFill>
                  <a:srgbClr val="FFFFFF"/>
                </a:solidFill>
                <a:latin typeface="Tahoma"/>
                <a:cs typeface="Tahoma"/>
              </a:rPr>
              <a:t>Votaciones</a:t>
            </a:r>
            <a:endParaRPr sz="1147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3048" y="1695674"/>
            <a:ext cx="2319618" cy="10529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691722" y="1680435"/>
            <a:ext cx="987238" cy="802403"/>
          </a:xfrm>
          <a:prstGeom prst="rect">
            <a:avLst/>
          </a:prstGeom>
        </p:spPr>
        <p:txBody>
          <a:bodyPr vert="horz" wrap="square" lIns="0" tIns="63313" rIns="0" bIns="0" rtlCol="0">
            <a:spAutoFit/>
          </a:bodyPr>
          <a:lstStyle/>
          <a:p>
            <a:pPr algn="ctr">
              <a:spcBef>
                <a:spcPts val="499"/>
              </a:spcBef>
            </a:pPr>
            <a:r>
              <a:rPr sz="1147" spc="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99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147">
              <a:latin typeface="Verdana"/>
              <a:cs typeface="Verdana"/>
            </a:endParaRPr>
          </a:p>
          <a:p>
            <a:pPr marL="11206" marR="6164" indent="1681" algn="ctr">
              <a:lnSpc>
                <a:spcPct val="93500"/>
              </a:lnSpc>
              <a:spcBef>
                <a:spcPts val="499"/>
              </a:spcBef>
            </a:pPr>
            <a:r>
              <a:rPr sz="1147" dirty="0">
                <a:solidFill>
                  <a:srgbClr val="FFFFFF"/>
                </a:solidFill>
                <a:latin typeface="Verdana"/>
                <a:cs typeface="Verdana"/>
              </a:rPr>
              <a:t>Elecciones, </a:t>
            </a:r>
            <a:r>
              <a:rPr sz="1147" spc="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44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147"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exclusión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7084" y="2634279"/>
            <a:ext cx="2608729" cy="11376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03955" y="2571975"/>
            <a:ext cx="1854574" cy="961165"/>
          </a:xfrm>
          <a:prstGeom prst="rect">
            <a:avLst/>
          </a:prstGeom>
        </p:spPr>
        <p:txBody>
          <a:bodyPr vert="horz" wrap="square" lIns="0" tIns="63313" rIns="0" bIns="0" rtlCol="0">
            <a:spAutoFit/>
          </a:bodyPr>
          <a:lstStyle/>
          <a:p>
            <a:pPr marL="2802" algn="ctr">
              <a:spcBef>
                <a:spcPts val="499"/>
              </a:spcBef>
            </a:pPr>
            <a:r>
              <a:rPr sz="1147" spc="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1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99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147">
              <a:latin typeface="Verdana"/>
              <a:cs typeface="Verdana"/>
            </a:endParaRPr>
          </a:p>
          <a:p>
            <a:pPr marL="11206" marR="4483" indent="-560" algn="ctr">
              <a:lnSpc>
                <a:spcPct val="93300"/>
              </a:lnSpc>
              <a:spcBef>
                <a:spcPts val="503"/>
              </a:spcBef>
            </a:pPr>
            <a:r>
              <a:rPr sz="1147" spc="-10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5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84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49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24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1147" spc="-7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-9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1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88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d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estatutaria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93602" y="3749039"/>
            <a:ext cx="2319618" cy="144959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407065" y="4669719"/>
            <a:ext cx="956422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-22" dirty="0">
                <a:solidFill>
                  <a:srgbClr val="FFFFFF"/>
                </a:solidFill>
                <a:latin typeface="Tahoma"/>
                <a:cs typeface="Tahoma"/>
              </a:rPr>
              <a:t>Resoluciones</a:t>
            </a:r>
            <a:endParaRPr sz="1147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97084" y="3888890"/>
            <a:ext cx="2315583" cy="8996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434883" y="3951645"/>
            <a:ext cx="1500468" cy="682049"/>
          </a:xfrm>
          <a:prstGeom prst="rect">
            <a:avLst/>
          </a:prstGeom>
        </p:spPr>
        <p:txBody>
          <a:bodyPr vert="horz" wrap="square" lIns="0" tIns="25213" rIns="0" bIns="0" rtlCol="0">
            <a:spAutoFit/>
          </a:bodyPr>
          <a:lstStyle/>
          <a:p>
            <a:pPr marL="11206" marR="4483" indent="76204" algn="just">
              <a:lnSpc>
                <a:spcPct val="93300"/>
              </a:lnSpc>
              <a:spcBef>
                <a:spcPts val="199"/>
              </a:spcBef>
            </a:pPr>
            <a:r>
              <a:rPr sz="1147" spc="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79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97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147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-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49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7083" y="4765637"/>
            <a:ext cx="2931459" cy="90229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531702" y="4896974"/>
            <a:ext cx="1921809" cy="637999"/>
          </a:xfrm>
          <a:prstGeom prst="rect">
            <a:avLst/>
          </a:prstGeom>
        </p:spPr>
        <p:txBody>
          <a:bodyPr vert="horz" wrap="square" lIns="0" tIns="63313" rIns="0" bIns="0" rtlCol="0">
            <a:spAutoFit/>
          </a:bodyPr>
          <a:lstStyle/>
          <a:p>
            <a:pPr marL="62196" indent="-51549">
              <a:spcBef>
                <a:spcPts val="499"/>
              </a:spcBef>
            </a:pPr>
            <a:r>
              <a:rPr sz="1147" spc="-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99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5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147">
              <a:latin typeface="Verdana"/>
              <a:cs typeface="Verdana"/>
            </a:endParaRPr>
          </a:p>
          <a:p>
            <a:pPr marL="324428" marR="54912" indent="-262232">
              <a:lnSpc>
                <a:spcPts val="1279"/>
              </a:lnSpc>
              <a:spcBef>
                <a:spcPts val="534"/>
              </a:spcBef>
            </a:pPr>
            <a:r>
              <a:rPr sz="1147" spc="26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199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147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24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1147" spc="-7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147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29804" y="4210373"/>
            <a:ext cx="565337" cy="824752"/>
            <a:chOff x="1667511" y="4771756"/>
            <a:chExt cx="640715" cy="934719"/>
          </a:xfrm>
        </p:grpSpPr>
        <p:sp>
          <p:nvSpPr>
            <p:cNvPr id="18" name="object 18"/>
            <p:cNvSpPr/>
            <p:nvPr/>
          </p:nvSpPr>
          <p:spPr>
            <a:xfrm>
              <a:off x="1667511" y="4771756"/>
              <a:ext cx="640715" cy="934719"/>
            </a:xfrm>
            <a:custGeom>
              <a:avLst/>
              <a:gdLst/>
              <a:ahLst/>
              <a:cxnLst/>
              <a:rect l="l" t="t" r="r" b="b"/>
              <a:pathLst>
                <a:path w="640714" h="934720">
                  <a:moveTo>
                    <a:pt x="640227" y="348578"/>
                  </a:moveTo>
                  <a:lnTo>
                    <a:pt x="639396" y="303822"/>
                  </a:lnTo>
                  <a:lnTo>
                    <a:pt x="632368" y="259299"/>
                  </a:lnTo>
                  <a:lnTo>
                    <a:pt x="619143" y="215704"/>
                  </a:lnTo>
                  <a:lnTo>
                    <a:pt x="599722" y="173731"/>
                  </a:lnTo>
                  <a:lnTo>
                    <a:pt x="574103" y="134073"/>
                  </a:lnTo>
                  <a:lnTo>
                    <a:pt x="542288" y="97423"/>
                  </a:lnTo>
                  <a:lnTo>
                    <a:pt x="505639" y="65952"/>
                  </a:lnTo>
                  <a:lnTo>
                    <a:pt x="465981" y="40546"/>
                  </a:lnTo>
                  <a:lnTo>
                    <a:pt x="424007" y="21228"/>
                  </a:lnTo>
                  <a:lnTo>
                    <a:pt x="380412" y="8017"/>
                  </a:lnTo>
                  <a:lnTo>
                    <a:pt x="335890" y="934"/>
                  </a:lnTo>
                  <a:lnTo>
                    <a:pt x="291134" y="0"/>
                  </a:lnTo>
                  <a:lnTo>
                    <a:pt x="246838" y="5234"/>
                  </a:lnTo>
                  <a:lnTo>
                    <a:pt x="203697" y="16659"/>
                  </a:lnTo>
                  <a:lnTo>
                    <a:pt x="162403" y="34295"/>
                  </a:lnTo>
                  <a:lnTo>
                    <a:pt x="123652" y="58161"/>
                  </a:lnTo>
                  <a:lnTo>
                    <a:pt x="88136" y="88279"/>
                  </a:lnTo>
                  <a:lnTo>
                    <a:pt x="58019" y="123795"/>
                  </a:lnTo>
                  <a:lnTo>
                    <a:pt x="34161" y="162547"/>
                  </a:lnTo>
                  <a:lnTo>
                    <a:pt x="16547" y="203840"/>
                  </a:lnTo>
                  <a:lnTo>
                    <a:pt x="5165" y="246981"/>
                  </a:lnTo>
                  <a:lnTo>
                    <a:pt x="0" y="291277"/>
                  </a:lnTo>
                  <a:lnTo>
                    <a:pt x="1038" y="336033"/>
                  </a:lnTo>
                  <a:lnTo>
                    <a:pt x="8266" y="380555"/>
                  </a:lnTo>
                  <a:lnTo>
                    <a:pt x="21671" y="424150"/>
                  </a:lnTo>
                  <a:lnTo>
                    <a:pt x="41238" y="466124"/>
                  </a:lnTo>
                  <a:lnTo>
                    <a:pt x="66954" y="505782"/>
                  </a:lnTo>
                  <a:lnTo>
                    <a:pt x="98804" y="542431"/>
                  </a:lnTo>
                  <a:lnTo>
                    <a:pt x="132391" y="577989"/>
                  </a:lnTo>
                  <a:lnTo>
                    <a:pt x="164071" y="615567"/>
                  </a:lnTo>
                  <a:lnTo>
                    <a:pt x="193857" y="655151"/>
                  </a:lnTo>
                  <a:lnTo>
                    <a:pt x="221761" y="696729"/>
                  </a:lnTo>
                  <a:lnTo>
                    <a:pt x="247797" y="740290"/>
                  </a:lnTo>
                  <a:lnTo>
                    <a:pt x="271976" y="785820"/>
                  </a:lnTo>
                  <a:lnTo>
                    <a:pt x="294311" y="833306"/>
                  </a:lnTo>
                  <a:lnTo>
                    <a:pt x="314815" y="882737"/>
                  </a:lnTo>
                  <a:lnTo>
                    <a:pt x="333500" y="934099"/>
                  </a:lnTo>
                  <a:lnTo>
                    <a:pt x="349303" y="883352"/>
                  </a:lnTo>
                  <a:lnTo>
                    <a:pt x="367237" y="834724"/>
                  </a:lnTo>
                  <a:lnTo>
                    <a:pt x="387292" y="788190"/>
                  </a:lnTo>
                  <a:lnTo>
                    <a:pt x="409453" y="743727"/>
                  </a:lnTo>
                  <a:lnTo>
                    <a:pt x="433710" y="701308"/>
                  </a:lnTo>
                  <a:lnTo>
                    <a:pt x="460049" y="660908"/>
                  </a:lnTo>
                  <a:lnTo>
                    <a:pt x="488457" y="622503"/>
                  </a:lnTo>
                  <a:lnTo>
                    <a:pt x="518922" y="586067"/>
                  </a:lnTo>
                  <a:lnTo>
                    <a:pt x="551432" y="551575"/>
                  </a:lnTo>
                  <a:lnTo>
                    <a:pt x="581585" y="516060"/>
                  </a:lnTo>
                  <a:lnTo>
                    <a:pt x="605540" y="477308"/>
                  </a:lnTo>
                  <a:lnTo>
                    <a:pt x="623299" y="436015"/>
                  </a:lnTo>
                  <a:lnTo>
                    <a:pt x="634862" y="392873"/>
                  </a:lnTo>
                  <a:lnTo>
                    <a:pt x="640227" y="348578"/>
                  </a:lnTo>
                  <a:close/>
                </a:path>
              </a:pathLst>
            </a:custGeom>
            <a:solidFill>
              <a:srgbClr val="1F3763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8612" y="4859274"/>
              <a:ext cx="273685" cy="470534"/>
            </a:xfrm>
            <a:custGeom>
              <a:avLst/>
              <a:gdLst/>
              <a:ahLst/>
              <a:cxnLst/>
              <a:rect l="l" t="t" r="r" b="b"/>
              <a:pathLst>
                <a:path w="273685" h="470535">
                  <a:moveTo>
                    <a:pt x="38100" y="342138"/>
                  </a:moveTo>
                  <a:lnTo>
                    <a:pt x="32004" y="339090"/>
                  </a:lnTo>
                  <a:lnTo>
                    <a:pt x="27432" y="336042"/>
                  </a:lnTo>
                  <a:lnTo>
                    <a:pt x="22860" y="329946"/>
                  </a:lnTo>
                  <a:lnTo>
                    <a:pt x="21336" y="326898"/>
                  </a:lnTo>
                  <a:lnTo>
                    <a:pt x="0" y="470154"/>
                  </a:lnTo>
                  <a:lnTo>
                    <a:pt x="36576" y="454193"/>
                  </a:lnTo>
                  <a:lnTo>
                    <a:pt x="36576" y="346710"/>
                  </a:lnTo>
                  <a:lnTo>
                    <a:pt x="38100" y="342138"/>
                  </a:lnTo>
                  <a:close/>
                </a:path>
                <a:path w="273685" h="470535">
                  <a:moveTo>
                    <a:pt x="179832" y="78486"/>
                  </a:moveTo>
                  <a:lnTo>
                    <a:pt x="166116" y="58674"/>
                  </a:lnTo>
                  <a:lnTo>
                    <a:pt x="33528" y="287274"/>
                  </a:lnTo>
                  <a:lnTo>
                    <a:pt x="30480" y="293370"/>
                  </a:lnTo>
                  <a:lnTo>
                    <a:pt x="30480" y="304038"/>
                  </a:lnTo>
                  <a:lnTo>
                    <a:pt x="33528" y="310134"/>
                  </a:lnTo>
                  <a:lnTo>
                    <a:pt x="38100" y="313182"/>
                  </a:lnTo>
                  <a:lnTo>
                    <a:pt x="44196" y="313182"/>
                  </a:lnTo>
                  <a:lnTo>
                    <a:pt x="47244" y="310134"/>
                  </a:lnTo>
                  <a:lnTo>
                    <a:pt x="179832" y="78486"/>
                  </a:lnTo>
                  <a:close/>
                </a:path>
                <a:path w="273685" h="470535">
                  <a:moveTo>
                    <a:pt x="83820" y="433578"/>
                  </a:moveTo>
                  <a:lnTo>
                    <a:pt x="80914" y="428458"/>
                  </a:lnTo>
                  <a:lnTo>
                    <a:pt x="78867" y="422338"/>
                  </a:lnTo>
                  <a:lnTo>
                    <a:pt x="77390" y="415361"/>
                  </a:lnTo>
                  <a:lnTo>
                    <a:pt x="76200" y="407670"/>
                  </a:lnTo>
                  <a:lnTo>
                    <a:pt x="70104" y="407670"/>
                  </a:lnTo>
                  <a:lnTo>
                    <a:pt x="39052" y="372618"/>
                  </a:lnTo>
                  <a:lnTo>
                    <a:pt x="36576" y="349758"/>
                  </a:lnTo>
                  <a:lnTo>
                    <a:pt x="36576" y="454193"/>
                  </a:lnTo>
                  <a:lnTo>
                    <a:pt x="83820" y="433578"/>
                  </a:lnTo>
                  <a:close/>
                </a:path>
                <a:path w="273685" h="470535">
                  <a:moveTo>
                    <a:pt x="214884" y="144018"/>
                  </a:moveTo>
                  <a:lnTo>
                    <a:pt x="190500" y="101346"/>
                  </a:lnTo>
                  <a:lnTo>
                    <a:pt x="59436" y="329946"/>
                  </a:lnTo>
                  <a:lnTo>
                    <a:pt x="55149" y="339828"/>
                  </a:lnTo>
                  <a:lnTo>
                    <a:pt x="53721" y="350710"/>
                  </a:lnTo>
                  <a:lnTo>
                    <a:pt x="55149" y="361878"/>
                  </a:lnTo>
                  <a:lnTo>
                    <a:pt x="59436" y="372618"/>
                  </a:lnTo>
                  <a:lnTo>
                    <a:pt x="64103" y="377761"/>
                  </a:lnTo>
                  <a:lnTo>
                    <a:pt x="70485" y="379476"/>
                  </a:lnTo>
                  <a:lnTo>
                    <a:pt x="77438" y="377761"/>
                  </a:lnTo>
                  <a:lnTo>
                    <a:pt x="83820" y="372618"/>
                  </a:lnTo>
                  <a:lnTo>
                    <a:pt x="214884" y="144018"/>
                  </a:lnTo>
                  <a:close/>
                </a:path>
                <a:path w="273685" h="470535">
                  <a:moveTo>
                    <a:pt x="239268" y="183642"/>
                  </a:moveTo>
                  <a:lnTo>
                    <a:pt x="227076" y="163830"/>
                  </a:lnTo>
                  <a:lnTo>
                    <a:pt x="94488" y="390906"/>
                  </a:lnTo>
                  <a:lnTo>
                    <a:pt x="91440" y="398526"/>
                  </a:lnTo>
                  <a:lnTo>
                    <a:pt x="91440" y="407670"/>
                  </a:lnTo>
                  <a:lnTo>
                    <a:pt x="94488" y="413766"/>
                  </a:lnTo>
                  <a:lnTo>
                    <a:pt x="97536" y="418338"/>
                  </a:lnTo>
                  <a:lnTo>
                    <a:pt x="103632" y="418338"/>
                  </a:lnTo>
                  <a:lnTo>
                    <a:pt x="105156" y="413766"/>
                  </a:lnTo>
                  <a:lnTo>
                    <a:pt x="239268" y="183642"/>
                  </a:lnTo>
                  <a:close/>
                </a:path>
                <a:path w="273685" h="470535">
                  <a:moveTo>
                    <a:pt x="273558" y="101346"/>
                  </a:moveTo>
                  <a:lnTo>
                    <a:pt x="262128" y="58674"/>
                  </a:lnTo>
                  <a:lnTo>
                    <a:pt x="239268" y="16002"/>
                  </a:lnTo>
                  <a:lnTo>
                    <a:pt x="215455" y="0"/>
                  </a:lnTo>
                  <a:lnTo>
                    <a:pt x="202191" y="4000"/>
                  </a:lnTo>
                  <a:lnTo>
                    <a:pt x="190500" y="16002"/>
                  </a:lnTo>
                  <a:lnTo>
                    <a:pt x="179832" y="40386"/>
                  </a:lnTo>
                  <a:lnTo>
                    <a:pt x="251460" y="163830"/>
                  </a:lnTo>
                  <a:lnTo>
                    <a:pt x="262128" y="144018"/>
                  </a:lnTo>
                  <a:lnTo>
                    <a:pt x="270700" y="124253"/>
                  </a:lnTo>
                  <a:lnTo>
                    <a:pt x="273558" y="101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879899" y="1057250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/>
          </a:p>
        </p:txBody>
      </p:sp>
    </p:spTree>
    <p:extLst>
      <p:ext uri="{BB962C8B-B14F-4D97-AF65-F5344CB8AC3E}">
        <p14:creationId xmlns:p14="http://schemas.microsoft.com/office/powerpoint/2010/main" val="17104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3623" y="1585408"/>
            <a:ext cx="8570259" cy="479051"/>
          </a:xfrm>
          <a:custGeom>
            <a:avLst/>
            <a:gdLst/>
            <a:ahLst/>
            <a:cxnLst/>
            <a:rect l="l" t="t" r="r" b="b"/>
            <a:pathLst>
              <a:path w="9712960" h="542925">
                <a:moveTo>
                  <a:pt x="9712451" y="542543"/>
                </a:moveTo>
                <a:lnTo>
                  <a:pt x="9712451" y="0"/>
                </a:lnTo>
                <a:lnTo>
                  <a:pt x="0" y="0"/>
                </a:lnTo>
                <a:lnTo>
                  <a:pt x="0" y="542543"/>
                </a:lnTo>
                <a:lnTo>
                  <a:pt x="9712451" y="542543"/>
                </a:lnTo>
                <a:close/>
              </a:path>
            </a:pathLst>
          </a:custGeom>
          <a:solidFill>
            <a:srgbClr val="1F376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3636086" y="1665644"/>
            <a:ext cx="5046569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-9" dirty="0">
                <a:solidFill>
                  <a:srgbClr val="FFFFFF"/>
                </a:solidFill>
                <a:latin typeface="Tahoma"/>
                <a:cs typeface="Tahoma"/>
              </a:rPr>
              <a:t>Impugnación</a:t>
            </a:r>
            <a:r>
              <a:rPr sz="1721" b="1" spc="-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21" b="1" spc="79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721" b="1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21" b="1" spc="-26" dirty="0">
                <a:solidFill>
                  <a:srgbClr val="FFFFFF"/>
                </a:solidFill>
                <a:latin typeface="Tahoma"/>
                <a:cs typeface="Tahoma"/>
              </a:rPr>
              <a:t>Resoluciones</a:t>
            </a:r>
            <a:r>
              <a:rPr sz="1721" b="1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21" b="1" spc="-79" dirty="0">
                <a:solidFill>
                  <a:srgbClr val="FFFFFF"/>
                </a:solidFill>
                <a:latin typeface="Tahoma"/>
                <a:cs typeface="Tahoma"/>
              </a:rPr>
              <a:t>“DE</a:t>
            </a:r>
            <a:r>
              <a:rPr sz="1721" b="1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21" b="1" spc="-44" dirty="0">
                <a:solidFill>
                  <a:srgbClr val="FFFFFF"/>
                </a:solidFill>
                <a:latin typeface="Tahoma"/>
                <a:cs typeface="Tahoma"/>
              </a:rPr>
              <a:t>ASAMBLEA”</a:t>
            </a:r>
            <a:endParaRPr sz="1721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2981" y="2154219"/>
            <a:ext cx="2436607" cy="7046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64977" y="2194382"/>
            <a:ext cx="2334746" cy="558456"/>
          </a:xfrm>
          <a:prstGeom prst="rect">
            <a:avLst/>
          </a:prstGeom>
        </p:spPr>
        <p:txBody>
          <a:bodyPr vert="horz" wrap="square" lIns="0" tIns="55469" rIns="0" bIns="0" rtlCol="0">
            <a:spAutoFit/>
          </a:bodyPr>
          <a:lstStyle/>
          <a:p>
            <a:pPr algn="ctr">
              <a:spcBef>
                <a:spcPts val="437"/>
              </a:spcBef>
            </a:pPr>
            <a:r>
              <a:rPr sz="1015" b="1" spc="-13" dirty="0">
                <a:latin typeface="Tahoma"/>
                <a:cs typeface="Tahoma"/>
              </a:rPr>
              <a:t>¿Quiénes?</a:t>
            </a:r>
            <a:endParaRPr sz="1015">
              <a:latin typeface="Tahoma"/>
              <a:cs typeface="Tahoma"/>
            </a:endParaRPr>
          </a:p>
          <a:p>
            <a:pPr marL="10646" marR="4483" indent="2241" algn="ctr">
              <a:lnSpc>
                <a:spcPts val="1121"/>
              </a:lnSpc>
              <a:spcBef>
                <a:spcPts val="468"/>
              </a:spcBef>
            </a:pPr>
            <a:r>
              <a:rPr sz="1015" spc="-190" dirty="0">
                <a:latin typeface="Verdana"/>
                <a:cs typeface="Verdana"/>
              </a:rPr>
              <a:t>S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ep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71" dirty="0">
                <a:latin typeface="Times New Roman"/>
                <a:cs typeface="Times New Roman"/>
              </a:rPr>
              <a:t> 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49" dirty="0">
                <a:latin typeface="Times New Roman"/>
                <a:cs typeface="Times New Roman"/>
              </a:rPr>
              <a:t> </a:t>
            </a:r>
            <a:r>
              <a:rPr sz="1015" spc="-49" dirty="0">
                <a:latin typeface="Verdana"/>
                <a:cs typeface="Verdana"/>
              </a:rPr>
              <a:t>y </a:t>
            </a:r>
            <a:r>
              <a:rPr sz="1015" spc="-26" dirty="0">
                <a:latin typeface="Times New Roman"/>
                <a:cs typeface="Times New Roman"/>
              </a:rPr>
              <a:t> 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eg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-190" dirty="0">
                <a:latin typeface="Verdana"/>
                <a:cs typeface="Verdana"/>
              </a:rPr>
              <a:t>S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49" dirty="0">
                <a:latin typeface="Verdana"/>
                <a:cs typeface="Verdana"/>
              </a:rPr>
              <a:t>pe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84" dirty="0">
                <a:latin typeface="Verdana"/>
                <a:cs typeface="Verdana"/>
              </a:rPr>
              <a:t>a</a:t>
            </a:r>
            <a:endParaRPr sz="1015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1070" y="4666129"/>
            <a:ext cx="2234901" cy="9507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45167" y="4687470"/>
            <a:ext cx="2106146" cy="840584"/>
          </a:xfrm>
          <a:prstGeom prst="rect">
            <a:avLst/>
          </a:prstGeom>
        </p:spPr>
        <p:txBody>
          <a:bodyPr vert="horz" wrap="square" lIns="0" tIns="55469" rIns="0" bIns="0" rtlCol="0">
            <a:spAutoFit/>
          </a:bodyPr>
          <a:lstStyle/>
          <a:p>
            <a:pPr algn="ctr">
              <a:spcBef>
                <a:spcPts val="437"/>
              </a:spcBef>
            </a:pPr>
            <a:r>
              <a:rPr sz="1015" b="1" spc="13" dirty="0">
                <a:latin typeface="Tahoma"/>
                <a:cs typeface="Tahoma"/>
              </a:rPr>
              <a:t>¿Cuándo?</a:t>
            </a:r>
            <a:endParaRPr sz="1015">
              <a:latin typeface="Tahoma"/>
              <a:cs typeface="Tahoma"/>
            </a:endParaRPr>
          </a:p>
          <a:p>
            <a:pPr marL="11206" marR="4483" indent="1121" algn="ctr">
              <a:lnSpc>
                <a:spcPts val="1121"/>
              </a:lnSpc>
              <a:spcBef>
                <a:spcPts val="468"/>
              </a:spcBef>
            </a:pPr>
            <a:r>
              <a:rPr sz="1015" spc="-35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44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é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31" dirty="0">
                <a:latin typeface="Times New Roman"/>
                <a:cs typeface="Times New Roman"/>
              </a:rPr>
              <a:t> </a:t>
            </a:r>
            <a:r>
              <a:rPr sz="1015" spc="-115" dirty="0">
                <a:latin typeface="Verdana"/>
                <a:cs typeface="Verdana"/>
              </a:rPr>
              <a:t>(</a:t>
            </a:r>
            <a:r>
              <a:rPr sz="1015" spc="-88" dirty="0">
                <a:latin typeface="Verdana"/>
                <a:cs typeface="Verdana"/>
              </a:rPr>
              <a:t>5</a:t>
            </a:r>
            <a:r>
              <a:rPr sz="1015" spc="-79" dirty="0">
                <a:latin typeface="Verdana"/>
                <a:cs typeface="Verdana"/>
              </a:rPr>
              <a:t>) </a:t>
            </a:r>
            <a:r>
              <a:rPr sz="1015" spc="-49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-71" dirty="0">
                <a:latin typeface="Verdana"/>
                <a:cs typeface="Verdana"/>
              </a:rPr>
              <a:t>í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18" dirty="0">
                <a:latin typeface="Times New Roman"/>
                <a:cs typeface="Times New Roman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-44" dirty="0">
                <a:latin typeface="Verdana"/>
                <a:cs typeface="Verdana"/>
              </a:rPr>
              <a:t>f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22" dirty="0">
                <a:latin typeface="Verdana"/>
                <a:cs typeface="Verdana"/>
              </a:rPr>
              <a:t>h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8" dirty="0">
                <a:latin typeface="Verdana"/>
                <a:cs typeface="Verdana"/>
              </a:rPr>
              <a:t>n </a:t>
            </a:r>
            <a:r>
              <a:rPr sz="1015" spc="-9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q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49" dirty="0">
                <a:latin typeface="Verdana"/>
                <a:cs typeface="Verdana"/>
              </a:rPr>
              <a:t>eb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44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44" dirty="0">
                <a:latin typeface="Verdana"/>
                <a:cs typeface="Verdana"/>
              </a:rPr>
              <a:t>A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49" dirty="0">
                <a:latin typeface="Verdana"/>
                <a:cs typeface="Verdana"/>
              </a:rPr>
              <a:t>b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35" dirty="0">
                <a:latin typeface="Verdana"/>
                <a:cs typeface="Verdana"/>
              </a:rPr>
              <a:t>o </a:t>
            </a:r>
            <a:r>
              <a:rPr sz="1015" spc="18" dirty="0">
                <a:latin typeface="Times New Roman"/>
                <a:cs typeface="Times New Roman"/>
              </a:rPr>
              <a:t> </a:t>
            </a:r>
            <a:r>
              <a:rPr sz="1015" spc="-4" dirty="0">
                <a:latin typeface="Verdana"/>
                <a:cs typeface="Verdana"/>
              </a:rPr>
              <a:t>Junta</a:t>
            </a:r>
            <a:r>
              <a:rPr sz="1015" spc="-62" dirty="0">
                <a:latin typeface="Verdana"/>
                <a:cs typeface="Verdana"/>
              </a:rPr>
              <a:t> </a:t>
            </a:r>
            <a:r>
              <a:rPr sz="1015" spc="9" dirty="0">
                <a:latin typeface="Verdana"/>
                <a:cs typeface="Verdana"/>
              </a:rPr>
              <a:t>General</a:t>
            </a:r>
            <a:endParaRPr sz="1015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4752" y="2166322"/>
            <a:ext cx="5894294" cy="2381810"/>
            <a:chOff x="2092452" y="2455164"/>
            <a:chExt cx="6680200" cy="2699385"/>
          </a:xfrm>
        </p:grpSpPr>
        <p:sp>
          <p:nvSpPr>
            <p:cNvPr id="9" name="object 9"/>
            <p:cNvSpPr/>
            <p:nvPr/>
          </p:nvSpPr>
          <p:spPr>
            <a:xfrm>
              <a:off x="2842259" y="4162044"/>
              <a:ext cx="539750" cy="355600"/>
            </a:xfrm>
            <a:custGeom>
              <a:avLst/>
              <a:gdLst/>
              <a:ahLst/>
              <a:cxnLst/>
              <a:rect l="l" t="t" r="r" b="b"/>
              <a:pathLst>
                <a:path w="539750" h="355600">
                  <a:moveTo>
                    <a:pt x="539495" y="355091"/>
                  </a:moveTo>
                  <a:lnTo>
                    <a:pt x="539495" y="0"/>
                  </a:lnTo>
                  <a:lnTo>
                    <a:pt x="0" y="0"/>
                  </a:lnTo>
                  <a:lnTo>
                    <a:pt x="0" y="355091"/>
                  </a:lnTo>
                  <a:lnTo>
                    <a:pt x="539495" y="355091"/>
                  </a:lnTo>
                  <a:close/>
                </a:path>
              </a:pathLst>
            </a:custGeom>
            <a:solidFill>
              <a:srgbClr val="5593C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2452" y="3404616"/>
              <a:ext cx="1841500" cy="1750060"/>
            </a:xfrm>
            <a:custGeom>
              <a:avLst/>
              <a:gdLst/>
              <a:ahLst/>
              <a:cxnLst/>
              <a:rect l="l" t="t" r="r" b="b"/>
              <a:pathLst>
                <a:path w="1841500" h="1750060">
                  <a:moveTo>
                    <a:pt x="1841500" y="964692"/>
                  </a:moveTo>
                  <a:lnTo>
                    <a:pt x="1841500" y="784860"/>
                  </a:lnTo>
                  <a:lnTo>
                    <a:pt x="1828800" y="742188"/>
                  </a:lnTo>
                  <a:lnTo>
                    <a:pt x="1816100" y="697992"/>
                  </a:lnTo>
                  <a:lnTo>
                    <a:pt x="1816100" y="656844"/>
                  </a:lnTo>
                  <a:lnTo>
                    <a:pt x="1803400" y="614172"/>
                  </a:lnTo>
                  <a:lnTo>
                    <a:pt x="1790700" y="574548"/>
                  </a:lnTo>
                  <a:lnTo>
                    <a:pt x="1765300" y="534924"/>
                  </a:lnTo>
                  <a:lnTo>
                    <a:pt x="1752600" y="495300"/>
                  </a:lnTo>
                  <a:lnTo>
                    <a:pt x="1727200" y="457200"/>
                  </a:lnTo>
                  <a:lnTo>
                    <a:pt x="1701800" y="420624"/>
                  </a:lnTo>
                  <a:lnTo>
                    <a:pt x="1689100" y="385572"/>
                  </a:lnTo>
                  <a:lnTo>
                    <a:pt x="1663700" y="352044"/>
                  </a:lnTo>
                  <a:lnTo>
                    <a:pt x="1625600" y="318516"/>
                  </a:lnTo>
                  <a:lnTo>
                    <a:pt x="1600200" y="286512"/>
                  </a:lnTo>
                  <a:lnTo>
                    <a:pt x="1574800" y="256032"/>
                  </a:lnTo>
                  <a:lnTo>
                    <a:pt x="1536700" y="227076"/>
                  </a:lnTo>
                  <a:lnTo>
                    <a:pt x="1511300" y="199644"/>
                  </a:lnTo>
                  <a:lnTo>
                    <a:pt x="1473200" y="173736"/>
                  </a:lnTo>
                  <a:lnTo>
                    <a:pt x="1435100" y="149352"/>
                  </a:lnTo>
                  <a:lnTo>
                    <a:pt x="1397000" y="126492"/>
                  </a:lnTo>
                  <a:lnTo>
                    <a:pt x="1358900" y="105156"/>
                  </a:lnTo>
                  <a:lnTo>
                    <a:pt x="1282700" y="68580"/>
                  </a:lnTo>
                  <a:lnTo>
                    <a:pt x="1231900" y="53340"/>
                  </a:lnTo>
                  <a:lnTo>
                    <a:pt x="1193800" y="39624"/>
                  </a:lnTo>
                  <a:lnTo>
                    <a:pt x="1104900" y="18288"/>
                  </a:lnTo>
                  <a:lnTo>
                    <a:pt x="1054100" y="10668"/>
                  </a:lnTo>
                  <a:lnTo>
                    <a:pt x="1016000" y="4572"/>
                  </a:lnTo>
                  <a:lnTo>
                    <a:pt x="965200" y="1524"/>
                  </a:lnTo>
                  <a:lnTo>
                    <a:pt x="914400" y="0"/>
                  </a:lnTo>
                  <a:lnTo>
                    <a:pt x="863600" y="1524"/>
                  </a:lnTo>
                  <a:lnTo>
                    <a:pt x="825500" y="4572"/>
                  </a:lnTo>
                  <a:lnTo>
                    <a:pt x="774700" y="9144"/>
                  </a:lnTo>
                  <a:lnTo>
                    <a:pt x="736600" y="16764"/>
                  </a:lnTo>
                  <a:lnTo>
                    <a:pt x="685800" y="27432"/>
                  </a:lnTo>
                  <a:lnTo>
                    <a:pt x="647700" y="39624"/>
                  </a:lnTo>
                  <a:lnTo>
                    <a:pt x="596900" y="53340"/>
                  </a:lnTo>
                  <a:lnTo>
                    <a:pt x="558800" y="68580"/>
                  </a:lnTo>
                  <a:lnTo>
                    <a:pt x="520700" y="85344"/>
                  </a:lnTo>
                  <a:lnTo>
                    <a:pt x="482600" y="105156"/>
                  </a:lnTo>
                  <a:lnTo>
                    <a:pt x="444500" y="126492"/>
                  </a:lnTo>
                  <a:lnTo>
                    <a:pt x="406400" y="149352"/>
                  </a:lnTo>
                  <a:lnTo>
                    <a:pt x="368300" y="173736"/>
                  </a:lnTo>
                  <a:lnTo>
                    <a:pt x="330200" y="199644"/>
                  </a:lnTo>
                  <a:lnTo>
                    <a:pt x="292100" y="227076"/>
                  </a:lnTo>
                  <a:lnTo>
                    <a:pt x="266700" y="256032"/>
                  </a:lnTo>
                  <a:lnTo>
                    <a:pt x="228600" y="286512"/>
                  </a:lnTo>
                  <a:lnTo>
                    <a:pt x="177800" y="350520"/>
                  </a:lnTo>
                  <a:lnTo>
                    <a:pt x="127000" y="420624"/>
                  </a:lnTo>
                  <a:lnTo>
                    <a:pt x="101600" y="457200"/>
                  </a:lnTo>
                  <a:lnTo>
                    <a:pt x="88900" y="495300"/>
                  </a:lnTo>
                  <a:lnTo>
                    <a:pt x="63500" y="534924"/>
                  </a:lnTo>
                  <a:lnTo>
                    <a:pt x="38100" y="614172"/>
                  </a:lnTo>
                  <a:lnTo>
                    <a:pt x="25400" y="656844"/>
                  </a:lnTo>
                  <a:lnTo>
                    <a:pt x="12700" y="697992"/>
                  </a:lnTo>
                  <a:lnTo>
                    <a:pt x="0" y="742188"/>
                  </a:lnTo>
                  <a:lnTo>
                    <a:pt x="0" y="830580"/>
                  </a:lnTo>
                  <a:lnTo>
                    <a:pt x="12700" y="807720"/>
                  </a:lnTo>
                  <a:lnTo>
                    <a:pt x="12700" y="743712"/>
                  </a:lnTo>
                  <a:lnTo>
                    <a:pt x="38100" y="658368"/>
                  </a:lnTo>
                  <a:lnTo>
                    <a:pt x="50800" y="617220"/>
                  </a:lnTo>
                  <a:lnTo>
                    <a:pt x="76200" y="537972"/>
                  </a:lnTo>
                  <a:lnTo>
                    <a:pt x="88900" y="499872"/>
                  </a:lnTo>
                  <a:lnTo>
                    <a:pt x="139700" y="426720"/>
                  </a:lnTo>
                  <a:lnTo>
                    <a:pt x="165100" y="391668"/>
                  </a:lnTo>
                  <a:lnTo>
                    <a:pt x="215900" y="324612"/>
                  </a:lnTo>
                  <a:lnTo>
                    <a:pt x="266700" y="263652"/>
                  </a:lnTo>
                  <a:lnTo>
                    <a:pt x="304800" y="234696"/>
                  </a:lnTo>
                  <a:lnTo>
                    <a:pt x="330200" y="207264"/>
                  </a:lnTo>
                  <a:lnTo>
                    <a:pt x="368300" y="181356"/>
                  </a:lnTo>
                  <a:lnTo>
                    <a:pt x="368300" y="182880"/>
                  </a:lnTo>
                  <a:lnTo>
                    <a:pt x="406400" y="158496"/>
                  </a:lnTo>
                  <a:lnTo>
                    <a:pt x="444500" y="135636"/>
                  </a:lnTo>
                  <a:lnTo>
                    <a:pt x="482600" y="114300"/>
                  </a:lnTo>
                  <a:lnTo>
                    <a:pt x="558800" y="77724"/>
                  </a:lnTo>
                  <a:lnTo>
                    <a:pt x="596900" y="62484"/>
                  </a:lnTo>
                  <a:lnTo>
                    <a:pt x="647700" y="48768"/>
                  </a:lnTo>
                  <a:lnTo>
                    <a:pt x="685800" y="38100"/>
                  </a:lnTo>
                  <a:lnTo>
                    <a:pt x="736600" y="27432"/>
                  </a:lnTo>
                  <a:lnTo>
                    <a:pt x="774700" y="19812"/>
                  </a:lnTo>
                  <a:lnTo>
                    <a:pt x="863600" y="10668"/>
                  </a:lnTo>
                  <a:lnTo>
                    <a:pt x="914400" y="10668"/>
                  </a:lnTo>
                  <a:lnTo>
                    <a:pt x="965200" y="12192"/>
                  </a:lnTo>
                  <a:lnTo>
                    <a:pt x="1016000" y="15240"/>
                  </a:lnTo>
                  <a:lnTo>
                    <a:pt x="1054100" y="19812"/>
                  </a:lnTo>
                  <a:lnTo>
                    <a:pt x="1104900" y="27432"/>
                  </a:lnTo>
                  <a:lnTo>
                    <a:pt x="1143000" y="38100"/>
                  </a:lnTo>
                  <a:lnTo>
                    <a:pt x="1193800" y="48768"/>
                  </a:lnTo>
                  <a:lnTo>
                    <a:pt x="1231900" y="62484"/>
                  </a:lnTo>
                  <a:lnTo>
                    <a:pt x="1270000" y="77724"/>
                  </a:lnTo>
                  <a:lnTo>
                    <a:pt x="1308100" y="96012"/>
                  </a:lnTo>
                  <a:lnTo>
                    <a:pt x="1358900" y="114300"/>
                  </a:lnTo>
                  <a:lnTo>
                    <a:pt x="1397000" y="135636"/>
                  </a:lnTo>
                  <a:lnTo>
                    <a:pt x="1422400" y="158496"/>
                  </a:lnTo>
                  <a:lnTo>
                    <a:pt x="1498600" y="207264"/>
                  </a:lnTo>
                  <a:lnTo>
                    <a:pt x="1536700" y="234696"/>
                  </a:lnTo>
                  <a:lnTo>
                    <a:pt x="1562100" y="263652"/>
                  </a:lnTo>
                  <a:lnTo>
                    <a:pt x="1587500" y="294132"/>
                  </a:lnTo>
                  <a:lnTo>
                    <a:pt x="1625600" y="324612"/>
                  </a:lnTo>
                  <a:lnTo>
                    <a:pt x="1676400" y="391668"/>
                  </a:lnTo>
                  <a:lnTo>
                    <a:pt x="1701800" y="426720"/>
                  </a:lnTo>
                  <a:lnTo>
                    <a:pt x="1714500" y="463296"/>
                  </a:lnTo>
                  <a:lnTo>
                    <a:pt x="1739900" y="499872"/>
                  </a:lnTo>
                  <a:lnTo>
                    <a:pt x="1752600" y="537972"/>
                  </a:lnTo>
                  <a:lnTo>
                    <a:pt x="1778000" y="577596"/>
                  </a:lnTo>
                  <a:lnTo>
                    <a:pt x="1790700" y="617220"/>
                  </a:lnTo>
                  <a:lnTo>
                    <a:pt x="1803400" y="658368"/>
                  </a:lnTo>
                  <a:lnTo>
                    <a:pt x="1816100" y="743712"/>
                  </a:lnTo>
                  <a:lnTo>
                    <a:pt x="1828800" y="765048"/>
                  </a:lnTo>
                  <a:lnTo>
                    <a:pt x="1828800" y="1007364"/>
                  </a:lnTo>
                  <a:lnTo>
                    <a:pt x="1841500" y="964692"/>
                  </a:lnTo>
                  <a:close/>
                </a:path>
                <a:path w="1841500" h="1750060">
                  <a:moveTo>
                    <a:pt x="1828800" y="1007364"/>
                  </a:moveTo>
                  <a:lnTo>
                    <a:pt x="1828800" y="984504"/>
                  </a:lnTo>
                  <a:lnTo>
                    <a:pt x="1816100" y="1005840"/>
                  </a:lnTo>
                  <a:lnTo>
                    <a:pt x="1803400" y="1091184"/>
                  </a:lnTo>
                  <a:lnTo>
                    <a:pt x="1790700" y="1132332"/>
                  </a:lnTo>
                  <a:lnTo>
                    <a:pt x="1778000" y="1171956"/>
                  </a:lnTo>
                  <a:lnTo>
                    <a:pt x="1752600" y="1211580"/>
                  </a:lnTo>
                  <a:lnTo>
                    <a:pt x="1739900" y="1249680"/>
                  </a:lnTo>
                  <a:lnTo>
                    <a:pt x="1714500" y="1286256"/>
                  </a:lnTo>
                  <a:lnTo>
                    <a:pt x="1701800" y="1322832"/>
                  </a:lnTo>
                  <a:lnTo>
                    <a:pt x="1676400" y="1357884"/>
                  </a:lnTo>
                  <a:lnTo>
                    <a:pt x="1625600" y="1424940"/>
                  </a:lnTo>
                  <a:lnTo>
                    <a:pt x="1587500" y="1455420"/>
                  </a:lnTo>
                  <a:lnTo>
                    <a:pt x="1562100" y="1485900"/>
                  </a:lnTo>
                  <a:lnTo>
                    <a:pt x="1536700" y="1514856"/>
                  </a:lnTo>
                  <a:lnTo>
                    <a:pt x="1498600" y="1542288"/>
                  </a:lnTo>
                  <a:lnTo>
                    <a:pt x="1422400" y="1591056"/>
                  </a:lnTo>
                  <a:lnTo>
                    <a:pt x="1397000" y="1613916"/>
                  </a:lnTo>
                  <a:lnTo>
                    <a:pt x="1358900" y="1635252"/>
                  </a:lnTo>
                  <a:lnTo>
                    <a:pt x="1308100" y="1653540"/>
                  </a:lnTo>
                  <a:lnTo>
                    <a:pt x="1231900" y="1687068"/>
                  </a:lnTo>
                  <a:lnTo>
                    <a:pt x="1193800" y="1700784"/>
                  </a:lnTo>
                  <a:lnTo>
                    <a:pt x="1193800" y="1699260"/>
                  </a:lnTo>
                  <a:lnTo>
                    <a:pt x="1104900" y="1720596"/>
                  </a:lnTo>
                  <a:lnTo>
                    <a:pt x="1054100" y="1728216"/>
                  </a:lnTo>
                  <a:lnTo>
                    <a:pt x="1016000" y="1734312"/>
                  </a:lnTo>
                  <a:lnTo>
                    <a:pt x="965200" y="1737360"/>
                  </a:lnTo>
                  <a:lnTo>
                    <a:pt x="914400" y="1738884"/>
                  </a:lnTo>
                  <a:lnTo>
                    <a:pt x="863600" y="1737360"/>
                  </a:lnTo>
                  <a:lnTo>
                    <a:pt x="825500" y="1734312"/>
                  </a:lnTo>
                  <a:lnTo>
                    <a:pt x="774700" y="1729740"/>
                  </a:lnTo>
                  <a:lnTo>
                    <a:pt x="736600" y="1722120"/>
                  </a:lnTo>
                  <a:lnTo>
                    <a:pt x="685800" y="1711452"/>
                  </a:lnTo>
                  <a:lnTo>
                    <a:pt x="647700" y="1700784"/>
                  </a:lnTo>
                  <a:lnTo>
                    <a:pt x="596900" y="1687068"/>
                  </a:lnTo>
                  <a:lnTo>
                    <a:pt x="558800" y="1671828"/>
                  </a:lnTo>
                  <a:lnTo>
                    <a:pt x="482600" y="1635252"/>
                  </a:lnTo>
                  <a:lnTo>
                    <a:pt x="444500" y="1613916"/>
                  </a:lnTo>
                  <a:lnTo>
                    <a:pt x="406400" y="1591056"/>
                  </a:lnTo>
                  <a:lnTo>
                    <a:pt x="330200" y="1542288"/>
                  </a:lnTo>
                  <a:lnTo>
                    <a:pt x="304800" y="1514856"/>
                  </a:lnTo>
                  <a:lnTo>
                    <a:pt x="266700" y="1485900"/>
                  </a:lnTo>
                  <a:lnTo>
                    <a:pt x="215900" y="1424940"/>
                  </a:lnTo>
                  <a:lnTo>
                    <a:pt x="165100" y="1357884"/>
                  </a:lnTo>
                  <a:lnTo>
                    <a:pt x="139700" y="1322832"/>
                  </a:lnTo>
                  <a:lnTo>
                    <a:pt x="88900" y="1249680"/>
                  </a:lnTo>
                  <a:lnTo>
                    <a:pt x="76200" y="1211580"/>
                  </a:lnTo>
                  <a:lnTo>
                    <a:pt x="50800" y="1132332"/>
                  </a:lnTo>
                  <a:lnTo>
                    <a:pt x="38100" y="1091184"/>
                  </a:lnTo>
                  <a:lnTo>
                    <a:pt x="12700" y="1005840"/>
                  </a:lnTo>
                  <a:lnTo>
                    <a:pt x="12700" y="941832"/>
                  </a:lnTo>
                  <a:lnTo>
                    <a:pt x="0" y="918972"/>
                  </a:lnTo>
                  <a:lnTo>
                    <a:pt x="0" y="1007364"/>
                  </a:lnTo>
                  <a:lnTo>
                    <a:pt x="12700" y="1051560"/>
                  </a:lnTo>
                  <a:lnTo>
                    <a:pt x="25400" y="1094232"/>
                  </a:lnTo>
                  <a:lnTo>
                    <a:pt x="38100" y="1135380"/>
                  </a:lnTo>
                  <a:lnTo>
                    <a:pt x="50800" y="1175004"/>
                  </a:lnTo>
                  <a:lnTo>
                    <a:pt x="63500" y="1216152"/>
                  </a:lnTo>
                  <a:lnTo>
                    <a:pt x="88900" y="1254252"/>
                  </a:lnTo>
                  <a:lnTo>
                    <a:pt x="101600" y="1292352"/>
                  </a:lnTo>
                  <a:lnTo>
                    <a:pt x="127000" y="1328928"/>
                  </a:lnTo>
                  <a:lnTo>
                    <a:pt x="177800" y="1399032"/>
                  </a:lnTo>
                  <a:lnTo>
                    <a:pt x="228600" y="1463040"/>
                  </a:lnTo>
                  <a:lnTo>
                    <a:pt x="266700" y="1493520"/>
                  </a:lnTo>
                  <a:lnTo>
                    <a:pt x="292100" y="1522476"/>
                  </a:lnTo>
                  <a:lnTo>
                    <a:pt x="330200" y="1549908"/>
                  </a:lnTo>
                  <a:lnTo>
                    <a:pt x="368300" y="1575816"/>
                  </a:lnTo>
                  <a:lnTo>
                    <a:pt x="406400" y="1600200"/>
                  </a:lnTo>
                  <a:lnTo>
                    <a:pt x="444500" y="1623060"/>
                  </a:lnTo>
                  <a:lnTo>
                    <a:pt x="482600" y="1644396"/>
                  </a:lnTo>
                  <a:lnTo>
                    <a:pt x="558800" y="1680972"/>
                  </a:lnTo>
                  <a:lnTo>
                    <a:pt x="596900" y="1696212"/>
                  </a:lnTo>
                  <a:lnTo>
                    <a:pt x="647700" y="1709928"/>
                  </a:lnTo>
                  <a:lnTo>
                    <a:pt x="685800" y="1722120"/>
                  </a:lnTo>
                  <a:lnTo>
                    <a:pt x="736600" y="1731264"/>
                  </a:lnTo>
                  <a:lnTo>
                    <a:pt x="774700" y="1738884"/>
                  </a:lnTo>
                  <a:lnTo>
                    <a:pt x="825500" y="1744980"/>
                  </a:lnTo>
                  <a:lnTo>
                    <a:pt x="863600" y="1748028"/>
                  </a:lnTo>
                  <a:lnTo>
                    <a:pt x="914400" y="1749552"/>
                  </a:lnTo>
                  <a:lnTo>
                    <a:pt x="965200" y="1748028"/>
                  </a:lnTo>
                  <a:lnTo>
                    <a:pt x="1016000" y="1744980"/>
                  </a:lnTo>
                  <a:lnTo>
                    <a:pt x="1054100" y="1738884"/>
                  </a:lnTo>
                  <a:lnTo>
                    <a:pt x="1104900" y="1731264"/>
                  </a:lnTo>
                  <a:lnTo>
                    <a:pt x="1193800" y="1709928"/>
                  </a:lnTo>
                  <a:lnTo>
                    <a:pt x="1231900" y="1696212"/>
                  </a:lnTo>
                  <a:lnTo>
                    <a:pt x="1282700" y="1680972"/>
                  </a:lnTo>
                  <a:lnTo>
                    <a:pt x="1358900" y="1644396"/>
                  </a:lnTo>
                  <a:lnTo>
                    <a:pt x="1397000" y="1623060"/>
                  </a:lnTo>
                  <a:lnTo>
                    <a:pt x="1435100" y="1600200"/>
                  </a:lnTo>
                  <a:lnTo>
                    <a:pt x="1473200" y="1575816"/>
                  </a:lnTo>
                  <a:lnTo>
                    <a:pt x="1511300" y="1549908"/>
                  </a:lnTo>
                  <a:lnTo>
                    <a:pt x="1536700" y="1522476"/>
                  </a:lnTo>
                  <a:lnTo>
                    <a:pt x="1574800" y="1493520"/>
                  </a:lnTo>
                  <a:lnTo>
                    <a:pt x="1600200" y="1463040"/>
                  </a:lnTo>
                  <a:lnTo>
                    <a:pt x="1625600" y="1431036"/>
                  </a:lnTo>
                  <a:lnTo>
                    <a:pt x="1663700" y="1399032"/>
                  </a:lnTo>
                  <a:lnTo>
                    <a:pt x="1689100" y="1363980"/>
                  </a:lnTo>
                  <a:lnTo>
                    <a:pt x="1701800" y="1328928"/>
                  </a:lnTo>
                  <a:lnTo>
                    <a:pt x="1727200" y="1292352"/>
                  </a:lnTo>
                  <a:lnTo>
                    <a:pt x="1752600" y="1254252"/>
                  </a:lnTo>
                  <a:lnTo>
                    <a:pt x="1765300" y="1214628"/>
                  </a:lnTo>
                  <a:lnTo>
                    <a:pt x="1790700" y="1175004"/>
                  </a:lnTo>
                  <a:lnTo>
                    <a:pt x="1803400" y="1135380"/>
                  </a:lnTo>
                  <a:lnTo>
                    <a:pt x="1816100" y="1094232"/>
                  </a:lnTo>
                  <a:lnTo>
                    <a:pt x="1816100" y="1051560"/>
                  </a:lnTo>
                  <a:lnTo>
                    <a:pt x="1828800" y="1007364"/>
                  </a:lnTo>
                  <a:close/>
                </a:path>
              </a:pathLst>
            </a:custGeom>
            <a:solidFill>
              <a:srgbClr val="AEAAA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179320" y="3479304"/>
              <a:ext cx="1663700" cy="1612900"/>
            </a:xfrm>
            <a:custGeom>
              <a:avLst/>
              <a:gdLst/>
              <a:ahLst/>
              <a:cxnLst/>
              <a:rect l="l" t="t" r="r" b="b"/>
              <a:pathLst>
                <a:path w="1663700" h="1612900">
                  <a:moveTo>
                    <a:pt x="1663700" y="765048"/>
                  </a:moveTo>
                  <a:lnTo>
                    <a:pt x="1660994" y="756323"/>
                  </a:lnTo>
                  <a:lnTo>
                    <a:pt x="1657096" y="712851"/>
                  </a:lnTo>
                  <a:lnTo>
                    <a:pt x="1650225" y="667308"/>
                  </a:lnTo>
                  <a:lnTo>
                    <a:pt x="1640751" y="622630"/>
                  </a:lnTo>
                  <a:lnTo>
                    <a:pt x="1638300" y="613714"/>
                  </a:lnTo>
                  <a:lnTo>
                    <a:pt x="1638300" y="605028"/>
                  </a:lnTo>
                  <a:lnTo>
                    <a:pt x="1612900" y="528828"/>
                  </a:lnTo>
                  <a:lnTo>
                    <a:pt x="1600200" y="492252"/>
                  </a:lnTo>
                  <a:lnTo>
                    <a:pt x="1588223" y="475018"/>
                  </a:lnTo>
                  <a:lnTo>
                    <a:pt x="1578292" y="453986"/>
                  </a:lnTo>
                  <a:lnTo>
                    <a:pt x="1564690" y="429006"/>
                  </a:lnTo>
                  <a:lnTo>
                    <a:pt x="1562100" y="422148"/>
                  </a:lnTo>
                  <a:lnTo>
                    <a:pt x="1557540" y="415874"/>
                  </a:lnTo>
                  <a:lnTo>
                    <a:pt x="1556931" y="414731"/>
                  </a:lnTo>
                  <a:lnTo>
                    <a:pt x="1533436" y="376783"/>
                  </a:lnTo>
                  <a:lnTo>
                    <a:pt x="1531518" y="374053"/>
                  </a:lnTo>
                  <a:lnTo>
                    <a:pt x="1524000" y="355092"/>
                  </a:lnTo>
                  <a:lnTo>
                    <a:pt x="1498600" y="323088"/>
                  </a:lnTo>
                  <a:lnTo>
                    <a:pt x="1473200" y="292608"/>
                  </a:lnTo>
                  <a:lnTo>
                    <a:pt x="1447800" y="263652"/>
                  </a:lnTo>
                  <a:lnTo>
                    <a:pt x="1391818" y="214210"/>
                  </a:lnTo>
                  <a:lnTo>
                    <a:pt x="1386573" y="209397"/>
                  </a:lnTo>
                  <a:lnTo>
                    <a:pt x="1377988" y="202361"/>
                  </a:lnTo>
                  <a:lnTo>
                    <a:pt x="1358900" y="182880"/>
                  </a:lnTo>
                  <a:lnTo>
                    <a:pt x="1295400" y="137160"/>
                  </a:lnTo>
                  <a:lnTo>
                    <a:pt x="1257300" y="115824"/>
                  </a:lnTo>
                  <a:lnTo>
                    <a:pt x="1219200" y="96012"/>
                  </a:lnTo>
                  <a:lnTo>
                    <a:pt x="1155700" y="62484"/>
                  </a:lnTo>
                  <a:lnTo>
                    <a:pt x="1079500" y="35052"/>
                  </a:lnTo>
                  <a:lnTo>
                    <a:pt x="1041400" y="24384"/>
                  </a:lnTo>
                  <a:lnTo>
                    <a:pt x="990600" y="15240"/>
                  </a:lnTo>
                  <a:lnTo>
                    <a:pt x="914400" y="3048"/>
                  </a:lnTo>
                  <a:lnTo>
                    <a:pt x="863600" y="0"/>
                  </a:lnTo>
                  <a:lnTo>
                    <a:pt x="787400" y="0"/>
                  </a:lnTo>
                  <a:lnTo>
                    <a:pt x="736600" y="3048"/>
                  </a:lnTo>
                  <a:lnTo>
                    <a:pt x="660400" y="15240"/>
                  </a:lnTo>
                  <a:lnTo>
                    <a:pt x="622300" y="24384"/>
                  </a:lnTo>
                  <a:lnTo>
                    <a:pt x="584200" y="35052"/>
                  </a:lnTo>
                  <a:lnTo>
                    <a:pt x="508000" y="62484"/>
                  </a:lnTo>
                  <a:lnTo>
                    <a:pt x="431800" y="96012"/>
                  </a:lnTo>
                  <a:lnTo>
                    <a:pt x="393700" y="115824"/>
                  </a:lnTo>
                  <a:lnTo>
                    <a:pt x="355600" y="137160"/>
                  </a:lnTo>
                  <a:lnTo>
                    <a:pt x="344017" y="145503"/>
                  </a:lnTo>
                  <a:lnTo>
                    <a:pt x="344017" y="1452499"/>
                  </a:lnTo>
                  <a:lnTo>
                    <a:pt x="330200" y="1444752"/>
                  </a:lnTo>
                  <a:lnTo>
                    <a:pt x="319544" y="1434541"/>
                  </a:lnTo>
                  <a:lnTo>
                    <a:pt x="344017" y="1452499"/>
                  </a:lnTo>
                  <a:lnTo>
                    <a:pt x="344017" y="145503"/>
                  </a:lnTo>
                  <a:lnTo>
                    <a:pt x="343954" y="159943"/>
                  </a:lnTo>
                  <a:lnTo>
                    <a:pt x="319608" y="177812"/>
                  </a:lnTo>
                  <a:lnTo>
                    <a:pt x="330200" y="167640"/>
                  </a:lnTo>
                  <a:lnTo>
                    <a:pt x="343954" y="159943"/>
                  </a:lnTo>
                  <a:lnTo>
                    <a:pt x="343954" y="145554"/>
                  </a:lnTo>
                  <a:lnTo>
                    <a:pt x="292100" y="182880"/>
                  </a:lnTo>
                  <a:lnTo>
                    <a:pt x="266700" y="208788"/>
                  </a:lnTo>
                  <a:lnTo>
                    <a:pt x="249656" y="227203"/>
                  </a:lnTo>
                  <a:lnTo>
                    <a:pt x="249656" y="1374571"/>
                  </a:lnTo>
                  <a:lnTo>
                    <a:pt x="241300" y="1368552"/>
                  </a:lnTo>
                  <a:lnTo>
                    <a:pt x="215900" y="1341120"/>
                  </a:lnTo>
                  <a:lnTo>
                    <a:pt x="165100" y="1283208"/>
                  </a:lnTo>
                  <a:lnTo>
                    <a:pt x="139700" y="1251204"/>
                  </a:lnTo>
                  <a:lnTo>
                    <a:pt x="132969" y="1234249"/>
                  </a:lnTo>
                  <a:lnTo>
                    <a:pt x="133807" y="1235595"/>
                  </a:lnTo>
                  <a:lnTo>
                    <a:pt x="159372" y="1272146"/>
                  </a:lnTo>
                  <a:lnTo>
                    <a:pt x="186918" y="1307249"/>
                  </a:lnTo>
                  <a:lnTo>
                    <a:pt x="216369" y="1340802"/>
                  </a:lnTo>
                  <a:lnTo>
                    <a:pt x="247650" y="1372730"/>
                  </a:lnTo>
                  <a:lnTo>
                    <a:pt x="249656" y="1374571"/>
                  </a:lnTo>
                  <a:lnTo>
                    <a:pt x="249656" y="227203"/>
                  </a:lnTo>
                  <a:lnTo>
                    <a:pt x="249529" y="227342"/>
                  </a:lnTo>
                  <a:lnTo>
                    <a:pt x="249529" y="237921"/>
                  </a:lnTo>
                  <a:lnTo>
                    <a:pt x="247650" y="239636"/>
                  </a:lnTo>
                  <a:lnTo>
                    <a:pt x="216369" y="271576"/>
                  </a:lnTo>
                  <a:lnTo>
                    <a:pt x="186918" y="305130"/>
                  </a:lnTo>
                  <a:lnTo>
                    <a:pt x="159372" y="340233"/>
                  </a:lnTo>
                  <a:lnTo>
                    <a:pt x="133807" y="376783"/>
                  </a:lnTo>
                  <a:lnTo>
                    <a:pt x="132981" y="378117"/>
                  </a:lnTo>
                  <a:lnTo>
                    <a:pt x="139700" y="361188"/>
                  </a:lnTo>
                  <a:lnTo>
                    <a:pt x="165100" y="329184"/>
                  </a:lnTo>
                  <a:lnTo>
                    <a:pt x="165100" y="330708"/>
                  </a:lnTo>
                  <a:lnTo>
                    <a:pt x="190500" y="300228"/>
                  </a:lnTo>
                  <a:lnTo>
                    <a:pt x="215900" y="271272"/>
                  </a:lnTo>
                  <a:lnTo>
                    <a:pt x="241300" y="243840"/>
                  </a:lnTo>
                  <a:lnTo>
                    <a:pt x="249529" y="237921"/>
                  </a:lnTo>
                  <a:lnTo>
                    <a:pt x="249529" y="227342"/>
                  </a:lnTo>
                  <a:lnTo>
                    <a:pt x="215900" y="263652"/>
                  </a:lnTo>
                  <a:lnTo>
                    <a:pt x="177800" y="292608"/>
                  </a:lnTo>
                  <a:lnTo>
                    <a:pt x="165100" y="323088"/>
                  </a:lnTo>
                  <a:lnTo>
                    <a:pt x="114300" y="387096"/>
                  </a:lnTo>
                  <a:lnTo>
                    <a:pt x="109385" y="393890"/>
                  </a:lnTo>
                  <a:lnTo>
                    <a:pt x="109385" y="1195959"/>
                  </a:lnTo>
                  <a:lnTo>
                    <a:pt x="101600" y="1185672"/>
                  </a:lnTo>
                  <a:lnTo>
                    <a:pt x="97218" y="1173607"/>
                  </a:lnTo>
                  <a:lnTo>
                    <a:pt x="109385" y="1195959"/>
                  </a:lnTo>
                  <a:lnTo>
                    <a:pt x="109385" y="393890"/>
                  </a:lnTo>
                  <a:lnTo>
                    <a:pt x="109359" y="416471"/>
                  </a:lnTo>
                  <a:lnTo>
                    <a:pt x="97231" y="438759"/>
                  </a:lnTo>
                  <a:lnTo>
                    <a:pt x="101600" y="426720"/>
                  </a:lnTo>
                  <a:lnTo>
                    <a:pt x="109359" y="416471"/>
                  </a:lnTo>
                  <a:lnTo>
                    <a:pt x="109359" y="393915"/>
                  </a:lnTo>
                  <a:lnTo>
                    <a:pt x="88900" y="422148"/>
                  </a:lnTo>
                  <a:lnTo>
                    <a:pt x="79806" y="446163"/>
                  </a:lnTo>
                  <a:lnTo>
                    <a:pt x="79806" y="1139075"/>
                  </a:lnTo>
                  <a:lnTo>
                    <a:pt x="63500" y="1115568"/>
                  </a:lnTo>
                  <a:lnTo>
                    <a:pt x="50800" y="1080516"/>
                  </a:lnTo>
                  <a:lnTo>
                    <a:pt x="38100" y="1042416"/>
                  </a:lnTo>
                  <a:lnTo>
                    <a:pt x="25400" y="1005840"/>
                  </a:lnTo>
                  <a:lnTo>
                    <a:pt x="25400" y="984605"/>
                  </a:lnTo>
                  <a:lnTo>
                    <a:pt x="26492" y="989749"/>
                  </a:lnTo>
                  <a:lnTo>
                    <a:pt x="38506" y="1033500"/>
                  </a:lnTo>
                  <a:lnTo>
                    <a:pt x="52971" y="1076236"/>
                  </a:lnTo>
                  <a:lnTo>
                    <a:pt x="69811" y="1117892"/>
                  </a:lnTo>
                  <a:lnTo>
                    <a:pt x="79806" y="1139075"/>
                  </a:lnTo>
                  <a:lnTo>
                    <a:pt x="79806" y="446163"/>
                  </a:lnTo>
                  <a:lnTo>
                    <a:pt x="79794" y="473354"/>
                  </a:lnTo>
                  <a:lnTo>
                    <a:pt x="69811" y="494487"/>
                  </a:lnTo>
                  <a:lnTo>
                    <a:pt x="52971" y="536143"/>
                  </a:lnTo>
                  <a:lnTo>
                    <a:pt x="38506" y="578878"/>
                  </a:lnTo>
                  <a:lnTo>
                    <a:pt x="26492" y="622630"/>
                  </a:lnTo>
                  <a:lnTo>
                    <a:pt x="25400" y="627786"/>
                  </a:lnTo>
                  <a:lnTo>
                    <a:pt x="25400" y="608076"/>
                  </a:lnTo>
                  <a:lnTo>
                    <a:pt x="50800" y="531876"/>
                  </a:lnTo>
                  <a:lnTo>
                    <a:pt x="63500" y="496824"/>
                  </a:lnTo>
                  <a:lnTo>
                    <a:pt x="79794" y="473354"/>
                  </a:lnTo>
                  <a:lnTo>
                    <a:pt x="79794" y="446189"/>
                  </a:lnTo>
                  <a:lnTo>
                    <a:pt x="76200" y="455676"/>
                  </a:lnTo>
                  <a:lnTo>
                    <a:pt x="63500" y="492252"/>
                  </a:lnTo>
                  <a:lnTo>
                    <a:pt x="38100" y="528828"/>
                  </a:lnTo>
                  <a:lnTo>
                    <a:pt x="25400" y="566928"/>
                  </a:lnTo>
                  <a:lnTo>
                    <a:pt x="25400" y="605028"/>
                  </a:lnTo>
                  <a:lnTo>
                    <a:pt x="15582" y="634479"/>
                  </a:lnTo>
                  <a:lnTo>
                    <a:pt x="15582" y="676795"/>
                  </a:lnTo>
                  <a:lnTo>
                    <a:pt x="15582" y="935621"/>
                  </a:lnTo>
                  <a:lnTo>
                    <a:pt x="12700" y="926592"/>
                  </a:lnTo>
                  <a:lnTo>
                    <a:pt x="12700" y="916457"/>
                  </a:lnTo>
                  <a:lnTo>
                    <a:pt x="15582" y="935621"/>
                  </a:lnTo>
                  <a:lnTo>
                    <a:pt x="15582" y="676795"/>
                  </a:lnTo>
                  <a:lnTo>
                    <a:pt x="12700" y="695934"/>
                  </a:lnTo>
                  <a:lnTo>
                    <a:pt x="12700" y="685800"/>
                  </a:lnTo>
                  <a:lnTo>
                    <a:pt x="15582" y="676795"/>
                  </a:lnTo>
                  <a:lnTo>
                    <a:pt x="15582" y="634479"/>
                  </a:lnTo>
                  <a:lnTo>
                    <a:pt x="12700" y="643128"/>
                  </a:lnTo>
                  <a:lnTo>
                    <a:pt x="0" y="682752"/>
                  </a:lnTo>
                  <a:lnTo>
                    <a:pt x="0" y="765048"/>
                  </a:lnTo>
                  <a:lnTo>
                    <a:pt x="7569" y="741413"/>
                  </a:lnTo>
                  <a:lnTo>
                    <a:pt x="5981" y="759167"/>
                  </a:lnTo>
                  <a:lnTo>
                    <a:pt x="4572" y="806183"/>
                  </a:lnTo>
                  <a:lnTo>
                    <a:pt x="5981" y="853211"/>
                  </a:lnTo>
                  <a:lnTo>
                    <a:pt x="7696" y="872286"/>
                  </a:lnTo>
                  <a:lnTo>
                    <a:pt x="0" y="847344"/>
                  </a:lnTo>
                  <a:lnTo>
                    <a:pt x="0" y="929640"/>
                  </a:lnTo>
                  <a:lnTo>
                    <a:pt x="12700" y="969264"/>
                  </a:lnTo>
                  <a:lnTo>
                    <a:pt x="25400" y="1007364"/>
                  </a:lnTo>
                  <a:lnTo>
                    <a:pt x="25400" y="1045464"/>
                  </a:lnTo>
                  <a:lnTo>
                    <a:pt x="38100" y="1083564"/>
                  </a:lnTo>
                  <a:lnTo>
                    <a:pt x="63500" y="1120140"/>
                  </a:lnTo>
                  <a:lnTo>
                    <a:pt x="76200" y="1156716"/>
                  </a:lnTo>
                  <a:lnTo>
                    <a:pt x="88900" y="1190244"/>
                  </a:lnTo>
                  <a:lnTo>
                    <a:pt x="114300" y="1225296"/>
                  </a:lnTo>
                  <a:lnTo>
                    <a:pt x="165100" y="1289304"/>
                  </a:lnTo>
                  <a:lnTo>
                    <a:pt x="177800" y="1319784"/>
                  </a:lnTo>
                  <a:lnTo>
                    <a:pt x="215900" y="1348740"/>
                  </a:lnTo>
                  <a:lnTo>
                    <a:pt x="266700" y="1403604"/>
                  </a:lnTo>
                  <a:lnTo>
                    <a:pt x="292100" y="1429512"/>
                  </a:lnTo>
                  <a:lnTo>
                    <a:pt x="355600" y="1475232"/>
                  </a:lnTo>
                  <a:lnTo>
                    <a:pt x="393700" y="1496568"/>
                  </a:lnTo>
                  <a:lnTo>
                    <a:pt x="431800" y="1516380"/>
                  </a:lnTo>
                  <a:lnTo>
                    <a:pt x="508000" y="1549908"/>
                  </a:lnTo>
                  <a:lnTo>
                    <a:pt x="584200" y="1577340"/>
                  </a:lnTo>
                  <a:lnTo>
                    <a:pt x="622300" y="1588008"/>
                  </a:lnTo>
                  <a:lnTo>
                    <a:pt x="660400" y="1597152"/>
                  </a:lnTo>
                  <a:lnTo>
                    <a:pt x="736600" y="1609344"/>
                  </a:lnTo>
                  <a:lnTo>
                    <a:pt x="787400" y="1612392"/>
                  </a:lnTo>
                  <a:lnTo>
                    <a:pt x="863600" y="1612392"/>
                  </a:lnTo>
                  <a:lnTo>
                    <a:pt x="914400" y="1609344"/>
                  </a:lnTo>
                  <a:lnTo>
                    <a:pt x="990600" y="1597152"/>
                  </a:lnTo>
                  <a:lnTo>
                    <a:pt x="1041400" y="1588008"/>
                  </a:lnTo>
                  <a:lnTo>
                    <a:pt x="1079500" y="1577340"/>
                  </a:lnTo>
                  <a:lnTo>
                    <a:pt x="1155700" y="1549908"/>
                  </a:lnTo>
                  <a:lnTo>
                    <a:pt x="1219200" y="1516380"/>
                  </a:lnTo>
                  <a:lnTo>
                    <a:pt x="1257300" y="1496568"/>
                  </a:lnTo>
                  <a:lnTo>
                    <a:pt x="1295400" y="1475232"/>
                  </a:lnTo>
                  <a:lnTo>
                    <a:pt x="1358900" y="1429512"/>
                  </a:lnTo>
                  <a:lnTo>
                    <a:pt x="1378051" y="1409979"/>
                  </a:lnTo>
                  <a:lnTo>
                    <a:pt x="1386573" y="1402981"/>
                  </a:lnTo>
                  <a:lnTo>
                    <a:pt x="1391754" y="1398231"/>
                  </a:lnTo>
                  <a:lnTo>
                    <a:pt x="1422400" y="1376172"/>
                  </a:lnTo>
                  <a:lnTo>
                    <a:pt x="1447800" y="1348740"/>
                  </a:lnTo>
                  <a:lnTo>
                    <a:pt x="1473200" y="1319784"/>
                  </a:lnTo>
                  <a:lnTo>
                    <a:pt x="1498600" y="1289304"/>
                  </a:lnTo>
                  <a:lnTo>
                    <a:pt x="1524000" y="1257300"/>
                  </a:lnTo>
                  <a:lnTo>
                    <a:pt x="1531531" y="1238326"/>
                  </a:lnTo>
                  <a:lnTo>
                    <a:pt x="1533436" y="1235595"/>
                  </a:lnTo>
                  <a:lnTo>
                    <a:pt x="1556931" y="1197648"/>
                  </a:lnTo>
                  <a:lnTo>
                    <a:pt x="1557515" y="1196568"/>
                  </a:lnTo>
                  <a:lnTo>
                    <a:pt x="1562100" y="1190244"/>
                  </a:lnTo>
                  <a:lnTo>
                    <a:pt x="1564703" y="1183360"/>
                  </a:lnTo>
                  <a:lnTo>
                    <a:pt x="1578292" y="1158392"/>
                  </a:lnTo>
                  <a:lnTo>
                    <a:pt x="1588198" y="1137412"/>
                  </a:lnTo>
                  <a:lnTo>
                    <a:pt x="1600200" y="1120140"/>
                  </a:lnTo>
                  <a:lnTo>
                    <a:pt x="1612900" y="1083564"/>
                  </a:lnTo>
                  <a:lnTo>
                    <a:pt x="1638300" y="1007364"/>
                  </a:lnTo>
                  <a:lnTo>
                    <a:pt x="1638300" y="998677"/>
                  </a:lnTo>
                  <a:lnTo>
                    <a:pt x="1640751" y="989749"/>
                  </a:lnTo>
                  <a:lnTo>
                    <a:pt x="1650225" y="945070"/>
                  </a:lnTo>
                  <a:lnTo>
                    <a:pt x="1657096" y="899528"/>
                  </a:lnTo>
                  <a:lnTo>
                    <a:pt x="1660994" y="856081"/>
                  </a:lnTo>
                  <a:lnTo>
                    <a:pt x="1663700" y="847344"/>
                  </a:lnTo>
                  <a:lnTo>
                    <a:pt x="1663700" y="765048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3832" y="2459735"/>
              <a:ext cx="3252470" cy="620395"/>
            </a:xfrm>
            <a:custGeom>
              <a:avLst/>
              <a:gdLst/>
              <a:ahLst/>
              <a:cxnLst/>
              <a:rect l="l" t="t" r="r" b="b"/>
              <a:pathLst>
                <a:path w="3252470" h="620394">
                  <a:moveTo>
                    <a:pt x="3252215" y="310895"/>
                  </a:moveTo>
                  <a:lnTo>
                    <a:pt x="3238375" y="239450"/>
                  </a:lnTo>
                  <a:lnTo>
                    <a:pt x="3198969" y="173949"/>
                  </a:lnTo>
                  <a:lnTo>
                    <a:pt x="3170670" y="144003"/>
                  </a:lnTo>
                  <a:lnTo>
                    <a:pt x="3137169" y="116232"/>
                  </a:lnTo>
                  <a:lnTo>
                    <a:pt x="3098863" y="90868"/>
                  </a:lnTo>
                  <a:lnTo>
                    <a:pt x="3056148" y="68140"/>
                  </a:lnTo>
                  <a:lnTo>
                    <a:pt x="3009421" y="48277"/>
                  </a:lnTo>
                  <a:lnTo>
                    <a:pt x="2959079" y="31510"/>
                  </a:lnTo>
                  <a:lnTo>
                    <a:pt x="2905517" y="18069"/>
                  </a:lnTo>
                  <a:lnTo>
                    <a:pt x="2849133" y="8184"/>
                  </a:lnTo>
                  <a:lnTo>
                    <a:pt x="2790323" y="2084"/>
                  </a:lnTo>
                  <a:lnTo>
                    <a:pt x="2729483" y="0"/>
                  </a:lnTo>
                  <a:lnTo>
                    <a:pt x="522731" y="0"/>
                  </a:lnTo>
                  <a:lnTo>
                    <a:pt x="461892" y="2084"/>
                  </a:lnTo>
                  <a:lnTo>
                    <a:pt x="403082" y="8184"/>
                  </a:lnTo>
                  <a:lnTo>
                    <a:pt x="346698" y="18069"/>
                  </a:lnTo>
                  <a:lnTo>
                    <a:pt x="293136" y="31510"/>
                  </a:lnTo>
                  <a:lnTo>
                    <a:pt x="242794" y="48277"/>
                  </a:lnTo>
                  <a:lnTo>
                    <a:pt x="196067" y="68140"/>
                  </a:lnTo>
                  <a:lnTo>
                    <a:pt x="153352" y="90868"/>
                  </a:lnTo>
                  <a:lnTo>
                    <a:pt x="115046" y="116232"/>
                  </a:lnTo>
                  <a:lnTo>
                    <a:pt x="81545" y="144003"/>
                  </a:lnTo>
                  <a:lnTo>
                    <a:pt x="53246" y="173949"/>
                  </a:lnTo>
                  <a:lnTo>
                    <a:pt x="30546" y="205841"/>
                  </a:lnTo>
                  <a:lnTo>
                    <a:pt x="3526" y="274544"/>
                  </a:lnTo>
                  <a:lnTo>
                    <a:pt x="0" y="310895"/>
                  </a:lnTo>
                  <a:lnTo>
                    <a:pt x="3526" y="346943"/>
                  </a:lnTo>
                  <a:lnTo>
                    <a:pt x="30546" y="415165"/>
                  </a:lnTo>
                  <a:lnTo>
                    <a:pt x="53246" y="446874"/>
                  </a:lnTo>
                  <a:lnTo>
                    <a:pt x="81545" y="476669"/>
                  </a:lnTo>
                  <a:lnTo>
                    <a:pt x="115046" y="504319"/>
                  </a:lnTo>
                  <a:lnTo>
                    <a:pt x="153352" y="529589"/>
                  </a:lnTo>
                  <a:lnTo>
                    <a:pt x="196067" y="552247"/>
                  </a:lnTo>
                  <a:lnTo>
                    <a:pt x="242794" y="572059"/>
                  </a:lnTo>
                  <a:lnTo>
                    <a:pt x="293136" y="588792"/>
                  </a:lnTo>
                  <a:lnTo>
                    <a:pt x="346698" y="602213"/>
                  </a:lnTo>
                  <a:lnTo>
                    <a:pt x="403082" y="612088"/>
                  </a:lnTo>
                  <a:lnTo>
                    <a:pt x="461892" y="618184"/>
                  </a:lnTo>
                  <a:lnTo>
                    <a:pt x="522731" y="620267"/>
                  </a:lnTo>
                  <a:lnTo>
                    <a:pt x="2729483" y="620267"/>
                  </a:lnTo>
                  <a:lnTo>
                    <a:pt x="2790323" y="618184"/>
                  </a:lnTo>
                  <a:lnTo>
                    <a:pt x="2849133" y="612088"/>
                  </a:lnTo>
                  <a:lnTo>
                    <a:pt x="2905517" y="602213"/>
                  </a:lnTo>
                  <a:lnTo>
                    <a:pt x="2959079" y="588792"/>
                  </a:lnTo>
                  <a:lnTo>
                    <a:pt x="3009421" y="572059"/>
                  </a:lnTo>
                  <a:lnTo>
                    <a:pt x="3056148" y="552247"/>
                  </a:lnTo>
                  <a:lnTo>
                    <a:pt x="3098863" y="529589"/>
                  </a:lnTo>
                  <a:lnTo>
                    <a:pt x="3137169" y="504319"/>
                  </a:lnTo>
                  <a:lnTo>
                    <a:pt x="3170670" y="476669"/>
                  </a:lnTo>
                  <a:lnTo>
                    <a:pt x="3198969" y="446874"/>
                  </a:lnTo>
                  <a:lnTo>
                    <a:pt x="3221669" y="415165"/>
                  </a:lnTo>
                  <a:lnTo>
                    <a:pt x="3248689" y="346943"/>
                  </a:lnTo>
                  <a:lnTo>
                    <a:pt x="3252215" y="310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5509260" y="2455164"/>
              <a:ext cx="3263265" cy="631190"/>
            </a:xfrm>
            <a:custGeom>
              <a:avLst/>
              <a:gdLst/>
              <a:ahLst/>
              <a:cxnLst/>
              <a:rect l="l" t="t" r="r" b="b"/>
              <a:pathLst>
                <a:path w="3263265" h="631189">
                  <a:moveTo>
                    <a:pt x="3262884" y="315468"/>
                  </a:moveTo>
                  <a:lnTo>
                    <a:pt x="3259836" y="281940"/>
                  </a:lnTo>
                  <a:lnTo>
                    <a:pt x="3256788" y="266700"/>
                  </a:lnTo>
                  <a:lnTo>
                    <a:pt x="3250692" y="251460"/>
                  </a:lnTo>
                  <a:lnTo>
                    <a:pt x="3244596" y="234696"/>
                  </a:lnTo>
                  <a:lnTo>
                    <a:pt x="3220212" y="190500"/>
                  </a:lnTo>
                  <a:lnTo>
                    <a:pt x="3171444" y="137160"/>
                  </a:lnTo>
                  <a:lnTo>
                    <a:pt x="3140964" y="112776"/>
                  </a:lnTo>
                  <a:lnTo>
                    <a:pt x="3087624" y="80772"/>
                  </a:lnTo>
                  <a:lnTo>
                    <a:pt x="3069336" y="71628"/>
                  </a:lnTo>
                  <a:lnTo>
                    <a:pt x="3049524" y="60960"/>
                  </a:lnTo>
                  <a:lnTo>
                    <a:pt x="3028188" y="53340"/>
                  </a:lnTo>
                  <a:lnTo>
                    <a:pt x="3006852" y="44196"/>
                  </a:lnTo>
                  <a:lnTo>
                    <a:pt x="2985516" y="36576"/>
                  </a:lnTo>
                  <a:lnTo>
                    <a:pt x="2962656" y="30480"/>
                  </a:lnTo>
                  <a:lnTo>
                    <a:pt x="2938272" y="24384"/>
                  </a:lnTo>
                  <a:lnTo>
                    <a:pt x="2915412" y="18288"/>
                  </a:lnTo>
                  <a:lnTo>
                    <a:pt x="2891028" y="13716"/>
                  </a:lnTo>
                  <a:lnTo>
                    <a:pt x="2865120" y="9144"/>
                  </a:lnTo>
                  <a:lnTo>
                    <a:pt x="2813304" y="3048"/>
                  </a:lnTo>
                  <a:lnTo>
                    <a:pt x="2761488" y="0"/>
                  </a:lnTo>
                  <a:lnTo>
                    <a:pt x="501396" y="0"/>
                  </a:lnTo>
                  <a:lnTo>
                    <a:pt x="448056" y="3048"/>
                  </a:lnTo>
                  <a:lnTo>
                    <a:pt x="396240" y="9144"/>
                  </a:lnTo>
                  <a:lnTo>
                    <a:pt x="347472" y="18288"/>
                  </a:lnTo>
                  <a:lnTo>
                    <a:pt x="277368" y="36576"/>
                  </a:lnTo>
                  <a:lnTo>
                    <a:pt x="233172" y="53340"/>
                  </a:lnTo>
                  <a:lnTo>
                    <a:pt x="211836" y="60960"/>
                  </a:lnTo>
                  <a:lnTo>
                    <a:pt x="192024" y="71628"/>
                  </a:lnTo>
                  <a:lnTo>
                    <a:pt x="173736" y="80772"/>
                  </a:lnTo>
                  <a:lnTo>
                    <a:pt x="137160" y="102108"/>
                  </a:lnTo>
                  <a:lnTo>
                    <a:pt x="89916" y="137160"/>
                  </a:lnTo>
                  <a:lnTo>
                    <a:pt x="51816" y="176784"/>
                  </a:lnTo>
                  <a:lnTo>
                    <a:pt x="22860" y="220980"/>
                  </a:lnTo>
                  <a:lnTo>
                    <a:pt x="1524" y="281940"/>
                  </a:lnTo>
                  <a:lnTo>
                    <a:pt x="0" y="298704"/>
                  </a:lnTo>
                  <a:lnTo>
                    <a:pt x="0" y="330708"/>
                  </a:lnTo>
                  <a:lnTo>
                    <a:pt x="1524" y="347472"/>
                  </a:lnTo>
                  <a:lnTo>
                    <a:pt x="6096" y="362712"/>
                  </a:lnTo>
                  <a:lnTo>
                    <a:pt x="9144" y="373888"/>
                  </a:lnTo>
                  <a:lnTo>
                    <a:pt x="9144" y="315468"/>
                  </a:lnTo>
                  <a:lnTo>
                    <a:pt x="10668" y="298704"/>
                  </a:lnTo>
                  <a:lnTo>
                    <a:pt x="10668" y="300228"/>
                  </a:lnTo>
                  <a:lnTo>
                    <a:pt x="12192" y="283464"/>
                  </a:lnTo>
                  <a:lnTo>
                    <a:pt x="12192" y="284988"/>
                  </a:lnTo>
                  <a:lnTo>
                    <a:pt x="15240" y="268224"/>
                  </a:lnTo>
                  <a:lnTo>
                    <a:pt x="15240" y="269748"/>
                  </a:lnTo>
                  <a:lnTo>
                    <a:pt x="19812" y="254508"/>
                  </a:lnTo>
                  <a:lnTo>
                    <a:pt x="25908" y="239268"/>
                  </a:lnTo>
                  <a:lnTo>
                    <a:pt x="32004" y="225552"/>
                  </a:lnTo>
                  <a:lnTo>
                    <a:pt x="41148" y="210312"/>
                  </a:lnTo>
                  <a:lnTo>
                    <a:pt x="41148" y="211836"/>
                  </a:lnTo>
                  <a:lnTo>
                    <a:pt x="50292" y="196596"/>
                  </a:lnTo>
                  <a:lnTo>
                    <a:pt x="50292" y="198120"/>
                  </a:lnTo>
                  <a:lnTo>
                    <a:pt x="59436" y="185057"/>
                  </a:lnTo>
                  <a:lnTo>
                    <a:pt x="59436" y="184404"/>
                  </a:lnTo>
                  <a:lnTo>
                    <a:pt x="71628" y="170688"/>
                  </a:lnTo>
                  <a:lnTo>
                    <a:pt x="97536" y="144780"/>
                  </a:lnTo>
                  <a:lnTo>
                    <a:pt x="97536" y="146304"/>
                  </a:lnTo>
                  <a:lnTo>
                    <a:pt x="111252" y="134112"/>
                  </a:lnTo>
                  <a:lnTo>
                    <a:pt x="160020" y="100584"/>
                  </a:lnTo>
                  <a:lnTo>
                    <a:pt x="196596" y="80772"/>
                  </a:lnTo>
                  <a:lnTo>
                    <a:pt x="237744" y="62484"/>
                  </a:lnTo>
                  <a:lnTo>
                    <a:pt x="280416" y="47244"/>
                  </a:lnTo>
                  <a:lnTo>
                    <a:pt x="301752" y="41148"/>
                  </a:lnTo>
                  <a:lnTo>
                    <a:pt x="324612" y="34004"/>
                  </a:lnTo>
                  <a:lnTo>
                    <a:pt x="324612" y="33528"/>
                  </a:lnTo>
                  <a:lnTo>
                    <a:pt x="397764" y="19812"/>
                  </a:lnTo>
                  <a:lnTo>
                    <a:pt x="422148" y="16943"/>
                  </a:lnTo>
                  <a:lnTo>
                    <a:pt x="422148" y="16764"/>
                  </a:lnTo>
                  <a:lnTo>
                    <a:pt x="448056" y="13716"/>
                  </a:lnTo>
                  <a:lnTo>
                    <a:pt x="473964" y="12192"/>
                  </a:lnTo>
                  <a:lnTo>
                    <a:pt x="501396" y="10668"/>
                  </a:lnTo>
                  <a:lnTo>
                    <a:pt x="2761488" y="10752"/>
                  </a:lnTo>
                  <a:lnTo>
                    <a:pt x="2813304" y="13716"/>
                  </a:lnTo>
                  <a:lnTo>
                    <a:pt x="2863596" y="19812"/>
                  </a:lnTo>
                  <a:lnTo>
                    <a:pt x="2936748" y="33528"/>
                  </a:lnTo>
                  <a:lnTo>
                    <a:pt x="2959608" y="41148"/>
                  </a:lnTo>
                  <a:lnTo>
                    <a:pt x="2980944" y="47244"/>
                  </a:lnTo>
                  <a:lnTo>
                    <a:pt x="3003804" y="54864"/>
                  </a:lnTo>
                  <a:lnTo>
                    <a:pt x="3025140" y="62484"/>
                  </a:lnTo>
                  <a:lnTo>
                    <a:pt x="3025140" y="63137"/>
                  </a:lnTo>
                  <a:lnTo>
                    <a:pt x="3044952" y="71628"/>
                  </a:lnTo>
                  <a:lnTo>
                    <a:pt x="3083052" y="89916"/>
                  </a:lnTo>
                  <a:lnTo>
                    <a:pt x="3134868" y="121920"/>
                  </a:lnTo>
                  <a:lnTo>
                    <a:pt x="3163824" y="146304"/>
                  </a:lnTo>
                  <a:lnTo>
                    <a:pt x="3163824" y="144780"/>
                  </a:lnTo>
                  <a:lnTo>
                    <a:pt x="3189732" y="170688"/>
                  </a:lnTo>
                  <a:lnTo>
                    <a:pt x="3201924" y="184404"/>
                  </a:lnTo>
                  <a:lnTo>
                    <a:pt x="3201924" y="182880"/>
                  </a:lnTo>
                  <a:lnTo>
                    <a:pt x="3211068" y="198120"/>
                  </a:lnTo>
                  <a:lnTo>
                    <a:pt x="3211068" y="196596"/>
                  </a:lnTo>
                  <a:lnTo>
                    <a:pt x="3220212" y="211836"/>
                  </a:lnTo>
                  <a:lnTo>
                    <a:pt x="3220212" y="210312"/>
                  </a:lnTo>
                  <a:lnTo>
                    <a:pt x="3229356" y="225552"/>
                  </a:lnTo>
                  <a:lnTo>
                    <a:pt x="3235452" y="239268"/>
                  </a:lnTo>
                  <a:lnTo>
                    <a:pt x="3241548" y="254508"/>
                  </a:lnTo>
                  <a:lnTo>
                    <a:pt x="3246120" y="269748"/>
                  </a:lnTo>
                  <a:lnTo>
                    <a:pt x="3246120" y="268224"/>
                  </a:lnTo>
                  <a:lnTo>
                    <a:pt x="3249168" y="284988"/>
                  </a:lnTo>
                  <a:lnTo>
                    <a:pt x="3249168" y="283464"/>
                  </a:lnTo>
                  <a:lnTo>
                    <a:pt x="3250692" y="300228"/>
                  </a:lnTo>
                  <a:lnTo>
                    <a:pt x="3250692" y="298704"/>
                  </a:lnTo>
                  <a:lnTo>
                    <a:pt x="3252216" y="315468"/>
                  </a:lnTo>
                  <a:lnTo>
                    <a:pt x="3252216" y="375666"/>
                  </a:lnTo>
                  <a:lnTo>
                    <a:pt x="3256788" y="364236"/>
                  </a:lnTo>
                  <a:lnTo>
                    <a:pt x="3259836" y="347472"/>
                  </a:lnTo>
                  <a:lnTo>
                    <a:pt x="3262884" y="315468"/>
                  </a:lnTo>
                  <a:close/>
                </a:path>
                <a:path w="3263265" h="631189">
                  <a:moveTo>
                    <a:pt x="60960" y="446532"/>
                  </a:moveTo>
                  <a:lnTo>
                    <a:pt x="50292" y="432816"/>
                  </a:lnTo>
                  <a:lnTo>
                    <a:pt x="41148" y="419100"/>
                  </a:lnTo>
                  <a:lnTo>
                    <a:pt x="32004" y="403860"/>
                  </a:lnTo>
                  <a:lnTo>
                    <a:pt x="32004" y="405384"/>
                  </a:lnTo>
                  <a:lnTo>
                    <a:pt x="19812" y="374904"/>
                  </a:lnTo>
                  <a:lnTo>
                    <a:pt x="19812" y="376428"/>
                  </a:lnTo>
                  <a:lnTo>
                    <a:pt x="15240" y="361188"/>
                  </a:lnTo>
                  <a:lnTo>
                    <a:pt x="12192" y="345948"/>
                  </a:lnTo>
                  <a:lnTo>
                    <a:pt x="9144" y="315468"/>
                  </a:lnTo>
                  <a:lnTo>
                    <a:pt x="9144" y="373888"/>
                  </a:lnTo>
                  <a:lnTo>
                    <a:pt x="10668" y="379476"/>
                  </a:lnTo>
                  <a:lnTo>
                    <a:pt x="22860" y="409956"/>
                  </a:lnTo>
                  <a:lnTo>
                    <a:pt x="32004" y="423672"/>
                  </a:lnTo>
                  <a:lnTo>
                    <a:pt x="41148" y="438912"/>
                  </a:lnTo>
                  <a:lnTo>
                    <a:pt x="51816" y="452628"/>
                  </a:lnTo>
                  <a:lnTo>
                    <a:pt x="59436" y="461200"/>
                  </a:lnTo>
                  <a:lnTo>
                    <a:pt x="59436" y="446532"/>
                  </a:lnTo>
                  <a:lnTo>
                    <a:pt x="60960" y="446532"/>
                  </a:lnTo>
                  <a:close/>
                </a:path>
                <a:path w="3263265" h="631189">
                  <a:moveTo>
                    <a:pt x="60960" y="182880"/>
                  </a:moveTo>
                  <a:lnTo>
                    <a:pt x="59436" y="184404"/>
                  </a:lnTo>
                  <a:lnTo>
                    <a:pt x="59436" y="185057"/>
                  </a:lnTo>
                  <a:lnTo>
                    <a:pt x="60960" y="182880"/>
                  </a:lnTo>
                  <a:close/>
                </a:path>
                <a:path w="3263265" h="631189">
                  <a:moveTo>
                    <a:pt x="326136" y="595884"/>
                  </a:moveTo>
                  <a:lnTo>
                    <a:pt x="301752" y="589788"/>
                  </a:lnTo>
                  <a:lnTo>
                    <a:pt x="280416" y="582168"/>
                  </a:lnTo>
                  <a:lnTo>
                    <a:pt x="257556" y="574548"/>
                  </a:lnTo>
                  <a:lnTo>
                    <a:pt x="237744" y="566928"/>
                  </a:lnTo>
                  <a:lnTo>
                    <a:pt x="216408" y="557784"/>
                  </a:lnTo>
                  <a:lnTo>
                    <a:pt x="216408" y="559308"/>
                  </a:lnTo>
                  <a:lnTo>
                    <a:pt x="196596" y="548640"/>
                  </a:lnTo>
                  <a:lnTo>
                    <a:pt x="196596" y="550164"/>
                  </a:lnTo>
                  <a:lnTo>
                    <a:pt x="160020" y="528828"/>
                  </a:lnTo>
                  <a:lnTo>
                    <a:pt x="160020" y="530352"/>
                  </a:lnTo>
                  <a:lnTo>
                    <a:pt x="143256" y="518160"/>
                  </a:lnTo>
                  <a:lnTo>
                    <a:pt x="143256" y="519684"/>
                  </a:lnTo>
                  <a:lnTo>
                    <a:pt x="126492" y="507492"/>
                  </a:lnTo>
                  <a:lnTo>
                    <a:pt x="111252" y="496824"/>
                  </a:lnTo>
                  <a:lnTo>
                    <a:pt x="83820" y="472440"/>
                  </a:lnTo>
                  <a:lnTo>
                    <a:pt x="71628" y="458724"/>
                  </a:lnTo>
                  <a:lnTo>
                    <a:pt x="59436" y="446532"/>
                  </a:lnTo>
                  <a:lnTo>
                    <a:pt x="59436" y="461200"/>
                  </a:lnTo>
                  <a:lnTo>
                    <a:pt x="89916" y="492252"/>
                  </a:lnTo>
                  <a:lnTo>
                    <a:pt x="120396" y="516636"/>
                  </a:lnTo>
                  <a:lnTo>
                    <a:pt x="192024" y="559308"/>
                  </a:lnTo>
                  <a:lnTo>
                    <a:pt x="233172" y="577596"/>
                  </a:lnTo>
                  <a:lnTo>
                    <a:pt x="277368" y="592836"/>
                  </a:lnTo>
                  <a:lnTo>
                    <a:pt x="323088" y="605028"/>
                  </a:lnTo>
                  <a:lnTo>
                    <a:pt x="324612" y="605409"/>
                  </a:lnTo>
                  <a:lnTo>
                    <a:pt x="324612" y="595884"/>
                  </a:lnTo>
                  <a:lnTo>
                    <a:pt x="326136" y="595884"/>
                  </a:lnTo>
                  <a:close/>
                </a:path>
                <a:path w="3263265" h="631189">
                  <a:moveTo>
                    <a:pt x="326136" y="33528"/>
                  </a:moveTo>
                  <a:lnTo>
                    <a:pt x="324612" y="33528"/>
                  </a:lnTo>
                  <a:lnTo>
                    <a:pt x="324612" y="34004"/>
                  </a:lnTo>
                  <a:lnTo>
                    <a:pt x="326136" y="33528"/>
                  </a:lnTo>
                  <a:close/>
                </a:path>
                <a:path w="3263265" h="631189">
                  <a:moveTo>
                    <a:pt x="423672" y="614172"/>
                  </a:moveTo>
                  <a:lnTo>
                    <a:pt x="397764" y="609600"/>
                  </a:lnTo>
                  <a:lnTo>
                    <a:pt x="373380" y="606552"/>
                  </a:lnTo>
                  <a:lnTo>
                    <a:pt x="348996" y="600456"/>
                  </a:lnTo>
                  <a:lnTo>
                    <a:pt x="324612" y="595884"/>
                  </a:lnTo>
                  <a:lnTo>
                    <a:pt x="324612" y="605409"/>
                  </a:lnTo>
                  <a:lnTo>
                    <a:pt x="347472" y="611124"/>
                  </a:lnTo>
                  <a:lnTo>
                    <a:pt x="396240" y="620268"/>
                  </a:lnTo>
                  <a:lnTo>
                    <a:pt x="422148" y="623316"/>
                  </a:lnTo>
                  <a:lnTo>
                    <a:pt x="422148" y="614172"/>
                  </a:lnTo>
                  <a:lnTo>
                    <a:pt x="423672" y="614172"/>
                  </a:lnTo>
                  <a:close/>
                </a:path>
                <a:path w="3263265" h="631189">
                  <a:moveTo>
                    <a:pt x="423672" y="16764"/>
                  </a:moveTo>
                  <a:lnTo>
                    <a:pt x="422148" y="16764"/>
                  </a:lnTo>
                  <a:lnTo>
                    <a:pt x="422148" y="16943"/>
                  </a:lnTo>
                  <a:lnTo>
                    <a:pt x="423672" y="16764"/>
                  </a:lnTo>
                  <a:close/>
                </a:path>
                <a:path w="3263265" h="631189">
                  <a:moveTo>
                    <a:pt x="3025140" y="578684"/>
                  </a:moveTo>
                  <a:lnTo>
                    <a:pt x="3025140" y="566928"/>
                  </a:lnTo>
                  <a:lnTo>
                    <a:pt x="3003804" y="574548"/>
                  </a:lnTo>
                  <a:lnTo>
                    <a:pt x="2980944" y="582168"/>
                  </a:lnTo>
                  <a:lnTo>
                    <a:pt x="2959608" y="589788"/>
                  </a:lnTo>
                  <a:lnTo>
                    <a:pt x="2936748" y="595884"/>
                  </a:lnTo>
                  <a:lnTo>
                    <a:pt x="2912364" y="600456"/>
                  </a:lnTo>
                  <a:lnTo>
                    <a:pt x="2887980" y="606552"/>
                  </a:lnTo>
                  <a:lnTo>
                    <a:pt x="2863596" y="609600"/>
                  </a:lnTo>
                  <a:lnTo>
                    <a:pt x="2839212" y="614172"/>
                  </a:lnTo>
                  <a:lnTo>
                    <a:pt x="2813304" y="615696"/>
                  </a:lnTo>
                  <a:lnTo>
                    <a:pt x="2787396" y="618744"/>
                  </a:lnTo>
                  <a:lnTo>
                    <a:pt x="2759964" y="618744"/>
                  </a:lnTo>
                  <a:lnTo>
                    <a:pt x="2734056" y="620268"/>
                  </a:lnTo>
                  <a:lnTo>
                    <a:pt x="527304" y="620268"/>
                  </a:lnTo>
                  <a:lnTo>
                    <a:pt x="501396" y="618744"/>
                  </a:lnTo>
                  <a:lnTo>
                    <a:pt x="473964" y="618744"/>
                  </a:lnTo>
                  <a:lnTo>
                    <a:pt x="448056" y="615696"/>
                  </a:lnTo>
                  <a:lnTo>
                    <a:pt x="422148" y="614172"/>
                  </a:lnTo>
                  <a:lnTo>
                    <a:pt x="422148" y="623316"/>
                  </a:lnTo>
                  <a:lnTo>
                    <a:pt x="448056" y="626364"/>
                  </a:lnTo>
                  <a:lnTo>
                    <a:pt x="473964" y="627888"/>
                  </a:lnTo>
                  <a:lnTo>
                    <a:pt x="501396" y="629412"/>
                  </a:lnTo>
                  <a:lnTo>
                    <a:pt x="527304" y="630936"/>
                  </a:lnTo>
                  <a:lnTo>
                    <a:pt x="2734056" y="630936"/>
                  </a:lnTo>
                  <a:lnTo>
                    <a:pt x="2761488" y="629412"/>
                  </a:lnTo>
                  <a:lnTo>
                    <a:pt x="2813304" y="626364"/>
                  </a:lnTo>
                  <a:lnTo>
                    <a:pt x="2865120" y="620268"/>
                  </a:lnTo>
                  <a:lnTo>
                    <a:pt x="2915412" y="611124"/>
                  </a:lnTo>
                  <a:lnTo>
                    <a:pt x="2938272" y="605028"/>
                  </a:lnTo>
                  <a:lnTo>
                    <a:pt x="2962656" y="598932"/>
                  </a:lnTo>
                  <a:lnTo>
                    <a:pt x="2985516" y="592836"/>
                  </a:lnTo>
                  <a:lnTo>
                    <a:pt x="3025140" y="578684"/>
                  </a:lnTo>
                  <a:close/>
                </a:path>
                <a:path w="3263265" h="631189">
                  <a:moveTo>
                    <a:pt x="3025140" y="63137"/>
                  </a:moveTo>
                  <a:lnTo>
                    <a:pt x="3025140" y="62484"/>
                  </a:lnTo>
                  <a:lnTo>
                    <a:pt x="3023616" y="62484"/>
                  </a:lnTo>
                  <a:lnTo>
                    <a:pt x="3025140" y="63137"/>
                  </a:lnTo>
                  <a:close/>
                </a:path>
                <a:path w="3263265" h="631189">
                  <a:moveTo>
                    <a:pt x="3252216" y="375666"/>
                  </a:moveTo>
                  <a:lnTo>
                    <a:pt x="3252216" y="315468"/>
                  </a:lnTo>
                  <a:lnTo>
                    <a:pt x="3249168" y="345948"/>
                  </a:lnTo>
                  <a:lnTo>
                    <a:pt x="3246120" y="361188"/>
                  </a:lnTo>
                  <a:lnTo>
                    <a:pt x="3241548" y="376428"/>
                  </a:lnTo>
                  <a:lnTo>
                    <a:pt x="3241548" y="374904"/>
                  </a:lnTo>
                  <a:lnTo>
                    <a:pt x="3229356" y="405384"/>
                  </a:lnTo>
                  <a:lnTo>
                    <a:pt x="3229356" y="403860"/>
                  </a:lnTo>
                  <a:lnTo>
                    <a:pt x="3220212" y="419100"/>
                  </a:lnTo>
                  <a:lnTo>
                    <a:pt x="3201924" y="446532"/>
                  </a:lnTo>
                  <a:lnTo>
                    <a:pt x="3189732" y="458724"/>
                  </a:lnTo>
                  <a:lnTo>
                    <a:pt x="3177540" y="472440"/>
                  </a:lnTo>
                  <a:lnTo>
                    <a:pt x="3150108" y="496824"/>
                  </a:lnTo>
                  <a:lnTo>
                    <a:pt x="3134868" y="507492"/>
                  </a:lnTo>
                  <a:lnTo>
                    <a:pt x="3118104" y="519684"/>
                  </a:lnTo>
                  <a:lnTo>
                    <a:pt x="3118104" y="518160"/>
                  </a:lnTo>
                  <a:lnTo>
                    <a:pt x="3101340" y="530352"/>
                  </a:lnTo>
                  <a:lnTo>
                    <a:pt x="3101340" y="528828"/>
                  </a:lnTo>
                  <a:lnTo>
                    <a:pt x="3064764" y="550164"/>
                  </a:lnTo>
                  <a:lnTo>
                    <a:pt x="3064764" y="548640"/>
                  </a:lnTo>
                  <a:lnTo>
                    <a:pt x="3044952" y="559308"/>
                  </a:lnTo>
                  <a:lnTo>
                    <a:pt x="3044952" y="557784"/>
                  </a:lnTo>
                  <a:lnTo>
                    <a:pt x="3023616" y="566928"/>
                  </a:lnTo>
                  <a:lnTo>
                    <a:pt x="3025140" y="566928"/>
                  </a:lnTo>
                  <a:lnTo>
                    <a:pt x="3025140" y="578684"/>
                  </a:lnTo>
                  <a:lnTo>
                    <a:pt x="3069336" y="559308"/>
                  </a:lnTo>
                  <a:lnTo>
                    <a:pt x="3124200" y="527304"/>
                  </a:lnTo>
                  <a:lnTo>
                    <a:pt x="3171444" y="492252"/>
                  </a:lnTo>
                  <a:lnTo>
                    <a:pt x="3209544" y="452628"/>
                  </a:lnTo>
                  <a:lnTo>
                    <a:pt x="3229356" y="423672"/>
                  </a:lnTo>
                  <a:lnTo>
                    <a:pt x="3238500" y="409956"/>
                  </a:lnTo>
                  <a:lnTo>
                    <a:pt x="3252216" y="375666"/>
                  </a:lnTo>
                  <a:close/>
                </a:path>
              </a:pathLst>
            </a:custGeom>
            <a:solidFill>
              <a:srgbClr val="AEAAA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5583936" y="2503944"/>
              <a:ext cx="3114040" cy="532130"/>
            </a:xfrm>
            <a:custGeom>
              <a:avLst/>
              <a:gdLst/>
              <a:ahLst/>
              <a:cxnLst/>
              <a:rect l="l" t="t" r="r" b="b"/>
              <a:pathLst>
                <a:path w="3114040" h="532130">
                  <a:moveTo>
                    <a:pt x="3113532" y="265176"/>
                  </a:moveTo>
                  <a:lnTo>
                    <a:pt x="3107436" y="224028"/>
                  </a:lnTo>
                  <a:lnTo>
                    <a:pt x="3090672" y="185928"/>
                  </a:lnTo>
                  <a:lnTo>
                    <a:pt x="3063240" y="149352"/>
                  </a:lnTo>
                  <a:lnTo>
                    <a:pt x="3051048" y="138684"/>
                  </a:lnTo>
                  <a:lnTo>
                    <a:pt x="3038856" y="126492"/>
                  </a:lnTo>
                  <a:lnTo>
                    <a:pt x="2997708" y="96012"/>
                  </a:lnTo>
                  <a:lnTo>
                    <a:pt x="2947416" y="68580"/>
                  </a:lnTo>
                  <a:lnTo>
                    <a:pt x="2909316" y="51816"/>
                  </a:lnTo>
                  <a:lnTo>
                    <a:pt x="2889504" y="45720"/>
                  </a:lnTo>
                  <a:lnTo>
                    <a:pt x="2869692" y="38100"/>
                  </a:lnTo>
                  <a:lnTo>
                    <a:pt x="2827020" y="25908"/>
                  </a:lnTo>
                  <a:lnTo>
                    <a:pt x="2758440" y="12192"/>
                  </a:lnTo>
                  <a:lnTo>
                    <a:pt x="2685288" y="3048"/>
                  </a:lnTo>
                  <a:lnTo>
                    <a:pt x="2634996" y="0"/>
                  </a:lnTo>
                  <a:lnTo>
                    <a:pt x="478536" y="0"/>
                  </a:lnTo>
                  <a:lnTo>
                    <a:pt x="428244" y="3048"/>
                  </a:lnTo>
                  <a:lnTo>
                    <a:pt x="355092" y="12192"/>
                  </a:lnTo>
                  <a:lnTo>
                    <a:pt x="286512" y="25908"/>
                  </a:lnTo>
                  <a:lnTo>
                    <a:pt x="243840" y="38100"/>
                  </a:lnTo>
                  <a:lnTo>
                    <a:pt x="224028" y="45720"/>
                  </a:lnTo>
                  <a:lnTo>
                    <a:pt x="204216" y="51816"/>
                  </a:lnTo>
                  <a:lnTo>
                    <a:pt x="166116" y="68580"/>
                  </a:lnTo>
                  <a:lnTo>
                    <a:pt x="115824" y="96012"/>
                  </a:lnTo>
                  <a:lnTo>
                    <a:pt x="74676" y="126492"/>
                  </a:lnTo>
                  <a:lnTo>
                    <a:pt x="62484" y="138684"/>
                  </a:lnTo>
                  <a:lnTo>
                    <a:pt x="50292" y="149352"/>
                  </a:lnTo>
                  <a:lnTo>
                    <a:pt x="22860" y="185928"/>
                  </a:lnTo>
                  <a:lnTo>
                    <a:pt x="6096" y="224028"/>
                  </a:lnTo>
                  <a:lnTo>
                    <a:pt x="0" y="265176"/>
                  </a:lnTo>
                  <a:lnTo>
                    <a:pt x="3048" y="292608"/>
                  </a:lnTo>
                  <a:lnTo>
                    <a:pt x="6096" y="306324"/>
                  </a:lnTo>
                  <a:lnTo>
                    <a:pt x="10668" y="320040"/>
                  </a:lnTo>
                  <a:lnTo>
                    <a:pt x="15240" y="330327"/>
                  </a:lnTo>
                  <a:lnTo>
                    <a:pt x="16764" y="333756"/>
                  </a:lnTo>
                  <a:lnTo>
                    <a:pt x="22860" y="345948"/>
                  </a:lnTo>
                  <a:lnTo>
                    <a:pt x="50292" y="382524"/>
                  </a:lnTo>
                  <a:lnTo>
                    <a:pt x="62484" y="393192"/>
                  </a:lnTo>
                  <a:lnTo>
                    <a:pt x="68580" y="399288"/>
                  </a:lnTo>
                  <a:lnTo>
                    <a:pt x="74676" y="405384"/>
                  </a:lnTo>
                  <a:lnTo>
                    <a:pt x="86868" y="416052"/>
                  </a:lnTo>
                  <a:lnTo>
                    <a:pt x="92964" y="419709"/>
                  </a:lnTo>
                  <a:lnTo>
                    <a:pt x="102108" y="425196"/>
                  </a:lnTo>
                  <a:lnTo>
                    <a:pt x="106680" y="428752"/>
                  </a:lnTo>
                  <a:lnTo>
                    <a:pt x="115824" y="435864"/>
                  </a:lnTo>
                  <a:lnTo>
                    <a:pt x="166116" y="463296"/>
                  </a:lnTo>
                  <a:lnTo>
                    <a:pt x="243840" y="493776"/>
                  </a:lnTo>
                  <a:lnTo>
                    <a:pt x="286512" y="505968"/>
                  </a:lnTo>
                  <a:lnTo>
                    <a:pt x="355092" y="519684"/>
                  </a:lnTo>
                  <a:lnTo>
                    <a:pt x="428244" y="528828"/>
                  </a:lnTo>
                  <a:lnTo>
                    <a:pt x="452628" y="530352"/>
                  </a:lnTo>
                  <a:lnTo>
                    <a:pt x="478536" y="530352"/>
                  </a:lnTo>
                  <a:lnTo>
                    <a:pt x="504444" y="531876"/>
                  </a:lnTo>
                  <a:lnTo>
                    <a:pt x="2609088" y="531876"/>
                  </a:lnTo>
                  <a:lnTo>
                    <a:pt x="2634996" y="530352"/>
                  </a:lnTo>
                  <a:lnTo>
                    <a:pt x="2660904" y="530352"/>
                  </a:lnTo>
                  <a:lnTo>
                    <a:pt x="2758440" y="519684"/>
                  </a:lnTo>
                  <a:lnTo>
                    <a:pt x="2827020" y="505968"/>
                  </a:lnTo>
                  <a:lnTo>
                    <a:pt x="2869692" y="493776"/>
                  </a:lnTo>
                  <a:lnTo>
                    <a:pt x="2929128" y="470916"/>
                  </a:lnTo>
                  <a:lnTo>
                    <a:pt x="2997708" y="435864"/>
                  </a:lnTo>
                  <a:lnTo>
                    <a:pt x="3006852" y="428752"/>
                  </a:lnTo>
                  <a:lnTo>
                    <a:pt x="3011424" y="425196"/>
                  </a:lnTo>
                  <a:lnTo>
                    <a:pt x="3020568" y="419709"/>
                  </a:lnTo>
                  <a:lnTo>
                    <a:pt x="3026664" y="416052"/>
                  </a:lnTo>
                  <a:lnTo>
                    <a:pt x="3038856" y="405384"/>
                  </a:lnTo>
                  <a:lnTo>
                    <a:pt x="3044952" y="399288"/>
                  </a:lnTo>
                  <a:lnTo>
                    <a:pt x="3051048" y="393192"/>
                  </a:lnTo>
                  <a:lnTo>
                    <a:pt x="3063240" y="382524"/>
                  </a:lnTo>
                  <a:lnTo>
                    <a:pt x="3090672" y="345948"/>
                  </a:lnTo>
                  <a:lnTo>
                    <a:pt x="3107436" y="306324"/>
                  </a:lnTo>
                  <a:lnTo>
                    <a:pt x="3112008" y="280416"/>
                  </a:lnTo>
                  <a:lnTo>
                    <a:pt x="3113532" y="265176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7567" y="2590800"/>
              <a:ext cx="370331" cy="35661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879899" y="1057250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/>
          </a:p>
        </p:txBody>
      </p:sp>
      <p:sp>
        <p:nvSpPr>
          <p:cNvPr id="17" name="object 17"/>
          <p:cNvSpPr txBox="1"/>
          <p:nvPr/>
        </p:nvSpPr>
        <p:spPr>
          <a:xfrm>
            <a:off x="6782700" y="2337997"/>
            <a:ext cx="115981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b="1" spc="-79" dirty="0">
                <a:solidFill>
                  <a:srgbClr val="0055B8"/>
                </a:solidFill>
                <a:latin typeface="Tahoma"/>
                <a:cs typeface="Tahoma"/>
              </a:rPr>
              <a:t>1</a:t>
            </a:r>
            <a:endParaRPr sz="1279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44427" y="2237744"/>
            <a:ext cx="1633818" cy="3763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206">
              <a:spcBef>
                <a:spcPts val="300"/>
              </a:spcBef>
            </a:pPr>
            <a:r>
              <a:rPr sz="1147" b="1" spc="-31" dirty="0">
                <a:solidFill>
                  <a:srgbClr val="FFC000"/>
                </a:solidFill>
                <a:latin typeface="Tahoma"/>
                <a:cs typeface="Tahoma"/>
              </a:rPr>
              <a:t>ASAMBLEA</a:t>
            </a:r>
            <a:endParaRPr sz="1147">
              <a:latin typeface="Tahoma"/>
              <a:cs typeface="Tahoma"/>
            </a:endParaRPr>
          </a:p>
          <a:p>
            <a:pPr marL="79566">
              <a:spcBef>
                <a:spcPts val="150"/>
              </a:spcBef>
            </a:pPr>
            <a:r>
              <a:rPr sz="882" spc="-172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82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82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-1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882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82" spc="-35" dirty="0">
                <a:solidFill>
                  <a:srgbClr val="FFFFFF"/>
                </a:solidFill>
                <a:latin typeface="Verdana"/>
                <a:cs typeface="Verdana"/>
              </a:rPr>
              <a:t>ú</a:t>
            </a:r>
            <a:r>
              <a:rPr sz="882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882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-12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82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882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882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82" spc="-66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882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49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882" spc="-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882" spc="3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882" spc="-1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882" spc="-35" dirty="0">
                <a:solidFill>
                  <a:srgbClr val="FFFFFF"/>
                </a:solidFill>
                <a:latin typeface="Verdana"/>
                <a:cs typeface="Verdana"/>
              </a:rPr>
              <a:t>um</a:t>
            </a:r>
            <a:r>
              <a:rPr sz="8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-66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882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82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882" spc="6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82" spc="-66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882" spc="-7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882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33260" y="2778163"/>
            <a:ext cx="3415553" cy="556932"/>
            <a:chOff x="6091428" y="3148584"/>
            <a:chExt cx="3870960" cy="63119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1428" y="3148584"/>
              <a:ext cx="3870960" cy="6309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9359" y="3285744"/>
              <a:ext cx="368808" cy="35661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329996" y="2949838"/>
            <a:ext cx="115981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b="1" spc="-79" dirty="0">
                <a:solidFill>
                  <a:srgbClr val="0055B8"/>
                </a:solidFill>
                <a:latin typeface="Tahoma"/>
                <a:cs typeface="Tahoma"/>
              </a:rPr>
              <a:t>2</a:t>
            </a:r>
            <a:endParaRPr sz="1279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61286" y="2874535"/>
            <a:ext cx="2438400" cy="308531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lnSpc>
                <a:spcPts val="1332"/>
              </a:lnSpc>
              <a:spcBef>
                <a:spcPts val="106"/>
              </a:spcBef>
            </a:pPr>
            <a:r>
              <a:rPr sz="1147" b="1" spc="-71" dirty="0">
                <a:solidFill>
                  <a:srgbClr val="FFC000"/>
                </a:solidFill>
                <a:latin typeface="Tahoma"/>
                <a:cs typeface="Tahoma"/>
              </a:rPr>
              <a:t>RESOLUCIONES</a:t>
            </a:r>
            <a:endParaRPr sz="1147">
              <a:latin typeface="Tahoma"/>
              <a:cs typeface="Tahoma"/>
            </a:endParaRPr>
          </a:p>
          <a:p>
            <a:pPr marL="31378">
              <a:lnSpc>
                <a:spcPts val="1015"/>
              </a:lnSpc>
            </a:pPr>
            <a:r>
              <a:rPr sz="794" spc="-71" dirty="0">
                <a:solidFill>
                  <a:srgbClr val="FFFFFF"/>
                </a:solidFill>
                <a:latin typeface="Verdana"/>
                <a:cs typeface="Verdana"/>
              </a:rPr>
              <a:t>Sin </a:t>
            </a:r>
            <a:r>
              <a:rPr sz="882" spc="-26" dirty="0">
                <a:solidFill>
                  <a:srgbClr val="FFFFFF"/>
                </a:solidFill>
                <a:latin typeface="Verdana"/>
                <a:cs typeface="Verdana"/>
              </a:rPr>
              <a:t>cumplir</a:t>
            </a:r>
            <a:r>
              <a:rPr sz="882" spc="-1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794" spc="-5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94" spc="-40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794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94" spc="-4" dirty="0">
                <a:solidFill>
                  <a:srgbClr val="FFFFFF"/>
                </a:solidFill>
                <a:latin typeface="Verdana"/>
                <a:cs typeface="Verdana"/>
              </a:rPr>
              <a:t>procedimientos</a:t>
            </a:r>
            <a:r>
              <a:rPr sz="794" spc="-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94" spc="4" dirty="0">
                <a:solidFill>
                  <a:srgbClr val="FFFFFF"/>
                </a:solidFill>
                <a:latin typeface="Verdana"/>
                <a:cs typeface="Verdana"/>
              </a:rPr>
              <a:t>establecidos</a:t>
            </a:r>
            <a:endParaRPr sz="794">
              <a:latin typeface="Verdana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68453" y="3412863"/>
            <a:ext cx="2880360" cy="55670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866534" y="3584541"/>
            <a:ext cx="115981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b="1" spc="-79" dirty="0">
                <a:solidFill>
                  <a:srgbClr val="0055B8"/>
                </a:solidFill>
                <a:latin typeface="Tahoma"/>
                <a:cs typeface="Tahoma"/>
              </a:rPr>
              <a:t>3</a:t>
            </a:r>
            <a:endParaRPr sz="1279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57465" y="4023360"/>
            <a:ext cx="2879015" cy="55670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339410" y="4195037"/>
            <a:ext cx="115981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b="1" spc="-79" dirty="0">
                <a:solidFill>
                  <a:srgbClr val="0055B8"/>
                </a:solidFill>
                <a:latin typeface="Tahoma"/>
                <a:cs typeface="Tahoma"/>
              </a:rPr>
              <a:t>4</a:t>
            </a:r>
            <a:endParaRPr sz="1279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26063" y="3451642"/>
            <a:ext cx="1737472" cy="388831"/>
          </a:xfrm>
          <a:prstGeom prst="rect">
            <a:avLst/>
          </a:prstGeom>
        </p:spPr>
        <p:txBody>
          <a:bodyPr vert="horz" wrap="square" lIns="0" tIns="50426" rIns="0" bIns="0" rtlCol="0">
            <a:spAutoFit/>
          </a:bodyPr>
          <a:lstStyle/>
          <a:p>
            <a:pPr marL="11206">
              <a:spcBef>
                <a:spcPts val="397"/>
              </a:spcBef>
            </a:pPr>
            <a:r>
              <a:rPr sz="1147" b="1" spc="-71" dirty="0">
                <a:solidFill>
                  <a:srgbClr val="FFC000"/>
                </a:solidFill>
                <a:latin typeface="Tahoma"/>
                <a:cs typeface="Tahoma"/>
              </a:rPr>
              <a:t>RESOLUCIONES</a:t>
            </a:r>
            <a:endParaRPr sz="1147">
              <a:latin typeface="Tahoma"/>
              <a:cs typeface="Tahoma"/>
            </a:endParaRPr>
          </a:p>
          <a:p>
            <a:pPr marL="71721">
              <a:spcBef>
                <a:spcPts val="224"/>
              </a:spcBef>
            </a:pPr>
            <a:r>
              <a:rPr sz="882" spc="-168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882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882" spc="106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882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882" spc="-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882" spc="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882" spc="6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82" spc="-57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882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882" spc="4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882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882" spc="3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82" spc="-11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82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10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94" spc="-13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94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94" spc="53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794" spc="-106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94" spc="-53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94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-9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94" spc="10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794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794" spc="7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794" spc="-57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794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519583" y="4624443"/>
            <a:ext cx="3267635" cy="555812"/>
            <a:chOff x="5509260" y="5241036"/>
            <a:chExt cx="3703320" cy="629920"/>
          </a:xfrm>
        </p:grpSpPr>
        <p:sp>
          <p:nvSpPr>
            <p:cNvPr id="30" name="object 30"/>
            <p:cNvSpPr/>
            <p:nvPr/>
          </p:nvSpPr>
          <p:spPr>
            <a:xfrm>
              <a:off x="5513831" y="5245608"/>
              <a:ext cx="3698875" cy="620395"/>
            </a:xfrm>
            <a:custGeom>
              <a:avLst/>
              <a:gdLst/>
              <a:ahLst/>
              <a:cxnLst/>
              <a:rect l="l" t="t" r="r" b="b"/>
              <a:pathLst>
                <a:path w="3698875" h="620395">
                  <a:moveTo>
                    <a:pt x="3698747" y="309371"/>
                  </a:moveTo>
                  <a:lnTo>
                    <a:pt x="3686645" y="247072"/>
                  </a:lnTo>
                  <a:lnTo>
                    <a:pt x="3651932" y="189023"/>
                  </a:lnTo>
                  <a:lnTo>
                    <a:pt x="3597003" y="136475"/>
                  </a:lnTo>
                  <a:lnTo>
                    <a:pt x="3562704" y="112654"/>
                  </a:lnTo>
                  <a:lnTo>
                    <a:pt x="3524249" y="90677"/>
                  </a:lnTo>
                  <a:lnTo>
                    <a:pt x="3481937" y="70701"/>
                  </a:lnTo>
                  <a:lnTo>
                    <a:pt x="3436066" y="52881"/>
                  </a:lnTo>
                  <a:lnTo>
                    <a:pt x="3386935" y="37374"/>
                  </a:lnTo>
                  <a:lnTo>
                    <a:pt x="3334845" y="24336"/>
                  </a:lnTo>
                  <a:lnTo>
                    <a:pt x="3280093" y="13923"/>
                  </a:lnTo>
                  <a:lnTo>
                    <a:pt x="3222980" y="6292"/>
                  </a:lnTo>
                  <a:lnTo>
                    <a:pt x="3163803" y="1599"/>
                  </a:lnTo>
                  <a:lnTo>
                    <a:pt x="3102863" y="0"/>
                  </a:lnTo>
                  <a:lnTo>
                    <a:pt x="594359" y="0"/>
                  </a:lnTo>
                  <a:lnTo>
                    <a:pt x="533688" y="1599"/>
                  </a:lnTo>
                  <a:lnTo>
                    <a:pt x="474746" y="6292"/>
                  </a:lnTo>
                  <a:lnTo>
                    <a:pt x="417836" y="13923"/>
                  </a:lnTo>
                  <a:lnTo>
                    <a:pt x="363259" y="24336"/>
                  </a:lnTo>
                  <a:lnTo>
                    <a:pt x="311316" y="37374"/>
                  </a:lnTo>
                  <a:lnTo>
                    <a:pt x="262309" y="52881"/>
                  </a:lnTo>
                  <a:lnTo>
                    <a:pt x="216539" y="70701"/>
                  </a:lnTo>
                  <a:lnTo>
                    <a:pt x="174307" y="90677"/>
                  </a:lnTo>
                  <a:lnTo>
                    <a:pt x="135915" y="112654"/>
                  </a:lnTo>
                  <a:lnTo>
                    <a:pt x="101664" y="136475"/>
                  </a:lnTo>
                  <a:lnTo>
                    <a:pt x="71856" y="161983"/>
                  </a:lnTo>
                  <a:lnTo>
                    <a:pt x="26772" y="217438"/>
                  </a:lnTo>
                  <a:lnTo>
                    <a:pt x="3075" y="277769"/>
                  </a:lnTo>
                  <a:lnTo>
                    <a:pt x="0" y="309371"/>
                  </a:lnTo>
                  <a:lnTo>
                    <a:pt x="3075" y="341243"/>
                  </a:lnTo>
                  <a:lnTo>
                    <a:pt x="26772" y="402011"/>
                  </a:lnTo>
                  <a:lnTo>
                    <a:pt x="71856" y="457788"/>
                  </a:lnTo>
                  <a:lnTo>
                    <a:pt x="101664" y="483420"/>
                  </a:lnTo>
                  <a:lnTo>
                    <a:pt x="135915" y="507342"/>
                  </a:lnTo>
                  <a:lnTo>
                    <a:pt x="174307" y="529399"/>
                  </a:lnTo>
                  <a:lnTo>
                    <a:pt x="216539" y="549438"/>
                  </a:lnTo>
                  <a:lnTo>
                    <a:pt x="262309" y="567306"/>
                  </a:lnTo>
                  <a:lnTo>
                    <a:pt x="311316" y="582847"/>
                  </a:lnTo>
                  <a:lnTo>
                    <a:pt x="363259" y="595907"/>
                  </a:lnTo>
                  <a:lnTo>
                    <a:pt x="417836" y="606334"/>
                  </a:lnTo>
                  <a:lnTo>
                    <a:pt x="474746" y="613972"/>
                  </a:lnTo>
                  <a:lnTo>
                    <a:pt x="533688" y="618668"/>
                  </a:lnTo>
                  <a:lnTo>
                    <a:pt x="594359" y="620267"/>
                  </a:lnTo>
                  <a:lnTo>
                    <a:pt x="3102863" y="620267"/>
                  </a:lnTo>
                  <a:lnTo>
                    <a:pt x="3163803" y="618668"/>
                  </a:lnTo>
                  <a:lnTo>
                    <a:pt x="3222980" y="613972"/>
                  </a:lnTo>
                  <a:lnTo>
                    <a:pt x="3280093" y="606334"/>
                  </a:lnTo>
                  <a:lnTo>
                    <a:pt x="3334845" y="595907"/>
                  </a:lnTo>
                  <a:lnTo>
                    <a:pt x="3386935" y="582847"/>
                  </a:lnTo>
                  <a:lnTo>
                    <a:pt x="3436066" y="567306"/>
                  </a:lnTo>
                  <a:lnTo>
                    <a:pt x="3481937" y="549438"/>
                  </a:lnTo>
                  <a:lnTo>
                    <a:pt x="3524249" y="529399"/>
                  </a:lnTo>
                  <a:lnTo>
                    <a:pt x="3562704" y="507342"/>
                  </a:lnTo>
                  <a:lnTo>
                    <a:pt x="3597003" y="483420"/>
                  </a:lnTo>
                  <a:lnTo>
                    <a:pt x="3626845" y="457788"/>
                  </a:lnTo>
                  <a:lnTo>
                    <a:pt x="3671965" y="402011"/>
                  </a:lnTo>
                  <a:lnTo>
                    <a:pt x="3695672" y="341243"/>
                  </a:lnTo>
                  <a:lnTo>
                    <a:pt x="3698747" y="309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09260" y="5241036"/>
              <a:ext cx="3695700" cy="629920"/>
            </a:xfrm>
            <a:custGeom>
              <a:avLst/>
              <a:gdLst/>
              <a:ahLst/>
              <a:cxnLst/>
              <a:rect l="l" t="t" r="r" b="b"/>
              <a:pathLst>
                <a:path w="3695700" h="629920">
                  <a:moveTo>
                    <a:pt x="25400" y="239268"/>
                  </a:moveTo>
                  <a:lnTo>
                    <a:pt x="25400" y="219456"/>
                  </a:lnTo>
                  <a:lnTo>
                    <a:pt x="0" y="249936"/>
                  </a:lnTo>
                  <a:lnTo>
                    <a:pt x="0" y="284988"/>
                  </a:lnTo>
                  <a:lnTo>
                    <a:pt x="12700" y="268224"/>
                  </a:lnTo>
                  <a:lnTo>
                    <a:pt x="12700" y="254508"/>
                  </a:lnTo>
                  <a:lnTo>
                    <a:pt x="25400" y="239268"/>
                  </a:lnTo>
                  <a:close/>
                </a:path>
                <a:path w="3695700" h="629920">
                  <a:moveTo>
                    <a:pt x="25400" y="409956"/>
                  </a:moveTo>
                  <a:lnTo>
                    <a:pt x="25400" y="390144"/>
                  </a:lnTo>
                  <a:lnTo>
                    <a:pt x="12700" y="374904"/>
                  </a:lnTo>
                  <a:lnTo>
                    <a:pt x="12700" y="361188"/>
                  </a:lnTo>
                  <a:lnTo>
                    <a:pt x="0" y="344424"/>
                  </a:lnTo>
                  <a:lnTo>
                    <a:pt x="0" y="379476"/>
                  </a:lnTo>
                  <a:lnTo>
                    <a:pt x="25400" y="409956"/>
                  </a:lnTo>
                  <a:close/>
                </a:path>
                <a:path w="3695700" h="629920">
                  <a:moveTo>
                    <a:pt x="3670300" y="225552"/>
                  </a:moveTo>
                  <a:lnTo>
                    <a:pt x="3670300" y="205740"/>
                  </a:lnTo>
                  <a:lnTo>
                    <a:pt x="3657600" y="190500"/>
                  </a:lnTo>
                  <a:lnTo>
                    <a:pt x="3632200" y="163068"/>
                  </a:lnTo>
                  <a:lnTo>
                    <a:pt x="3606800" y="149352"/>
                  </a:lnTo>
                  <a:lnTo>
                    <a:pt x="3568700" y="112776"/>
                  </a:lnTo>
                  <a:lnTo>
                    <a:pt x="3543300" y="102108"/>
                  </a:lnTo>
                  <a:lnTo>
                    <a:pt x="3530600" y="91440"/>
                  </a:lnTo>
                  <a:lnTo>
                    <a:pt x="3479800" y="70104"/>
                  </a:lnTo>
                  <a:lnTo>
                    <a:pt x="3454400" y="60960"/>
                  </a:lnTo>
                  <a:lnTo>
                    <a:pt x="3441700" y="53340"/>
                  </a:lnTo>
                  <a:lnTo>
                    <a:pt x="3416300" y="44196"/>
                  </a:lnTo>
                  <a:lnTo>
                    <a:pt x="3390900" y="36576"/>
                  </a:lnTo>
                  <a:lnTo>
                    <a:pt x="3340100" y="24384"/>
                  </a:lnTo>
                  <a:lnTo>
                    <a:pt x="3302000" y="18288"/>
                  </a:lnTo>
                  <a:lnTo>
                    <a:pt x="3251200" y="9144"/>
                  </a:lnTo>
                  <a:lnTo>
                    <a:pt x="3187700" y="3048"/>
                  </a:lnTo>
                  <a:lnTo>
                    <a:pt x="3136900" y="0"/>
                  </a:lnTo>
                  <a:lnTo>
                    <a:pt x="558800" y="0"/>
                  </a:lnTo>
                  <a:lnTo>
                    <a:pt x="508000" y="3048"/>
                  </a:lnTo>
                  <a:lnTo>
                    <a:pt x="469900" y="6096"/>
                  </a:lnTo>
                  <a:lnTo>
                    <a:pt x="444500" y="9144"/>
                  </a:lnTo>
                  <a:lnTo>
                    <a:pt x="419100" y="13716"/>
                  </a:lnTo>
                  <a:lnTo>
                    <a:pt x="381000" y="18288"/>
                  </a:lnTo>
                  <a:lnTo>
                    <a:pt x="304800" y="36576"/>
                  </a:lnTo>
                  <a:lnTo>
                    <a:pt x="279400" y="44196"/>
                  </a:lnTo>
                  <a:lnTo>
                    <a:pt x="254000" y="53340"/>
                  </a:lnTo>
                  <a:lnTo>
                    <a:pt x="241300" y="60960"/>
                  </a:lnTo>
                  <a:lnTo>
                    <a:pt x="215900" y="70104"/>
                  </a:lnTo>
                  <a:lnTo>
                    <a:pt x="127000" y="112776"/>
                  </a:lnTo>
                  <a:lnTo>
                    <a:pt x="76200" y="149352"/>
                  </a:lnTo>
                  <a:lnTo>
                    <a:pt x="38100" y="190500"/>
                  </a:lnTo>
                  <a:lnTo>
                    <a:pt x="25400" y="205740"/>
                  </a:lnTo>
                  <a:lnTo>
                    <a:pt x="25400" y="225552"/>
                  </a:lnTo>
                  <a:lnTo>
                    <a:pt x="38100" y="210312"/>
                  </a:lnTo>
                  <a:lnTo>
                    <a:pt x="38100" y="211836"/>
                  </a:lnTo>
                  <a:lnTo>
                    <a:pt x="50800" y="196596"/>
                  </a:lnTo>
                  <a:lnTo>
                    <a:pt x="50800" y="198120"/>
                  </a:lnTo>
                  <a:lnTo>
                    <a:pt x="76200" y="170688"/>
                  </a:lnTo>
                  <a:lnTo>
                    <a:pt x="88900" y="158496"/>
                  </a:lnTo>
                  <a:lnTo>
                    <a:pt x="101600" y="144780"/>
                  </a:lnTo>
                  <a:lnTo>
                    <a:pt x="101600" y="146304"/>
                  </a:lnTo>
                  <a:lnTo>
                    <a:pt x="114300" y="134112"/>
                  </a:lnTo>
                  <a:lnTo>
                    <a:pt x="139700" y="121920"/>
                  </a:lnTo>
                  <a:lnTo>
                    <a:pt x="152400" y="111252"/>
                  </a:lnTo>
                  <a:lnTo>
                    <a:pt x="190500" y="89916"/>
                  </a:lnTo>
                  <a:lnTo>
                    <a:pt x="266700" y="62484"/>
                  </a:lnTo>
                  <a:lnTo>
                    <a:pt x="304800" y="47244"/>
                  </a:lnTo>
                  <a:lnTo>
                    <a:pt x="330200" y="39624"/>
                  </a:lnTo>
                  <a:lnTo>
                    <a:pt x="368300" y="33528"/>
                  </a:lnTo>
                  <a:lnTo>
                    <a:pt x="444500" y="19812"/>
                  </a:lnTo>
                  <a:lnTo>
                    <a:pt x="508000" y="13716"/>
                  </a:lnTo>
                  <a:lnTo>
                    <a:pt x="558800" y="10668"/>
                  </a:lnTo>
                  <a:lnTo>
                    <a:pt x="596900" y="9144"/>
                  </a:lnTo>
                  <a:lnTo>
                    <a:pt x="3098800" y="9144"/>
                  </a:lnTo>
                  <a:lnTo>
                    <a:pt x="3162300" y="12192"/>
                  </a:lnTo>
                  <a:lnTo>
                    <a:pt x="3225800" y="16764"/>
                  </a:lnTo>
                  <a:lnTo>
                    <a:pt x="3327400" y="33528"/>
                  </a:lnTo>
                  <a:lnTo>
                    <a:pt x="3429000" y="62484"/>
                  </a:lnTo>
                  <a:lnTo>
                    <a:pt x="3479800" y="80772"/>
                  </a:lnTo>
                  <a:lnTo>
                    <a:pt x="3492500" y="89916"/>
                  </a:lnTo>
                  <a:lnTo>
                    <a:pt x="3543300" y="111252"/>
                  </a:lnTo>
                  <a:lnTo>
                    <a:pt x="3556000" y="121920"/>
                  </a:lnTo>
                  <a:lnTo>
                    <a:pt x="3594100" y="146304"/>
                  </a:lnTo>
                  <a:lnTo>
                    <a:pt x="3594100" y="144780"/>
                  </a:lnTo>
                  <a:lnTo>
                    <a:pt x="3606800" y="158496"/>
                  </a:lnTo>
                  <a:lnTo>
                    <a:pt x="3619500" y="170688"/>
                  </a:lnTo>
                  <a:lnTo>
                    <a:pt x="3644900" y="198120"/>
                  </a:lnTo>
                  <a:lnTo>
                    <a:pt x="3644900" y="196596"/>
                  </a:lnTo>
                  <a:lnTo>
                    <a:pt x="3657600" y="211836"/>
                  </a:lnTo>
                  <a:lnTo>
                    <a:pt x="3657600" y="210312"/>
                  </a:lnTo>
                  <a:lnTo>
                    <a:pt x="3670300" y="225552"/>
                  </a:lnTo>
                  <a:close/>
                </a:path>
                <a:path w="3695700" h="629920">
                  <a:moveTo>
                    <a:pt x="3670300" y="423672"/>
                  </a:moveTo>
                  <a:lnTo>
                    <a:pt x="3670300" y="403860"/>
                  </a:lnTo>
                  <a:lnTo>
                    <a:pt x="3657600" y="419100"/>
                  </a:lnTo>
                  <a:lnTo>
                    <a:pt x="3657600" y="417576"/>
                  </a:lnTo>
                  <a:lnTo>
                    <a:pt x="3644900" y="432816"/>
                  </a:lnTo>
                  <a:lnTo>
                    <a:pt x="3644900" y="431292"/>
                  </a:lnTo>
                  <a:lnTo>
                    <a:pt x="3619500" y="458724"/>
                  </a:lnTo>
                  <a:lnTo>
                    <a:pt x="3606800" y="470916"/>
                  </a:lnTo>
                  <a:lnTo>
                    <a:pt x="3594100" y="484632"/>
                  </a:lnTo>
                  <a:lnTo>
                    <a:pt x="3568700" y="495300"/>
                  </a:lnTo>
                  <a:lnTo>
                    <a:pt x="3556000" y="507492"/>
                  </a:lnTo>
                  <a:lnTo>
                    <a:pt x="3543300" y="518160"/>
                  </a:lnTo>
                  <a:lnTo>
                    <a:pt x="3492500" y="539496"/>
                  </a:lnTo>
                  <a:lnTo>
                    <a:pt x="3479800" y="548640"/>
                  </a:lnTo>
                  <a:lnTo>
                    <a:pt x="3429000" y="566928"/>
                  </a:lnTo>
                  <a:lnTo>
                    <a:pt x="3352800" y="589788"/>
                  </a:lnTo>
                  <a:lnTo>
                    <a:pt x="3251200" y="609600"/>
                  </a:lnTo>
                  <a:lnTo>
                    <a:pt x="3187700" y="615696"/>
                  </a:lnTo>
                  <a:lnTo>
                    <a:pt x="3098800" y="620268"/>
                  </a:lnTo>
                  <a:lnTo>
                    <a:pt x="596900" y="620268"/>
                  </a:lnTo>
                  <a:lnTo>
                    <a:pt x="558800" y="618744"/>
                  </a:lnTo>
                  <a:lnTo>
                    <a:pt x="508000" y="615696"/>
                  </a:lnTo>
                  <a:lnTo>
                    <a:pt x="444500" y="609600"/>
                  </a:lnTo>
                  <a:lnTo>
                    <a:pt x="368300" y="595884"/>
                  </a:lnTo>
                  <a:lnTo>
                    <a:pt x="330200" y="589788"/>
                  </a:lnTo>
                  <a:lnTo>
                    <a:pt x="304800" y="582168"/>
                  </a:lnTo>
                  <a:lnTo>
                    <a:pt x="266700" y="566928"/>
                  </a:lnTo>
                  <a:lnTo>
                    <a:pt x="190500" y="539496"/>
                  </a:lnTo>
                  <a:lnTo>
                    <a:pt x="152400" y="518160"/>
                  </a:lnTo>
                  <a:lnTo>
                    <a:pt x="139700" y="507492"/>
                  </a:lnTo>
                  <a:lnTo>
                    <a:pt x="114300" y="495300"/>
                  </a:lnTo>
                  <a:lnTo>
                    <a:pt x="101600" y="484632"/>
                  </a:lnTo>
                  <a:lnTo>
                    <a:pt x="88900" y="470916"/>
                  </a:lnTo>
                  <a:lnTo>
                    <a:pt x="76200" y="458724"/>
                  </a:lnTo>
                  <a:lnTo>
                    <a:pt x="50800" y="431292"/>
                  </a:lnTo>
                  <a:lnTo>
                    <a:pt x="50800" y="432816"/>
                  </a:lnTo>
                  <a:lnTo>
                    <a:pt x="38100" y="417576"/>
                  </a:lnTo>
                  <a:lnTo>
                    <a:pt x="38100" y="419100"/>
                  </a:lnTo>
                  <a:lnTo>
                    <a:pt x="25400" y="403860"/>
                  </a:lnTo>
                  <a:lnTo>
                    <a:pt x="25400" y="423672"/>
                  </a:lnTo>
                  <a:lnTo>
                    <a:pt x="76200" y="480060"/>
                  </a:lnTo>
                  <a:lnTo>
                    <a:pt x="127000" y="516636"/>
                  </a:lnTo>
                  <a:lnTo>
                    <a:pt x="190500" y="548640"/>
                  </a:lnTo>
                  <a:lnTo>
                    <a:pt x="241300" y="568452"/>
                  </a:lnTo>
                  <a:lnTo>
                    <a:pt x="254000" y="576072"/>
                  </a:lnTo>
                  <a:lnTo>
                    <a:pt x="279400" y="585216"/>
                  </a:lnTo>
                  <a:lnTo>
                    <a:pt x="304800" y="592836"/>
                  </a:lnTo>
                  <a:lnTo>
                    <a:pt x="381000" y="611124"/>
                  </a:lnTo>
                  <a:lnTo>
                    <a:pt x="419100" y="615696"/>
                  </a:lnTo>
                  <a:lnTo>
                    <a:pt x="444500" y="620268"/>
                  </a:lnTo>
                  <a:lnTo>
                    <a:pt x="469900" y="623316"/>
                  </a:lnTo>
                  <a:lnTo>
                    <a:pt x="508000" y="626364"/>
                  </a:lnTo>
                  <a:lnTo>
                    <a:pt x="558800" y="629412"/>
                  </a:lnTo>
                  <a:lnTo>
                    <a:pt x="3136900" y="629412"/>
                  </a:lnTo>
                  <a:lnTo>
                    <a:pt x="3187700" y="626364"/>
                  </a:lnTo>
                  <a:lnTo>
                    <a:pt x="3251200" y="620268"/>
                  </a:lnTo>
                  <a:lnTo>
                    <a:pt x="3302000" y="611124"/>
                  </a:lnTo>
                  <a:lnTo>
                    <a:pt x="3340100" y="605028"/>
                  </a:lnTo>
                  <a:lnTo>
                    <a:pt x="3390900" y="592836"/>
                  </a:lnTo>
                  <a:lnTo>
                    <a:pt x="3416300" y="585216"/>
                  </a:lnTo>
                  <a:lnTo>
                    <a:pt x="3441700" y="576072"/>
                  </a:lnTo>
                  <a:lnTo>
                    <a:pt x="3454400" y="568452"/>
                  </a:lnTo>
                  <a:lnTo>
                    <a:pt x="3479800" y="559308"/>
                  </a:lnTo>
                  <a:lnTo>
                    <a:pt x="3530600" y="537972"/>
                  </a:lnTo>
                  <a:lnTo>
                    <a:pt x="3543300" y="527304"/>
                  </a:lnTo>
                  <a:lnTo>
                    <a:pt x="3568700" y="516636"/>
                  </a:lnTo>
                  <a:lnTo>
                    <a:pt x="3606800" y="480060"/>
                  </a:lnTo>
                  <a:lnTo>
                    <a:pt x="3632200" y="466344"/>
                  </a:lnTo>
                  <a:lnTo>
                    <a:pt x="3657600" y="438912"/>
                  </a:lnTo>
                  <a:lnTo>
                    <a:pt x="3670300" y="423672"/>
                  </a:lnTo>
                  <a:close/>
                </a:path>
                <a:path w="3695700" h="629920">
                  <a:moveTo>
                    <a:pt x="3695700" y="300228"/>
                  </a:moveTo>
                  <a:lnTo>
                    <a:pt x="3695700" y="266700"/>
                  </a:lnTo>
                  <a:lnTo>
                    <a:pt x="3683000" y="249936"/>
                  </a:lnTo>
                  <a:lnTo>
                    <a:pt x="3670300" y="219456"/>
                  </a:lnTo>
                  <a:lnTo>
                    <a:pt x="3670300" y="239268"/>
                  </a:lnTo>
                  <a:lnTo>
                    <a:pt x="3683000" y="269748"/>
                  </a:lnTo>
                  <a:lnTo>
                    <a:pt x="3683000" y="283464"/>
                  </a:lnTo>
                  <a:lnTo>
                    <a:pt x="3695700" y="300228"/>
                  </a:lnTo>
                  <a:close/>
                </a:path>
                <a:path w="3695700" h="629920">
                  <a:moveTo>
                    <a:pt x="3695700" y="364236"/>
                  </a:moveTo>
                  <a:lnTo>
                    <a:pt x="3695700" y="329184"/>
                  </a:lnTo>
                  <a:lnTo>
                    <a:pt x="3683000" y="345948"/>
                  </a:lnTo>
                  <a:lnTo>
                    <a:pt x="3683000" y="374904"/>
                  </a:lnTo>
                  <a:lnTo>
                    <a:pt x="3670300" y="390144"/>
                  </a:lnTo>
                  <a:lnTo>
                    <a:pt x="3670300" y="409956"/>
                  </a:lnTo>
                  <a:lnTo>
                    <a:pt x="3683000" y="379476"/>
                  </a:lnTo>
                  <a:lnTo>
                    <a:pt x="3695700" y="364236"/>
                  </a:lnTo>
                  <a:close/>
                </a:path>
              </a:pathLst>
            </a:custGeom>
            <a:solidFill>
              <a:srgbClr val="AEAAA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5583936" y="5289816"/>
              <a:ext cx="3515995" cy="530860"/>
            </a:xfrm>
            <a:custGeom>
              <a:avLst/>
              <a:gdLst/>
              <a:ahLst/>
              <a:cxnLst/>
              <a:rect l="l" t="t" r="r" b="b"/>
              <a:pathLst>
                <a:path w="3515995" h="530860">
                  <a:moveTo>
                    <a:pt x="3515868" y="251460"/>
                  </a:moveTo>
                  <a:lnTo>
                    <a:pt x="3503676" y="210312"/>
                  </a:lnTo>
                  <a:lnTo>
                    <a:pt x="3480816" y="172212"/>
                  </a:lnTo>
                  <a:lnTo>
                    <a:pt x="3445764" y="137160"/>
                  </a:lnTo>
                  <a:lnTo>
                    <a:pt x="3401568" y="105156"/>
                  </a:lnTo>
                  <a:lnTo>
                    <a:pt x="3384804" y="96012"/>
                  </a:lnTo>
                  <a:lnTo>
                    <a:pt x="3366516" y="85344"/>
                  </a:lnTo>
                  <a:lnTo>
                    <a:pt x="3348228" y="76200"/>
                  </a:lnTo>
                  <a:lnTo>
                    <a:pt x="3328416" y="68580"/>
                  </a:lnTo>
                  <a:lnTo>
                    <a:pt x="3307080" y="59436"/>
                  </a:lnTo>
                  <a:lnTo>
                    <a:pt x="3264408" y="44196"/>
                  </a:lnTo>
                  <a:lnTo>
                    <a:pt x="3241548" y="38100"/>
                  </a:lnTo>
                  <a:lnTo>
                    <a:pt x="3192780" y="25908"/>
                  </a:lnTo>
                  <a:lnTo>
                    <a:pt x="3166872" y="21336"/>
                  </a:lnTo>
                  <a:lnTo>
                    <a:pt x="3142488" y="15240"/>
                  </a:lnTo>
                  <a:lnTo>
                    <a:pt x="3115056" y="12192"/>
                  </a:lnTo>
                  <a:lnTo>
                    <a:pt x="3089148" y="7620"/>
                  </a:lnTo>
                  <a:lnTo>
                    <a:pt x="3061716" y="6096"/>
                  </a:lnTo>
                  <a:lnTo>
                    <a:pt x="3032760" y="3048"/>
                  </a:lnTo>
                  <a:lnTo>
                    <a:pt x="3003804" y="1435"/>
                  </a:lnTo>
                  <a:lnTo>
                    <a:pt x="2976372" y="0"/>
                  </a:lnTo>
                  <a:lnTo>
                    <a:pt x="539496" y="0"/>
                  </a:lnTo>
                  <a:lnTo>
                    <a:pt x="512064" y="1524"/>
                  </a:lnTo>
                  <a:lnTo>
                    <a:pt x="483108" y="3048"/>
                  </a:lnTo>
                  <a:lnTo>
                    <a:pt x="455676" y="6096"/>
                  </a:lnTo>
                  <a:lnTo>
                    <a:pt x="428244" y="7620"/>
                  </a:lnTo>
                  <a:lnTo>
                    <a:pt x="400812" y="12192"/>
                  </a:lnTo>
                  <a:lnTo>
                    <a:pt x="374904" y="15240"/>
                  </a:lnTo>
                  <a:lnTo>
                    <a:pt x="348996" y="21336"/>
                  </a:lnTo>
                  <a:lnTo>
                    <a:pt x="323088" y="25908"/>
                  </a:lnTo>
                  <a:lnTo>
                    <a:pt x="252984" y="44196"/>
                  </a:lnTo>
                  <a:lnTo>
                    <a:pt x="208788" y="59436"/>
                  </a:lnTo>
                  <a:lnTo>
                    <a:pt x="187452" y="68580"/>
                  </a:lnTo>
                  <a:lnTo>
                    <a:pt x="167640" y="76200"/>
                  </a:lnTo>
                  <a:lnTo>
                    <a:pt x="149352" y="85344"/>
                  </a:lnTo>
                  <a:lnTo>
                    <a:pt x="131064" y="96012"/>
                  </a:lnTo>
                  <a:lnTo>
                    <a:pt x="114300" y="105156"/>
                  </a:lnTo>
                  <a:lnTo>
                    <a:pt x="83820" y="126492"/>
                  </a:lnTo>
                  <a:lnTo>
                    <a:pt x="70104" y="137160"/>
                  </a:lnTo>
                  <a:lnTo>
                    <a:pt x="57912" y="149352"/>
                  </a:lnTo>
                  <a:lnTo>
                    <a:pt x="45720" y="160020"/>
                  </a:lnTo>
                  <a:lnTo>
                    <a:pt x="18288" y="198120"/>
                  </a:lnTo>
                  <a:lnTo>
                    <a:pt x="3048" y="237744"/>
                  </a:lnTo>
                  <a:lnTo>
                    <a:pt x="0" y="265176"/>
                  </a:lnTo>
                  <a:lnTo>
                    <a:pt x="3048" y="292608"/>
                  </a:lnTo>
                  <a:lnTo>
                    <a:pt x="6096" y="306324"/>
                  </a:lnTo>
                  <a:lnTo>
                    <a:pt x="10668" y="316611"/>
                  </a:lnTo>
                  <a:lnTo>
                    <a:pt x="18288" y="333756"/>
                  </a:lnTo>
                  <a:lnTo>
                    <a:pt x="45720" y="370332"/>
                  </a:lnTo>
                  <a:lnTo>
                    <a:pt x="70104" y="393192"/>
                  </a:lnTo>
                  <a:lnTo>
                    <a:pt x="83820" y="405384"/>
                  </a:lnTo>
                  <a:lnTo>
                    <a:pt x="99060" y="416052"/>
                  </a:lnTo>
                  <a:lnTo>
                    <a:pt x="114300" y="425196"/>
                  </a:lnTo>
                  <a:lnTo>
                    <a:pt x="131064" y="435864"/>
                  </a:lnTo>
                  <a:lnTo>
                    <a:pt x="167640" y="454152"/>
                  </a:lnTo>
                  <a:lnTo>
                    <a:pt x="230124" y="478536"/>
                  </a:lnTo>
                  <a:lnTo>
                    <a:pt x="275844" y="493776"/>
                  </a:lnTo>
                  <a:lnTo>
                    <a:pt x="323088" y="505968"/>
                  </a:lnTo>
                  <a:lnTo>
                    <a:pt x="400812" y="519684"/>
                  </a:lnTo>
                  <a:lnTo>
                    <a:pt x="428244" y="522732"/>
                  </a:lnTo>
                  <a:lnTo>
                    <a:pt x="455676" y="525780"/>
                  </a:lnTo>
                  <a:lnTo>
                    <a:pt x="483108" y="527304"/>
                  </a:lnTo>
                  <a:lnTo>
                    <a:pt x="512064" y="530352"/>
                  </a:lnTo>
                  <a:lnTo>
                    <a:pt x="3005328" y="530352"/>
                  </a:lnTo>
                  <a:lnTo>
                    <a:pt x="3032760" y="527304"/>
                  </a:lnTo>
                  <a:lnTo>
                    <a:pt x="3061716" y="525780"/>
                  </a:lnTo>
                  <a:lnTo>
                    <a:pt x="3089148" y="522732"/>
                  </a:lnTo>
                  <a:lnTo>
                    <a:pt x="3115056" y="519684"/>
                  </a:lnTo>
                  <a:lnTo>
                    <a:pt x="3142488" y="515112"/>
                  </a:lnTo>
                  <a:lnTo>
                    <a:pt x="3166872" y="510540"/>
                  </a:lnTo>
                  <a:lnTo>
                    <a:pt x="3192780" y="505968"/>
                  </a:lnTo>
                  <a:lnTo>
                    <a:pt x="3241548" y="493776"/>
                  </a:lnTo>
                  <a:lnTo>
                    <a:pt x="3328416" y="463296"/>
                  </a:lnTo>
                  <a:lnTo>
                    <a:pt x="3384804" y="435864"/>
                  </a:lnTo>
                  <a:lnTo>
                    <a:pt x="3395472" y="429069"/>
                  </a:lnTo>
                  <a:lnTo>
                    <a:pt x="3401568" y="425196"/>
                  </a:lnTo>
                  <a:lnTo>
                    <a:pt x="3418332" y="416052"/>
                  </a:lnTo>
                  <a:lnTo>
                    <a:pt x="3432048" y="405384"/>
                  </a:lnTo>
                  <a:lnTo>
                    <a:pt x="3445764" y="393192"/>
                  </a:lnTo>
                  <a:lnTo>
                    <a:pt x="3459480" y="382524"/>
                  </a:lnTo>
                  <a:lnTo>
                    <a:pt x="3480816" y="358140"/>
                  </a:lnTo>
                  <a:lnTo>
                    <a:pt x="3489960" y="345948"/>
                  </a:lnTo>
                  <a:lnTo>
                    <a:pt x="3497580" y="333756"/>
                  </a:lnTo>
                  <a:lnTo>
                    <a:pt x="3503676" y="320040"/>
                  </a:lnTo>
                  <a:lnTo>
                    <a:pt x="3505200" y="316611"/>
                  </a:lnTo>
                  <a:lnTo>
                    <a:pt x="3509772" y="306324"/>
                  </a:lnTo>
                  <a:lnTo>
                    <a:pt x="3515868" y="278892"/>
                  </a:lnTo>
                  <a:lnTo>
                    <a:pt x="3515868" y="25146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8904" y="5388864"/>
              <a:ext cx="371856" cy="35661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802871" y="4806879"/>
            <a:ext cx="115981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b="1" spc="-79" dirty="0">
                <a:solidFill>
                  <a:srgbClr val="0055B8"/>
                </a:solidFill>
                <a:latin typeface="Tahoma"/>
                <a:cs typeface="Tahoma"/>
              </a:rPr>
              <a:t>5</a:t>
            </a:r>
            <a:endParaRPr sz="1279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04316" y="4089875"/>
            <a:ext cx="1967193" cy="380345"/>
          </a:xfrm>
          <a:prstGeom prst="rect">
            <a:avLst/>
          </a:prstGeom>
        </p:spPr>
        <p:txBody>
          <a:bodyPr vert="horz" wrap="square" lIns="0" tIns="42022" rIns="0" bIns="0" rtlCol="0">
            <a:spAutoFit/>
          </a:bodyPr>
          <a:lstStyle/>
          <a:p>
            <a:pPr marL="11206">
              <a:spcBef>
                <a:spcPts val="331"/>
              </a:spcBef>
            </a:pPr>
            <a:r>
              <a:rPr sz="1147" b="1" spc="88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1147" b="1" spc="-159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1147" b="1" spc="-84" dirty="0">
                <a:solidFill>
                  <a:srgbClr val="FFC000"/>
                </a:solidFill>
                <a:latin typeface="Tahoma"/>
                <a:cs typeface="Tahoma"/>
              </a:rPr>
              <a:t>DE</a:t>
            </a:r>
            <a:r>
              <a:rPr sz="1147" b="1" spc="-26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1147" spc="57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47" b="1" spc="-84" dirty="0">
                <a:solidFill>
                  <a:srgbClr val="FFC000"/>
                </a:solidFill>
                <a:latin typeface="Tahoma"/>
                <a:cs typeface="Tahoma"/>
              </a:rPr>
              <a:t>DE</a:t>
            </a:r>
            <a:r>
              <a:rPr sz="1147" b="1" spc="-146" dirty="0">
                <a:solidFill>
                  <a:srgbClr val="FFC000"/>
                </a:solidFill>
                <a:latin typeface="Tahoma"/>
                <a:cs typeface="Tahoma"/>
              </a:rPr>
              <a:t>L</a:t>
            </a:r>
            <a:r>
              <a:rPr sz="1147" spc="44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147" b="1" spc="-176" dirty="0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sz="1147" b="1" spc="-110" dirty="0">
                <a:solidFill>
                  <a:srgbClr val="FFC000"/>
                </a:solidFill>
                <a:latin typeface="Tahoma"/>
                <a:cs typeface="Tahoma"/>
              </a:rPr>
              <a:t>Í</a:t>
            </a:r>
            <a:r>
              <a:rPr sz="1147" b="1" spc="75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endParaRPr sz="1147">
              <a:latin typeface="Tahoma"/>
              <a:cs typeface="Tahoma"/>
            </a:endParaRPr>
          </a:p>
          <a:p>
            <a:pPr marL="33619">
              <a:spcBef>
                <a:spcPts val="168"/>
              </a:spcBef>
            </a:pPr>
            <a:r>
              <a:rPr sz="794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794" spc="-9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794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794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94" spc="-53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94" spc="6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94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106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882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882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882" spc="-12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82" spc="-4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882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82" spc="-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94" spc="-13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94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94" spc="-57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794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-97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94" spc="-31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94" spc="-97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94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794" spc="49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94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94" spc="-97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94" spc="49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94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94" spc="-66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794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24748" y="4732920"/>
            <a:ext cx="2347072" cy="334179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lnSpc>
                <a:spcPts val="1372"/>
              </a:lnSpc>
              <a:spcBef>
                <a:spcPts val="106"/>
              </a:spcBef>
            </a:pPr>
            <a:r>
              <a:rPr sz="1147" b="1" spc="-49" dirty="0">
                <a:solidFill>
                  <a:srgbClr val="FFC000"/>
                </a:solidFill>
                <a:latin typeface="Tahoma"/>
                <a:cs typeface="Tahoma"/>
              </a:rPr>
              <a:t>INOBSERVANCIA</a:t>
            </a:r>
            <a:endParaRPr sz="1147">
              <a:latin typeface="Tahoma"/>
              <a:cs typeface="Tahoma"/>
            </a:endParaRPr>
          </a:p>
          <a:p>
            <a:pPr marL="40343">
              <a:lnSpc>
                <a:spcPts val="1054"/>
              </a:lnSpc>
            </a:pPr>
            <a:r>
              <a:rPr sz="882" spc="-26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82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882" spc="-12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82" spc="4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882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882" spc="-12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82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882" spc="106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882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882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882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882" spc="3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82" spc="-11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82" spc="-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49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794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-53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794" spc="7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7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-1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882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82" spc="-12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82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882" spc="-66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882" spc="-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882" spc="106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882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882" spc="3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882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882"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49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794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4" spc="7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794" spc="-9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794" spc="7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794" spc="-13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794" spc="53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794" spc="-53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794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94" spc="57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794" spc="-10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794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52047" y="2441986"/>
            <a:ext cx="3522009" cy="2462493"/>
            <a:chOff x="2712720" y="2767584"/>
            <a:chExt cx="3991610" cy="2790825"/>
          </a:xfrm>
        </p:grpSpPr>
        <p:sp>
          <p:nvSpPr>
            <p:cNvPr id="38" name="object 38"/>
            <p:cNvSpPr/>
            <p:nvPr/>
          </p:nvSpPr>
          <p:spPr>
            <a:xfrm>
              <a:off x="3742690" y="2767596"/>
              <a:ext cx="2382520" cy="2790825"/>
            </a:xfrm>
            <a:custGeom>
              <a:avLst/>
              <a:gdLst/>
              <a:ahLst/>
              <a:cxnLst/>
              <a:rect l="l" t="t" r="r" b="b"/>
              <a:pathLst>
                <a:path w="2382520" h="2790825">
                  <a:moveTo>
                    <a:pt x="1771142" y="2785872"/>
                  </a:moveTo>
                  <a:lnTo>
                    <a:pt x="937514" y="2785872"/>
                  </a:lnTo>
                  <a:lnTo>
                    <a:pt x="937514" y="2415540"/>
                  </a:lnTo>
                  <a:lnTo>
                    <a:pt x="99314" y="2415540"/>
                  </a:lnTo>
                  <a:lnTo>
                    <a:pt x="99314" y="2420112"/>
                  </a:lnTo>
                  <a:lnTo>
                    <a:pt x="932942" y="2420112"/>
                  </a:lnTo>
                  <a:lnTo>
                    <a:pt x="932942" y="2790444"/>
                  </a:lnTo>
                  <a:lnTo>
                    <a:pt x="937514" y="2790444"/>
                  </a:lnTo>
                  <a:lnTo>
                    <a:pt x="1771142" y="2790444"/>
                  </a:lnTo>
                  <a:lnTo>
                    <a:pt x="1771142" y="2785872"/>
                  </a:lnTo>
                  <a:close/>
                </a:path>
                <a:path w="2382520" h="2790825">
                  <a:moveTo>
                    <a:pt x="1771650" y="0"/>
                  </a:moveTo>
                  <a:lnTo>
                    <a:pt x="889000" y="0"/>
                  </a:lnTo>
                  <a:lnTo>
                    <a:pt x="887095" y="0"/>
                  </a:lnTo>
                  <a:lnTo>
                    <a:pt x="887095" y="3873"/>
                  </a:lnTo>
                  <a:lnTo>
                    <a:pt x="885698" y="4572"/>
                  </a:lnTo>
                  <a:lnTo>
                    <a:pt x="885190" y="4572"/>
                  </a:lnTo>
                  <a:lnTo>
                    <a:pt x="885190" y="3873"/>
                  </a:lnTo>
                  <a:lnTo>
                    <a:pt x="887095" y="3873"/>
                  </a:lnTo>
                  <a:lnTo>
                    <a:pt x="887095" y="0"/>
                  </a:lnTo>
                  <a:lnTo>
                    <a:pt x="885190" y="0"/>
                  </a:lnTo>
                  <a:lnTo>
                    <a:pt x="882650" y="0"/>
                  </a:lnTo>
                  <a:lnTo>
                    <a:pt x="882650" y="550164"/>
                  </a:lnTo>
                  <a:lnTo>
                    <a:pt x="0" y="550164"/>
                  </a:lnTo>
                  <a:lnTo>
                    <a:pt x="0" y="554736"/>
                  </a:lnTo>
                  <a:lnTo>
                    <a:pt x="882650" y="554736"/>
                  </a:lnTo>
                  <a:lnTo>
                    <a:pt x="885190" y="554736"/>
                  </a:lnTo>
                  <a:lnTo>
                    <a:pt x="889000" y="554736"/>
                  </a:lnTo>
                  <a:lnTo>
                    <a:pt x="889000" y="4572"/>
                  </a:lnTo>
                  <a:lnTo>
                    <a:pt x="888746" y="4572"/>
                  </a:lnTo>
                  <a:lnTo>
                    <a:pt x="888746" y="3873"/>
                  </a:lnTo>
                  <a:lnTo>
                    <a:pt x="889000" y="3873"/>
                  </a:lnTo>
                  <a:lnTo>
                    <a:pt x="889000" y="4572"/>
                  </a:lnTo>
                  <a:lnTo>
                    <a:pt x="1771650" y="4572"/>
                  </a:lnTo>
                  <a:lnTo>
                    <a:pt x="1771650" y="0"/>
                  </a:lnTo>
                  <a:close/>
                </a:path>
                <a:path w="2382520" h="2790825">
                  <a:moveTo>
                    <a:pt x="2382266" y="2104644"/>
                  </a:moveTo>
                  <a:lnTo>
                    <a:pt x="1422146" y="2104644"/>
                  </a:lnTo>
                  <a:lnTo>
                    <a:pt x="1422146" y="1999488"/>
                  </a:lnTo>
                  <a:lnTo>
                    <a:pt x="457454" y="1999488"/>
                  </a:lnTo>
                  <a:lnTo>
                    <a:pt x="457454" y="2004060"/>
                  </a:lnTo>
                  <a:lnTo>
                    <a:pt x="1417574" y="2004060"/>
                  </a:lnTo>
                  <a:lnTo>
                    <a:pt x="1417574" y="2110740"/>
                  </a:lnTo>
                  <a:lnTo>
                    <a:pt x="1422146" y="2110740"/>
                  </a:lnTo>
                  <a:lnTo>
                    <a:pt x="2382266" y="2110740"/>
                  </a:lnTo>
                  <a:lnTo>
                    <a:pt x="2382266" y="2104644"/>
                  </a:lnTo>
                  <a:close/>
                </a:path>
              </a:pathLst>
            </a:custGeom>
            <a:solidFill>
              <a:srgbClr val="AEAAA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3696" y="3233928"/>
              <a:ext cx="219456" cy="21031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199890" y="3461016"/>
              <a:ext cx="1896110" cy="315595"/>
            </a:xfrm>
            <a:custGeom>
              <a:avLst/>
              <a:gdLst/>
              <a:ahLst/>
              <a:cxnLst/>
              <a:rect l="l" t="t" r="r" b="b"/>
              <a:pathLst>
                <a:path w="1896110" h="315595">
                  <a:moveTo>
                    <a:pt x="1896110" y="0"/>
                  </a:moveTo>
                  <a:lnTo>
                    <a:pt x="951230" y="0"/>
                  </a:lnTo>
                  <a:lnTo>
                    <a:pt x="949960" y="0"/>
                  </a:lnTo>
                  <a:lnTo>
                    <a:pt x="949960" y="3683"/>
                  </a:lnTo>
                  <a:lnTo>
                    <a:pt x="948690" y="4318"/>
                  </a:lnTo>
                  <a:lnTo>
                    <a:pt x="948690" y="3683"/>
                  </a:lnTo>
                  <a:lnTo>
                    <a:pt x="949960" y="3683"/>
                  </a:lnTo>
                  <a:lnTo>
                    <a:pt x="949960" y="0"/>
                  </a:lnTo>
                  <a:lnTo>
                    <a:pt x="948690" y="0"/>
                  </a:lnTo>
                  <a:lnTo>
                    <a:pt x="944880" y="0"/>
                  </a:lnTo>
                  <a:lnTo>
                    <a:pt x="944880" y="309372"/>
                  </a:lnTo>
                  <a:lnTo>
                    <a:pt x="0" y="309372"/>
                  </a:lnTo>
                  <a:lnTo>
                    <a:pt x="0" y="315468"/>
                  </a:lnTo>
                  <a:lnTo>
                    <a:pt x="944880" y="315468"/>
                  </a:lnTo>
                  <a:lnTo>
                    <a:pt x="948690" y="315468"/>
                  </a:lnTo>
                  <a:lnTo>
                    <a:pt x="951230" y="315468"/>
                  </a:lnTo>
                  <a:lnTo>
                    <a:pt x="951230" y="4572"/>
                  </a:lnTo>
                  <a:lnTo>
                    <a:pt x="1896110" y="4572"/>
                  </a:lnTo>
                  <a:lnTo>
                    <a:pt x="1896110" y="0"/>
                  </a:lnTo>
                  <a:close/>
                </a:path>
              </a:pathLst>
            </a:custGeom>
            <a:solidFill>
              <a:srgbClr val="AEAAA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56888" y="3657600"/>
              <a:ext cx="217931" cy="21031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322064" y="4175760"/>
              <a:ext cx="2382520" cy="10795"/>
            </a:xfrm>
            <a:custGeom>
              <a:avLst/>
              <a:gdLst/>
              <a:ahLst/>
              <a:cxnLst/>
              <a:rect l="l" t="t" r="r" b="b"/>
              <a:pathLst>
                <a:path w="2382520" h="10795">
                  <a:moveTo>
                    <a:pt x="1193292" y="6096"/>
                  </a:moveTo>
                  <a:lnTo>
                    <a:pt x="1193292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188720" y="4572"/>
                  </a:lnTo>
                  <a:lnTo>
                    <a:pt x="1188720" y="3048"/>
                  </a:lnTo>
                  <a:lnTo>
                    <a:pt x="1191768" y="4572"/>
                  </a:lnTo>
                  <a:lnTo>
                    <a:pt x="1191768" y="6096"/>
                  </a:lnTo>
                  <a:lnTo>
                    <a:pt x="1193292" y="6096"/>
                  </a:lnTo>
                  <a:close/>
                </a:path>
                <a:path w="2382520" h="10795">
                  <a:moveTo>
                    <a:pt x="1191768" y="4572"/>
                  </a:moveTo>
                  <a:lnTo>
                    <a:pt x="1188720" y="3048"/>
                  </a:lnTo>
                  <a:lnTo>
                    <a:pt x="1188720" y="4572"/>
                  </a:lnTo>
                  <a:lnTo>
                    <a:pt x="1191768" y="4572"/>
                  </a:lnTo>
                  <a:close/>
                </a:path>
                <a:path w="2382520" h="10795">
                  <a:moveTo>
                    <a:pt x="1193292" y="10668"/>
                  </a:moveTo>
                  <a:lnTo>
                    <a:pt x="1193292" y="7620"/>
                  </a:lnTo>
                  <a:lnTo>
                    <a:pt x="1191768" y="6096"/>
                  </a:lnTo>
                  <a:lnTo>
                    <a:pt x="1191768" y="4572"/>
                  </a:lnTo>
                  <a:lnTo>
                    <a:pt x="1188720" y="4572"/>
                  </a:lnTo>
                  <a:lnTo>
                    <a:pt x="1188720" y="10668"/>
                  </a:lnTo>
                  <a:lnTo>
                    <a:pt x="1193292" y="10668"/>
                  </a:lnTo>
                  <a:close/>
                </a:path>
                <a:path w="2382520" h="10795">
                  <a:moveTo>
                    <a:pt x="2382012" y="10668"/>
                  </a:moveTo>
                  <a:lnTo>
                    <a:pt x="2382012" y="6096"/>
                  </a:lnTo>
                  <a:lnTo>
                    <a:pt x="1191768" y="6096"/>
                  </a:lnTo>
                  <a:lnTo>
                    <a:pt x="1193292" y="7620"/>
                  </a:lnTo>
                  <a:lnTo>
                    <a:pt x="1193292" y="10668"/>
                  </a:lnTo>
                  <a:lnTo>
                    <a:pt x="2382012" y="10668"/>
                  </a:lnTo>
                  <a:close/>
                </a:path>
              </a:pathLst>
            </a:custGeom>
            <a:solidFill>
              <a:srgbClr val="AEAAA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84904" y="4078224"/>
              <a:ext cx="219456" cy="21031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66032" y="4620768"/>
              <a:ext cx="233171" cy="22555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06368" y="5044440"/>
              <a:ext cx="234695" cy="2255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12720" y="4352544"/>
              <a:ext cx="670559" cy="653795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978987" y="3506548"/>
            <a:ext cx="620246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b="1" spc="168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9" b="1" spc="97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9" b="1" spc="-4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279" b="1" spc="-7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9" b="1" spc="97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9" b="1" spc="-8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279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228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623" y="1892001"/>
            <a:ext cx="2221453" cy="6427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3623" y="1892001"/>
            <a:ext cx="2221453" cy="6427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54711" y="1859282"/>
            <a:ext cx="1859056" cy="522722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0646" marR="4483" algn="ctr">
              <a:lnSpc>
                <a:spcPct val="93500"/>
              </a:lnSpc>
              <a:spcBef>
                <a:spcPts val="194"/>
              </a:spcBef>
            </a:pPr>
            <a:r>
              <a:rPr sz="1147" b="1" spc="18" dirty="0">
                <a:solidFill>
                  <a:srgbClr val="FFFFFF"/>
                </a:solidFill>
                <a:latin typeface="Tahoma"/>
                <a:cs typeface="Tahoma"/>
              </a:rPr>
              <a:t>Redactadas</a:t>
            </a:r>
            <a:r>
              <a:rPr sz="1147" b="1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13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147" b="1" spc="-5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Tahoma"/>
                <a:cs typeface="Tahoma"/>
              </a:rPr>
              <a:t>aprobadas </a:t>
            </a:r>
            <a:r>
              <a:rPr sz="1147" b="1" spc="-32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9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147" b="1" spc="4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147" b="1" spc="-18" dirty="0">
                <a:solidFill>
                  <a:srgbClr val="FFFFFF"/>
                </a:solidFill>
                <a:latin typeface="Tahoma"/>
                <a:cs typeface="Tahoma"/>
              </a:rPr>
              <a:t>misma </a:t>
            </a:r>
            <a:r>
              <a:rPr sz="1147" b="1" spc="22" dirty="0">
                <a:solidFill>
                  <a:srgbClr val="FFFFFF"/>
                </a:solidFill>
                <a:latin typeface="Tahoma"/>
                <a:cs typeface="Tahoma"/>
              </a:rPr>
              <a:t>Asamblea </a:t>
            </a:r>
            <a:r>
              <a:rPr sz="1147" b="1" spc="35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1147" b="1" spc="-3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-31" dirty="0">
                <a:solidFill>
                  <a:srgbClr val="FFFFFF"/>
                </a:solidFill>
                <a:latin typeface="Tahoma"/>
                <a:cs typeface="Tahoma"/>
              </a:rPr>
              <a:t>Junta</a:t>
            </a:r>
            <a:endParaRPr sz="1147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87209" y="1912172"/>
            <a:ext cx="2386853" cy="661707"/>
            <a:chOff x="4565903" y="2167127"/>
            <a:chExt cx="2705100" cy="7499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5903" y="2167127"/>
              <a:ext cx="2705099" cy="7498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5903" y="2167127"/>
              <a:ext cx="2705099" cy="74980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76368" y="1887520"/>
            <a:ext cx="2009775" cy="522722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1206" marR="4483" indent="-560" algn="ctr">
              <a:lnSpc>
                <a:spcPct val="93500"/>
              </a:lnSpc>
              <a:spcBef>
                <a:spcPts val="194"/>
              </a:spcBef>
            </a:pPr>
            <a:r>
              <a:rPr sz="1147" b="1" spc="-9" dirty="0">
                <a:solidFill>
                  <a:srgbClr val="FFFFFF"/>
                </a:solidFill>
                <a:latin typeface="Tahoma"/>
                <a:cs typeface="Tahoma"/>
              </a:rPr>
              <a:t>Constarán </a:t>
            </a:r>
            <a:r>
              <a:rPr sz="1147" b="1" spc="9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147" b="1" spc="-40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147" b="1" dirty="0">
                <a:solidFill>
                  <a:srgbClr val="FFFFFF"/>
                </a:solidFill>
                <a:latin typeface="Tahoma"/>
                <a:cs typeface="Tahoma"/>
              </a:rPr>
              <a:t>archivo </a:t>
            </a:r>
            <a:r>
              <a:rPr sz="1147" b="1" spc="13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147" b="1" spc="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-26" dirty="0">
                <a:solidFill>
                  <a:srgbClr val="FFFFFF"/>
                </a:solidFill>
                <a:latin typeface="Tahoma"/>
                <a:cs typeface="Tahoma"/>
              </a:rPr>
              <a:t>firmadas</a:t>
            </a:r>
            <a:r>
              <a:rPr sz="1147" b="1" spc="-2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-18" dirty="0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sz="1147" b="1" spc="-4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147" b="1" spc="-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-35" dirty="0">
                <a:solidFill>
                  <a:srgbClr val="FFFFFF"/>
                </a:solidFill>
                <a:latin typeface="Tahoma"/>
                <a:cs typeface="Tahoma"/>
              </a:rPr>
              <a:t>Presidente</a:t>
            </a:r>
            <a:r>
              <a:rPr sz="1147" b="1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13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147" b="1" spc="-32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-22" dirty="0">
                <a:solidFill>
                  <a:srgbClr val="FFFFFF"/>
                </a:solidFill>
                <a:latin typeface="Tahoma"/>
                <a:cs typeface="Tahoma"/>
              </a:rPr>
              <a:t>Secretario</a:t>
            </a:r>
            <a:endParaRPr sz="1147" dirty="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73623" y="2511910"/>
            <a:ext cx="3101228" cy="2588559"/>
            <a:chOff x="243839" y="2846831"/>
            <a:chExt cx="3514725" cy="29337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39" y="2846831"/>
              <a:ext cx="3514343" cy="29336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39" y="2846831"/>
              <a:ext cx="3514343" cy="29336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64616" y="3322322"/>
            <a:ext cx="2918011" cy="1504527"/>
          </a:xfrm>
          <a:prstGeom prst="rect">
            <a:avLst/>
          </a:prstGeom>
        </p:spPr>
        <p:txBody>
          <a:bodyPr vert="horz" wrap="square" lIns="0" tIns="28015" rIns="0" bIns="0" rtlCol="0">
            <a:spAutoFit/>
          </a:bodyPr>
          <a:lstStyle/>
          <a:p>
            <a:pPr marL="175381" marR="4483" indent="-175381">
              <a:lnSpc>
                <a:spcPts val="1288"/>
              </a:lnSpc>
              <a:spcBef>
                <a:spcPts val="221"/>
              </a:spcBef>
              <a:buAutoNum type="arabicPeriod"/>
              <a:tabLst>
                <a:tab pos="175381" algn="l"/>
              </a:tabLst>
            </a:pP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97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97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147" spc="84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14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147" dirty="0">
              <a:latin typeface="Verdana"/>
              <a:cs typeface="Verdana"/>
            </a:endParaRPr>
          </a:p>
          <a:p>
            <a:pPr marL="125513" marR="117108" indent="158572">
              <a:lnSpc>
                <a:spcPct val="93500"/>
              </a:lnSpc>
              <a:spcBef>
                <a:spcPts val="468"/>
              </a:spcBef>
              <a:buAutoNum type="arabicPeriod"/>
              <a:tabLst>
                <a:tab pos="448259" algn="l"/>
              </a:tabLst>
            </a:pPr>
            <a:r>
              <a:rPr sz="1147" spc="-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97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-88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49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5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20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147" dirty="0">
              <a:latin typeface="Verdana"/>
              <a:cs typeface="Verdana"/>
            </a:endParaRPr>
          </a:p>
          <a:p>
            <a:pPr marL="537911" indent="-164175">
              <a:spcBef>
                <a:spcPts val="415"/>
              </a:spcBef>
              <a:buAutoNum type="arabicPeriod"/>
              <a:tabLst>
                <a:tab pos="538471" algn="l"/>
              </a:tabLst>
            </a:pPr>
            <a:r>
              <a:rPr sz="1147" spc="-10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 err="1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147" spc="-22" dirty="0" err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62" dirty="0" err="1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147" spc="-146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-22" dirty="0" err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26" dirty="0" err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es-MX" sz="1147" spc="-26" dirty="0">
                <a:solidFill>
                  <a:srgbClr val="FFFFFF"/>
                </a:solidFill>
                <a:latin typeface="Verdana"/>
                <a:cs typeface="Verdana"/>
              </a:rPr>
              <a:t>, se adjuntará el listado de los asistentes firmado.</a:t>
            </a:r>
            <a:endParaRPr sz="1147" dirty="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74514" y="2519978"/>
            <a:ext cx="3099547" cy="2573991"/>
            <a:chOff x="3758183" y="2855975"/>
            <a:chExt cx="3512820" cy="291719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8183" y="2855975"/>
              <a:ext cx="3512819" cy="29169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8183" y="2855975"/>
              <a:ext cx="3512819" cy="291693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444717" y="3174405"/>
            <a:ext cx="2288804" cy="1556071"/>
          </a:xfrm>
          <a:prstGeom prst="rect">
            <a:avLst/>
          </a:prstGeom>
        </p:spPr>
        <p:txBody>
          <a:bodyPr vert="horz" wrap="square" lIns="0" tIns="63313" rIns="0" bIns="0" rtlCol="0">
            <a:spAutoFit/>
          </a:bodyPr>
          <a:lstStyle/>
          <a:p>
            <a:pPr marL="601228" indent="-164735">
              <a:spcBef>
                <a:spcPts val="499"/>
              </a:spcBef>
              <a:buAutoNum type="arabicPeriod" startAt="4"/>
              <a:tabLst>
                <a:tab pos="601788" algn="l"/>
              </a:tabLst>
            </a:pPr>
            <a:r>
              <a:rPr sz="1147" spc="-10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147" dirty="0">
              <a:latin typeface="Verdana"/>
              <a:cs typeface="Verdana"/>
            </a:endParaRPr>
          </a:p>
          <a:p>
            <a:pPr marL="227492" indent="-164735">
              <a:spcBef>
                <a:spcPts val="410"/>
              </a:spcBef>
              <a:buAutoNum type="arabicPeriod" startAt="4"/>
              <a:tabLst>
                <a:tab pos="228052" algn="l"/>
              </a:tabLst>
            </a:pPr>
            <a:r>
              <a:rPr sz="1147" spc="-10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147" dirty="0">
              <a:latin typeface="Verdana"/>
              <a:cs typeface="Verdana"/>
            </a:endParaRPr>
          </a:p>
          <a:p>
            <a:pPr marL="298653" indent="-164735">
              <a:spcBef>
                <a:spcPts val="401"/>
              </a:spcBef>
              <a:buAutoNum type="arabicPeriod" startAt="4"/>
              <a:tabLst>
                <a:tab pos="299213" algn="l"/>
              </a:tabLst>
            </a:pPr>
            <a:r>
              <a:rPr sz="1147" spc="-10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24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147" dirty="0">
              <a:latin typeface="Verdana"/>
              <a:cs typeface="Verdana"/>
            </a:endParaRPr>
          </a:p>
          <a:p>
            <a:pPr marL="751954" indent="-164735">
              <a:spcBef>
                <a:spcPts val="415"/>
              </a:spcBef>
              <a:buAutoNum type="arabicPeriod" startAt="4"/>
              <a:tabLst>
                <a:tab pos="752515" algn="l"/>
              </a:tabLst>
            </a:pPr>
            <a:r>
              <a:rPr sz="1147" spc="18" dirty="0">
                <a:solidFill>
                  <a:srgbClr val="FFFFFF"/>
                </a:solidFill>
                <a:latin typeface="Verdana"/>
                <a:cs typeface="Verdana"/>
              </a:rPr>
              <a:t>Votaciones</a:t>
            </a:r>
            <a:endParaRPr sz="1147" dirty="0">
              <a:latin typeface="Verdana"/>
              <a:cs typeface="Verdana"/>
            </a:endParaRPr>
          </a:p>
          <a:p>
            <a:pPr marL="544635" indent="-164175">
              <a:spcBef>
                <a:spcPts val="415"/>
              </a:spcBef>
              <a:buAutoNum type="arabicPeriod" startAt="4"/>
              <a:tabLst>
                <a:tab pos="545195" algn="l"/>
              </a:tabLst>
            </a:pP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147" dirty="0">
              <a:latin typeface="Verdana"/>
              <a:cs typeface="Verdana"/>
            </a:endParaRPr>
          </a:p>
          <a:p>
            <a:pPr marL="174821" indent="-164175">
              <a:spcBef>
                <a:spcPts val="401"/>
              </a:spcBef>
              <a:buAutoNum type="arabicPeriod" startAt="4"/>
              <a:tabLst>
                <a:tab pos="175381" algn="l"/>
              </a:tabLst>
            </a:pPr>
            <a:r>
              <a:rPr sz="1147" spc="137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es-MX" sz="1147" spc="-18" dirty="0">
                <a:solidFill>
                  <a:srgbClr val="FFFFFF"/>
                </a:solidFill>
                <a:latin typeface="Verdana"/>
                <a:cs typeface="Verdana"/>
              </a:rPr>
              <a:t> del acta.</a:t>
            </a:r>
            <a:endParaRPr sz="1147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33221" y="1853004"/>
            <a:ext cx="1725706" cy="1125631"/>
          </a:xfrm>
          <a:custGeom>
            <a:avLst/>
            <a:gdLst/>
            <a:ahLst/>
            <a:cxnLst/>
            <a:rect l="l" t="t" r="r" b="b"/>
            <a:pathLst>
              <a:path w="1955800" h="1275714">
                <a:moveTo>
                  <a:pt x="1955292" y="211836"/>
                </a:moveTo>
                <a:lnTo>
                  <a:pt x="1949704" y="163156"/>
                </a:lnTo>
                <a:lnTo>
                  <a:pt x="1933816" y="118529"/>
                </a:lnTo>
                <a:lnTo>
                  <a:pt x="1908860" y="79197"/>
                </a:lnTo>
                <a:lnTo>
                  <a:pt x="1876094" y="46431"/>
                </a:lnTo>
                <a:lnTo>
                  <a:pt x="1836762" y="21475"/>
                </a:lnTo>
                <a:lnTo>
                  <a:pt x="1792135" y="5588"/>
                </a:lnTo>
                <a:lnTo>
                  <a:pt x="1743456" y="0"/>
                </a:lnTo>
                <a:lnTo>
                  <a:pt x="213360" y="0"/>
                </a:lnTo>
                <a:lnTo>
                  <a:pt x="164579" y="5588"/>
                </a:lnTo>
                <a:lnTo>
                  <a:pt x="119735" y="21475"/>
                </a:lnTo>
                <a:lnTo>
                  <a:pt x="80111" y="46431"/>
                </a:lnTo>
                <a:lnTo>
                  <a:pt x="47015" y="79197"/>
                </a:lnTo>
                <a:lnTo>
                  <a:pt x="21767" y="118529"/>
                </a:lnTo>
                <a:lnTo>
                  <a:pt x="5651" y="163156"/>
                </a:lnTo>
                <a:lnTo>
                  <a:pt x="0" y="211836"/>
                </a:lnTo>
                <a:lnTo>
                  <a:pt x="0" y="1063752"/>
                </a:lnTo>
                <a:lnTo>
                  <a:pt x="5651" y="1112443"/>
                </a:lnTo>
                <a:lnTo>
                  <a:pt x="21767" y="1157071"/>
                </a:lnTo>
                <a:lnTo>
                  <a:pt x="47015" y="1196403"/>
                </a:lnTo>
                <a:lnTo>
                  <a:pt x="80111" y="1229169"/>
                </a:lnTo>
                <a:lnTo>
                  <a:pt x="119735" y="1254125"/>
                </a:lnTo>
                <a:lnTo>
                  <a:pt x="164592" y="1270012"/>
                </a:lnTo>
                <a:lnTo>
                  <a:pt x="213360" y="1275588"/>
                </a:lnTo>
                <a:lnTo>
                  <a:pt x="1743456" y="1275588"/>
                </a:lnTo>
                <a:lnTo>
                  <a:pt x="1792135" y="1270012"/>
                </a:lnTo>
                <a:lnTo>
                  <a:pt x="1836762" y="1254125"/>
                </a:lnTo>
                <a:lnTo>
                  <a:pt x="1876094" y="1229169"/>
                </a:lnTo>
                <a:lnTo>
                  <a:pt x="1908860" y="1196403"/>
                </a:lnTo>
                <a:lnTo>
                  <a:pt x="1933816" y="1157071"/>
                </a:lnTo>
                <a:lnTo>
                  <a:pt x="1949704" y="1112443"/>
                </a:lnTo>
                <a:lnTo>
                  <a:pt x="1955292" y="1063752"/>
                </a:lnTo>
                <a:lnTo>
                  <a:pt x="1955292" y="211836"/>
                </a:lnTo>
                <a:close/>
              </a:path>
            </a:pathLst>
          </a:custGeom>
          <a:solidFill>
            <a:srgbClr val="1F376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 txBox="1"/>
          <p:nvPr/>
        </p:nvSpPr>
        <p:spPr>
          <a:xfrm>
            <a:off x="4371641" y="2157806"/>
            <a:ext cx="1049991" cy="45945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912" b="1" spc="1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912" b="1" spc="-13" dirty="0">
                <a:solidFill>
                  <a:srgbClr val="FFFFFF"/>
                </a:solidFill>
                <a:latin typeface="Tahoma"/>
                <a:cs typeface="Tahoma"/>
              </a:rPr>
              <a:t>ct</a:t>
            </a:r>
            <a:r>
              <a:rPr sz="2912" b="1" spc="1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912" b="1" spc="-22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2912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79899" y="1057250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 dirty="0"/>
          </a:p>
        </p:txBody>
      </p:sp>
      <p:sp>
        <p:nvSpPr>
          <p:cNvPr id="20" name="object 20"/>
          <p:cNvSpPr txBox="1"/>
          <p:nvPr/>
        </p:nvSpPr>
        <p:spPr>
          <a:xfrm>
            <a:off x="9238110" y="3569318"/>
            <a:ext cx="5714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"/>
              </a:lnSpc>
            </a:pPr>
            <a:r>
              <a:rPr sz="662" i="1" spc="-53" dirty="0">
                <a:latin typeface="Verdana"/>
                <a:cs typeface="Verdana"/>
              </a:rPr>
              <a:t>H</a:t>
            </a:r>
            <a:endParaRPr sz="662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5767" y="3392693"/>
            <a:ext cx="1741394" cy="438710"/>
          </a:xfrm>
          <a:custGeom>
            <a:avLst/>
            <a:gdLst/>
            <a:ahLst/>
            <a:cxnLst/>
            <a:rect l="l" t="t" r="r" b="b"/>
            <a:pathLst>
              <a:path w="1973579" h="497204">
                <a:moveTo>
                  <a:pt x="1973579" y="496823"/>
                </a:moveTo>
                <a:lnTo>
                  <a:pt x="1973579" y="0"/>
                </a:lnTo>
                <a:lnTo>
                  <a:pt x="0" y="0"/>
                </a:lnTo>
                <a:lnTo>
                  <a:pt x="0" y="496823"/>
                </a:lnTo>
                <a:lnTo>
                  <a:pt x="1973579" y="496823"/>
                </a:lnTo>
                <a:close/>
              </a:path>
            </a:pathLst>
          </a:custGeom>
          <a:solidFill>
            <a:srgbClr val="2F549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 txBox="1"/>
          <p:nvPr/>
        </p:nvSpPr>
        <p:spPr>
          <a:xfrm>
            <a:off x="8331803" y="3510582"/>
            <a:ext cx="1219760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dirty="0">
                <a:solidFill>
                  <a:srgbClr val="FFFFFF"/>
                </a:solidFill>
                <a:latin typeface="Tahoma"/>
                <a:cs typeface="Tahoma"/>
              </a:rPr>
              <a:t>Contenido</a:t>
            </a:r>
            <a:r>
              <a:rPr sz="1147" b="1" spc="-2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47" b="1" spc="18" dirty="0">
                <a:solidFill>
                  <a:srgbClr val="FFFFFF"/>
                </a:solidFill>
                <a:latin typeface="Tahoma"/>
                <a:cs typeface="Tahoma"/>
              </a:rPr>
              <a:t>actas</a:t>
            </a:r>
            <a:endParaRPr sz="1147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000103" y="3111648"/>
            <a:ext cx="2459691" cy="999565"/>
            <a:chOff x="7187183" y="3526535"/>
            <a:chExt cx="2787650" cy="1132840"/>
          </a:xfrm>
        </p:grpSpPr>
        <p:sp>
          <p:nvSpPr>
            <p:cNvPr id="24" name="object 24"/>
            <p:cNvSpPr/>
            <p:nvPr/>
          </p:nvSpPr>
          <p:spPr>
            <a:xfrm>
              <a:off x="7187184" y="3526535"/>
              <a:ext cx="2787650" cy="1132840"/>
            </a:xfrm>
            <a:custGeom>
              <a:avLst/>
              <a:gdLst/>
              <a:ahLst/>
              <a:cxnLst/>
              <a:rect l="l" t="t" r="r" b="b"/>
              <a:pathLst>
                <a:path w="2787650" h="1132839">
                  <a:moveTo>
                    <a:pt x="376428" y="114300"/>
                  </a:moveTo>
                  <a:lnTo>
                    <a:pt x="350520" y="147726"/>
                  </a:lnTo>
                  <a:lnTo>
                    <a:pt x="350520" y="123444"/>
                  </a:lnTo>
                  <a:lnTo>
                    <a:pt x="0" y="577596"/>
                  </a:lnTo>
                  <a:lnTo>
                    <a:pt x="350520" y="1028700"/>
                  </a:lnTo>
                  <a:lnTo>
                    <a:pt x="350520" y="987780"/>
                  </a:lnTo>
                  <a:lnTo>
                    <a:pt x="376428" y="1021080"/>
                  </a:lnTo>
                  <a:lnTo>
                    <a:pt x="376428" y="114300"/>
                  </a:lnTo>
                  <a:close/>
                </a:path>
                <a:path w="2787650" h="1132839">
                  <a:moveTo>
                    <a:pt x="2787396" y="565404"/>
                  </a:moveTo>
                  <a:lnTo>
                    <a:pt x="2785300" y="513918"/>
                  </a:lnTo>
                  <a:lnTo>
                    <a:pt x="2779166" y="463740"/>
                  </a:lnTo>
                  <a:lnTo>
                    <a:pt x="2769146" y="415048"/>
                  </a:lnTo>
                  <a:lnTo>
                    <a:pt x="2755430" y="368058"/>
                  </a:lnTo>
                  <a:lnTo>
                    <a:pt x="2738196" y="322961"/>
                  </a:lnTo>
                  <a:lnTo>
                    <a:pt x="2717622" y="279971"/>
                  </a:lnTo>
                  <a:lnTo>
                    <a:pt x="2693886" y="239268"/>
                  </a:lnTo>
                  <a:lnTo>
                    <a:pt x="2667177" y="201066"/>
                  </a:lnTo>
                  <a:lnTo>
                    <a:pt x="2637663" y="165544"/>
                  </a:lnTo>
                  <a:lnTo>
                    <a:pt x="2605519" y="132930"/>
                  </a:lnTo>
                  <a:lnTo>
                    <a:pt x="2570924" y="103403"/>
                  </a:lnTo>
                  <a:lnTo>
                    <a:pt x="2534069" y="77165"/>
                  </a:lnTo>
                  <a:lnTo>
                    <a:pt x="2495118" y="54419"/>
                  </a:lnTo>
                  <a:lnTo>
                    <a:pt x="2454262" y="35356"/>
                  </a:lnTo>
                  <a:lnTo>
                    <a:pt x="2411679" y="20193"/>
                  </a:lnTo>
                  <a:lnTo>
                    <a:pt x="2367546" y="9105"/>
                  </a:lnTo>
                  <a:lnTo>
                    <a:pt x="2322030" y="2311"/>
                  </a:lnTo>
                  <a:lnTo>
                    <a:pt x="2275332" y="0"/>
                  </a:lnTo>
                  <a:lnTo>
                    <a:pt x="2228862" y="2311"/>
                  </a:lnTo>
                  <a:lnTo>
                    <a:pt x="2183561" y="9105"/>
                  </a:lnTo>
                  <a:lnTo>
                    <a:pt x="2139607" y="20193"/>
                  </a:lnTo>
                  <a:lnTo>
                    <a:pt x="2097189" y="35356"/>
                  </a:lnTo>
                  <a:lnTo>
                    <a:pt x="2056485" y="54419"/>
                  </a:lnTo>
                  <a:lnTo>
                    <a:pt x="2017661" y="77165"/>
                  </a:lnTo>
                  <a:lnTo>
                    <a:pt x="1980907" y="103403"/>
                  </a:lnTo>
                  <a:lnTo>
                    <a:pt x="1946402" y="132930"/>
                  </a:lnTo>
                  <a:lnTo>
                    <a:pt x="1914334" y="165544"/>
                  </a:lnTo>
                  <a:lnTo>
                    <a:pt x="1884870" y="201066"/>
                  </a:lnTo>
                  <a:lnTo>
                    <a:pt x="1858200" y="239268"/>
                  </a:lnTo>
                  <a:lnTo>
                    <a:pt x="1834489" y="279971"/>
                  </a:lnTo>
                  <a:lnTo>
                    <a:pt x="1813941" y="322961"/>
                  </a:lnTo>
                  <a:lnTo>
                    <a:pt x="1796732" y="368058"/>
                  </a:lnTo>
                  <a:lnTo>
                    <a:pt x="1783029" y="415048"/>
                  </a:lnTo>
                  <a:lnTo>
                    <a:pt x="1773008" y="463740"/>
                  </a:lnTo>
                  <a:lnTo>
                    <a:pt x="1766874" y="513918"/>
                  </a:lnTo>
                  <a:lnTo>
                    <a:pt x="1764792" y="565404"/>
                  </a:lnTo>
                  <a:lnTo>
                    <a:pt x="1766874" y="617131"/>
                  </a:lnTo>
                  <a:lnTo>
                    <a:pt x="1773008" y="667537"/>
                  </a:lnTo>
                  <a:lnTo>
                    <a:pt x="1783029" y="716407"/>
                  </a:lnTo>
                  <a:lnTo>
                    <a:pt x="1796732" y="763562"/>
                  </a:lnTo>
                  <a:lnTo>
                    <a:pt x="1813941" y="808799"/>
                  </a:lnTo>
                  <a:lnTo>
                    <a:pt x="1834489" y="851916"/>
                  </a:lnTo>
                  <a:lnTo>
                    <a:pt x="1858200" y="892721"/>
                  </a:lnTo>
                  <a:lnTo>
                    <a:pt x="1884870" y="931024"/>
                  </a:lnTo>
                  <a:lnTo>
                    <a:pt x="1914334" y="966597"/>
                  </a:lnTo>
                  <a:lnTo>
                    <a:pt x="1946402" y="999274"/>
                  </a:lnTo>
                  <a:lnTo>
                    <a:pt x="1980907" y="1028852"/>
                  </a:lnTo>
                  <a:lnTo>
                    <a:pt x="2017661" y="1055116"/>
                  </a:lnTo>
                  <a:lnTo>
                    <a:pt x="2056485" y="1077887"/>
                  </a:lnTo>
                  <a:lnTo>
                    <a:pt x="2097189" y="1096962"/>
                  </a:lnTo>
                  <a:lnTo>
                    <a:pt x="2139607" y="1112139"/>
                  </a:lnTo>
                  <a:lnTo>
                    <a:pt x="2183561" y="1123226"/>
                  </a:lnTo>
                  <a:lnTo>
                    <a:pt x="2228862" y="1130033"/>
                  </a:lnTo>
                  <a:lnTo>
                    <a:pt x="2275332" y="1132332"/>
                  </a:lnTo>
                  <a:lnTo>
                    <a:pt x="2322030" y="1130033"/>
                  </a:lnTo>
                  <a:lnTo>
                    <a:pt x="2367546" y="1123226"/>
                  </a:lnTo>
                  <a:lnTo>
                    <a:pt x="2411679" y="1112139"/>
                  </a:lnTo>
                  <a:lnTo>
                    <a:pt x="2454262" y="1096962"/>
                  </a:lnTo>
                  <a:lnTo>
                    <a:pt x="2495118" y="1077887"/>
                  </a:lnTo>
                  <a:lnTo>
                    <a:pt x="2534069" y="1055116"/>
                  </a:lnTo>
                  <a:lnTo>
                    <a:pt x="2570924" y="1028852"/>
                  </a:lnTo>
                  <a:lnTo>
                    <a:pt x="2605519" y="999274"/>
                  </a:lnTo>
                  <a:lnTo>
                    <a:pt x="2637650" y="966597"/>
                  </a:lnTo>
                  <a:lnTo>
                    <a:pt x="2667177" y="931024"/>
                  </a:lnTo>
                  <a:lnTo>
                    <a:pt x="2693886" y="892721"/>
                  </a:lnTo>
                  <a:lnTo>
                    <a:pt x="2717622" y="851916"/>
                  </a:lnTo>
                  <a:lnTo>
                    <a:pt x="2738196" y="808799"/>
                  </a:lnTo>
                  <a:lnTo>
                    <a:pt x="2755430" y="763562"/>
                  </a:lnTo>
                  <a:lnTo>
                    <a:pt x="2769146" y="716407"/>
                  </a:lnTo>
                  <a:lnTo>
                    <a:pt x="2779166" y="667537"/>
                  </a:lnTo>
                  <a:lnTo>
                    <a:pt x="2785300" y="617131"/>
                  </a:lnTo>
                  <a:lnTo>
                    <a:pt x="2787396" y="565404"/>
                  </a:lnTo>
                  <a:close/>
                </a:path>
              </a:pathLst>
            </a:custGeom>
            <a:solidFill>
              <a:srgbClr val="2F549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47631" y="3774947"/>
              <a:ext cx="458723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2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420AE13-B148-7BA2-EE93-F67A6BA6E58F}"/>
              </a:ext>
            </a:extLst>
          </p:cNvPr>
          <p:cNvSpPr/>
          <p:nvPr/>
        </p:nvSpPr>
        <p:spPr>
          <a:xfrm>
            <a:off x="6391478" y="2438400"/>
            <a:ext cx="5800522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>
                <a:solidFill>
                  <a:schemeClr val="bg1"/>
                </a:solidFill>
              </a:rPr>
              <a:t>Elecciones de representantes y vocales de los  Consejos de Administración y Vigilancia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6482FB-5F3D-B309-5C6D-BC0B7C397006}"/>
              </a:ext>
            </a:extLst>
          </p:cNvPr>
          <p:cNvSpPr txBox="1"/>
          <p:nvPr/>
        </p:nvSpPr>
        <p:spPr>
          <a:xfrm>
            <a:off x="5632937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04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471" y="933225"/>
            <a:ext cx="8875059" cy="4994462"/>
            <a:chOff x="0" y="1057655"/>
            <a:chExt cx="10058400" cy="5660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399" cy="56601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53412" y="3307080"/>
              <a:ext cx="2481580" cy="1819910"/>
            </a:xfrm>
            <a:custGeom>
              <a:avLst/>
              <a:gdLst/>
              <a:ahLst/>
              <a:cxnLst/>
              <a:rect l="l" t="t" r="r" b="b"/>
              <a:pathLst>
                <a:path w="2481579" h="1819910">
                  <a:moveTo>
                    <a:pt x="2481072" y="1819656"/>
                  </a:moveTo>
                  <a:lnTo>
                    <a:pt x="2481072" y="0"/>
                  </a:lnTo>
                  <a:lnTo>
                    <a:pt x="0" y="0"/>
                  </a:lnTo>
                  <a:lnTo>
                    <a:pt x="0" y="1819656"/>
                  </a:lnTo>
                  <a:lnTo>
                    <a:pt x="1524" y="1819656"/>
                  </a:lnTo>
                  <a:lnTo>
                    <a:pt x="1524" y="6096"/>
                  </a:lnTo>
                  <a:lnTo>
                    <a:pt x="4572" y="3048"/>
                  </a:lnTo>
                  <a:lnTo>
                    <a:pt x="4572" y="6096"/>
                  </a:lnTo>
                  <a:lnTo>
                    <a:pt x="2474976" y="6096"/>
                  </a:lnTo>
                  <a:lnTo>
                    <a:pt x="2474976" y="3048"/>
                  </a:lnTo>
                  <a:lnTo>
                    <a:pt x="2478024" y="6096"/>
                  </a:lnTo>
                  <a:lnTo>
                    <a:pt x="2478024" y="1819656"/>
                  </a:lnTo>
                  <a:lnTo>
                    <a:pt x="2481072" y="1819656"/>
                  </a:lnTo>
                  <a:close/>
                </a:path>
                <a:path w="2481579" h="1819910">
                  <a:moveTo>
                    <a:pt x="4572" y="6096"/>
                  </a:moveTo>
                  <a:lnTo>
                    <a:pt x="4572" y="3048"/>
                  </a:lnTo>
                  <a:lnTo>
                    <a:pt x="1524" y="6096"/>
                  </a:lnTo>
                  <a:lnTo>
                    <a:pt x="4572" y="6096"/>
                  </a:lnTo>
                  <a:close/>
                </a:path>
                <a:path w="2481579" h="1819910">
                  <a:moveTo>
                    <a:pt x="4572" y="1815084"/>
                  </a:moveTo>
                  <a:lnTo>
                    <a:pt x="4572" y="6096"/>
                  </a:lnTo>
                  <a:lnTo>
                    <a:pt x="1524" y="6096"/>
                  </a:lnTo>
                  <a:lnTo>
                    <a:pt x="1524" y="1815084"/>
                  </a:lnTo>
                  <a:lnTo>
                    <a:pt x="4572" y="1815084"/>
                  </a:lnTo>
                  <a:close/>
                </a:path>
                <a:path w="2481579" h="1819910">
                  <a:moveTo>
                    <a:pt x="2478024" y="1815084"/>
                  </a:moveTo>
                  <a:lnTo>
                    <a:pt x="1524" y="1815084"/>
                  </a:lnTo>
                  <a:lnTo>
                    <a:pt x="4572" y="1818132"/>
                  </a:lnTo>
                  <a:lnTo>
                    <a:pt x="4572" y="1819656"/>
                  </a:lnTo>
                  <a:lnTo>
                    <a:pt x="2474976" y="1819656"/>
                  </a:lnTo>
                  <a:lnTo>
                    <a:pt x="2474976" y="1818132"/>
                  </a:lnTo>
                  <a:lnTo>
                    <a:pt x="2478024" y="1815084"/>
                  </a:lnTo>
                  <a:close/>
                </a:path>
                <a:path w="2481579" h="1819910">
                  <a:moveTo>
                    <a:pt x="4572" y="1819656"/>
                  </a:moveTo>
                  <a:lnTo>
                    <a:pt x="4572" y="1818132"/>
                  </a:lnTo>
                  <a:lnTo>
                    <a:pt x="1524" y="1815084"/>
                  </a:lnTo>
                  <a:lnTo>
                    <a:pt x="1524" y="1819656"/>
                  </a:lnTo>
                  <a:lnTo>
                    <a:pt x="4572" y="1819656"/>
                  </a:lnTo>
                  <a:close/>
                </a:path>
                <a:path w="2481579" h="1819910">
                  <a:moveTo>
                    <a:pt x="2478024" y="6096"/>
                  </a:moveTo>
                  <a:lnTo>
                    <a:pt x="2474976" y="3048"/>
                  </a:lnTo>
                  <a:lnTo>
                    <a:pt x="2474976" y="6096"/>
                  </a:lnTo>
                  <a:lnTo>
                    <a:pt x="2478024" y="6096"/>
                  </a:lnTo>
                  <a:close/>
                </a:path>
                <a:path w="2481579" h="1819910">
                  <a:moveTo>
                    <a:pt x="2478024" y="1815084"/>
                  </a:moveTo>
                  <a:lnTo>
                    <a:pt x="2478024" y="6096"/>
                  </a:lnTo>
                  <a:lnTo>
                    <a:pt x="2474976" y="6096"/>
                  </a:lnTo>
                  <a:lnTo>
                    <a:pt x="2474976" y="1815084"/>
                  </a:lnTo>
                  <a:lnTo>
                    <a:pt x="2478024" y="1815084"/>
                  </a:lnTo>
                  <a:close/>
                </a:path>
                <a:path w="2481579" h="1819910">
                  <a:moveTo>
                    <a:pt x="2478024" y="1819656"/>
                  </a:moveTo>
                  <a:lnTo>
                    <a:pt x="2478024" y="1815084"/>
                  </a:lnTo>
                  <a:lnTo>
                    <a:pt x="2474976" y="1818132"/>
                  </a:lnTo>
                  <a:lnTo>
                    <a:pt x="2474976" y="1819656"/>
                  </a:lnTo>
                  <a:lnTo>
                    <a:pt x="2478024" y="1819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99649" y="3167681"/>
            <a:ext cx="1713939" cy="1075086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 marR="4483">
              <a:lnSpc>
                <a:spcPct val="92400"/>
              </a:lnSpc>
              <a:spcBef>
                <a:spcPts val="180"/>
              </a:spcBef>
            </a:pPr>
            <a:r>
              <a:rPr sz="1015" spc="110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44" dirty="0">
                <a:latin typeface="Verdana"/>
                <a:cs typeface="Verdana"/>
              </a:rPr>
              <a:t>e</a:t>
            </a:r>
            <a:r>
              <a:rPr sz="1015" spc="-141" dirty="0">
                <a:latin typeface="Verdana"/>
                <a:cs typeface="Verdana"/>
              </a:rPr>
              <a:t>j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31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44" dirty="0">
                <a:latin typeface="Verdana"/>
                <a:cs typeface="Verdana"/>
              </a:rPr>
              <a:t>A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-18" dirty="0">
                <a:latin typeface="Verdana"/>
                <a:cs typeface="Verdana"/>
              </a:rPr>
              <a:t>n </a:t>
            </a:r>
            <a:r>
              <a:rPr sz="1015" spc="-9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49" dirty="0">
                <a:latin typeface="Verdana"/>
                <a:cs typeface="Verdana"/>
              </a:rPr>
              <a:t>bo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75" dirty="0">
                <a:latin typeface="Verdana"/>
                <a:cs typeface="Verdana"/>
              </a:rPr>
              <a:t>l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eg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4" dirty="0">
                <a:latin typeface="Verdana"/>
                <a:cs typeface="Verdana"/>
              </a:rPr>
              <a:t>e 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13" dirty="0">
                <a:latin typeface="Verdana"/>
                <a:cs typeface="Verdana"/>
              </a:rPr>
              <a:t>elecciones </a:t>
            </a:r>
            <a:r>
              <a:rPr sz="1015" spc="40" dirty="0">
                <a:latin typeface="Verdana"/>
                <a:cs typeface="Verdana"/>
              </a:rPr>
              <a:t>aprobado </a:t>
            </a:r>
            <a:r>
              <a:rPr sz="1015" spc="-9" dirty="0">
                <a:latin typeface="Verdana"/>
                <a:cs typeface="Verdana"/>
              </a:rPr>
              <a:t>por </a:t>
            </a:r>
            <a:r>
              <a:rPr sz="1015" spc="-4" dirty="0">
                <a:latin typeface="Verdana"/>
                <a:cs typeface="Verdana"/>
              </a:rPr>
              <a:t> </a:t>
            </a:r>
            <a:r>
              <a:rPr sz="1015" spc="4" dirty="0">
                <a:latin typeface="Verdana"/>
                <a:cs typeface="Verdana"/>
              </a:rPr>
              <a:t>la </a:t>
            </a:r>
            <a:r>
              <a:rPr sz="1015" spc="9" dirty="0">
                <a:latin typeface="Verdana"/>
                <a:cs typeface="Verdana"/>
              </a:rPr>
              <a:t>Asamblea </a:t>
            </a:r>
            <a:r>
              <a:rPr sz="1015" spc="49" dirty="0">
                <a:latin typeface="Verdana"/>
                <a:cs typeface="Verdana"/>
              </a:rPr>
              <a:t>o </a:t>
            </a:r>
            <a:r>
              <a:rPr sz="1015" spc="-4" dirty="0">
                <a:latin typeface="Verdana"/>
                <a:cs typeface="Verdana"/>
              </a:rPr>
              <a:t>Junta </a:t>
            </a:r>
            <a:r>
              <a:rPr sz="1015" dirty="0">
                <a:latin typeface="Verdana"/>
                <a:cs typeface="Verdana"/>
              </a:rPr>
              <a:t> </a:t>
            </a:r>
            <a:r>
              <a:rPr sz="1015" spc="-4" dirty="0">
                <a:latin typeface="Verdana"/>
                <a:cs typeface="Verdana"/>
              </a:rPr>
              <a:t>General.</a:t>
            </a:r>
            <a:endParaRPr sz="1015">
              <a:latin typeface="Verdana"/>
              <a:cs typeface="Verdana"/>
            </a:endParaRPr>
          </a:p>
          <a:p>
            <a:pPr marL="11206" marR="8965">
              <a:lnSpc>
                <a:spcPts val="1129"/>
              </a:lnSpc>
              <a:spcBef>
                <a:spcPts val="449"/>
              </a:spcBef>
            </a:pPr>
            <a:r>
              <a:rPr sz="1015" spc="-35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g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-26" dirty="0">
                <a:latin typeface="Verdana"/>
                <a:cs typeface="Verdana"/>
              </a:rPr>
              <a:t>n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-26" dirty="0">
                <a:latin typeface="Verdana"/>
                <a:cs typeface="Verdana"/>
              </a:rPr>
              <a:t>n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g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35" dirty="0">
                <a:latin typeface="Verdana"/>
                <a:cs typeface="Verdana"/>
              </a:rPr>
              <a:t>o </a:t>
            </a:r>
            <a:r>
              <a:rPr sz="1015" spc="18" dirty="0">
                <a:latin typeface="Times New Roman"/>
                <a:cs typeface="Times New Roman"/>
              </a:rPr>
              <a:t> </a:t>
            </a:r>
            <a:r>
              <a:rPr sz="1015" spc="-9" dirty="0">
                <a:latin typeface="Verdana"/>
                <a:cs typeface="Verdana"/>
              </a:rPr>
              <a:t>electoral.</a:t>
            </a:r>
            <a:endParaRPr sz="1015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93632" y="4649993"/>
            <a:ext cx="2189629" cy="1136276"/>
            <a:chOff x="1853183" y="5269992"/>
            <a:chExt cx="2481580" cy="12877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6231" y="5271515"/>
              <a:ext cx="2474975" cy="12832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53183" y="5269992"/>
              <a:ext cx="2481580" cy="1287780"/>
            </a:xfrm>
            <a:custGeom>
              <a:avLst/>
              <a:gdLst/>
              <a:ahLst/>
              <a:cxnLst/>
              <a:rect l="l" t="t" r="r" b="b"/>
              <a:pathLst>
                <a:path w="2481579" h="1287779">
                  <a:moveTo>
                    <a:pt x="2481072" y="1287780"/>
                  </a:moveTo>
                  <a:lnTo>
                    <a:pt x="2481072" y="0"/>
                  </a:lnTo>
                  <a:lnTo>
                    <a:pt x="0" y="0"/>
                  </a:lnTo>
                  <a:lnTo>
                    <a:pt x="0" y="1287780"/>
                  </a:lnTo>
                  <a:lnTo>
                    <a:pt x="3048" y="1287780"/>
                  </a:lnTo>
                  <a:lnTo>
                    <a:pt x="3048" y="4572"/>
                  </a:lnTo>
                  <a:lnTo>
                    <a:pt x="4572" y="1524"/>
                  </a:lnTo>
                  <a:lnTo>
                    <a:pt x="4572" y="4572"/>
                  </a:lnTo>
                  <a:lnTo>
                    <a:pt x="2476500" y="4572"/>
                  </a:lnTo>
                  <a:lnTo>
                    <a:pt x="2476500" y="1524"/>
                  </a:lnTo>
                  <a:lnTo>
                    <a:pt x="2478024" y="4572"/>
                  </a:lnTo>
                  <a:lnTo>
                    <a:pt x="2478024" y="1287780"/>
                  </a:lnTo>
                  <a:lnTo>
                    <a:pt x="2481072" y="1287780"/>
                  </a:lnTo>
                  <a:close/>
                </a:path>
                <a:path w="2481579" h="1287779">
                  <a:moveTo>
                    <a:pt x="4572" y="4572"/>
                  </a:moveTo>
                  <a:lnTo>
                    <a:pt x="4572" y="1524"/>
                  </a:lnTo>
                  <a:lnTo>
                    <a:pt x="3048" y="4572"/>
                  </a:lnTo>
                  <a:lnTo>
                    <a:pt x="4572" y="4572"/>
                  </a:lnTo>
                  <a:close/>
                </a:path>
                <a:path w="2481579" h="1287779">
                  <a:moveTo>
                    <a:pt x="4572" y="1283208"/>
                  </a:moveTo>
                  <a:lnTo>
                    <a:pt x="4572" y="4572"/>
                  </a:lnTo>
                  <a:lnTo>
                    <a:pt x="3048" y="4572"/>
                  </a:lnTo>
                  <a:lnTo>
                    <a:pt x="3048" y="1283208"/>
                  </a:lnTo>
                  <a:lnTo>
                    <a:pt x="4572" y="1283208"/>
                  </a:lnTo>
                  <a:close/>
                </a:path>
                <a:path w="2481579" h="1287779">
                  <a:moveTo>
                    <a:pt x="2478024" y="1283208"/>
                  </a:moveTo>
                  <a:lnTo>
                    <a:pt x="3048" y="1283208"/>
                  </a:lnTo>
                  <a:lnTo>
                    <a:pt x="4572" y="1284732"/>
                  </a:lnTo>
                  <a:lnTo>
                    <a:pt x="4572" y="1287780"/>
                  </a:lnTo>
                  <a:lnTo>
                    <a:pt x="2476500" y="1287780"/>
                  </a:lnTo>
                  <a:lnTo>
                    <a:pt x="2476500" y="1284732"/>
                  </a:lnTo>
                  <a:lnTo>
                    <a:pt x="2478024" y="1283208"/>
                  </a:lnTo>
                  <a:close/>
                </a:path>
                <a:path w="2481579" h="1287779">
                  <a:moveTo>
                    <a:pt x="4572" y="1287780"/>
                  </a:moveTo>
                  <a:lnTo>
                    <a:pt x="4572" y="1284732"/>
                  </a:lnTo>
                  <a:lnTo>
                    <a:pt x="3048" y="1283208"/>
                  </a:lnTo>
                  <a:lnTo>
                    <a:pt x="3048" y="1287780"/>
                  </a:lnTo>
                  <a:lnTo>
                    <a:pt x="4572" y="1287780"/>
                  </a:lnTo>
                  <a:close/>
                </a:path>
                <a:path w="2481579" h="1287779">
                  <a:moveTo>
                    <a:pt x="2478024" y="4572"/>
                  </a:moveTo>
                  <a:lnTo>
                    <a:pt x="2476500" y="1524"/>
                  </a:lnTo>
                  <a:lnTo>
                    <a:pt x="2476500" y="4572"/>
                  </a:lnTo>
                  <a:lnTo>
                    <a:pt x="2478024" y="4572"/>
                  </a:lnTo>
                  <a:close/>
                </a:path>
                <a:path w="2481579" h="1287779">
                  <a:moveTo>
                    <a:pt x="2478024" y="1283208"/>
                  </a:moveTo>
                  <a:lnTo>
                    <a:pt x="2478024" y="4572"/>
                  </a:lnTo>
                  <a:lnTo>
                    <a:pt x="2476500" y="4572"/>
                  </a:lnTo>
                  <a:lnTo>
                    <a:pt x="2476500" y="1283208"/>
                  </a:lnTo>
                  <a:lnTo>
                    <a:pt x="2478024" y="1283208"/>
                  </a:lnTo>
                  <a:close/>
                </a:path>
                <a:path w="2481579" h="1287779">
                  <a:moveTo>
                    <a:pt x="2478024" y="1287780"/>
                  </a:moveTo>
                  <a:lnTo>
                    <a:pt x="2478024" y="1283208"/>
                  </a:lnTo>
                  <a:lnTo>
                    <a:pt x="2476500" y="1284732"/>
                  </a:lnTo>
                  <a:lnTo>
                    <a:pt x="2476500" y="1287780"/>
                  </a:lnTo>
                  <a:lnTo>
                    <a:pt x="2478024" y="1287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62157" y="5048926"/>
            <a:ext cx="361390" cy="1675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49642" algn="l"/>
              </a:tabLst>
            </a:pPr>
            <a:r>
              <a:rPr sz="1015" u="sng" dirty="0">
                <a:uFill>
                  <a:solidFill>
                    <a:srgbClr val="072D51"/>
                  </a:solidFill>
                </a:uFill>
                <a:latin typeface="Times New Roman"/>
                <a:cs typeface="Times New Roman"/>
              </a:rPr>
              <a:t> 	</a:t>
            </a:r>
            <a:endParaRPr sz="101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4741" y="4763849"/>
            <a:ext cx="1786777" cy="604124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 marR="4483" algn="just">
              <a:lnSpc>
                <a:spcPct val="92500"/>
              </a:lnSpc>
              <a:spcBef>
                <a:spcPts val="180"/>
              </a:spcBef>
            </a:pPr>
            <a:r>
              <a:rPr sz="1015" spc="-22" dirty="0">
                <a:latin typeface="Verdana"/>
                <a:cs typeface="Verdana"/>
              </a:rPr>
              <a:t>Planificar, organizar </a:t>
            </a:r>
            <a:r>
              <a:rPr sz="1015" spc="-57" dirty="0">
                <a:latin typeface="Verdana"/>
                <a:cs typeface="Verdana"/>
              </a:rPr>
              <a:t>y </a:t>
            </a:r>
            <a:r>
              <a:rPr sz="1015" spc="-53" dirty="0">
                <a:latin typeface="Verdana"/>
                <a:cs typeface="Verdana"/>
              </a:rPr>
              <a:t>dirigir </a:t>
            </a:r>
            <a:r>
              <a:rPr sz="1015" spc="-49" dirty="0">
                <a:latin typeface="Verdana"/>
                <a:cs typeface="Verdana"/>
              </a:rPr>
              <a:t> </a:t>
            </a:r>
            <a:r>
              <a:rPr sz="1015" spc="-13" dirty="0">
                <a:latin typeface="Verdana"/>
                <a:cs typeface="Verdana"/>
              </a:rPr>
              <a:t>el</a:t>
            </a:r>
            <a:r>
              <a:rPr sz="1015" spc="-9" dirty="0">
                <a:latin typeface="Verdana"/>
                <a:cs typeface="Verdana"/>
              </a:rPr>
              <a:t> </a:t>
            </a:r>
            <a:r>
              <a:rPr sz="1015" spc="9" dirty="0">
                <a:latin typeface="Verdana"/>
                <a:cs typeface="Verdana"/>
              </a:rPr>
              <a:t>proceso</a:t>
            </a:r>
            <a:r>
              <a:rPr sz="1015" spc="13" dirty="0">
                <a:latin typeface="Verdana"/>
                <a:cs typeface="Verdana"/>
              </a:rPr>
              <a:t> </a:t>
            </a:r>
            <a:r>
              <a:rPr sz="1015" spc="4" dirty="0">
                <a:latin typeface="Verdana"/>
                <a:cs typeface="Verdana"/>
              </a:rPr>
              <a:t>electoral</a:t>
            </a:r>
            <a:r>
              <a:rPr sz="1015" spc="9" dirty="0">
                <a:latin typeface="Verdana"/>
                <a:cs typeface="Verdana"/>
              </a:rPr>
              <a:t> </a:t>
            </a:r>
            <a:r>
              <a:rPr sz="1015" spc="26" dirty="0">
                <a:latin typeface="Verdana"/>
                <a:cs typeface="Verdana"/>
              </a:rPr>
              <a:t>que </a:t>
            </a:r>
            <a:r>
              <a:rPr sz="1015" spc="31" dirty="0">
                <a:latin typeface="Verdana"/>
                <a:cs typeface="Verdana"/>
              </a:rPr>
              <a:t> </a:t>
            </a:r>
            <a:r>
              <a:rPr sz="1015" spc="22" dirty="0">
                <a:latin typeface="Verdana"/>
                <a:cs typeface="Verdana"/>
              </a:rPr>
              <a:t>comprende</a:t>
            </a:r>
            <a:r>
              <a:rPr sz="1015" spc="26" dirty="0">
                <a:latin typeface="Verdana"/>
                <a:cs typeface="Verdana"/>
              </a:rPr>
              <a:t> </a:t>
            </a:r>
            <a:r>
              <a:rPr sz="1015" spc="22" dirty="0">
                <a:latin typeface="Verdana"/>
                <a:cs typeface="Verdana"/>
              </a:rPr>
              <a:t>desde</a:t>
            </a:r>
            <a:r>
              <a:rPr sz="1015" spc="26" dirty="0">
                <a:latin typeface="Verdana"/>
                <a:cs typeface="Verdana"/>
              </a:rPr>
              <a:t> </a:t>
            </a:r>
            <a:r>
              <a:rPr sz="1015" spc="4" dirty="0">
                <a:latin typeface="Verdana"/>
                <a:cs typeface="Verdana"/>
              </a:rPr>
              <a:t>la </a:t>
            </a:r>
            <a:r>
              <a:rPr sz="1015" spc="-344" dirty="0">
                <a:latin typeface="Verdana"/>
                <a:cs typeface="Verdana"/>
              </a:rPr>
              <a:t> </a:t>
            </a:r>
            <a:r>
              <a:rPr sz="1015" spc="-35" dirty="0">
                <a:latin typeface="Verdana"/>
                <a:cs typeface="Verdana"/>
              </a:rPr>
              <a:t>emisión</a:t>
            </a:r>
            <a:r>
              <a:rPr sz="1015" spc="-53" dirty="0">
                <a:latin typeface="Verdana"/>
                <a:cs typeface="Verdana"/>
              </a:rPr>
              <a:t> </a:t>
            </a:r>
            <a:r>
              <a:rPr sz="1015" spc="13" dirty="0">
                <a:latin typeface="Verdana"/>
                <a:cs typeface="Verdana"/>
              </a:rPr>
              <a:t>del</a:t>
            </a:r>
            <a:r>
              <a:rPr sz="1015" spc="-49" dirty="0">
                <a:latin typeface="Verdana"/>
                <a:cs typeface="Verdana"/>
              </a:rPr>
              <a:t> </a:t>
            </a:r>
            <a:r>
              <a:rPr sz="1015" spc="18" dirty="0">
                <a:latin typeface="Verdana"/>
                <a:cs typeface="Verdana"/>
              </a:rPr>
              <a:t>padrón</a:t>
            </a:r>
            <a:r>
              <a:rPr sz="1015" spc="-53" dirty="0">
                <a:latin typeface="Verdana"/>
                <a:cs typeface="Verdana"/>
              </a:rPr>
              <a:t> </a:t>
            </a:r>
            <a:r>
              <a:rPr sz="1015" spc="-13" dirty="0">
                <a:latin typeface="Verdana"/>
                <a:cs typeface="Verdana"/>
              </a:rPr>
              <a:t>hasta</a:t>
            </a:r>
            <a:r>
              <a:rPr sz="1015" spc="-53" dirty="0">
                <a:latin typeface="Verdana"/>
                <a:cs typeface="Verdana"/>
              </a:rPr>
              <a:t> </a:t>
            </a:r>
            <a:r>
              <a:rPr sz="1015" spc="4" dirty="0">
                <a:latin typeface="Verdana"/>
                <a:cs typeface="Verdana"/>
              </a:rPr>
              <a:t>la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4741" y="5335349"/>
            <a:ext cx="1786218" cy="1675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999058" algn="l"/>
                <a:tab pos="1612612" algn="l"/>
              </a:tabLst>
            </a:pPr>
            <a:r>
              <a:rPr sz="1015" spc="49" dirty="0">
                <a:latin typeface="Verdana"/>
                <a:cs typeface="Verdana"/>
              </a:rPr>
              <a:t>po</a:t>
            </a:r>
            <a:r>
              <a:rPr sz="1015" spc="-132" dirty="0">
                <a:latin typeface="Verdana"/>
                <a:cs typeface="Verdana"/>
              </a:rPr>
              <a:t>s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-26" dirty="0">
                <a:latin typeface="Verdana"/>
                <a:cs typeface="Verdana"/>
              </a:rPr>
              <a:t>n</a:t>
            </a:r>
            <a:r>
              <a:rPr sz="1015" dirty="0">
                <a:latin typeface="Times New Roman"/>
                <a:cs typeface="Times New Roman"/>
              </a:rPr>
              <a:t>	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dirty="0">
                <a:latin typeface="Times New Roman"/>
                <a:cs typeface="Times New Roman"/>
              </a:rPr>
              <a:t>	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37" dirty="0">
                <a:latin typeface="Verdana"/>
                <a:cs typeface="Verdana"/>
              </a:rPr>
              <a:t>s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4741" y="5477888"/>
            <a:ext cx="1527922" cy="1675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15" spc="-26" dirty="0">
                <a:latin typeface="Verdana"/>
                <a:cs typeface="Verdana"/>
              </a:rPr>
              <a:t>representantes</a:t>
            </a:r>
            <a:r>
              <a:rPr sz="1015" spc="-57" dirty="0">
                <a:latin typeface="Verdana"/>
                <a:cs typeface="Verdana"/>
              </a:rPr>
              <a:t> </a:t>
            </a:r>
            <a:r>
              <a:rPr sz="1015" spc="-4" dirty="0">
                <a:latin typeface="Verdana"/>
                <a:cs typeface="Verdana"/>
              </a:rPr>
              <a:t>elegidos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46467" y="2173044"/>
            <a:ext cx="1606924" cy="1416424"/>
          </a:xfrm>
          <a:custGeom>
            <a:avLst/>
            <a:gdLst/>
            <a:ahLst/>
            <a:cxnLst/>
            <a:rect l="l" t="t" r="r" b="b"/>
            <a:pathLst>
              <a:path w="1821180" h="1605279">
                <a:moveTo>
                  <a:pt x="1821180" y="803148"/>
                </a:moveTo>
                <a:lnTo>
                  <a:pt x="1819732" y="757593"/>
                </a:lnTo>
                <a:lnTo>
                  <a:pt x="1815452" y="712685"/>
                </a:lnTo>
                <a:lnTo>
                  <a:pt x="1808403" y="668515"/>
                </a:lnTo>
                <a:lnTo>
                  <a:pt x="1798688" y="625157"/>
                </a:lnTo>
                <a:lnTo>
                  <a:pt x="1786356" y="582650"/>
                </a:lnTo>
                <a:lnTo>
                  <a:pt x="1771497" y="541096"/>
                </a:lnTo>
                <a:lnTo>
                  <a:pt x="1754200" y="500545"/>
                </a:lnTo>
                <a:lnTo>
                  <a:pt x="1734515" y="461060"/>
                </a:lnTo>
                <a:lnTo>
                  <a:pt x="1712544" y="422719"/>
                </a:lnTo>
                <a:lnTo>
                  <a:pt x="1688350" y="385584"/>
                </a:lnTo>
                <a:lnTo>
                  <a:pt x="1662010" y="349732"/>
                </a:lnTo>
                <a:lnTo>
                  <a:pt x="1633613" y="315226"/>
                </a:lnTo>
                <a:lnTo>
                  <a:pt x="1603235" y="282130"/>
                </a:lnTo>
                <a:lnTo>
                  <a:pt x="1570939" y="250507"/>
                </a:lnTo>
                <a:lnTo>
                  <a:pt x="1536801" y="220433"/>
                </a:lnTo>
                <a:lnTo>
                  <a:pt x="1500924" y="191985"/>
                </a:lnTo>
                <a:lnTo>
                  <a:pt x="1463357" y="165214"/>
                </a:lnTo>
                <a:lnTo>
                  <a:pt x="1424190" y="140195"/>
                </a:lnTo>
                <a:lnTo>
                  <a:pt x="1383499" y="116992"/>
                </a:lnTo>
                <a:lnTo>
                  <a:pt x="1341374" y="95681"/>
                </a:lnTo>
                <a:lnTo>
                  <a:pt x="1297863" y="76327"/>
                </a:lnTo>
                <a:lnTo>
                  <a:pt x="1253070" y="58991"/>
                </a:lnTo>
                <a:lnTo>
                  <a:pt x="1207058" y="43751"/>
                </a:lnTo>
                <a:lnTo>
                  <a:pt x="1159916" y="30670"/>
                </a:lnTo>
                <a:lnTo>
                  <a:pt x="1111707" y="19812"/>
                </a:lnTo>
                <a:lnTo>
                  <a:pt x="1062520" y="11252"/>
                </a:lnTo>
                <a:lnTo>
                  <a:pt x="1012418" y="5041"/>
                </a:lnTo>
                <a:lnTo>
                  <a:pt x="961491" y="1282"/>
                </a:lnTo>
                <a:lnTo>
                  <a:pt x="909828" y="0"/>
                </a:lnTo>
                <a:lnTo>
                  <a:pt x="858151" y="1282"/>
                </a:lnTo>
                <a:lnTo>
                  <a:pt x="807237" y="5041"/>
                </a:lnTo>
                <a:lnTo>
                  <a:pt x="757174" y="11252"/>
                </a:lnTo>
                <a:lnTo>
                  <a:pt x="708012" y="19812"/>
                </a:lnTo>
                <a:lnTo>
                  <a:pt x="659841" y="30670"/>
                </a:lnTo>
                <a:lnTo>
                  <a:pt x="612749" y="43751"/>
                </a:lnTo>
                <a:lnTo>
                  <a:pt x="566788" y="58991"/>
                </a:lnTo>
                <a:lnTo>
                  <a:pt x="522058" y="76327"/>
                </a:lnTo>
                <a:lnTo>
                  <a:pt x="478624" y="95681"/>
                </a:lnTo>
                <a:lnTo>
                  <a:pt x="436562" y="116992"/>
                </a:lnTo>
                <a:lnTo>
                  <a:pt x="395947" y="140195"/>
                </a:lnTo>
                <a:lnTo>
                  <a:pt x="356857" y="165214"/>
                </a:lnTo>
                <a:lnTo>
                  <a:pt x="319366" y="191985"/>
                </a:lnTo>
                <a:lnTo>
                  <a:pt x="283565" y="220433"/>
                </a:lnTo>
                <a:lnTo>
                  <a:pt x="249516" y="250507"/>
                </a:lnTo>
                <a:lnTo>
                  <a:pt x="217297" y="282130"/>
                </a:lnTo>
                <a:lnTo>
                  <a:pt x="186982" y="315226"/>
                </a:lnTo>
                <a:lnTo>
                  <a:pt x="158661" y="349732"/>
                </a:lnTo>
                <a:lnTo>
                  <a:pt x="132397" y="385584"/>
                </a:lnTo>
                <a:lnTo>
                  <a:pt x="108267" y="422719"/>
                </a:lnTo>
                <a:lnTo>
                  <a:pt x="86360" y="461060"/>
                </a:lnTo>
                <a:lnTo>
                  <a:pt x="66751" y="500545"/>
                </a:lnTo>
                <a:lnTo>
                  <a:pt x="49491" y="541096"/>
                </a:lnTo>
                <a:lnTo>
                  <a:pt x="34683" y="582650"/>
                </a:lnTo>
                <a:lnTo>
                  <a:pt x="22402" y="625157"/>
                </a:lnTo>
                <a:lnTo>
                  <a:pt x="12712" y="668515"/>
                </a:lnTo>
                <a:lnTo>
                  <a:pt x="5702" y="712685"/>
                </a:lnTo>
                <a:lnTo>
                  <a:pt x="1435" y="757593"/>
                </a:lnTo>
                <a:lnTo>
                  <a:pt x="0" y="803148"/>
                </a:lnTo>
                <a:lnTo>
                  <a:pt x="1435" y="848715"/>
                </a:lnTo>
                <a:lnTo>
                  <a:pt x="5702" y="893597"/>
                </a:lnTo>
                <a:lnTo>
                  <a:pt x="12712" y="937742"/>
                </a:lnTo>
                <a:lnTo>
                  <a:pt x="22402" y="981075"/>
                </a:lnTo>
                <a:lnTo>
                  <a:pt x="34683" y="1023531"/>
                </a:lnTo>
                <a:lnTo>
                  <a:pt x="49491" y="1065047"/>
                </a:lnTo>
                <a:lnTo>
                  <a:pt x="66751" y="1105547"/>
                </a:lnTo>
                <a:lnTo>
                  <a:pt x="86360" y="1144968"/>
                </a:lnTo>
                <a:lnTo>
                  <a:pt x="108267" y="1183233"/>
                </a:lnTo>
                <a:lnTo>
                  <a:pt x="132397" y="1220304"/>
                </a:lnTo>
                <a:lnTo>
                  <a:pt x="158661" y="1256080"/>
                </a:lnTo>
                <a:lnTo>
                  <a:pt x="186982" y="1290523"/>
                </a:lnTo>
                <a:lnTo>
                  <a:pt x="217297" y="1323543"/>
                </a:lnTo>
                <a:lnTo>
                  <a:pt x="249516" y="1355077"/>
                </a:lnTo>
                <a:lnTo>
                  <a:pt x="283565" y="1385074"/>
                </a:lnTo>
                <a:lnTo>
                  <a:pt x="319366" y="1413446"/>
                </a:lnTo>
                <a:lnTo>
                  <a:pt x="356857" y="1440141"/>
                </a:lnTo>
                <a:lnTo>
                  <a:pt x="395947" y="1465084"/>
                </a:lnTo>
                <a:lnTo>
                  <a:pt x="436562" y="1488211"/>
                </a:lnTo>
                <a:lnTo>
                  <a:pt x="478624" y="1509445"/>
                </a:lnTo>
                <a:lnTo>
                  <a:pt x="522058" y="1528737"/>
                </a:lnTo>
                <a:lnTo>
                  <a:pt x="566788" y="1546009"/>
                </a:lnTo>
                <a:lnTo>
                  <a:pt x="612749" y="1561198"/>
                </a:lnTo>
                <a:lnTo>
                  <a:pt x="659841" y="1574241"/>
                </a:lnTo>
                <a:lnTo>
                  <a:pt x="708012" y="1585048"/>
                </a:lnTo>
                <a:lnTo>
                  <a:pt x="757174" y="1593583"/>
                </a:lnTo>
                <a:lnTo>
                  <a:pt x="807237" y="1599755"/>
                </a:lnTo>
                <a:lnTo>
                  <a:pt x="858151" y="1603514"/>
                </a:lnTo>
                <a:lnTo>
                  <a:pt x="909828" y="1604772"/>
                </a:lnTo>
                <a:lnTo>
                  <a:pt x="961491" y="1603514"/>
                </a:lnTo>
                <a:lnTo>
                  <a:pt x="1012418" y="1599755"/>
                </a:lnTo>
                <a:lnTo>
                  <a:pt x="1062520" y="1593583"/>
                </a:lnTo>
                <a:lnTo>
                  <a:pt x="1111707" y="1585048"/>
                </a:lnTo>
                <a:lnTo>
                  <a:pt x="1159916" y="1574241"/>
                </a:lnTo>
                <a:lnTo>
                  <a:pt x="1207058" y="1561198"/>
                </a:lnTo>
                <a:lnTo>
                  <a:pt x="1253070" y="1546009"/>
                </a:lnTo>
                <a:lnTo>
                  <a:pt x="1297863" y="1528737"/>
                </a:lnTo>
                <a:lnTo>
                  <a:pt x="1341374" y="1509445"/>
                </a:lnTo>
                <a:lnTo>
                  <a:pt x="1383499" y="1488211"/>
                </a:lnTo>
                <a:lnTo>
                  <a:pt x="1424190" y="1465084"/>
                </a:lnTo>
                <a:lnTo>
                  <a:pt x="1463357" y="1440141"/>
                </a:lnTo>
                <a:lnTo>
                  <a:pt x="1500924" y="1413446"/>
                </a:lnTo>
                <a:lnTo>
                  <a:pt x="1536801" y="1385074"/>
                </a:lnTo>
                <a:lnTo>
                  <a:pt x="1570939" y="1355077"/>
                </a:lnTo>
                <a:lnTo>
                  <a:pt x="1603235" y="1323543"/>
                </a:lnTo>
                <a:lnTo>
                  <a:pt x="1633613" y="1290523"/>
                </a:lnTo>
                <a:lnTo>
                  <a:pt x="1662010" y="1256080"/>
                </a:lnTo>
                <a:lnTo>
                  <a:pt x="1688350" y="1220304"/>
                </a:lnTo>
                <a:lnTo>
                  <a:pt x="1712544" y="1183233"/>
                </a:lnTo>
                <a:lnTo>
                  <a:pt x="1734515" y="1144968"/>
                </a:lnTo>
                <a:lnTo>
                  <a:pt x="1754200" y="1105547"/>
                </a:lnTo>
                <a:lnTo>
                  <a:pt x="1771497" y="1065047"/>
                </a:lnTo>
                <a:lnTo>
                  <a:pt x="1786356" y="1023531"/>
                </a:lnTo>
                <a:lnTo>
                  <a:pt x="1798688" y="981075"/>
                </a:lnTo>
                <a:lnTo>
                  <a:pt x="1808403" y="937742"/>
                </a:lnTo>
                <a:lnTo>
                  <a:pt x="1815452" y="893597"/>
                </a:lnTo>
                <a:lnTo>
                  <a:pt x="1819732" y="848715"/>
                </a:lnTo>
                <a:lnTo>
                  <a:pt x="1821180" y="803148"/>
                </a:lnTo>
                <a:close/>
              </a:path>
            </a:pathLst>
          </a:custGeom>
          <a:solidFill>
            <a:srgbClr val="2F549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2759338" y="2690310"/>
            <a:ext cx="984437" cy="361713"/>
          </a:xfrm>
          <a:prstGeom prst="rect">
            <a:avLst/>
          </a:prstGeom>
        </p:spPr>
        <p:txBody>
          <a:bodyPr vert="horz" wrap="square" lIns="0" tIns="28015" rIns="0" bIns="0" rtlCol="0">
            <a:spAutoFit/>
          </a:bodyPr>
          <a:lstStyle/>
          <a:p>
            <a:pPr marL="102539" marR="4483" indent="-91892">
              <a:lnSpc>
                <a:spcPts val="1288"/>
              </a:lnSpc>
              <a:spcBef>
                <a:spcPts val="221"/>
              </a:spcBef>
            </a:pPr>
            <a:r>
              <a:rPr sz="1147" b="1" spc="-8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147" b="1" spc="-146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b="1" spc="88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147" b="1" spc="-1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47" b="1" spc="1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147" b="1" spc="7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47" b="1" spc="-3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47" b="1" spc="62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b="1" spc="-66" dirty="0">
                <a:solidFill>
                  <a:srgbClr val="FFFFFF"/>
                </a:solidFill>
                <a:latin typeface="Tahoma"/>
                <a:cs typeface="Tahoma"/>
              </a:rPr>
              <a:t>ELECTORAL</a:t>
            </a:r>
            <a:endParaRPr sz="1147" dirty="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61729" y="2394921"/>
            <a:ext cx="2533650" cy="1205193"/>
            <a:chOff x="6690359" y="2714244"/>
            <a:chExt cx="2871470" cy="136588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3407" y="2717291"/>
              <a:ext cx="2866643" cy="13594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90359" y="2714244"/>
              <a:ext cx="2871470" cy="1365885"/>
            </a:xfrm>
            <a:custGeom>
              <a:avLst/>
              <a:gdLst/>
              <a:ahLst/>
              <a:cxnLst/>
              <a:rect l="l" t="t" r="r" b="b"/>
              <a:pathLst>
                <a:path w="2871470" h="1365885">
                  <a:moveTo>
                    <a:pt x="2871216" y="1365504"/>
                  </a:moveTo>
                  <a:lnTo>
                    <a:pt x="2871216" y="0"/>
                  </a:lnTo>
                  <a:lnTo>
                    <a:pt x="0" y="0"/>
                  </a:lnTo>
                  <a:lnTo>
                    <a:pt x="0" y="1365504"/>
                  </a:lnTo>
                  <a:lnTo>
                    <a:pt x="3048" y="1365504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6096" y="6096"/>
                  </a:lnTo>
                  <a:lnTo>
                    <a:pt x="2866644" y="6096"/>
                  </a:lnTo>
                  <a:lnTo>
                    <a:pt x="2866644" y="3048"/>
                  </a:lnTo>
                  <a:lnTo>
                    <a:pt x="2869692" y="6096"/>
                  </a:lnTo>
                  <a:lnTo>
                    <a:pt x="2869692" y="1365504"/>
                  </a:lnTo>
                  <a:lnTo>
                    <a:pt x="2871216" y="1365504"/>
                  </a:lnTo>
                  <a:close/>
                </a:path>
                <a:path w="2871470" h="1365885">
                  <a:moveTo>
                    <a:pt x="6096" y="6096"/>
                  </a:moveTo>
                  <a:lnTo>
                    <a:pt x="6096" y="3048"/>
                  </a:lnTo>
                  <a:lnTo>
                    <a:pt x="3048" y="6096"/>
                  </a:lnTo>
                  <a:lnTo>
                    <a:pt x="6096" y="6096"/>
                  </a:lnTo>
                  <a:close/>
                </a:path>
                <a:path w="2871470" h="1365885">
                  <a:moveTo>
                    <a:pt x="6096" y="1359408"/>
                  </a:moveTo>
                  <a:lnTo>
                    <a:pt x="6096" y="6096"/>
                  </a:lnTo>
                  <a:lnTo>
                    <a:pt x="3048" y="6096"/>
                  </a:lnTo>
                  <a:lnTo>
                    <a:pt x="3048" y="1359408"/>
                  </a:lnTo>
                  <a:lnTo>
                    <a:pt x="6096" y="1359408"/>
                  </a:lnTo>
                  <a:close/>
                </a:path>
                <a:path w="2871470" h="1365885">
                  <a:moveTo>
                    <a:pt x="2869692" y="1359408"/>
                  </a:moveTo>
                  <a:lnTo>
                    <a:pt x="3048" y="1359408"/>
                  </a:lnTo>
                  <a:lnTo>
                    <a:pt x="6096" y="1362456"/>
                  </a:lnTo>
                  <a:lnTo>
                    <a:pt x="6096" y="1365504"/>
                  </a:lnTo>
                  <a:lnTo>
                    <a:pt x="2866644" y="1365504"/>
                  </a:lnTo>
                  <a:lnTo>
                    <a:pt x="2866644" y="1362456"/>
                  </a:lnTo>
                  <a:lnTo>
                    <a:pt x="2869692" y="1359408"/>
                  </a:lnTo>
                  <a:close/>
                </a:path>
                <a:path w="2871470" h="1365885">
                  <a:moveTo>
                    <a:pt x="6096" y="1365504"/>
                  </a:moveTo>
                  <a:lnTo>
                    <a:pt x="6096" y="1362456"/>
                  </a:lnTo>
                  <a:lnTo>
                    <a:pt x="3048" y="1359408"/>
                  </a:lnTo>
                  <a:lnTo>
                    <a:pt x="3048" y="1365504"/>
                  </a:lnTo>
                  <a:lnTo>
                    <a:pt x="6096" y="1365504"/>
                  </a:lnTo>
                  <a:close/>
                </a:path>
                <a:path w="2871470" h="1365885">
                  <a:moveTo>
                    <a:pt x="2869692" y="6096"/>
                  </a:moveTo>
                  <a:lnTo>
                    <a:pt x="2866644" y="3048"/>
                  </a:lnTo>
                  <a:lnTo>
                    <a:pt x="2866644" y="6096"/>
                  </a:lnTo>
                  <a:lnTo>
                    <a:pt x="2869692" y="6096"/>
                  </a:lnTo>
                  <a:close/>
                </a:path>
                <a:path w="2871470" h="1365885">
                  <a:moveTo>
                    <a:pt x="2869692" y="1359408"/>
                  </a:moveTo>
                  <a:lnTo>
                    <a:pt x="2869692" y="6096"/>
                  </a:lnTo>
                  <a:lnTo>
                    <a:pt x="2866644" y="6096"/>
                  </a:lnTo>
                  <a:lnTo>
                    <a:pt x="2866644" y="1359408"/>
                  </a:lnTo>
                  <a:lnTo>
                    <a:pt x="2869692" y="1359408"/>
                  </a:lnTo>
                  <a:close/>
                </a:path>
                <a:path w="2871470" h="1365885">
                  <a:moveTo>
                    <a:pt x="2869692" y="1365504"/>
                  </a:moveTo>
                  <a:lnTo>
                    <a:pt x="2869692" y="1359408"/>
                  </a:lnTo>
                  <a:lnTo>
                    <a:pt x="2866644" y="1362456"/>
                  </a:lnTo>
                  <a:lnTo>
                    <a:pt x="2866644" y="1365504"/>
                  </a:lnTo>
                  <a:lnTo>
                    <a:pt x="2869692" y="13655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957974" y="2576011"/>
            <a:ext cx="2074769" cy="1675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15" spc="-9" dirty="0">
                <a:latin typeface="Verdana"/>
                <a:cs typeface="Verdana"/>
              </a:rPr>
              <a:t>La</a:t>
            </a:r>
            <a:r>
              <a:rPr sz="1015" spc="251" dirty="0">
                <a:latin typeface="Verdana"/>
                <a:cs typeface="Verdana"/>
              </a:rPr>
              <a:t> </a:t>
            </a:r>
            <a:r>
              <a:rPr sz="1015" spc="9" dirty="0">
                <a:latin typeface="Verdana"/>
                <a:cs typeface="Verdana"/>
              </a:rPr>
              <a:t>Asamblea</a:t>
            </a:r>
            <a:r>
              <a:rPr sz="1015" spc="251" dirty="0">
                <a:latin typeface="Verdana"/>
                <a:cs typeface="Verdana"/>
              </a:rPr>
              <a:t> 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247" dirty="0">
                <a:latin typeface="Verdana"/>
                <a:cs typeface="Verdana"/>
              </a:rPr>
              <a:t> </a:t>
            </a:r>
            <a:r>
              <a:rPr sz="1015" dirty="0">
                <a:latin typeface="Verdana"/>
                <a:cs typeface="Verdana"/>
              </a:rPr>
              <a:t>Junta</a:t>
            </a:r>
            <a:r>
              <a:rPr sz="1015" spc="256" dirty="0">
                <a:latin typeface="Verdana"/>
                <a:cs typeface="Verdana"/>
              </a:rPr>
              <a:t> </a:t>
            </a:r>
            <a:r>
              <a:rPr sz="1015" spc="9" dirty="0">
                <a:latin typeface="Verdana"/>
                <a:cs typeface="Verdana"/>
              </a:rPr>
              <a:t>General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974" y="2718549"/>
            <a:ext cx="2076450" cy="1675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02944" algn="l"/>
                <a:tab pos="1902860" algn="l"/>
              </a:tabLst>
            </a:pP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62" dirty="0">
                <a:latin typeface="Verdana"/>
                <a:cs typeface="Verdana"/>
              </a:rPr>
              <a:t>b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84" dirty="0">
                <a:latin typeface="Verdana"/>
                <a:cs typeface="Verdana"/>
              </a:rPr>
              <a:t>á</a:t>
            </a:r>
            <a:r>
              <a:rPr sz="1015" dirty="0">
                <a:latin typeface="Times New Roman"/>
                <a:cs typeface="Times New Roman"/>
              </a:rPr>
              <a:t>	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eg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75" dirty="0">
                <a:latin typeface="Verdana"/>
                <a:cs typeface="Verdana"/>
              </a:rPr>
              <a:t>a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dirty="0">
                <a:latin typeface="Times New Roman"/>
                <a:cs typeface="Times New Roman"/>
              </a:rPr>
              <a:t>	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37" dirty="0">
                <a:latin typeface="Verdana"/>
                <a:cs typeface="Verdana"/>
              </a:rPr>
              <a:t>s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57974" y="2861088"/>
            <a:ext cx="2075329" cy="307588"/>
          </a:xfrm>
          <a:prstGeom prst="rect">
            <a:avLst/>
          </a:prstGeom>
        </p:spPr>
        <p:txBody>
          <a:bodyPr vert="horz" wrap="square" lIns="0" tIns="25213" rIns="0" bIns="0" rtlCol="0">
            <a:spAutoFit/>
          </a:bodyPr>
          <a:lstStyle/>
          <a:p>
            <a:pPr marL="11206" marR="4483">
              <a:lnSpc>
                <a:spcPts val="1129"/>
              </a:lnSpc>
              <a:spcBef>
                <a:spcPts val="199"/>
              </a:spcBef>
            </a:pPr>
            <a:r>
              <a:rPr sz="1015" spc="-49" dirty="0">
                <a:latin typeface="Verdana"/>
                <a:cs typeface="Verdana"/>
              </a:rPr>
              <a:t>requisitos</a:t>
            </a:r>
            <a:r>
              <a:rPr sz="1015" spc="84" dirty="0">
                <a:latin typeface="Verdana"/>
                <a:cs typeface="Verdana"/>
              </a:rPr>
              <a:t> </a:t>
            </a:r>
            <a:r>
              <a:rPr sz="1015" spc="22" dirty="0">
                <a:latin typeface="Verdana"/>
                <a:cs typeface="Verdana"/>
              </a:rPr>
              <a:t>para</a:t>
            </a:r>
            <a:r>
              <a:rPr sz="1015" spc="397" dirty="0">
                <a:latin typeface="Verdana"/>
                <a:cs typeface="Verdana"/>
              </a:rPr>
              <a:t> </a:t>
            </a:r>
            <a:r>
              <a:rPr sz="1015" spc="-13" dirty="0">
                <a:latin typeface="Verdana"/>
                <a:cs typeface="Verdana"/>
              </a:rPr>
              <a:t>designar</a:t>
            </a:r>
            <a:r>
              <a:rPr sz="1015" spc="53" dirty="0">
                <a:latin typeface="Verdana"/>
                <a:cs typeface="Verdana"/>
              </a:rPr>
              <a:t> 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375" dirty="0">
                <a:latin typeface="Verdana"/>
                <a:cs typeface="Verdana"/>
              </a:rPr>
              <a:t> </a:t>
            </a:r>
            <a:r>
              <a:rPr sz="1015" spc="-53" dirty="0">
                <a:latin typeface="Verdana"/>
                <a:cs typeface="Verdana"/>
              </a:rPr>
              <a:t>los </a:t>
            </a:r>
            <a:r>
              <a:rPr sz="1015" spc="-344" dirty="0">
                <a:latin typeface="Verdana"/>
                <a:cs typeface="Verdana"/>
              </a:rPr>
              <a:t> </a:t>
            </a:r>
            <a:r>
              <a:rPr sz="1015" spc="-26" dirty="0">
                <a:latin typeface="Verdana"/>
                <a:cs typeface="Verdana"/>
              </a:rPr>
              <a:t>representantes</a:t>
            </a:r>
            <a:endParaRPr sz="1015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61369" y="3720801"/>
            <a:ext cx="2557743" cy="2049556"/>
            <a:chOff x="6463284" y="4216908"/>
            <a:chExt cx="2898775" cy="232283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6331" y="4219955"/>
              <a:ext cx="2892551" cy="23164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63284" y="4216908"/>
              <a:ext cx="2898775" cy="2322830"/>
            </a:xfrm>
            <a:custGeom>
              <a:avLst/>
              <a:gdLst/>
              <a:ahLst/>
              <a:cxnLst/>
              <a:rect l="l" t="t" r="r" b="b"/>
              <a:pathLst>
                <a:path w="2898775" h="2322829">
                  <a:moveTo>
                    <a:pt x="2898648" y="2322576"/>
                  </a:moveTo>
                  <a:lnTo>
                    <a:pt x="2898648" y="0"/>
                  </a:lnTo>
                  <a:lnTo>
                    <a:pt x="0" y="0"/>
                  </a:lnTo>
                  <a:lnTo>
                    <a:pt x="0" y="2322576"/>
                  </a:lnTo>
                  <a:lnTo>
                    <a:pt x="3048" y="2322576"/>
                  </a:lnTo>
                  <a:lnTo>
                    <a:pt x="3048" y="4572"/>
                  </a:lnTo>
                  <a:lnTo>
                    <a:pt x="6096" y="3048"/>
                  </a:lnTo>
                  <a:lnTo>
                    <a:pt x="6096" y="4572"/>
                  </a:lnTo>
                  <a:lnTo>
                    <a:pt x="2892552" y="4572"/>
                  </a:lnTo>
                  <a:lnTo>
                    <a:pt x="2892552" y="3048"/>
                  </a:lnTo>
                  <a:lnTo>
                    <a:pt x="2895600" y="4572"/>
                  </a:lnTo>
                  <a:lnTo>
                    <a:pt x="2895600" y="2322576"/>
                  </a:lnTo>
                  <a:lnTo>
                    <a:pt x="2898648" y="2322576"/>
                  </a:lnTo>
                  <a:close/>
                </a:path>
                <a:path w="2898775" h="2322829">
                  <a:moveTo>
                    <a:pt x="6096" y="4572"/>
                  </a:moveTo>
                  <a:lnTo>
                    <a:pt x="6096" y="3048"/>
                  </a:lnTo>
                  <a:lnTo>
                    <a:pt x="3048" y="4572"/>
                  </a:lnTo>
                  <a:lnTo>
                    <a:pt x="6096" y="4572"/>
                  </a:lnTo>
                  <a:close/>
                </a:path>
                <a:path w="2898775" h="2322829">
                  <a:moveTo>
                    <a:pt x="6096" y="2316480"/>
                  </a:moveTo>
                  <a:lnTo>
                    <a:pt x="6096" y="4572"/>
                  </a:lnTo>
                  <a:lnTo>
                    <a:pt x="3048" y="4572"/>
                  </a:lnTo>
                  <a:lnTo>
                    <a:pt x="3048" y="2316480"/>
                  </a:lnTo>
                  <a:lnTo>
                    <a:pt x="6096" y="2316480"/>
                  </a:lnTo>
                  <a:close/>
                </a:path>
                <a:path w="2898775" h="2322829">
                  <a:moveTo>
                    <a:pt x="2895600" y="2316480"/>
                  </a:moveTo>
                  <a:lnTo>
                    <a:pt x="3048" y="2316480"/>
                  </a:lnTo>
                  <a:lnTo>
                    <a:pt x="6096" y="2319528"/>
                  </a:lnTo>
                  <a:lnTo>
                    <a:pt x="6096" y="2322576"/>
                  </a:lnTo>
                  <a:lnTo>
                    <a:pt x="2892552" y="2322576"/>
                  </a:lnTo>
                  <a:lnTo>
                    <a:pt x="2892552" y="2319528"/>
                  </a:lnTo>
                  <a:lnTo>
                    <a:pt x="2895600" y="2316480"/>
                  </a:lnTo>
                  <a:close/>
                </a:path>
                <a:path w="2898775" h="2322829">
                  <a:moveTo>
                    <a:pt x="6096" y="2322576"/>
                  </a:moveTo>
                  <a:lnTo>
                    <a:pt x="6096" y="2319528"/>
                  </a:lnTo>
                  <a:lnTo>
                    <a:pt x="3048" y="2316480"/>
                  </a:lnTo>
                  <a:lnTo>
                    <a:pt x="3048" y="2322576"/>
                  </a:lnTo>
                  <a:lnTo>
                    <a:pt x="6096" y="2322576"/>
                  </a:lnTo>
                  <a:close/>
                </a:path>
                <a:path w="2898775" h="2322829">
                  <a:moveTo>
                    <a:pt x="2895600" y="4572"/>
                  </a:moveTo>
                  <a:lnTo>
                    <a:pt x="2892552" y="3048"/>
                  </a:lnTo>
                  <a:lnTo>
                    <a:pt x="2892552" y="4572"/>
                  </a:lnTo>
                  <a:lnTo>
                    <a:pt x="2895600" y="4572"/>
                  </a:lnTo>
                  <a:close/>
                </a:path>
                <a:path w="2898775" h="2322829">
                  <a:moveTo>
                    <a:pt x="2895600" y="2316480"/>
                  </a:moveTo>
                  <a:lnTo>
                    <a:pt x="2895600" y="4572"/>
                  </a:lnTo>
                  <a:lnTo>
                    <a:pt x="2892552" y="4572"/>
                  </a:lnTo>
                  <a:lnTo>
                    <a:pt x="2892552" y="2316480"/>
                  </a:lnTo>
                  <a:lnTo>
                    <a:pt x="2895600" y="2316480"/>
                  </a:lnTo>
                  <a:close/>
                </a:path>
                <a:path w="2898775" h="2322829">
                  <a:moveTo>
                    <a:pt x="2895600" y="2322576"/>
                  </a:moveTo>
                  <a:lnTo>
                    <a:pt x="2895600" y="2316480"/>
                  </a:lnTo>
                  <a:lnTo>
                    <a:pt x="2892552" y="2319528"/>
                  </a:lnTo>
                  <a:lnTo>
                    <a:pt x="2892552" y="2322576"/>
                  </a:lnTo>
                  <a:lnTo>
                    <a:pt x="2895600" y="23225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761647" y="3893284"/>
            <a:ext cx="2102784" cy="1691394"/>
          </a:xfrm>
          <a:prstGeom prst="rect">
            <a:avLst/>
          </a:prstGeom>
        </p:spPr>
        <p:txBody>
          <a:bodyPr vert="horz" wrap="square" lIns="0" tIns="45943" rIns="0" bIns="0" rtlCol="0">
            <a:spAutoFit/>
          </a:bodyPr>
          <a:lstStyle/>
          <a:p>
            <a:pPr marL="133357" indent="-122711">
              <a:spcBef>
                <a:spcPts val="361"/>
              </a:spcBef>
              <a:buAutoNum type="arabicPeriod"/>
              <a:tabLst>
                <a:tab pos="133917" algn="l"/>
              </a:tabLst>
            </a:pPr>
            <a:r>
              <a:rPr sz="882" spc="-18" dirty="0">
                <a:latin typeface="Verdana"/>
                <a:cs typeface="Verdana"/>
              </a:rPr>
              <a:t>N</a:t>
            </a:r>
            <a:r>
              <a:rPr sz="882" spc="-35" dirty="0">
                <a:latin typeface="Verdana"/>
                <a:cs typeface="Verdana"/>
              </a:rPr>
              <a:t>úm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57" dirty="0">
                <a:latin typeface="Verdana"/>
                <a:cs typeface="Verdana"/>
              </a:rPr>
              <a:t>t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35" dirty="0">
                <a:latin typeface="Verdana"/>
                <a:cs typeface="Verdana"/>
              </a:rPr>
              <a:t>n</a:t>
            </a:r>
            <a:r>
              <a:rPr sz="882" spc="-57" dirty="0">
                <a:latin typeface="Verdana"/>
                <a:cs typeface="Verdana"/>
              </a:rPr>
              <a:t>t</a:t>
            </a:r>
            <a:r>
              <a:rPr sz="882" spc="31" dirty="0">
                <a:latin typeface="Verdana"/>
                <a:cs typeface="Verdana"/>
              </a:rPr>
              <a:t>e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-79" dirty="0">
                <a:latin typeface="Verdana"/>
                <a:cs typeface="Verdana"/>
              </a:rPr>
              <a:t>.</a:t>
            </a:r>
            <a:endParaRPr sz="882">
              <a:latin typeface="Verdana"/>
              <a:cs typeface="Verdana"/>
            </a:endParaRPr>
          </a:p>
          <a:p>
            <a:pPr marL="11206" marR="4483">
              <a:lnSpc>
                <a:spcPct val="91300"/>
              </a:lnSpc>
              <a:spcBef>
                <a:spcPts val="371"/>
              </a:spcBef>
              <a:buAutoNum type="arabicPeriod"/>
              <a:tabLst>
                <a:tab pos="133917" algn="l"/>
              </a:tabLst>
            </a:pPr>
            <a:r>
              <a:rPr sz="882" spc="88" dirty="0">
                <a:latin typeface="Verdana"/>
                <a:cs typeface="Verdana"/>
              </a:rPr>
              <a:t>C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57" dirty="0">
                <a:latin typeface="Verdana"/>
                <a:cs typeface="Verdana"/>
              </a:rPr>
              <a:t>t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119" dirty="0">
                <a:latin typeface="Verdana"/>
                <a:cs typeface="Verdana"/>
              </a:rPr>
              <a:t>s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57" dirty="0">
                <a:latin typeface="Verdana"/>
                <a:cs typeface="Verdana"/>
              </a:rPr>
              <a:t>t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57" dirty="0">
                <a:latin typeface="Verdana"/>
                <a:cs typeface="Verdana"/>
              </a:rPr>
              <a:t>á</a:t>
            </a:r>
            <a:r>
              <a:rPr sz="882" spc="-18" dirty="0">
                <a:latin typeface="Verdana"/>
                <a:cs typeface="Verdana"/>
              </a:rPr>
              <a:t>n 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97" dirty="0">
                <a:latin typeface="Verdana"/>
                <a:cs typeface="Verdana"/>
              </a:rPr>
              <a:t>c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57" dirty="0">
                <a:latin typeface="Verdana"/>
                <a:cs typeface="Verdana"/>
              </a:rPr>
              <a:t>a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35" dirty="0">
                <a:latin typeface="Verdana"/>
                <a:cs typeface="Verdana"/>
              </a:rPr>
              <a:t>e 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119" dirty="0">
                <a:latin typeface="Verdana"/>
                <a:cs typeface="Verdana"/>
              </a:rPr>
              <a:t>s</a:t>
            </a:r>
            <a:r>
              <a:rPr sz="882" spc="-4" dirty="0">
                <a:latin typeface="Times New Roman"/>
                <a:cs typeface="Times New Roman"/>
              </a:rPr>
              <a:t> 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19" dirty="0">
                <a:latin typeface="Verdana"/>
                <a:cs typeface="Verdana"/>
              </a:rPr>
              <a:t>s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26" dirty="0">
                <a:latin typeface="Verdana"/>
                <a:cs typeface="Verdana"/>
              </a:rPr>
              <a:t>h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9" dirty="0">
                <a:latin typeface="Verdana"/>
                <a:cs typeface="Verdana"/>
              </a:rPr>
              <a:t>b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35" dirty="0">
                <a:latin typeface="Verdana"/>
                <a:cs typeface="Verdana"/>
              </a:rPr>
              <a:t>n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19" dirty="0">
                <a:latin typeface="Verdana"/>
                <a:cs typeface="Verdana"/>
              </a:rPr>
              <a:t>s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31" dirty="0">
                <a:latin typeface="Verdana"/>
                <a:cs typeface="Verdana"/>
              </a:rPr>
              <a:t>o 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-18" dirty="0">
                <a:latin typeface="Verdana"/>
                <a:cs typeface="Verdana"/>
              </a:rPr>
              <a:t>impedimentos</a:t>
            </a:r>
            <a:endParaRPr sz="882">
              <a:latin typeface="Verdana"/>
              <a:cs typeface="Verdana"/>
            </a:endParaRPr>
          </a:p>
          <a:p>
            <a:pPr marL="11206" marR="262792">
              <a:lnSpc>
                <a:spcPts val="962"/>
              </a:lnSpc>
              <a:spcBef>
                <a:spcPts val="387"/>
              </a:spcBef>
              <a:buAutoNum type="arabicPeriod"/>
              <a:tabLst>
                <a:tab pos="133917" algn="l"/>
              </a:tabLst>
            </a:pPr>
            <a:r>
              <a:rPr sz="882" spc="-176" dirty="0">
                <a:latin typeface="Verdana"/>
                <a:cs typeface="Verdana"/>
              </a:rPr>
              <a:t>T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-4" dirty="0">
                <a:latin typeface="Times New Roman"/>
                <a:cs typeface="Times New Roman"/>
              </a:rPr>
              <a:t> 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-66" dirty="0">
                <a:latin typeface="Verdana"/>
                <a:cs typeface="Verdana"/>
              </a:rPr>
              <a:t>í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31" dirty="0">
                <a:latin typeface="Verdana"/>
                <a:cs typeface="Verdana"/>
              </a:rPr>
              <a:t>e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97" dirty="0">
                <a:latin typeface="Verdana"/>
                <a:cs typeface="Verdana"/>
              </a:rPr>
              <a:t>c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53" dirty="0">
                <a:latin typeface="Verdana"/>
                <a:cs typeface="Verdana"/>
              </a:rPr>
              <a:t>a </a:t>
            </a:r>
            <a:r>
              <a:rPr sz="882" spc="26" dirty="0">
                <a:latin typeface="Times New Roman"/>
                <a:cs typeface="Times New Roman"/>
              </a:rPr>
              <a:t> 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-4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57" dirty="0">
                <a:latin typeface="Verdana"/>
                <a:cs typeface="Verdana"/>
              </a:rPr>
              <a:t>a</a:t>
            </a:r>
            <a:r>
              <a:rPr sz="882" spc="49" dirty="0">
                <a:latin typeface="Verdana"/>
                <a:cs typeface="Verdana"/>
              </a:rPr>
              <a:t>d</a:t>
            </a:r>
            <a:endParaRPr sz="882">
              <a:latin typeface="Verdana"/>
              <a:cs typeface="Verdana"/>
            </a:endParaRPr>
          </a:p>
          <a:p>
            <a:pPr marL="133357" indent="-122711">
              <a:spcBef>
                <a:spcPts val="269"/>
              </a:spcBef>
              <a:buAutoNum type="arabicPeriod"/>
              <a:tabLst>
                <a:tab pos="133917" algn="l"/>
              </a:tabLst>
            </a:pPr>
            <a:r>
              <a:rPr sz="882" spc="-176" dirty="0">
                <a:latin typeface="Verdana"/>
                <a:cs typeface="Verdana"/>
              </a:rPr>
              <a:t>T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-4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-57" dirty="0">
                <a:latin typeface="Verdana"/>
                <a:cs typeface="Verdana"/>
              </a:rPr>
              <a:t>t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97" dirty="0">
                <a:latin typeface="Verdana"/>
                <a:cs typeface="Verdana"/>
              </a:rPr>
              <a:t>c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-26" dirty="0">
                <a:latin typeface="Verdana"/>
                <a:cs typeface="Verdana"/>
              </a:rPr>
              <a:t>n</a:t>
            </a:r>
            <a:endParaRPr sz="882">
              <a:latin typeface="Verdana"/>
              <a:cs typeface="Verdana"/>
            </a:endParaRPr>
          </a:p>
          <a:p>
            <a:pPr marL="11206" marR="465629">
              <a:lnSpc>
                <a:spcPts val="962"/>
              </a:lnSpc>
              <a:spcBef>
                <a:spcPts val="388"/>
              </a:spcBef>
              <a:buAutoNum type="arabicPeriod"/>
              <a:tabLst>
                <a:tab pos="133917" algn="l"/>
              </a:tabLst>
            </a:pPr>
            <a:r>
              <a:rPr sz="882" spc="88" dirty="0">
                <a:latin typeface="Verdana"/>
                <a:cs typeface="Verdana"/>
              </a:rPr>
              <a:t>C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19" dirty="0">
                <a:latin typeface="Verdana"/>
                <a:cs typeface="Verdana"/>
              </a:rPr>
              <a:t>s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-53" dirty="0">
                <a:latin typeface="Verdana"/>
                <a:cs typeface="Verdana"/>
              </a:rPr>
              <a:t>y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35" dirty="0">
                <a:latin typeface="Verdana"/>
                <a:cs typeface="Verdana"/>
              </a:rPr>
              <a:t>n</a:t>
            </a:r>
            <a:r>
              <a:rPr sz="882" spc="-57" dirty="0">
                <a:latin typeface="Verdana"/>
                <a:cs typeface="Verdana"/>
              </a:rPr>
              <a:t>t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35" dirty="0">
                <a:latin typeface="Verdana"/>
                <a:cs typeface="Verdana"/>
              </a:rPr>
              <a:t>e 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-4" dirty="0">
                <a:latin typeface="Verdana"/>
                <a:cs typeface="Verdana"/>
              </a:rPr>
              <a:t>remoción</a:t>
            </a:r>
            <a:endParaRPr sz="882">
              <a:latin typeface="Verdana"/>
              <a:cs typeface="Verdana"/>
            </a:endParaRPr>
          </a:p>
          <a:p>
            <a:pPr marL="133357" indent="-122711">
              <a:spcBef>
                <a:spcPts val="274"/>
              </a:spcBef>
              <a:buAutoNum type="arabicPeriod"/>
              <a:tabLst>
                <a:tab pos="133917" algn="l"/>
              </a:tabLst>
            </a:pPr>
            <a:r>
              <a:rPr sz="882" spc="-18" dirty="0">
                <a:latin typeface="Verdana"/>
                <a:cs typeface="Verdana"/>
              </a:rPr>
              <a:t>P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26" dirty="0">
                <a:latin typeface="Verdana"/>
                <a:cs typeface="Verdana"/>
              </a:rPr>
              <a:t>h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9" dirty="0">
                <a:latin typeface="Verdana"/>
                <a:cs typeface="Verdana"/>
              </a:rPr>
              <a:t>b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22" dirty="0">
                <a:latin typeface="Times New Roman"/>
                <a:cs typeface="Times New Roman"/>
              </a:rPr>
              <a:t> 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40" dirty="0">
                <a:latin typeface="Verdana"/>
                <a:cs typeface="Verdana"/>
              </a:rPr>
              <a:t>g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0" dirty="0">
                <a:latin typeface="Verdana"/>
                <a:cs typeface="Verdana"/>
              </a:rPr>
              <a:t>o</a:t>
            </a:r>
            <a:endParaRPr sz="882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81700" y="2173044"/>
            <a:ext cx="1734671" cy="1381125"/>
          </a:xfrm>
          <a:custGeom>
            <a:avLst/>
            <a:gdLst/>
            <a:ahLst/>
            <a:cxnLst/>
            <a:rect l="l" t="t" r="r" b="b"/>
            <a:pathLst>
              <a:path w="1965959" h="1565275">
                <a:moveTo>
                  <a:pt x="1965960" y="783336"/>
                </a:moveTo>
                <a:lnTo>
                  <a:pt x="1964499" y="740346"/>
                </a:lnTo>
                <a:lnTo>
                  <a:pt x="1960181" y="697953"/>
                </a:lnTo>
                <a:lnTo>
                  <a:pt x="1953082" y="656234"/>
                </a:lnTo>
                <a:lnTo>
                  <a:pt x="1943265" y="615238"/>
                </a:lnTo>
                <a:lnTo>
                  <a:pt x="1930819" y="575030"/>
                </a:lnTo>
                <a:lnTo>
                  <a:pt x="1915807" y="535673"/>
                </a:lnTo>
                <a:lnTo>
                  <a:pt x="1898319" y="497217"/>
                </a:lnTo>
                <a:lnTo>
                  <a:pt x="1878406" y="459727"/>
                </a:lnTo>
                <a:lnTo>
                  <a:pt x="1856168" y="423265"/>
                </a:lnTo>
                <a:lnTo>
                  <a:pt x="1831670" y="387896"/>
                </a:lnTo>
                <a:lnTo>
                  <a:pt x="1804987" y="353656"/>
                </a:lnTo>
                <a:lnTo>
                  <a:pt x="1776196" y="320636"/>
                </a:lnTo>
                <a:lnTo>
                  <a:pt x="1745373" y="288861"/>
                </a:lnTo>
                <a:lnTo>
                  <a:pt x="1712582" y="258432"/>
                </a:lnTo>
                <a:lnTo>
                  <a:pt x="1677911" y="229362"/>
                </a:lnTo>
                <a:lnTo>
                  <a:pt x="1641436" y="201752"/>
                </a:lnTo>
                <a:lnTo>
                  <a:pt x="1603235" y="175641"/>
                </a:lnTo>
                <a:lnTo>
                  <a:pt x="1563357" y="151091"/>
                </a:lnTo>
                <a:lnTo>
                  <a:pt x="1521904" y="128155"/>
                </a:lnTo>
                <a:lnTo>
                  <a:pt x="1478953" y="106908"/>
                </a:lnTo>
                <a:lnTo>
                  <a:pt x="1434553" y="87401"/>
                </a:lnTo>
                <a:lnTo>
                  <a:pt x="1388808" y="69697"/>
                </a:lnTo>
                <a:lnTo>
                  <a:pt x="1341780" y="53848"/>
                </a:lnTo>
                <a:lnTo>
                  <a:pt x="1293545" y="39928"/>
                </a:lnTo>
                <a:lnTo>
                  <a:pt x="1244168" y="27978"/>
                </a:lnTo>
                <a:lnTo>
                  <a:pt x="1193749" y="18059"/>
                </a:lnTo>
                <a:lnTo>
                  <a:pt x="1142339" y="10248"/>
                </a:lnTo>
                <a:lnTo>
                  <a:pt x="1090015" y="4597"/>
                </a:lnTo>
                <a:lnTo>
                  <a:pt x="1036878" y="1168"/>
                </a:lnTo>
                <a:lnTo>
                  <a:pt x="982980" y="0"/>
                </a:lnTo>
                <a:lnTo>
                  <a:pt x="929068" y="1168"/>
                </a:lnTo>
                <a:lnTo>
                  <a:pt x="875931" y="4597"/>
                </a:lnTo>
                <a:lnTo>
                  <a:pt x="823607" y="10248"/>
                </a:lnTo>
                <a:lnTo>
                  <a:pt x="772198" y="18059"/>
                </a:lnTo>
                <a:lnTo>
                  <a:pt x="721779" y="27978"/>
                </a:lnTo>
                <a:lnTo>
                  <a:pt x="672401" y="39928"/>
                </a:lnTo>
                <a:lnTo>
                  <a:pt x="624166" y="53848"/>
                </a:lnTo>
                <a:lnTo>
                  <a:pt x="577138" y="69697"/>
                </a:lnTo>
                <a:lnTo>
                  <a:pt x="531393" y="87401"/>
                </a:lnTo>
                <a:lnTo>
                  <a:pt x="486994" y="106908"/>
                </a:lnTo>
                <a:lnTo>
                  <a:pt x="444042" y="128155"/>
                </a:lnTo>
                <a:lnTo>
                  <a:pt x="402590" y="151091"/>
                </a:lnTo>
                <a:lnTo>
                  <a:pt x="362712" y="175641"/>
                </a:lnTo>
                <a:lnTo>
                  <a:pt x="324510" y="201752"/>
                </a:lnTo>
                <a:lnTo>
                  <a:pt x="288036" y="229362"/>
                </a:lnTo>
                <a:lnTo>
                  <a:pt x="253365" y="258432"/>
                </a:lnTo>
                <a:lnTo>
                  <a:pt x="220573" y="288861"/>
                </a:lnTo>
                <a:lnTo>
                  <a:pt x="189750" y="320636"/>
                </a:lnTo>
                <a:lnTo>
                  <a:pt x="160959" y="353656"/>
                </a:lnTo>
                <a:lnTo>
                  <a:pt x="134277" y="387896"/>
                </a:lnTo>
                <a:lnTo>
                  <a:pt x="109778" y="423265"/>
                </a:lnTo>
                <a:lnTo>
                  <a:pt x="87541" y="459727"/>
                </a:lnTo>
                <a:lnTo>
                  <a:pt x="67627" y="497217"/>
                </a:lnTo>
                <a:lnTo>
                  <a:pt x="50139" y="535673"/>
                </a:lnTo>
                <a:lnTo>
                  <a:pt x="35128" y="575030"/>
                </a:lnTo>
                <a:lnTo>
                  <a:pt x="22682" y="615238"/>
                </a:lnTo>
                <a:lnTo>
                  <a:pt x="12865" y="656234"/>
                </a:lnTo>
                <a:lnTo>
                  <a:pt x="5765" y="697953"/>
                </a:lnTo>
                <a:lnTo>
                  <a:pt x="1447" y="740346"/>
                </a:lnTo>
                <a:lnTo>
                  <a:pt x="0" y="783336"/>
                </a:lnTo>
                <a:lnTo>
                  <a:pt x="1447" y="826198"/>
                </a:lnTo>
                <a:lnTo>
                  <a:pt x="5765" y="868438"/>
                </a:lnTo>
                <a:lnTo>
                  <a:pt x="12865" y="910031"/>
                </a:lnTo>
                <a:lnTo>
                  <a:pt x="22682" y="950912"/>
                </a:lnTo>
                <a:lnTo>
                  <a:pt x="35128" y="991006"/>
                </a:lnTo>
                <a:lnTo>
                  <a:pt x="50139" y="1030262"/>
                </a:lnTo>
                <a:lnTo>
                  <a:pt x="67627" y="1068628"/>
                </a:lnTo>
                <a:lnTo>
                  <a:pt x="87541" y="1106030"/>
                </a:lnTo>
                <a:lnTo>
                  <a:pt x="109778" y="1142415"/>
                </a:lnTo>
                <a:lnTo>
                  <a:pt x="134277" y="1177721"/>
                </a:lnTo>
                <a:lnTo>
                  <a:pt x="160959" y="1211884"/>
                </a:lnTo>
                <a:lnTo>
                  <a:pt x="189750" y="1244854"/>
                </a:lnTo>
                <a:lnTo>
                  <a:pt x="220573" y="1276565"/>
                </a:lnTo>
                <a:lnTo>
                  <a:pt x="253365" y="1306969"/>
                </a:lnTo>
                <a:lnTo>
                  <a:pt x="288036" y="1335976"/>
                </a:lnTo>
                <a:lnTo>
                  <a:pt x="324510" y="1363560"/>
                </a:lnTo>
                <a:lnTo>
                  <a:pt x="362712" y="1389646"/>
                </a:lnTo>
                <a:lnTo>
                  <a:pt x="402590" y="1414170"/>
                </a:lnTo>
                <a:lnTo>
                  <a:pt x="444042" y="1437081"/>
                </a:lnTo>
                <a:lnTo>
                  <a:pt x="486994" y="1458302"/>
                </a:lnTo>
                <a:lnTo>
                  <a:pt x="531393" y="1477797"/>
                </a:lnTo>
                <a:lnTo>
                  <a:pt x="577138" y="1495488"/>
                </a:lnTo>
                <a:lnTo>
                  <a:pt x="624166" y="1511325"/>
                </a:lnTo>
                <a:lnTo>
                  <a:pt x="672401" y="1525244"/>
                </a:lnTo>
                <a:lnTo>
                  <a:pt x="721779" y="1537195"/>
                </a:lnTo>
                <a:lnTo>
                  <a:pt x="772198" y="1547101"/>
                </a:lnTo>
                <a:lnTo>
                  <a:pt x="823607" y="1554911"/>
                </a:lnTo>
                <a:lnTo>
                  <a:pt x="875931" y="1560563"/>
                </a:lnTo>
                <a:lnTo>
                  <a:pt x="929068" y="1563992"/>
                </a:lnTo>
                <a:lnTo>
                  <a:pt x="982980" y="1565148"/>
                </a:lnTo>
                <a:lnTo>
                  <a:pt x="1036878" y="1563992"/>
                </a:lnTo>
                <a:lnTo>
                  <a:pt x="1090015" y="1560563"/>
                </a:lnTo>
                <a:lnTo>
                  <a:pt x="1142339" y="1554911"/>
                </a:lnTo>
                <a:lnTo>
                  <a:pt x="1193749" y="1547101"/>
                </a:lnTo>
                <a:lnTo>
                  <a:pt x="1244168" y="1537195"/>
                </a:lnTo>
                <a:lnTo>
                  <a:pt x="1293545" y="1525244"/>
                </a:lnTo>
                <a:lnTo>
                  <a:pt x="1341780" y="1511325"/>
                </a:lnTo>
                <a:lnTo>
                  <a:pt x="1388808" y="1495488"/>
                </a:lnTo>
                <a:lnTo>
                  <a:pt x="1434553" y="1477797"/>
                </a:lnTo>
                <a:lnTo>
                  <a:pt x="1478953" y="1458302"/>
                </a:lnTo>
                <a:lnTo>
                  <a:pt x="1521904" y="1437081"/>
                </a:lnTo>
                <a:lnTo>
                  <a:pt x="1563357" y="1414170"/>
                </a:lnTo>
                <a:lnTo>
                  <a:pt x="1603235" y="1389646"/>
                </a:lnTo>
                <a:lnTo>
                  <a:pt x="1641436" y="1363560"/>
                </a:lnTo>
                <a:lnTo>
                  <a:pt x="1677924" y="1335976"/>
                </a:lnTo>
                <a:lnTo>
                  <a:pt x="1712582" y="1306969"/>
                </a:lnTo>
                <a:lnTo>
                  <a:pt x="1745373" y="1276565"/>
                </a:lnTo>
                <a:lnTo>
                  <a:pt x="1776196" y="1244854"/>
                </a:lnTo>
                <a:lnTo>
                  <a:pt x="1804987" y="1211884"/>
                </a:lnTo>
                <a:lnTo>
                  <a:pt x="1831670" y="1177721"/>
                </a:lnTo>
                <a:lnTo>
                  <a:pt x="1856168" y="1142415"/>
                </a:lnTo>
                <a:lnTo>
                  <a:pt x="1878406" y="1106030"/>
                </a:lnTo>
                <a:lnTo>
                  <a:pt x="1898319" y="1068628"/>
                </a:lnTo>
                <a:lnTo>
                  <a:pt x="1915807" y="1030262"/>
                </a:lnTo>
                <a:lnTo>
                  <a:pt x="1930819" y="991006"/>
                </a:lnTo>
                <a:lnTo>
                  <a:pt x="1943265" y="950912"/>
                </a:lnTo>
                <a:lnTo>
                  <a:pt x="1953082" y="910031"/>
                </a:lnTo>
                <a:lnTo>
                  <a:pt x="1960181" y="868438"/>
                </a:lnTo>
                <a:lnTo>
                  <a:pt x="1964499" y="826198"/>
                </a:lnTo>
                <a:lnTo>
                  <a:pt x="1965960" y="783336"/>
                </a:lnTo>
                <a:close/>
              </a:path>
            </a:pathLst>
          </a:custGeom>
          <a:solidFill>
            <a:srgbClr val="2F5496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 txBox="1"/>
          <p:nvPr/>
        </p:nvSpPr>
        <p:spPr>
          <a:xfrm>
            <a:off x="6117964" y="2672829"/>
            <a:ext cx="1325211" cy="361713"/>
          </a:xfrm>
          <a:prstGeom prst="rect">
            <a:avLst/>
          </a:prstGeom>
        </p:spPr>
        <p:txBody>
          <a:bodyPr vert="horz" wrap="square" lIns="0" tIns="28015" rIns="0" bIns="0" rtlCol="0">
            <a:spAutoFit/>
          </a:bodyPr>
          <a:lstStyle/>
          <a:p>
            <a:pPr marL="11206" marR="4483" indent="340117">
              <a:lnSpc>
                <a:spcPts val="1288"/>
              </a:lnSpc>
              <a:spcBef>
                <a:spcPts val="221"/>
              </a:spcBef>
            </a:pPr>
            <a:r>
              <a:rPr sz="1200" b="1" spc="-93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200" b="1" spc="-7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200" b="1" spc="88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00" b="1" spc="-93" dirty="0">
                <a:solidFill>
                  <a:srgbClr val="FFFFFF"/>
                </a:solidFill>
                <a:latin typeface="Tahoma"/>
                <a:cs typeface="Tahoma"/>
              </a:rPr>
              <a:t>S </a:t>
            </a:r>
            <a:r>
              <a:rPr sz="12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00" b="1" spc="-106" dirty="0">
                <a:solidFill>
                  <a:srgbClr val="FFFFFF"/>
                </a:solidFill>
                <a:latin typeface="Tahoma"/>
                <a:cs typeface="Tahoma"/>
              </a:rPr>
              <a:t>EP</a:t>
            </a:r>
            <a:r>
              <a:rPr sz="1200" b="1" spc="-1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00" b="1" spc="-106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00" b="1" spc="-128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00" b="1" spc="-106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00" b="1" spc="-3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00" b="1" spc="-22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00" b="1" spc="7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00" b="1" spc="-3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00" b="1" spc="-22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00" b="1" spc="-106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00" b="1" spc="-12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87632" y="1546412"/>
            <a:ext cx="4816849" cy="621366"/>
            <a:chOff x="2299716" y="1752600"/>
            <a:chExt cx="5459095" cy="704215"/>
          </a:xfrm>
        </p:grpSpPr>
        <p:sp>
          <p:nvSpPr>
            <p:cNvPr id="28" name="object 28"/>
            <p:cNvSpPr/>
            <p:nvPr/>
          </p:nvSpPr>
          <p:spPr>
            <a:xfrm>
              <a:off x="2302763" y="1755647"/>
              <a:ext cx="5453380" cy="698500"/>
            </a:xfrm>
            <a:custGeom>
              <a:avLst/>
              <a:gdLst/>
              <a:ahLst/>
              <a:cxnLst/>
              <a:rect l="l" t="t" r="r" b="b"/>
              <a:pathLst>
                <a:path w="5453380" h="698500">
                  <a:moveTo>
                    <a:pt x="5452871" y="697991"/>
                  </a:moveTo>
                  <a:lnTo>
                    <a:pt x="5452871" y="0"/>
                  </a:lnTo>
                  <a:lnTo>
                    <a:pt x="0" y="0"/>
                  </a:lnTo>
                  <a:lnTo>
                    <a:pt x="0" y="697991"/>
                  </a:lnTo>
                  <a:lnTo>
                    <a:pt x="5452871" y="697991"/>
                  </a:lnTo>
                  <a:close/>
                </a:path>
              </a:pathLst>
            </a:custGeom>
            <a:solidFill>
              <a:srgbClr val="1F3763"/>
            </a:solidFill>
          </p:spPr>
          <p:txBody>
            <a:bodyPr wrap="square" lIns="0" tIns="0" rIns="0" bIns="0" rtlCol="0"/>
            <a:lstStyle/>
            <a:p>
              <a:pPr algn="ctr"/>
              <a:endParaRPr lang="es-MX" sz="1588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MX" sz="1588" b="1" dirty="0" smtClean="0">
                  <a:solidFill>
                    <a:schemeClr val="bg1"/>
                  </a:solidFill>
                </a:rPr>
                <a:t>ELECCIONES DE REPRESENTANTES</a:t>
              </a:r>
              <a:endParaRPr sz="1588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299716" y="1752600"/>
              <a:ext cx="5459095" cy="704215"/>
            </a:xfrm>
            <a:custGeom>
              <a:avLst/>
              <a:gdLst/>
              <a:ahLst/>
              <a:cxnLst/>
              <a:rect l="l" t="t" r="r" b="b"/>
              <a:pathLst>
                <a:path w="5459095" h="704214">
                  <a:moveTo>
                    <a:pt x="5458968" y="704088"/>
                  </a:moveTo>
                  <a:lnTo>
                    <a:pt x="5458968" y="0"/>
                  </a:lnTo>
                  <a:lnTo>
                    <a:pt x="0" y="0"/>
                  </a:lnTo>
                  <a:lnTo>
                    <a:pt x="0" y="704088"/>
                  </a:lnTo>
                  <a:lnTo>
                    <a:pt x="3048" y="704088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6096" y="6096"/>
                  </a:lnTo>
                  <a:lnTo>
                    <a:pt x="5454396" y="6096"/>
                  </a:lnTo>
                  <a:lnTo>
                    <a:pt x="5454396" y="3048"/>
                  </a:lnTo>
                  <a:lnTo>
                    <a:pt x="5455920" y="6096"/>
                  </a:lnTo>
                  <a:lnTo>
                    <a:pt x="5455920" y="704088"/>
                  </a:lnTo>
                  <a:lnTo>
                    <a:pt x="5458968" y="704088"/>
                  </a:lnTo>
                  <a:close/>
                </a:path>
                <a:path w="5459095" h="704214">
                  <a:moveTo>
                    <a:pt x="6096" y="6096"/>
                  </a:moveTo>
                  <a:lnTo>
                    <a:pt x="6096" y="3048"/>
                  </a:lnTo>
                  <a:lnTo>
                    <a:pt x="3048" y="6096"/>
                  </a:lnTo>
                  <a:lnTo>
                    <a:pt x="6096" y="6096"/>
                  </a:lnTo>
                  <a:close/>
                </a:path>
                <a:path w="5459095" h="704214">
                  <a:moveTo>
                    <a:pt x="6096" y="697992"/>
                  </a:moveTo>
                  <a:lnTo>
                    <a:pt x="6096" y="6096"/>
                  </a:lnTo>
                  <a:lnTo>
                    <a:pt x="3048" y="6096"/>
                  </a:lnTo>
                  <a:lnTo>
                    <a:pt x="3048" y="697992"/>
                  </a:lnTo>
                  <a:lnTo>
                    <a:pt x="6096" y="697992"/>
                  </a:lnTo>
                  <a:close/>
                </a:path>
                <a:path w="5459095" h="704214">
                  <a:moveTo>
                    <a:pt x="5455920" y="697992"/>
                  </a:moveTo>
                  <a:lnTo>
                    <a:pt x="3048" y="697992"/>
                  </a:lnTo>
                  <a:lnTo>
                    <a:pt x="6096" y="701040"/>
                  </a:lnTo>
                  <a:lnTo>
                    <a:pt x="6096" y="704088"/>
                  </a:lnTo>
                  <a:lnTo>
                    <a:pt x="5454396" y="704088"/>
                  </a:lnTo>
                  <a:lnTo>
                    <a:pt x="5454396" y="701040"/>
                  </a:lnTo>
                  <a:lnTo>
                    <a:pt x="5455920" y="697992"/>
                  </a:lnTo>
                  <a:close/>
                </a:path>
                <a:path w="5459095" h="704214">
                  <a:moveTo>
                    <a:pt x="6096" y="704088"/>
                  </a:moveTo>
                  <a:lnTo>
                    <a:pt x="6096" y="701040"/>
                  </a:lnTo>
                  <a:lnTo>
                    <a:pt x="3048" y="697992"/>
                  </a:lnTo>
                  <a:lnTo>
                    <a:pt x="3048" y="704088"/>
                  </a:lnTo>
                  <a:lnTo>
                    <a:pt x="6096" y="704088"/>
                  </a:lnTo>
                  <a:close/>
                </a:path>
                <a:path w="5459095" h="704214">
                  <a:moveTo>
                    <a:pt x="5455920" y="6096"/>
                  </a:moveTo>
                  <a:lnTo>
                    <a:pt x="5454396" y="3048"/>
                  </a:lnTo>
                  <a:lnTo>
                    <a:pt x="5454396" y="6096"/>
                  </a:lnTo>
                  <a:lnTo>
                    <a:pt x="5455920" y="6096"/>
                  </a:lnTo>
                  <a:close/>
                </a:path>
                <a:path w="5459095" h="704214">
                  <a:moveTo>
                    <a:pt x="5455920" y="697992"/>
                  </a:moveTo>
                  <a:lnTo>
                    <a:pt x="5455920" y="6096"/>
                  </a:lnTo>
                  <a:lnTo>
                    <a:pt x="5454396" y="6096"/>
                  </a:lnTo>
                  <a:lnTo>
                    <a:pt x="5454396" y="697992"/>
                  </a:lnTo>
                  <a:lnTo>
                    <a:pt x="5455920" y="697992"/>
                  </a:lnTo>
                  <a:close/>
                </a:path>
                <a:path w="5459095" h="704214">
                  <a:moveTo>
                    <a:pt x="5455920" y="704088"/>
                  </a:moveTo>
                  <a:lnTo>
                    <a:pt x="5455920" y="697992"/>
                  </a:lnTo>
                  <a:lnTo>
                    <a:pt x="5454396" y="701040"/>
                  </a:lnTo>
                  <a:lnTo>
                    <a:pt x="5454396" y="704088"/>
                  </a:lnTo>
                  <a:lnTo>
                    <a:pt x="5455920" y="704088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75012" y="1072627"/>
            <a:ext cx="7106771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-49" dirty="0">
                <a:solidFill>
                  <a:srgbClr val="2E5497"/>
                </a:solidFill>
                <a:latin typeface="Tahoma"/>
                <a:cs typeface="Tahoma"/>
              </a:rPr>
              <a:t>ELECCIONES</a:t>
            </a:r>
            <a:r>
              <a:rPr sz="1147" b="1" spc="35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79" dirty="0">
                <a:solidFill>
                  <a:srgbClr val="2E5497"/>
                </a:solidFill>
                <a:latin typeface="Tahoma"/>
                <a:cs typeface="Tahoma"/>
              </a:rPr>
              <a:t>DE</a:t>
            </a:r>
            <a:r>
              <a:rPr sz="1147" b="1" spc="4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110" dirty="0">
                <a:solidFill>
                  <a:srgbClr val="2E5497"/>
                </a:solidFill>
                <a:latin typeface="Tahoma"/>
                <a:cs typeface="Tahoma"/>
              </a:rPr>
              <a:t>REPRESENTANTES</a:t>
            </a:r>
            <a:r>
              <a:rPr sz="1147" b="1" spc="49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49" dirty="0">
                <a:solidFill>
                  <a:srgbClr val="2E5497"/>
                </a:solidFill>
                <a:latin typeface="Tahoma"/>
                <a:cs typeface="Tahoma"/>
              </a:rPr>
              <a:t>Y</a:t>
            </a:r>
            <a:r>
              <a:rPr sz="1147" b="1" spc="-9" dirty="0">
                <a:solidFill>
                  <a:srgbClr val="2E5497"/>
                </a:solidFill>
                <a:latin typeface="Tahoma"/>
                <a:cs typeface="Tahoma"/>
              </a:rPr>
              <a:t> VOCALES</a:t>
            </a:r>
            <a:r>
              <a:rPr sz="1147" b="1" spc="18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79" dirty="0">
                <a:solidFill>
                  <a:srgbClr val="2E5497"/>
                </a:solidFill>
                <a:latin typeface="Tahoma"/>
                <a:cs typeface="Tahoma"/>
              </a:rPr>
              <a:t>DE</a:t>
            </a:r>
            <a:r>
              <a:rPr sz="1147" b="1" spc="4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62" dirty="0">
                <a:solidFill>
                  <a:srgbClr val="2E5497"/>
                </a:solidFill>
                <a:latin typeface="Tahoma"/>
                <a:cs typeface="Tahoma"/>
              </a:rPr>
              <a:t>LOS</a:t>
            </a:r>
            <a:r>
              <a:rPr sz="1147" b="1" spc="13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9" dirty="0">
                <a:solidFill>
                  <a:srgbClr val="2E5497"/>
                </a:solidFill>
                <a:latin typeface="Tahoma"/>
                <a:cs typeface="Tahoma"/>
              </a:rPr>
              <a:t>CONSEJOS</a:t>
            </a:r>
            <a:r>
              <a:rPr sz="1147" b="1" spc="31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79" dirty="0">
                <a:solidFill>
                  <a:srgbClr val="2E5497"/>
                </a:solidFill>
                <a:latin typeface="Tahoma"/>
                <a:cs typeface="Tahoma"/>
              </a:rPr>
              <a:t>DE</a:t>
            </a:r>
            <a:r>
              <a:rPr sz="1147" b="1" spc="4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66" dirty="0">
                <a:solidFill>
                  <a:srgbClr val="2E5497"/>
                </a:solidFill>
                <a:latin typeface="Tahoma"/>
                <a:cs typeface="Tahoma"/>
              </a:rPr>
              <a:t>ADMINISTRACIÓN</a:t>
            </a:r>
            <a:r>
              <a:rPr sz="1147" b="1" spc="40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49" dirty="0">
                <a:solidFill>
                  <a:srgbClr val="2E5497"/>
                </a:solidFill>
                <a:latin typeface="Tahoma"/>
                <a:cs typeface="Tahoma"/>
              </a:rPr>
              <a:t>Y</a:t>
            </a:r>
            <a:r>
              <a:rPr sz="1147" b="1" spc="-9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44" dirty="0">
                <a:solidFill>
                  <a:srgbClr val="2E5497"/>
                </a:solidFill>
                <a:latin typeface="Tahoma"/>
                <a:cs typeface="Tahoma"/>
              </a:rPr>
              <a:t>VIGILANCIA</a:t>
            </a:r>
            <a:endParaRPr sz="1147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930101" y="3149302"/>
            <a:ext cx="1293719" cy="2536451"/>
            <a:chOff x="307847" y="3569208"/>
            <a:chExt cx="1466215" cy="2874645"/>
          </a:xfrm>
        </p:grpSpPr>
        <p:sp>
          <p:nvSpPr>
            <p:cNvPr id="33" name="object 33"/>
            <p:cNvSpPr/>
            <p:nvPr/>
          </p:nvSpPr>
          <p:spPr>
            <a:xfrm>
              <a:off x="947928" y="4082796"/>
              <a:ext cx="186055" cy="100965"/>
            </a:xfrm>
            <a:custGeom>
              <a:avLst/>
              <a:gdLst/>
              <a:ahLst/>
              <a:cxnLst/>
              <a:rect l="l" t="t" r="r" b="b"/>
              <a:pathLst>
                <a:path w="186055" h="100964">
                  <a:moveTo>
                    <a:pt x="15240" y="0"/>
                  </a:moveTo>
                  <a:lnTo>
                    <a:pt x="173735" y="0"/>
                  </a:lnTo>
                </a:path>
                <a:path w="186055" h="100964">
                  <a:moveTo>
                    <a:pt x="12191" y="6096"/>
                  </a:moveTo>
                  <a:lnTo>
                    <a:pt x="176784" y="6096"/>
                  </a:lnTo>
                </a:path>
                <a:path w="186055" h="100964">
                  <a:moveTo>
                    <a:pt x="9143" y="9144"/>
                  </a:moveTo>
                  <a:lnTo>
                    <a:pt x="176783" y="9144"/>
                  </a:lnTo>
                </a:path>
                <a:path w="186055" h="100964">
                  <a:moveTo>
                    <a:pt x="6095" y="15240"/>
                  </a:moveTo>
                  <a:lnTo>
                    <a:pt x="179832" y="15240"/>
                  </a:lnTo>
                </a:path>
                <a:path w="186055" h="100964">
                  <a:moveTo>
                    <a:pt x="3047" y="24384"/>
                  </a:moveTo>
                  <a:lnTo>
                    <a:pt x="182879" y="24384"/>
                  </a:lnTo>
                </a:path>
                <a:path w="186055" h="100964">
                  <a:moveTo>
                    <a:pt x="0" y="39624"/>
                  </a:moveTo>
                  <a:lnTo>
                    <a:pt x="185928" y="39624"/>
                  </a:lnTo>
                </a:path>
                <a:path w="186055" h="100964">
                  <a:moveTo>
                    <a:pt x="0" y="42672"/>
                  </a:moveTo>
                  <a:lnTo>
                    <a:pt x="185928" y="42672"/>
                  </a:lnTo>
                </a:path>
                <a:path w="186055" h="100964">
                  <a:moveTo>
                    <a:pt x="0" y="45720"/>
                  </a:moveTo>
                  <a:lnTo>
                    <a:pt x="185928" y="45720"/>
                  </a:lnTo>
                </a:path>
                <a:path w="186055" h="100964">
                  <a:moveTo>
                    <a:pt x="0" y="48768"/>
                  </a:moveTo>
                  <a:lnTo>
                    <a:pt x="185928" y="48768"/>
                  </a:lnTo>
                </a:path>
                <a:path w="186055" h="100964">
                  <a:moveTo>
                    <a:pt x="0" y="51816"/>
                  </a:moveTo>
                  <a:lnTo>
                    <a:pt x="185928" y="51816"/>
                  </a:lnTo>
                </a:path>
                <a:path w="186055" h="100964">
                  <a:moveTo>
                    <a:pt x="0" y="54864"/>
                  </a:moveTo>
                  <a:lnTo>
                    <a:pt x="185928" y="54864"/>
                  </a:lnTo>
                </a:path>
                <a:path w="186055" h="100964">
                  <a:moveTo>
                    <a:pt x="0" y="57912"/>
                  </a:moveTo>
                  <a:lnTo>
                    <a:pt x="185928" y="57912"/>
                  </a:lnTo>
                </a:path>
                <a:path w="186055" h="100964">
                  <a:moveTo>
                    <a:pt x="0" y="60960"/>
                  </a:moveTo>
                  <a:lnTo>
                    <a:pt x="185928" y="60960"/>
                  </a:lnTo>
                </a:path>
                <a:path w="186055" h="100964">
                  <a:moveTo>
                    <a:pt x="3047" y="76200"/>
                  </a:moveTo>
                  <a:lnTo>
                    <a:pt x="182879" y="76200"/>
                  </a:lnTo>
                </a:path>
                <a:path w="186055" h="100964">
                  <a:moveTo>
                    <a:pt x="6095" y="85344"/>
                  </a:moveTo>
                  <a:lnTo>
                    <a:pt x="179832" y="85344"/>
                  </a:lnTo>
                </a:path>
                <a:path w="186055" h="100964">
                  <a:moveTo>
                    <a:pt x="9143" y="91440"/>
                  </a:moveTo>
                  <a:lnTo>
                    <a:pt x="176783" y="91440"/>
                  </a:lnTo>
                </a:path>
                <a:path w="186055" h="100964">
                  <a:moveTo>
                    <a:pt x="15240" y="100584"/>
                  </a:moveTo>
                  <a:lnTo>
                    <a:pt x="173735" y="100584"/>
                  </a:lnTo>
                </a:path>
              </a:pathLst>
            </a:custGeom>
            <a:ln w="317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475487" y="3619500"/>
              <a:ext cx="182880" cy="82550"/>
            </a:xfrm>
            <a:custGeom>
              <a:avLst/>
              <a:gdLst/>
              <a:ahLst/>
              <a:cxnLst/>
              <a:rect l="l" t="t" r="r" b="b"/>
              <a:pathLst>
                <a:path w="182879" h="82550">
                  <a:moveTo>
                    <a:pt x="9143" y="0"/>
                  </a:moveTo>
                  <a:lnTo>
                    <a:pt x="173736" y="0"/>
                  </a:lnTo>
                </a:path>
                <a:path w="182879" h="82550">
                  <a:moveTo>
                    <a:pt x="6096" y="6095"/>
                  </a:moveTo>
                  <a:lnTo>
                    <a:pt x="176783" y="6095"/>
                  </a:lnTo>
                </a:path>
                <a:path w="182879" h="82550">
                  <a:moveTo>
                    <a:pt x="3048" y="15239"/>
                  </a:moveTo>
                  <a:lnTo>
                    <a:pt x="179832" y="15239"/>
                  </a:lnTo>
                </a:path>
                <a:path w="182879" h="82550">
                  <a:moveTo>
                    <a:pt x="0" y="24383"/>
                  </a:moveTo>
                  <a:lnTo>
                    <a:pt x="182879" y="24383"/>
                  </a:lnTo>
                </a:path>
                <a:path w="182879" h="82550">
                  <a:moveTo>
                    <a:pt x="0" y="27431"/>
                  </a:moveTo>
                  <a:lnTo>
                    <a:pt x="182879" y="27431"/>
                  </a:lnTo>
                </a:path>
                <a:path w="182879" h="82550">
                  <a:moveTo>
                    <a:pt x="0" y="60960"/>
                  </a:moveTo>
                  <a:lnTo>
                    <a:pt x="182879" y="60960"/>
                  </a:lnTo>
                </a:path>
                <a:path w="182879" h="82550">
                  <a:moveTo>
                    <a:pt x="0" y="64007"/>
                  </a:moveTo>
                  <a:lnTo>
                    <a:pt x="182879" y="64007"/>
                  </a:lnTo>
                </a:path>
                <a:path w="182879" h="82550">
                  <a:moveTo>
                    <a:pt x="3048" y="73151"/>
                  </a:moveTo>
                  <a:lnTo>
                    <a:pt x="179832" y="73151"/>
                  </a:lnTo>
                </a:path>
                <a:path w="182879" h="82550">
                  <a:moveTo>
                    <a:pt x="6096" y="82295"/>
                  </a:moveTo>
                  <a:lnTo>
                    <a:pt x="176783" y="82295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471" y="3569208"/>
              <a:ext cx="435863" cy="41452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3087" y="3869436"/>
              <a:ext cx="485140" cy="226060"/>
            </a:xfrm>
            <a:custGeom>
              <a:avLst/>
              <a:gdLst/>
              <a:ahLst/>
              <a:cxnLst/>
              <a:rect l="l" t="t" r="r" b="b"/>
              <a:pathLst>
                <a:path w="485140" h="226060">
                  <a:moveTo>
                    <a:pt x="54863" y="0"/>
                  </a:moveTo>
                  <a:lnTo>
                    <a:pt x="432816" y="0"/>
                  </a:lnTo>
                </a:path>
                <a:path w="485140" h="226060">
                  <a:moveTo>
                    <a:pt x="51815" y="9143"/>
                  </a:moveTo>
                  <a:lnTo>
                    <a:pt x="432816" y="9143"/>
                  </a:lnTo>
                </a:path>
                <a:path w="485140" h="226060">
                  <a:moveTo>
                    <a:pt x="48767" y="18287"/>
                  </a:moveTo>
                  <a:lnTo>
                    <a:pt x="435863" y="18287"/>
                  </a:lnTo>
                </a:path>
                <a:path w="485140" h="226060">
                  <a:moveTo>
                    <a:pt x="45719" y="30479"/>
                  </a:moveTo>
                  <a:lnTo>
                    <a:pt x="438911" y="30479"/>
                  </a:lnTo>
                </a:path>
                <a:path w="485140" h="226060">
                  <a:moveTo>
                    <a:pt x="42671" y="42671"/>
                  </a:moveTo>
                  <a:lnTo>
                    <a:pt x="441960" y="42671"/>
                  </a:lnTo>
                </a:path>
                <a:path w="485140" h="226060">
                  <a:moveTo>
                    <a:pt x="39623" y="54863"/>
                  </a:moveTo>
                  <a:lnTo>
                    <a:pt x="445008" y="54863"/>
                  </a:lnTo>
                </a:path>
                <a:path w="485140" h="226060">
                  <a:moveTo>
                    <a:pt x="36575" y="70103"/>
                  </a:moveTo>
                  <a:lnTo>
                    <a:pt x="448056" y="70103"/>
                  </a:lnTo>
                </a:path>
                <a:path w="485140" h="226060">
                  <a:moveTo>
                    <a:pt x="33527" y="82295"/>
                  </a:moveTo>
                  <a:lnTo>
                    <a:pt x="451104" y="82295"/>
                  </a:lnTo>
                </a:path>
                <a:path w="485140" h="226060">
                  <a:moveTo>
                    <a:pt x="30479" y="94487"/>
                  </a:moveTo>
                  <a:lnTo>
                    <a:pt x="454152" y="94487"/>
                  </a:lnTo>
                </a:path>
                <a:path w="485140" h="226060">
                  <a:moveTo>
                    <a:pt x="27431" y="109727"/>
                  </a:moveTo>
                  <a:lnTo>
                    <a:pt x="121920" y="109727"/>
                  </a:lnTo>
                </a:path>
                <a:path w="485140" h="226060">
                  <a:moveTo>
                    <a:pt x="124968" y="109727"/>
                  </a:moveTo>
                  <a:lnTo>
                    <a:pt x="359663" y="109727"/>
                  </a:lnTo>
                </a:path>
                <a:path w="485140" h="226060">
                  <a:moveTo>
                    <a:pt x="124968" y="112775"/>
                  </a:moveTo>
                  <a:lnTo>
                    <a:pt x="359663" y="112775"/>
                  </a:lnTo>
                </a:path>
                <a:path w="485140" h="226060">
                  <a:moveTo>
                    <a:pt x="124968" y="115824"/>
                  </a:moveTo>
                  <a:lnTo>
                    <a:pt x="359663" y="115824"/>
                  </a:lnTo>
                </a:path>
                <a:path w="485140" h="226060">
                  <a:moveTo>
                    <a:pt x="124968" y="118871"/>
                  </a:moveTo>
                  <a:lnTo>
                    <a:pt x="359663" y="118871"/>
                  </a:lnTo>
                </a:path>
                <a:path w="485140" h="226060">
                  <a:moveTo>
                    <a:pt x="365759" y="118871"/>
                  </a:moveTo>
                  <a:lnTo>
                    <a:pt x="460248" y="118871"/>
                  </a:lnTo>
                </a:path>
                <a:path w="485140" h="226060">
                  <a:moveTo>
                    <a:pt x="24383" y="121919"/>
                  </a:moveTo>
                  <a:lnTo>
                    <a:pt x="118872" y="121919"/>
                  </a:lnTo>
                </a:path>
                <a:path w="485140" h="226060">
                  <a:moveTo>
                    <a:pt x="124968" y="121919"/>
                  </a:moveTo>
                  <a:lnTo>
                    <a:pt x="359663" y="121919"/>
                  </a:lnTo>
                </a:path>
                <a:path w="485140" h="226060">
                  <a:moveTo>
                    <a:pt x="124968" y="124967"/>
                  </a:moveTo>
                  <a:lnTo>
                    <a:pt x="359663" y="124967"/>
                  </a:lnTo>
                </a:path>
                <a:path w="485140" h="226060">
                  <a:moveTo>
                    <a:pt x="124968" y="128015"/>
                  </a:moveTo>
                  <a:lnTo>
                    <a:pt x="359663" y="128015"/>
                  </a:lnTo>
                </a:path>
                <a:path w="485140" h="226060">
                  <a:moveTo>
                    <a:pt x="124968" y="131063"/>
                  </a:moveTo>
                  <a:lnTo>
                    <a:pt x="359663" y="131063"/>
                  </a:lnTo>
                </a:path>
                <a:path w="485140" h="226060">
                  <a:moveTo>
                    <a:pt x="368808" y="131063"/>
                  </a:moveTo>
                  <a:lnTo>
                    <a:pt x="463296" y="131063"/>
                  </a:lnTo>
                </a:path>
                <a:path w="485140" h="226060">
                  <a:moveTo>
                    <a:pt x="21335" y="134112"/>
                  </a:moveTo>
                  <a:lnTo>
                    <a:pt x="115824" y="134112"/>
                  </a:lnTo>
                </a:path>
                <a:path w="485140" h="226060">
                  <a:moveTo>
                    <a:pt x="124968" y="134112"/>
                  </a:moveTo>
                  <a:lnTo>
                    <a:pt x="359663" y="134112"/>
                  </a:lnTo>
                </a:path>
                <a:path w="485140" h="226060">
                  <a:moveTo>
                    <a:pt x="124968" y="137159"/>
                  </a:moveTo>
                  <a:lnTo>
                    <a:pt x="359663" y="137159"/>
                  </a:lnTo>
                </a:path>
                <a:path w="485140" h="226060">
                  <a:moveTo>
                    <a:pt x="124968" y="140207"/>
                  </a:moveTo>
                  <a:lnTo>
                    <a:pt x="359663" y="140207"/>
                  </a:lnTo>
                </a:path>
                <a:path w="485140" h="226060">
                  <a:moveTo>
                    <a:pt x="124968" y="143255"/>
                  </a:moveTo>
                  <a:lnTo>
                    <a:pt x="359663" y="143255"/>
                  </a:lnTo>
                </a:path>
                <a:path w="485140" h="226060">
                  <a:moveTo>
                    <a:pt x="371856" y="143255"/>
                  </a:moveTo>
                  <a:lnTo>
                    <a:pt x="466344" y="143255"/>
                  </a:lnTo>
                </a:path>
                <a:path w="485140" h="226060">
                  <a:moveTo>
                    <a:pt x="18287" y="146303"/>
                  </a:moveTo>
                  <a:lnTo>
                    <a:pt x="112776" y="146303"/>
                  </a:lnTo>
                </a:path>
                <a:path w="485140" h="226060">
                  <a:moveTo>
                    <a:pt x="124968" y="146303"/>
                  </a:moveTo>
                  <a:lnTo>
                    <a:pt x="359663" y="146303"/>
                  </a:lnTo>
                </a:path>
                <a:path w="485140" h="226060">
                  <a:moveTo>
                    <a:pt x="124968" y="149351"/>
                  </a:moveTo>
                  <a:lnTo>
                    <a:pt x="359663" y="149351"/>
                  </a:lnTo>
                </a:path>
                <a:path w="485140" h="226060">
                  <a:moveTo>
                    <a:pt x="124968" y="152400"/>
                  </a:moveTo>
                  <a:lnTo>
                    <a:pt x="359663" y="152400"/>
                  </a:lnTo>
                </a:path>
                <a:path w="485140" h="226060">
                  <a:moveTo>
                    <a:pt x="124968" y="155447"/>
                  </a:moveTo>
                  <a:lnTo>
                    <a:pt x="359663" y="155447"/>
                  </a:lnTo>
                </a:path>
                <a:path w="485140" h="226060">
                  <a:moveTo>
                    <a:pt x="374904" y="155447"/>
                  </a:moveTo>
                  <a:lnTo>
                    <a:pt x="469392" y="155447"/>
                  </a:lnTo>
                </a:path>
                <a:path w="485140" h="226060">
                  <a:moveTo>
                    <a:pt x="15239" y="158495"/>
                  </a:moveTo>
                  <a:lnTo>
                    <a:pt x="109728" y="158495"/>
                  </a:lnTo>
                </a:path>
                <a:path w="485140" h="226060">
                  <a:moveTo>
                    <a:pt x="124968" y="158495"/>
                  </a:moveTo>
                  <a:lnTo>
                    <a:pt x="359663" y="158495"/>
                  </a:lnTo>
                </a:path>
                <a:path w="485140" h="226060">
                  <a:moveTo>
                    <a:pt x="15239" y="161543"/>
                  </a:moveTo>
                  <a:lnTo>
                    <a:pt x="109728" y="161543"/>
                  </a:lnTo>
                </a:path>
                <a:path w="485140" h="226060">
                  <a:moveTo>
                    <a:pt x="124968" y="161543"/>
                  </a:moveTo>
                  <a:lnTo>
                    <a:pt x="359663" y="161543"/>
                  </a:lnTo>
                </a:path>
                <a:path w="485140" h="226060">
                  <a:moveTo>
                    <a:pt x="124968" y="164591"/>
                  </a:moveTo>
                  <a:lnTo>
                    <a:pt x="359663" y="164591"/>
                  </a:lnTo>
                </a:path>
                <a:path w="485140" h="226060">
                  <a:moveTo>
                    <a:pt x="124968" y="167639"/>
                  </a:moveTo>
                  <a:lnTo>
                    <a:pt x="359663" y="167639"/>
                  </a:lnTo>
                </a:path>
                <a:path w="485140" h="226060">
                  <a:moveTo>
                    <a:pt x="377952" y="167639"/>
                  </a:moveTo>
                  <a:lnTo>
                    <a:pt x="472440" y="167639"/>
                  </a:lnTo>
                </a:path>
                <a:path w="485140" h="226060">
                  <a:moveTo>
                    <a:pt x="12191" y="170687"/>
                  </a:moveTo>
                  <a:lnTo>
                    <a:pt x="106680" y="170687"/>
                  </a:lnTo>
                </a:path>
                <a:path w="485140" h="226060">
                  <a:moveTo>
                    <a:pt x="124968" y="170687"/>
                  </a:moveTo>
                  <a:lnTo>
                    <a:pt x="359663" y="170687"/>
                  </a:lnTo>
                </a:path>
                <a:path w="485140" h="226060">
                  <a:moveTo>
                    <a:pt x="377952" y="170687"/>
                  </a:moveTo>
                  <a:lnTo>
                    <a:pt x="472440" y="170687"/>
                  </a:lnTo>
                </a:path>
                <a:path w="485140" h="226060">
                  <a:moveTo>
                    <a:pt x="12191" y="173735"/>
                  </a:moveTo>
                  <a:lnTo>
                    <a:pt x="106680" y="173735"/>
                  </a:lnTo>
                </a:path>
                <a:path w="485140" h="226060">
                  <a:moveTo>
                    <a:pt x="124968" y="173735"/>
                  </a:moveTo>
                  <a:lnTo>
                    <a:pt x="359663" y="173735"/>
                  </a:lnTo>
                </a:path>
                <a:path w="485140" h="226060">
                  <a:moveTo>
                    <a:pt x="124968" y="176783"/>
                  </a:moveTo>
                  <a:lnTo>
                    <a:pt x="359663" y="176783"/>
                  </a:lnTo>
                </a:path>
                <a:path w="485140" h="226060">
                  <a:moveTo>
                    <a:pt x="124968" y="179831"/>
                  </a:moveTo>
                  <a:lnTo>
                    <a:pt x="359663" y="179831"/>
                  </a:lnTo>
                </a:path>
                <a:path w="485140" h="226060">
                  <a:moveTo>
                    <a:pt x="381000" y="179831"/>
                  </a:moveTo>
                  <a:lnTo>
                    <a:pt x="475488" y="179831"/>
                  </a:lnTo>
                </a:path>
                <a:path w="485140" h="226060">
                  <a:moveTo>
                    <a:pt x="9144" y="182879"/>
                  </a:moveTo>
                  <a:lnTo>
                    <a:pt x="103632" y="182879"/>
                  </a:lnTo>
                </a:path>
                <a:path w="485140" h="226060">
                  <a:moveTo>
                    <a:pt x="124968" y="182879"/>
                  </a:moveTo>
                  <a:lnTo>
                    <a:pt x="359663" y="182879"/>
                  </a:lnTo>
                </a:path>
                <a:path w="485140" h="226060">
                  <a:moveTo>
                    <a:pt x="381000" y="182879"/>
                  </a:moveTo>
                  <a:lnTo>
                    <a:pt x="475488" y="182879"/>
                  </a:lnTo>
                </a:path>
                <a:path w="485140" h="226060">
                  <a:moveTo>
                    <a:pt x="9144" y="185927"/>
                  </a:moveTo>
                  <a:lnTo>
                    <a:pt x="103632" y="185927"/>
                  </a:lnTo>
                </a:path>
                <a:path w="485140" h="226060">
                  <a:moveTo>
                    <a:pt x="124968" y="185927"/>
                  </a:moveTo>
                  <a:lnTo>
                    <a:pt x="359663" y="185927"/>
                  </a:lnTo>
                </a:path>
                <a:path w="485140" h="226060">
                  <a:moveTo>
                    <a:pt x="124968" y="188975"/>
                  </a:moveTo>
                  <a:lnTo>
                    <a:pt x="359663" y="188975"/>
                  </a:lnTo>
                </a:path>
                <a:path w="485140" h="226060">
                  <a:moveTo>
                    <a:pt x="124968" y="192024"/>
                  </a:moveTo>
                  <a:lnTo>
                    <a:pt x="359663" y="192024"/>
                  </a:lnTo>
                </a:path>
                <a:path w="485140" h="226060">
                  <a:moveTo>
                    <a:pt x="384048" y="192024"/>
                  </a:moveTo>
                  <a:lnTo>
                    <a:pt x="478536" y="192024"/>
                  </a:lnTo>
                </a:path>
                <a:path w="485140" h="226060">
                  <a:moveTo>
                    <a:pt x="6096" y="195071"/>
                  </a:moveTo>
                  <a:lnTo>
                    <a:pt x="100584" y="195071"/>
                  </a:lnTo>
                </a:path>
                <a:path w="485140" h="226060">
                  <a:moveTo>
                    <a:pt x="124968" y="195071"/>
                  </a:moveTo>
                  <a:lnTo>
                    <a:pt x="359663" y="195071"/>
                  </a:lnTo>
                </a:path>
                <a:path w="485140" h="226060">
                  <a:moveTo>
                    <a:pt x="124968" y="198119"/>
                  </a:moveTo>
                  <a:lnTo>
                    <a:pt x="359663" y="198119"/>
                  </a:lnTo>
                </a:path>
                <a:path w="485140" h="226060">
                  <a:moveTo>
                    <a:pt x="124968" y="201167"/>
                  </a:moveTo>
                  <a:lnTo>
                    <a:pt x="359663" y="201167"/>
                  </a:lnTo>
                </a:path>
                <a:path w="485140" h="226060">
                  <a:moveTo>
                    <a:pt x="124968" y="204215"/>
                  </a:moveTo>
                  <a:lnTo>
                    <a:pt x="359663" y="204215"/>
                  </a:lnTo>
                </a:path>
                <a:path w="485140" h="226060">
                  <a:moveTo>
                    <a:pt x="387095" y="204215"/>
                  </a:moveTo>
                  <a:lnTo>
                    <a:pt x="481584" y="204215"/>
                  </a:lnTo>
                </a:path>
                <a:path w="485140" h="226060">
                  <a:moveTo>
                    <a:pt x="3048" y="207263"/>
                  </a:moveTo>
                  <a:lnTo>
                    <a:pt x="97536" y="207263"/>
                  </a:lnTo>
                </a:path>
                <a:path w="485140" h="226060">
                  <a:moveTo>
                    <a:pt x="124968" y="207263"/>
                  </a:moveTo>
                  <a:lnTo>
                    <a:pt x="359663" y="207263"/>
                  </a:lnTo>
                </a:path>
                <a:path w="485140" h="226060">
                  <a:moveTo>
                    <a:pt x="124968" y="210312"/>
                  </a:moveTo>
                  <a:lnTo>
                    <a:pt x="359663" y="210312"/>
                  </a:lnTo>
                </a:path>
                <a:path w="485140" h="226060">
                  <a:moveTo>
                    <a:pt x="124968" y="213359"/>
                  </a:moveTo>
                  <a:lnTo>
                    <a:pt x="359663" y="213359"/>
                  </a:lnTo>
                </a:path>
                <a:path w="485140" h="226060">
                  <a:moveTo>
                    <a:pt x="124968" y="216407"/>
                  </a:moveTo>
                  <a:lnTo>
                    <a:pt x="359663" y="216407"/>
                  </a:lnTo>
                </a:path>
                <a:path w="485140" h="226060">
                  <a:moveTo>
                    <a:pt x="390144" y="216407"/>
                  </a:moveTo>
                  <a:lnTo>
                    <a:pt x="484632" y="216407"/>
                  </a:lnTo>
                </a:path>
                <a:path w="485140" h="226060">
                  <a:moveTo>
                    <a:pt x="0" y="219455"/>
                  </a:moveTo>
                  <a:lnTo>
                    <a:pt x="94488" y="219455"/>
                  </a:lnTo>
                </a:path>
                <a:path w="485140" h="226060">
                  <a:moveTo>
                    <a:pt x="124968" y="219455"/>
                  </a:moveTo>
                  <a:lnTo>
                    <a:pt x="359663" y="219455"/>
                  </a:lnTo>
                </a:path>
                <a:path w="485140" h="226060">
                  <a:moveTo>
                    <a:pt x="390144" y="219455"/>
                  </a:moveTo>
                  <a:lnTo>
                    <a:pt x="484632" y="219455"/>
                  </a:lnTo>
                </a:path>
                <a:path w="485140" h="226060">
                  <a:moveTo>
                    <a:pt x="0" y="222503"/>
                  </a:moveTo>
                  <a:lnTo>
                    <a:pt x="94488" y="222503"/>
                  </a:lnTo>
                </a:path>
                <a:path w="485140" h="226060">
                  <a:moveTo>
                    <a:pt x="124968" y="222503"/>
                  </a:moveTo>
                  <a:lnTo>
                    <a:pt x="359663" y="222503"/>
                  </a:lnTo>
                </a:path>
                <a:path w="485140" h="226060">
                  <a:moveTo>
                    <a:pt x="124968" y="225551"/>
                  </a:moveTo>
                  <a:lnTo>
                    <a:pt x="359663" y="225551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" y="3980688"/>
              <a:ext cx="140208" cy="2285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847" y="3983736"/>
              <a:ext cx="137159" cy="22859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10895" y="4098036"/>
              <a:ext cx="512445" cy="530860"/>
            </a:xfrm>
            <a:custGeom>
              <a:avLst/>
              <a:gdLst/>
              <a:ahLst/>
              <a:cxnLst/>
              <a:rect l="l" t="t" r="r" b="b"/>
              <a:pathLst>
                <a:path w="512444" h="530860">
                  <a:moveTo>
                    <a:pt x="137160" y="0"/>
                  </a:moveTo>
                  <a:lnTo>
                    <a:pt x="371855" y="0"/>
                  </a:lnTo>
                </a:path>
                <a:path w="512444" h="530860">
                  <a:moveTo>
                    <a:pt x="405384" y="0"/>
                  </a:moveTo>
                  <a:lnTo>
                    <a:pt x="499872" y="0"/>
                  </a:lnTo>
                </a:path>
                <a:path w="512444" h="530860">
                  <a:moveTo>
                    <a:pt x="9143" y="3047"/>
                  </a:moveTo>
                  <a:lnTo>
                    <a:pt x="103632" y="3047"/>
                  </a:lnTo>
                </a:path>
                <a:path w="512444" h="530860">
                  <a:moveTo>
                    <a:pt x="137160" y="3047"/>
                  </a:moveTo>
                  <a:lnTo>
                    <a:pt x="371855" y="3047"/>
                  </a:lnTo>
                </a:path>
                <a:path w="512444" h="530860">
                  <a:moveTo>
                    <a:pt x="405384" y="3047"/>
                  </a:moveTo>
                  <a:lnTo>
                    <a:pt x="499872" y="3047"/>
                  </a:lnTo>
                </a:path>
                <a:path w="512444" h="530860">
                  <a:moveTo>
                    <a:pt x="9143" y="6095"/>
                  </a:moveTo>
                  <a:lnTo>
                    <a:pt x="103632" y="6095"/>
                  </a:lnTo>
                </a:path>
                <a:path w="512444" h="530860">
                  <a:moveTo>
                    <a:pt x="137160" y="6095"/>
                  </a:moveTo>
                  <a:lnTo>
                    <a:pt x="371855" y="6095"/>
                  </a:lnTo>
                </a:path>
                <a:path w="512444" h="530860">
                  <a:moveTo>
                    <a:pt x="137160" y="9143"/>
                  </a:moveTo>
                  <a:lnTo>
                    <a:pt x="371855" y="9143"/>
                  </a:lnTo>
                </a:path>
                <a:path w="512444" h="530860">
                  <a:moveTo>
                    <a:pt x="137160" y="12191"/>
                  </a:moveTo>
                  <a:lnTo>
                    <a:pt x="371855" y="12191"/>
                  </a:lnTo>
                </a:path>
                <a:path w="512444" h="530860">
                  <a:moveTo>
                    <a:pt x="408431" y="12191"/>
                  </a:moveTo>
                  <a:lnTo>
                    <a:pt x="502920" y="12191"/>
                  </a:lnTo>
                </a:path>
                <a:path w="512444" h="530860">
                  <a:moveTo>
                    <a:pt x="6096" y="15239"/>
                  </a:moveTo>
                  <a:lnTo>
                    <a:pt x="100584" y="15239"/>
                  </a:lnTo>
                </a:path>
                <a:path w="512444" h="530860">
                  <a:moveTo>
                    <a:pt x="137160" y="15239"/>
                  </a:moveTo>
                  <a:lnTo>
                    <a:pt x="371855" y="15239"/>
                  </a:lnTo>
                </a:path>
                <a:path w="512444" h="530860">
                  <a:moveTo>
                    <a:pt x="408431" y="15239"/>
                  </a:moveTo>
                  <a:lnTo>
                    <a:pt x="502920" y="15239"/>
                  </a:lnTo>
                </a:path>
                <a:path w="512444" h="530860">
                  <a:moveTo>
                    <a:pt x="6096" y="18287"/>
                  </a:moveTo>
                  <a:lnTo>
                    <a:pt x="100584" y="18287"/>
                  </a:lnTo>
                </a:path>
                <a:path w="512444" h="530860">
                  <a:moveTo>
                    <a:pt x="137160" y="18287"/>
                  </a:moveTo>
                  <a:lnTo>
                    <a:pt x="371855" y="18287"/>
                  </a:lnTo>
                </a:path>
                <a:path w="512444" h="530860">
                  <a:moveTo>
                    <a:pt x="137160" y="21335"/>
                  </a:moveTo>
                  <a:lnTo>
                    <a:pt x="371855" y="21335"/>
                  </a:lnTo>
                </a:path>
                <a:path w="512444" h="530860">
                  <a:moveTo>
                    <a:pt x="137160" y="24383"/>
                  </a:moveTo>
                  <a:lnTo>
                    <a:pt x="371855" y="24383"/>
                  </a:lnTo>
                </a:path>
                <a:path w="512444" h="530860">
                  <a:moveTo>
                    <a:pt x="411479" y="24383"/>
                  </a:moveTo>
                  <a:lnTo>
                    <a:pt x="505968" y="24383"/>
                  </a:lnTo>
                </a:path>
                <a:path w="512444" h="530860">
                  <a:moveTo>
                    <a:pt x="3047" y="27431"/>
                  </a:moveTo>
                  <a:lnTo>
                    <a:pt x="97536" y="27431"/>
                  </a:lnTo>
                </a:path>
                <a:path w="512444" h="530860">
                  <a:moveTo>
                    <a:pt x="137160" y="27431"/>
                  </a:moveTo>
                  <a:lnTo>
                    <a:pt x="371855" y="27431"/>
                  </a:lnTo>
                </a:path>
                <a:path w="512444" h="530860">
                  <a:moveTo>
                    <a:pt x="411479" y="27431"/>
                  </a:moveTo>
                  <a:lnTo>
                    <a:pt x="505968" y="27431"/>
                  </a:lnTo>
                </a:path>
                <a:path w="512444" h="530860">
                  <a:moveTo>
                    <a:pt x="3047" y="30479"/>
                  </a:moveTo>
                  <a:lnTo>
                    <a:pt x="97536" y="30479"/>
                  </a:lnTo>
                </a:path>
                <a:path w="512444" h="530860">
                  <a:moveTo>
                    <a:pt x="137160" y="30479"/>
                  </a:moveTo>
                  <a:lnTo>
                    <a:pt x="371855" y="30479"/>
                  </a:lnTo>
                </a:path>
                <a:path w="512444" h="530860">
                  <a:moveTo>
                    <a:pt x="137160" y="33527"/>
                  </a:moveTo>
                  <a:lnTo>
                    <a:pt x="371855" y="33527"/>
                  </a:lnTo>
                </a:path>
                <a:path w="512444" h="530860">
                  <a:moveTo>
                    <a:pt x="137160" y="36575"/>
                  </a:moveTo>
                  <a:lnTo>
                    <a:pt x="371855" y="36575"/>
                  </a:lnTo>
                </a:path>
                <a:path w="512444" h="530860">
                  <a:moveTo>
                    <a:pt x="137160" y="39624"/>
                  </a:moveTo>
                  <a:lnTo>
                    <a:pt x="371855" y="39624"/>
                  </a:lnTo>
                </a:path>
                <a:path w="512444" h="530860">
                  <a:moveTo>
                    <a:pt x="414528" y="39624"/>
                  </a:moveTo>
                  <a:lnTo>
                    <a:pt x="509016" y="39624"/>
                  </a:lnTo>
                </a:path>
                <a:path w="512444" h="530860">
                  <a:moveTo>
                    <a:pt x="0" y="42671"/>
                  </a:moveTo>
                  <a:lnTo>
                    <a:pt x="94488" y="42671"/>
                  </a:lnTo>
                </a:path>
                <a:path w="512444" h="530860">
                  <a:moveTo>
                    <a:pt x="137160" y="42671"/>
                  </a:moveTo>
                  <a:lnTo>
                    <a:pt x="371855" y="42671"/>
                  </a:lnTo>
                </a:path>
                <a:path w="512444" h="530860">
                  <a:moveTo>
                    <a:pt x="137160" y="45719"/>
                  </a:moveTo>
                  <a:lnTo>
                    <a:pt x="371855" y="45719"/>
                  </a:lnTo>
                </a:path>
                <a:path w="512444" h="530860">
                  <a:moveTo>
                    <a:pt x="137160" y="48767"/>
                  </a:moveTo>
                  <a:lnTo>
                    <a:pt x="371855" y="48767"/>
                  </a:lnTo>
                </a:path>
                <a:path w="512444" h="530860">
                  <a:moveTo>
                    <a:pt x="137160" y="51815"/>
                  </a:moveTo>
                  <a:lnTo>
                    <a:pt x="371855" y="51815"/>
                  </a:lnTo>
                </a:path>
                <a:path w="512444" h="530860">
                  <a:moveTo>
                    <a:pt x="417575" y="51815"/>
                  </a:moveTo>
                  <a:lnTo>
                    <a:pt x="512064" y="51815"/>
                  </a:lnTo>
                </a:path>
                <a:path w="512444" h="530860">
                  <a:moveTo>
                    <a:pt x="0" y="54863"/>
                  </a:moveTo>
                  <a:lnTo>
                    <a:pt x="91439" y="54863"/>
                  </a:lnTo>
                </a:path>
                <a:path w="512444" h="530860">
                  <a:moveTo>
                    <a:pt x="137160" y="54863"/>
                  </a:moveTo>
                  <a:lnTo>
                    <a:pt x="371855" y="54863"/>
                  </a:lnTo>
                </a:path>
                <a:path w="512444" h="530860">
                  <a:moveTo>
                    <a:pt x="137160" y="57912"/>
                  </a:moveTo>
                  <a:lnTo>
                    <a:pt x="371855" y="57912"/>
                  </a:lnTo>
                </a:path>
                <a:path w="512444" h="530860">
                  <a:moveTo>
                    <a:pt x="137160" y="60959"/>
                  </a:moveTo>
                  <a:lnTo>
                    <a:pt x="371855" y="60959"/>
                  </a:lnTo>
                </a:path>
                <a:path w="512444" h="530860">
                  <a:moveTo>
                    <a:pt x="137160" y="64007"/>
                  </a:moveTo>
                  <a:lnTo>
                    <a:pt x="371855" y="64007"/>
                  </a:lnTo>
                </a:path>
                <a:path w="512444" h="530860">
                  <a:moveTo>
                    <a:pt x="137160" y="67055"/>
                  </a:moveTo>
                  <a:lnTo>
                    <a:pt x="371855" y="67055"/>
                  </a:lnTo>
                </a:path>
                <a:path w="512444" h="530860">
                  <a:moveTo>
                    <a:pt x="137160" y="70103"/>
                  </a:moveTo>
                  <a:lnTo>
                    <a:pt x="371855" y="70103"/>
                  </a:lnTo>
                </a:path>
                <a:path w="512444" h="530860">
                  <a:moveTo>
                    <a:pt x="137160" y="73151"/>
                  </a:moveTo>
                  <a:lnTo>
                    <a:pt x="371855" y="73151"/>
                  </a:lnTo>
                </a:path>
                <a:path w="512444" h="530860">
                  <a:moveTo>
                    <a:pt x="0" y="76200"/>
                  </a:moveTo>
                  <a:lnTo>
                    <a:pt x="88392" y="76200"/>
                  </a:lnTo>
                </a:path>
                <a:path w="512444" h="530860">
                  <a:moveTo>
                    <a:pt x="137160" y="76200"/>
                  </a:moveTo>
                  <a:lnTo>
                    <a:pt x="371855" y="76200"/>
                  </a:lnTo>
                </a:path>
                <a:path w="512444" h="530860">
                  <a:moveTo>
                    <a:pt x="137160" y="79247"/>
                  </a:moveTo>
                  <a:lnTo>
                    <a:pt x="371855" y="79247"/>
                  </a:lnTo>
                </a:path>
                <a:path w="512444" h="530860">
                  <a:moveTo>
                    <a:pt x="137160" y="82295"/>
                  </a:moveTo>
                  <a:lnTo>
                    <a:pt x="371855" y="82295"/>
                  </a:lnTo>
                </a:path>
                <a:path w="512444" h="530860">
                  <a:moveTo>
                    <a:pt x="137160" y="85343"/>
                  </a:moveTo>
                  <a:lnTo>
                    <a:pt x="371855" y="85343"/>
                  </a:lnTo>
                </a:path>
                <a:path w="512444" h="530860">
                  <a:moveTo>
                    <a:pt x="137160" y="88391"/>
                  </a:moveTo>
                  <a:lnTo>
                    <a:pt x="371855" y="88391"/>
                  </a:lnTo>
                </a:path>
                <a:path w="512444" h="530860">
                  <a:moveTo>
                    <a:pt x="137160" y="91439"/>
                  </a:moveTo>
                  <a:lnTo>
                    <a:pt x="371855" y="91439"/>
                  </a:lnTo>
                </a:path>
                <a:path w="512444" h="530860">
                  <a:moveTo>
                    <a:pt x="137160" y="94487"/>
                  </a:moveTo>
                  <a:lnTo>
                    <a:pt x="371855" y="94487"/>
                  </a:lnTo>
                </a:path>
                <a:path w="512444" h="530860">
                  <a:moveTo>
                    <a:pt x="137160" y="97535"/>
                  </a:moveTo>
                  <a:lnTo>
                    <a:pt x="371855" y="97535"/>
                  </a:lnTo>
                </a:path>
                <a:path w="512444" h="530860">
                  <a:moveTo>
                    <a:pt x="137160" y="100583"/>
                  </a:moveTo>
                  <a:lnTo>
                    <a:pt x="371855" y="100583"/>
                  </a:lnTo>
                </a:path>
                <a:path w="512444" h="530860">
                  <a:moveTo>
                    <a:pt x="137160" y="103631"/>
                  </a:moveTo>
                  <a:lnTo>
                    <a:pt x="371855" y="103631"/>
                  </a:lnTo>
                </a:path>
                <a:path w="512444" h="530860">
                  <a:moveTo>
                    <a:pt x="137160" y="106679"/>
                  </a:moveTo>
                  <a:lnTo>
                    <a:pt x="371855" y="106679"/>
                  </a:lnTo>
                </a:path>
                <a:path w="512444" h="530860">
                  <a:moveTo>
                    <a:pt x="137160" y="109727"/>
                  </a:moveTo>
                  <a:lnTo>
                    <a:pt x="231648" y="109727"/>
                  </a:lnTo>
                </a:path>
                <a:path w="512444" h="530860">
                  <a:moveTo>
                    <a:pt x="277368" y="109727"/>
                  </a:moveTo>
                  <a:lnTo>
                    <a:pt x="371856" y="109727"/>
                  </a:lnTo>
                </a:path>
                <a:path w="512444" h="530860">
                  <a:moveTo>
                    <a:pt x="137160" y="112775"/>
                  </a:moveTo>
                  <a:lnTo>
                    <a:pt x="231648" y="112775"/>
                  </a:lnTo>
                </a:path>
                <a:path w="512444" h="530860">
                  <a:moveTo>
                    <a:pt x="277368" y="112775"/>
                  </a:moveTo>
                  <a:lnTo>
                    <a:pt x="371856" y="112775"/>
                  </a:lnTo>
                </a:path>
                <a:path w="512444" h="530860">
                  <a:moveTo>
                    <a:pt x="137160" y="115824"/>
                  </a:moveTo>
                  <a:lnTo>
                    <a:pt x="231648" y="115824"/>
                  </a:lnTo>
                </a:path>
                <a:path w="512444" h="530860">
                  <a:moveTo>
                    <a:pt x="277368" y="115824"/>
                  </a:moveTo>
                  <a:lnTo>
                    <a:pt x="371856" y="115824"/>
                  </a:lnTo>
                </a:path>
                <a:path w="512444" h="530860">
                  <a:moveTo>
                    <a:pt x="137160" y="118871"/>
                  </a:moveTo>
                  <a:lnTo>
                    <a:pt x="231648" y="118871"/>
                  </a:lnTo>
                </a:path>
                <a:path w="512444" h="530860">
                  <a:moveTo>
                    <a:pt x="277368" y="118871"/>
                  </a:moveTo>
                  <a:lnTo>
                    <a:pt x="371856" y="118871"/>
                  </a:lnTo>
                </a:path>
                <a:path w="512444" h="530860">
                  <a:moveTo>
                    <a:pt x="137160" y="121919"/>
                  </a:moveTo>
                  <a:lnTo>
                    <a:pt x="231648" y="121919"/>
                  </a:lnTo>
                </a:path>
                <a:path w="512444" h="530860">
                  <a:moveTo>
                    <a:pt x="277368" y="121919"/>
                  </a:moveTo>
                  <a:lnTo>
                    <a:pt x="371856" y="121919"/>
                  </a:lnTo>
                </a:path>
                <a:path w="512444" h="530860">
                  <a:moveTo>
                    <a:pt x="137160" y="124967"/>
                  </a:moveTo>
                  <a:lnTo>
                    <a:pt x="231648" y="124967"/>
                  </a:lnTo>
                </a:path>
                <a:path w="512444" h="530860">
                  <a:moveTo>
                    <a:pt x="277368" y="124967"/>
                  </a:moveTo>
                  <a:lnTo>
                    <a:pt x="371856" y="124967"/>
                  </a:lnTo>
                </a:path>
                <a:path w="512444" h="530860">
                  <a:moveTo>
                    <a:pt x="137160" y="128015"/>
                  </a:moveTo>
                  <a:lnTo>
                    <a:pt x="231648" y="128015"/>
                  </a:lnTo>
                </a:path>
                <a:path w="512444" h="530860">
                  <a:moveTo>
                    <a:pt x="277368" y="128015"/>
                  </a:moveTo>
                  <a:lnTo>
                    <a:pt x="371856" y="128015"/>
                  </a:lnTo>
                </a:path>
                <a:path w="512444" h="530860">
                  <a:moveTo>
                    <a:pt x="137160" y="131063"/>
                  </a:moveTo>
                  <a:lnTo>
                    <a:pt x="231648" y="131063"/>
                  </a:lnTo>
                </a:path>
                <a:path w="512444" h="530860">
                  <a:moveTo>
                    <a:pt x="277368" y="131063"/>
                  </a:moveTo>
                  <a:lnTo>
                    <a:pt x="371856" y="131063"/>
                  </a:lnTo>
                </a:path>
                <a:path w="512444" h="530860">
                  <a:moveTo>
                    <a:pt x="137160" y="134112"/>
                  </a:moveTo>
                  <a:lnTo>
                    <a:pt x="231648" y="134112"/>
                  </a:lnTo>
                </a:path>
                <a:path w="512444" h="530860">
                  <a:moveTo>
                    <a:pt x="277368" y="134112"/>
                  </a:moveTo>
                  <a:lnTo>
                    <a:pt x="371856" y="134112"/>
                  </a:lnTo>
                </a:path>
                <a:path w="512444" h="530860">
                  <a:moveTo>
                    <a:pt x="137160" y="137159"/>
                  </a:moveTo>
                  <a:lnTo>
                    <a:pt x="231648" y="137159"/>
                  </a:lnTo>
                </a:path>
                <a:path w="512444" h="530860">
                  <a:moveTo>
                    <a:pt x="277368" y="137159"/>
                  </a:moveTo>
                  <a:lnTo>
                    <a:pt x="371856" y="137159"/>
                  </a:lnTo>
                </a:path>
                <a:path w="512444" h="530860">
                  <a:moveTo>
                    <a:pt x="137160" y="140207"/>
                  </a:moveTo>
                  <a:lnTo>
                    <a:pt x="231648" y="140207"/>
                  </a:lnTo>
                </a:path>
                <a:path w="512444" h="530860">
                  <a:moveTo>
                    <a:pt x="277368" y="140207"/>
                  </a:moveTo>
                  <a:lnTo>
                    <a:pt x="371856" y="140207"/>
                  </a:lnTo>
                </a:path>
                <a:path w="512444" h="530860">
                  <a:moveTo>
                    <a:pt x="137160" y="143255"/>
                  </a:moveTo>
                  <a:lnTo>
                    <a:pt x="231648" y="143255"/>
                  </a:lnTo>
                </a:path>
                <a:path w="512444" h="530860">
                  <a:moveTo>
                    <a:pt x="277368" y="143255"/>
                  </a:moveTo>
                  <a:lnTo>
                    <a:pt x="371856" y="143255"/>
                  </a:lnTo>
                </a:path>
                <a:path w="512444" h="530860">
                  <a:moveTo>
                    <a:pt x="137160" y="146303"/>
                  </a:moveTo>
                  <a:lnTo>
                    <a:pt x="231648" y="146303"/>
                  </a:lnTo>
                </a:path>
                <a:path w="512444" h="530860">
                  <a:moveTo>
                    <a:pt x="277368" y="146303"/>
                  </a:moveTo>
                  <a:lnTo>
                    <a:pt x="371856" y="146303"/>
                  </a:lnTo>
                </a:path>
                <a:path w="512444" h="530860">
                  <a:moveTo>
                    <a:pt x="137160" y="149351"/>
                  </a:moveTo>
                  <a:lnTo>
                    <a:pt x="231648" y="149351"/>
                  </a:lnTo>
                </a:path>
                <a:path w="512444" h="530860">
                  <a:moveTo>
                    <a:pt x="277368" y="149351"/>
                  </a:moveTo>
                  <a:lnTo>
                    <a:pt x="371856" y="149351"/>
                  </a:lnTo>
                </a:path>
                <a:path w="512444" h="530860">
                  <a:moveTo>
                    <a:pt x="137160" y="152400"/>
                  </a:moveTo>
                  <a:lnTo>
                    <a:pt x="231648" y="152400"/>
                  </a:lnTo>
                </a:path>
                <a:path w="512444" h="530860">
                  <a:moveTo>
                    <a:pt x="277368" y="152400"/>
                  </a:moveTo>
                  <a:lnTo>
                    <a:pt x="371856" y="152400"/>
                  </a:lnTo>
                </a:path>
                <a:path w="512444" h="530860">
                  <a:moveTo>
                    <a:pt x="137160" y="155447"/>
                  </a:moveTo>
                  <a:lnTo>
                    <a:pt x="231648" y="155447"/>
                  </a:lnTo>
                </a:path>
                <a:path w="512444" h="530860">
                  <a:moveTo>
                    <a:pt x="277368" y="155447"/>
                  </a:moveTo>
                  <a:lnTo>
                    <a:pt x="371856" y="155447"/>
                  </a:lnTo>
                </a:path>
                <a:path w="512444" h="530860">
                  <a:moveTo>
                    <a:pt x="137160" y="158495"/>
                  </a:moveTo>
                  <a:lnTo>
                    <a:pt x="231648" y="158495"/>
                  </a:lnTo>
                </a:path>
                <a:path w="512444" h="530860">
                  <a:moveTo>
                    <a:pt x="277368" y="158495"/>
                  </a:moveTo>
                  <a:lnTo>
                    <a:pt x="371856" y="158495"/>
                  </a:lnTo>
                </a:path>
                <a:path w="512444" h="530860">
                  <a:moveTo>
                    <a:pt x="137160" y="161543"/>
                  </a:moveTo>
                  <a:lnTo>
                    <a:pt x="231648" y="161543"/>
                  </a:lnTo>
                </a:path>
                <a:path w="512444" h="530860">
                  <a:moveTo>
                    <a:pt x="277368" y="161543"/>
                  </a:moveTo>
                  <a:lnTo>
                    <a:pt x="371856" y="161543"/>
                  </a:lnTo>
                </a:path>
                <a:path w="512444" h="530860">
                  <a:moveTo>
                    <a:pt x="137160" y="164591"/>
                  </a:moveTo>
                  <a:lnTo>
                    <a:pt x="231648" y="164591"/>
                  </a:lnTo>
                </a:path>
                <a:path w="512444" h="530860">
                  <a:moveTo>
                    <a:pt x="277368" y="164591"/>
                  </a:moveTo>
                  <a:lnTo>
                    <a:pt x="371856" y="164591"/>
                  </a:lnTo>
                </a:path>
                <a:path w="512444" h="530860">
                  <a:moveTo>
                    <a:pt x="137160" y="167639"/>
                  </a:moveTo>
                  <a:lnTo>
                    <a:pt x="231648" y="167639"/>
                  </a:lnTo>
                </a:path>
                <a:path w="512444" h="530860">
                  <a:moveTo>
                    <a:pt x="277368" y="167639"/>
                  </a:moveTo>
                  <a:lnTo>
                    <a:pt x="371856" y="167639"/>
                  </a:lnTo>
                </a:path>
                <a:path w="512444" h="530860">
                  <a:moveTo>
                    <a:pt x="137160" y="170687"/>
                  </a:moveTo>
                  <a:lnTo>
                    <a:pt x="231648" y="170687"/>
                  </a:lnTo>
                </a:path>
                <a:path w="512444" h="530860">
                  <a:moveTo>
                    <a:pt x="277368" y="170687"/>
                  </a:moveTo>
                  <a:lnTo>
                    <a:pt x="371856" y="170687"/>
                  </a:lnTo>
                </a:path>
                <a:path w="512444" h="530860">
                  <a:moveTo>
                    <a:pt x="137160" y="173735"/>
                  </a:moveTo>
                  <a:lnTo>
                    <a:pt x="231648" y="173735"/>
                  </a:lnTo>
                </a:path>
                <a:path w="512444" h="530860">
                  <a:moveTo>
                    <a:pt x="277368" y="173735"/>
                  </a:moveTo>
                  <a:lnTo>
                    <a:pt x="371856" y="173735"/>
                  </a:lnTo>
                </a:path>
                <a:path w="512444" h="530860">
                  <a:moveTo>
                    <a:pt x="137160" y="176783"/>
                  </a:moveTo>
                  <a:lnTo>
                    <a:pt x="231648" y="176783"/>
                  </a:lnTo>
                </a:path>
                <a:path w="512444" h="530860">
                  <a:moveTo>
                    <a:pt x="277368" y="176783"/>
                  </a:moveTo>
                  <a:lnTo>
                    <a:pt x="371856" y="176783"/>
                  </a:lnTo>
                </a:path>
                <a:path w="512444" h="530860">
                  <a:moveTo>
                    <a:pt x="137160" y="179831"/>
                  </a:moveTo>
                  <a:lnTo>
                    <a:pt x="231648" y="179831"/>
                  </a:lnTo>
                </a:path>
                <a:path w="512444" h="530860">
                  <a:moveTo>
                    <a:pt x="277368" y="179831"/>
                  </a:moveTo>
                  <a:lnTo>
                    <a:pt x="371856" y="179831"/>
                  </a:lnTo>
                </a:path>
                <a:path w="512444" h="530860">
                  <a:moveTo>
                    <a:pt x="137160" y="182879"/>
                  </a:moveTo>
                  <a:lnTo>
                    <a:pt x="231648" y="182879"/>
                  </a:lnTo>
                </a:path>
                <a:path w="512444" h="530860">
                  <a:moveTo>
                    <a:pt x="277368" y="182879"/>
                  </a:moveTo>
                  <a:lnTo>
                    <a:pt x="371856" y="182879"/>
                  </a:lnTo>
                </a:path>
                <a:path w="512444" h="530860">
                  <a:moveTo>
                    <a:pt x="137160" y="185927"/>
                  </a:moveTo>
                  <a:lnTo>
                    <a:pt x="231648" y="185927"/>
                  </a:lnTo>
                </a:path>
                <a:path w="512444" h="530860">
                  <a:moveTo>
                    <a:pt x="277368" y="185927"/>
                  </a:moveTo>
                  <a:lnTo>
                    <a:pt x="371856" y="185927"/>
                  </a:lnTo>
                </a:path>
                <a:path w="512444" h="530860">
                  <a:moveTo>
                    <a:pt x="137160" y="188975"/>
                  </a:moveTo>
                  <a:lnTo>
                    <a:pt x="231648" y="188975"/>
                  </a:lnTo>
                </a:path>
                <a:path w="512444" h="530860">
                  <a:moveTo>
                    <a:pt x="277368" y="188975"/>
                  </a:moveTo>
                  <a:lnTo>
                    <a:pt x="371856" y="188975"/>
                  </a:lnTo>
                </a:path>
                <a:path w="512444" h="530860">
                  <a:moveTo>
                    <a:pt x="137160" y="192023"/>
                  </a:moveTo>
                  <a:lnTo>
                    <a:pt x="231648" y="192023"/>
                  </a:lnTo>
                </a:path>
                <a:path w="512444" h="530860">
                  <a:moveTo>
                    <a:pt x="277368" y="192023"/>
                  </a:moveTo>
                  <a:lnTo>
                    <a:pt x="371856" y="192023"/>
                  </a:lnTo>
                </a:path>
                <a:path w="512444" h="530860">
                  <a:moveTo>
                    <a:pt x="137160" y="195071"/>
                  </a:moveTo>
                  <a:lnTo>
                    <a:pt x="231648" y="195071"/>
                  </a:lnTo>
                </a:path>
                <a:path w="512444" h="530860">
                  <a:moveTo>
                    <a:pt x="277368" y="195071"/>
                  </a:moveTo>
                  <a:lnTo>
                    <a:pt x="371856" y="195071"/>
                  </a:lnTo>
                </a:path>
                <a:path w="512444" h="530860">
                  <a:moveTo>
                    <a:pt x="137160" y="198119"/>
                  </a:moveTo>
                  <a:lnTo>
                    <a:pt x="231648" y="198119"/>
                  </a:lnTo>
                </a:path>
                <a:path w="512444" h="530860">
                  <a:moveTo>
                    <a:pt x="277368" y="198119"/>
                  </a:moveTo>
                  <a:lnTo>
                    <a:pt x="371856" y="198119"/>
                  </a:lnTo>
                </a:path>
                <a:path w="512444" h="530860">
                  <a:moveTo>
                    <a:pt x="137160" y="201167"/>
                  </a:moveTo>
                  <a:lnTo>
                    <a:pt x="231648" y="201167"/>
                  </a:lnTo>
                </a:path>
                <a:path w="512444" h="530860">
                  <a:moveTo>
                    <a:pt x="277368" y="201167"/>
                  </a:moveTo>
                  <a:lnTo>
                    <a:pt x="371856" y="201167"/>
                  </a:lnTo>
                </a:path>
                <a:path w="512444" h="530860">
                  <a:moveTo>
                    <a:pt x="137160" y="204215"/>
                  </a:moveTo>
                  <a:lnTo>
                    <a:pt x="231648" y="204215"/>
                  </a:lnTo>
                </a:path>
                <a:path w="512444" h="530860">
                  <a:moveTo>
                    <a:pt x="277368" y="204215"/>
                  </a:moveTo>
                  <a:lnTo>
                    <a:pt x="371856" y="204215"/>
                  </a:lnTo>
                </a:path>
                <a:path w="512444" h="530860">
                  <a:moveTo>
                    <a:pt x="137160" y="207263"/>
                  </a:moveTo>
                  <a:lnTo>
                    <a:pt x="231648" y="207263"/>
                  </a:lnTo>
                </a:path>
                <a:path w="512444" h="530860">
                  <a:moveTo>
                    <a:pt x="277368" y="207263"/>
                  </a:moveTo>
                  <a:lnTo>
                    <a:pt x="371856" y="207263"/>
                  </a:lnTo>
                </a:path>
                <a:path w="512444" h="530860">
                  <a:moveTo>
                    <a:pt x="137160" y="210312"/>
                  </a:moveTo>
                  <a:lnTo>
                    <a:pt x="231648" y="210312"/>
                  </a:lnTo>
                </a:path>
                <a:path w="512444" h="530860">
                  <a:moveTo>
                    <a:pt x="277368" y="210312"/>
                  </a:moveTo>
                  <a:lnTo>
                    <a:pt x="371856" y="210312"/>
                  </a:lnTo>
                </a:path>
                <a:path w="512444" h="530860">
                  <a:moveTo>
                    <a:pt x="137160" y="213359"/>
                  </a:moveTo>
                  <a:lnTo>
                    <a:pt x="231648" y="213359"/>
                  </a:lnTo>
                </a:path>
                <a:path w="512444" h="530860">
                  <a:moveTo>
                    <a:pt x="277368" y="213359"/>
                  </a:moveTo>
                  <a:lnTo>
                    <a:pt x="371856" y="213359"/>
                  </a:lnTo>
                </a:path>
                <a:path w="512444" h="530860">
                  <a:moveTo>
                    <a:pt x="137160" y="216407"/>
                  </a:moveTo>
                  <a:lnTo>
                    <a:pt x="231648" y="216407"/>
                  </a:lnTo>
                </a:path>
                <a:path w="512444" h="530860">
                  <a:moveTo>
                    <a:pt x="277368" y="216407"/>
                  </a:moveTo>
                  <a:lnTo>
                    <a:pt x="371856" y="216407"/>
                  </a:lnTo>
                </a:path>
                <a:path w="512444" h="530860">
                  <a:moveTo>
                    <a:pt x="137160" y="219455"/>
                  </a:moveTo>
                  <a:lnTo>
                    <a:pt x="231648" y="219455"/>
                  </a:lnTo>
                </a:path>
                <a:path w="512444" h="530860">
                  <a:moveTo>
                    <a:pt x="277368" y="219455"/>
                  </a:moveTo>
                  <a:lnTo>
                    <a:pt x="371856" y="219455"/>
                  </a:lnTo>
                </a:path>
                <a:path w="512444" h="530860">
                  <a:moveTo>
                    <a:pt x="137160" y="222503"/>
                  </a:moveTo>
                  <a:lnTo>
                    <a:pt x="231648" y="222503"/>
                  </a:lnTo>
                </a:path>
                <a:path w="512444" h="530860">
                  <a:moveTo>
                    <a:pt x="277368" y="222503"/>
                  </a:moveTo>
                  <a:lnTo>
                    <a:pt x="371856" y="222503"/>
                  </a:lnTo>
                </a:path>
                <a:path w="512444" h="530860">
                  <a:moveTo>
                    <a:pt x="137160" y="225551"/>
                  </a:moveTo>
                  <a:lnTo>
                    <a:pt x="231648" y="225551"/>
                  </a:lnTo>
                </a:path>
                <a:path w="512444" h="530860">
                  <a:moveTo>
                    <a:pt x="277368" y="225551"/>
                  </a:moveTo>
                  <a:lnTo>
                    <a:pt x="371856" y="225551"/>
                  </a:lnTo>
                </a:path>
                <a:path w="512444" h="530860">
                  <a:moveTo>
                    <a:pt x="137160" y="228600"/>
                  </a:moveTo>
                  <a:lnTo>
                    <a:pt x="231648" y="228600"/>
                  </a:lnTo>
                </a:path>
                <a:path w="512444" h="530860">
                  <a:moveTo>
                    <a:pt x="277368" y="228600"/>
                  </a:moveTo>
                  <a:lnTo>
                    <a:pt x="371856" y="228600"/>
                  </a:lnTo>
                </a:path>
                <a:path w="512444" h="530860">
                  <a:moveTo>
                    <a:pt x="137160" y="231647"/>
                  </a:moveTo>
                  <a:lnTo>
                    <a:pt x="231648" y="231647"/>
                  </a:lnTo>
                </a:path>
                <a:path w="512444" h="530860">
                  <a:moveTo>
                    <a:pt x="277368" y="231647"/>
                  </a:moveTo>
                  <a:lnTo>
                    <a:pt x="371856" y="231647"/>
                  </a:lnTo>
                </a:path>
                <a:path w="512444" h="530860">
                  <a:moveTo>
                    <a:pt x="137160" y="234695"/>
                  </a:moveTo>
                  <a:lnTo>
                    <a:pt x="231648" y="234695"/>
                  </a:lnTo>
                </a:path>
                <a:path w="512444" h="530860">
                  <a:moveTo>
                    <a:pt x="277368" y="234695"/>
                  </a:moveTo>
                  <a:lnTo>
                    <a:pt x="371856" y="234695"/>
                  </a:lnTo>
                </a:path>
                <a:path w="512444" h="530860">
                  <a:moveTo>
                    <a:pt x="137160" y="237743"/>
                  </a:moveTo>
                  <a:lnTo>
                    <a:pt x="231648" y="237743"/>
                  </a:lnTo>
                </a:path>
                <a:path w="512444" h="530860">
                  <a:moveTo>
                    <a:pt x="277368" y="237743"/>
                  </a:moveTo>
                  <a:lnTo>
                    <a:pt x="371856" y="237743"/>
                  </a:lnTo>
                </a:path>
                <a:path w="512444" h="530860">
                  <a:moveTo>
                    <a:pt x="137160" y="240791"/>
                  </a:moveTo>
                  <a:lnTo>
                    <a:pt x="231648" y="240791"/>
                  </a:lnTo>
                </a:path>
                <a:path w="512444" h="530860">
                  <a:moveTo>
                    <a:pt x="277368" y="240791"/>
                  </a:moveTo>
                  <a:lnTo>
                    <a:pt x="371856" y="240791"/>
                  </a:lnTo>
                </a:path>
                <a:path w="512444" h="530860">
                  <a:moveTo>
                    <a:pt x="137160" y="243839"/>
                  </a:moveTo>
                  <a:lnTo>
                    <a:pt x="231648" y="243839"/>
                  </a:lnTo>
                </a:path>
                <a:path w="512444" h="530860">
                  <a:moveTo>
                    <a:pt x="277368" y="243839"/>
                  </a:moveTo>
                  <a:lnTo>
                    <a:pt x="371856" y="243839"/>
                  </a:lnTo>
                </a:path>
                <a:path w="512444" h="530860">
                  <a:moveTo>
                    <a:pt x="137160" y="246887"/>
                  </a:moveTo>
                  <a:lnTo>
                    <a:pt x="231648" y="246887"/>
                  </a:lnTo>
                </a:path>
                <a:path w="512444" h="530860">
                  <a:moveTo>
                    <a:pt x="277368" y="246887"/>
                  </a:moveTo>
                  <a:lnTo>
                    <a:pt x="371856" y="246887"/>
                  </a:lnTo>
                </a:path>
                <a:path w="512444" h="530860">
                  <a:moveTo>
                    <a:pt x="137160" y="249935"/>
                  </a:moveTo>
                  <a:lnTo>
                    <a:pt x="231648" y="249935"/>
                  </a:lnTo>
                </a:path>
                <a:path w="512444" h="530860">
                  <a:moveTo>
                    <a:pt x="277368" y="249935"/>
                  </a:moveTo>
                  <a:lnTo>
                    <a:pt x="371856" y="249935"/>
                  </a:lnTo>
                </a:path>
                <a:path w="512444" h="530860">
                  <a:moveTo>
                    <a:pt x="137160" y="252983"/>
                  </a:moveTo>
                  <a:lnTo>
                    <a:pt x="231648" y="252983"/>
                  </a:lnTo>
                </a:path>
                <a:path w="512444" h="530860">
                  <a:moveTo>
                    <a:pt x="277368" y="252983"/>
                  </a:moveTo>
                  <a:lnTo>
                    <a:pt x="371856" y="252983"/>
                  </a:lnTo>
                </a:path>
                <a:path w="512444" h="530860">
                  <a:moveTo>
                    <a:pt x="137160" y="256031"/>
                  </a:moveTo>
                  <a:lnTo>
                    <a:pt x="231648" y="256031"/>
                  </a:lnTo>
                </a:path>
                <a:path w="512444" h="530860">
                  <a:moveTo>
                    <a:pt x="277368" y="256031"/>
                  </a:moveTo>
                  <a:lnTo>
                    <a:pt x="371856" y="256031"/>
                  </a:lnTo>
                </a:path>
                <a:path w="512444" h="530860">
                  <a:moveTo>
                    <a:pt x="137160" y="259079"/>
                  </a:moveTo>
                  <a:lnTo>
                    <a:pt x="231648" y="259079"/>
                  </a:lnTo>
                </a:path>
                <a:path w="512444" h="530860">
                  <a:moveTo>
                    <a:pt x="277368" y="259079"/>
                  </a:moveTo>
                  <a:lnTo>
                    <a:pt x="371856" y="259079"/>
                  </a:lnTo>
                </a:path>
                <a:path w="512444" h="530860">
                  <a:moveTo>
                    <a:pt x="137160" y="262127"/>
                  </a:moveTo>
                  <a:lnTo>
                    <a:pt x="231648" y="262127"/>
                  </a:lnTo>
                </a:path>
                <a:path w="512444" h="530860">
                  <a:moveTo>
                    <a:pt x="277368" y="262127"/>
                  </a:moveTo>
                  <a:lnTo>
                    <a:pt x="371856" y="262127"/>
                  </a:lnTo>
                </a:path>
                <a:path w="512444" h="530860">
                  <a:moveTo>
                    <a:pt x="137160" y="265175"/>
                  </a:moveTo>
                  <a:lnTo>
                    <a:pt x="231648" y="265175"/>
                  </a:lnTo>
                </a:path>
                <a:path w="512444" h="530860">
                  <a:moveTo>
                    <a:pt x="277368" y="265175"/>
                  </a:moveTo>
                  <a:lnTo>
                    <a:pt x="371856" y="265175"/>
                  </a:lnTo>
                </a:path>
                <a:path w="512444" h="530860">
                  <a:moveTo>
                    <a:pt x="137160" y="268223"/>
                  </a:moveTo>
                  <a:lnTo>
                    <a:pt x="231648" y="268223"/>
                  </a:lnTo>
                </a:path>
                <a:path w="512444" h="530860">
                  <a:moveTo>
                    <a:pt x="277368" y="268223"/>
                  </a:moveTo>
                  <a:lnTo>
                    <a:pt x="371856" y="268223"/>
                  </a:lnTo>
                </a:path>
                <a:path w="512444" h="530860">
                  <a:moveTo>
                    <a:pt x="137160" y="271271"/>
                  </a:moveTo>
                  <a:lnTo>
                    <a:pt x="231648" y="271271"/>
                  </a:lnTo>
                </a:path>
                <a:path w="512444" h="530860">
                  <a:moveTo>
                    <a:pt x="277368" y="271271"/>
                  </a:moveTo>
                  <a:lnTo>
                    <a:pt x="371856" y="271271"/>
                  </a:lnTo>
                </a:path>
                <a:path w="512444" h="530860">
                  <a:moveTo>
                    <a:pt x="137160" y="274319"/>
                  </a:moveTo>
                  <a:lnTo>
                    <a:pt x="231648" y="274319"/>
                  </a:lnTo>
                </a:path>
                <a:path w="512444" h="530860">
                  <a:moveTo>
                    <a:pt x="277368" y="274319"/>
                  </a:moveTo>
                  <a:lnTo>
                    <a:pt x="371856" y="274319"/>
                  </a:lnTo>
                </a:path>
                <a:path w="512444" h="530860">
                  <a:moveTo>
                    <a:pt x="137160" y="277367"/>
                  </a:moveTo>
                  <a:lnTo>
                    <a:pt x="231648" y="277367"/>
                  </a:lnTo>
                </a:path>
                <a:path w="512444" h="530860">
                  <a:moveTo>
                    <a:pt x="277368" y="277367"/>
                  </a:moveTo>
                  <a:lnTo>
                    <a:pt x="371856" y="277367"/>
                  </a:lnTo>
                </a:path>
                <a:path w="512444" h="530860">
                  <a:moveTo>
                    <a:pt x="137160" y="280415"/>
                  </a:moveTo>
                  <a:lnTo>
                    <a:pt x="231648" y="280415"/>
                  </a:lnTo>
                </a:path>
                <a:path w="512444" h="530860">
                  <a:moveTo>
                    <a:pt x="277368" y="280415"/>
                  </a:moveTo>
                  <a:lnTo>
                    <a:pt x="371856" y="280415"/>
                  </a:lnTo>
                </a:path>
                <a:path w="512444" h="530860">
                  <a:moveTo>
                    <a:pt x="137160" y="283463"/>
                  </a:moveTo>
                  <a:lnTo>
                    <a:pt x="231648" y="283463"/>
                  </a:lnTo>
                </a:path>
                <a:path w="512444" h="530860">
                  <a:moveTo>
                    <a:pt x="277368" y="283463"/>
                  </a:moveTo>
                  <a:lnTo>
                    <a:pt x="371856" y="283463"/>
                  </a:lnTo>
                </a:path>
                <a:path w="512444" h="530860">
                  <a:moveTo>
                    <a:pt x="137160" y="286512"/>
                  </a:moveTo>
                  <a:lnTo>
                    <a:pt x="231648" y="286512"/>
                  </a:lnTo>
                </a:path>
                <a:path w="512444" h="530860">
                  <a:moveTo>
                    <a:pt x="277368" y="286512"/>
                  </a:moveTo>
                  <a:lnTo>
                    <a:pt x="371856" y="286512"/>
                  </a:lnTo>
                </a:path>
                <a:path w="512444" h="530860">
                  <a:moveTo>
                    <a:pt x="137160" y="289559"/>
                  </a:moveTo>
                  <a:lnTo>
                    <a:pt x="231648" y="289559"/>
                  </a:lnTo>
                </a:path>
                <a:path w="512444" h="530860">
                  <a:moveTo>
                    <a:pt x="277368" y="289559"/>
                  </a:moveTo>
                  <a:lnTo>
                    <a:pt x="371856" y="289559"/>
                  </a:lnTo>
                </a:path>
                <a:path w="512444" h="530860">
                  <a:moveTo>
                    <a:pt x="137160" y="292607"/>
                  </a:moveTo>
                  <a:lnTo>
                    <a:pt x="231648" y="292607"/>
                  </a:lnTo>
                </a:path>
                <a:path w="512444" h="530860">
                  <a:moveTo>
                    <a:pt x="277368" y="292607"/>
                  </a:moveTo>
                  <a:lnTo>
                    <a:pt x="371856" y="292607"/>
                  </a:lnTo>
                </a:path>
                <a:path w="512444" h="530860">
                  <a:moveTo>
                    <a:pt x="137160" y="295655"/>
                  </a:moveTo>
                  <a:lnTo>
                    <a:pt x="231648" y="295655"/>
                  </a:lnTo>
                </a:path>
                <a:path w="512444" h="530860">
                  <a:moveTo>
                    <a:pt x="277368" y="295655"/>
                  </a:moveTo>
                  <a:lnTo>
                    <a:pt x="371856" y="295655"/>
                  </a:lnTo>
                </a:path>
                <a:path w="512444" h="530860">
                  <a:moveTo>
                    <a:pt x="137160" y="298703"/>
                  </a:moveTo>
                  <a:lnTo>
                    <a:pt x="231648" y="298703"/>
                  </a:lnTo>
                </a:path>
                <a:path w="512444" h="530860">
                  <a:moveTo>
                    <a:pt x="277368" y="298703"/>
                  </a:moveTo>
                  <a:lnTo>
                    <a:pt x="371856" y="298703"/>
                  </a:lnTo>
                </a:path>
                <a:path w="512444" h="530860">
                  <a:moveTo>
                    <a:pt x="137160" y="301751"/>
                  </a:moveTo>
                  <a:lnTo>
                    <a:pt x="231648" y="301751"/>
                  </a:lnTo>
                </a:path>
                <a:path w="512444" h="530860">
                  <a:moveTo>
                    <a:pt x="277368" y="301751"/>
                  </a:moveTo>
                  <a:lnTo>
                    <a:pt x="371856" y="301751"/>
                  </a:lnTo>
                </a:path>
                <a:path w="512444" h="530860">
                  <a:moveTo>
                    <a:pt x="137160" y="304800"/>
                  </a:moveTo>
                  <a:lnTo>
                    <a:pt x="231648" y="304800"/>
                  </a:lnTo>
                </a:path>
                <a:path w="512444" h="530860">
                  <a:moveTo>
                    <a:pt x="277368" y="304800"/>
                  </a:moveTo>
                  <a:lnTo>
                    <a:pt x="371856" y="304800"/>
                  </a:lnTo>
                </a:path>
                <a:path w="512444" h="530860">
                  <a:moveTo>
                    <a:pt x="137160" y="307847"/>
                  </a:moveTo>
                  <a:lnTo>
                    <a:pt x="231648" y="307847"/>
                  </a:lnTo>
                </a:path>
                <a:path w="512444" h="530860">
                  <a:moveTo>
                    <a:pt x="277368" y="307847"/>
                  </a:moveTo>
                  <a:lnTo>
                    <a:pt x="371856" y="307847"/>
                  </a:lnTo>
                </a:path>
                <a:path w="512444" h="530860">
                  <a:moveTo>
                    <a:pt x="137160" y="310895"/>
                  </a:moveTo>
                  <a:lnTo>
                    <a:pt x="231648" y="310895"/>
                  </a:lnTo>
                </a:path>
                <a:path w="512444" h="530860">
                  <a:moveTo>
                    <a:pt x="277368" y="310895"/>
                  </a:moveTo>
                  <a:lnTo>
                    <a:pt x="371856" y="310895"/>
                  </a:lnTo>
                </a:path>
                <a:path w="512444" h="530860">
                  <a:moveTo>
                    <a:pt x="137160" y="313943"/>
                  </a:moveTo>
                  <a:lnTo>
                    <a:pt x="231648" y="313943"/>
                  </a:lnTo>
                </a:path>
                <a:path w="512444" h="530860">
                  <a:moveTo>
                    <a:pt x="277368" y="313943"/>
                  </a:moveTo>
                  <a:lnTo>
                    <a:pt x="371856" y="313943"/>
                  </a:lnTo>
                </a:path>
                <a:path w="512444" h="530860">
                  <a:moveTo>
                    <a:pt x="137160" y="316991"/>
                  </a:moveTo>
                  <a:lnTo>
                    <a:pt x="231648" y="316991"/>
                  </a:lnTo>
                </a:path>
                <a:path w="512444" h="530860">
                  <a:moveTo>
                    <a:pt x="277368" y="316991"/>
                  </a:moveTo>
                  <a:lnTo>
                    <a:pt x="371856" y="316991"/>
                  </a:lnTo>
                </a:path>
                <a:path w="512444" h="530860">
                  <a:moveTo>
                    <a:pt x="137160" y="320039"/>
                  </a:moveTo>
                  <a:lnTo>
                    <a:pt x="231648" y="320039"/>
                  </a:lnTo>
                </a:path>
                <a:path w="512444" h="530860">
                  <a:moveTo>
                    <a:pt x="277368" y="320039"/>
                  </a:moveTo>
                  <a:lnTo>
                    <a:pt x="371856" y="320039"/>
                  </a:lnTo>
                </a:path>
                <a:path w="512444" h="530860">
                  <a:moveTo>
                    <a:pt x="137160" y="323088"/>
                  </a:moveTo>
                  <a:lnTo>
                    <a:pt x="231648" y="323088"/>
                  </a:lnTo>
                </a:path>
                <a:path w="512444" h="530860">
                  <a:moveTo>
                    <a:pt x="277368" y="323088"/>
                  </a:moveTo>
                  <a:lnTo>
                    <a:pt x="371856" y="323088"/>
                  </a:lnTo>
                </a:path>
                <a:path w="512444" h="530860">
                  <a:moveTo>
                    <a:pt x="137160" y="326135"/>
                  </a:moveTo>
                  <a:lnTo>
                    <a:pt x="231648" y="326135"/>
                  </a:lnTo>
                </a:path>
                <a:path w="512444" h="530860">
                  <a:moveTo>
                    <a:pt x="277368" y="326135"/>
                  </a:moveTo>
                  <a:lnTo>
                    <a:pt x="371856" y="326135"/>
                  </a:lnTo>
                </a:path>
                <a:path w="512444" h="530860">
                  <a:moveTo>
                    <a:pt x="137160" y="329183"/>
                  </a:moveTo>
                  <a:lnTo>
                    <a:pt x="231648" y="329183"/>
                  </a:lnTo>
                </a:path>
                <a:path w="512444" h="530860">
                  <a:moveTo>
                    <a:pt x="277368" y="329183"/>
                  </a:moveTo>
                  <a:lnTo>
                    <a:pt x="371856" y="329183"/>
                  </a:lnTo>
                </a:path>
                <a:path w="512444" h="530860">
                  <a:moveTo>
                    <a:pt x="137160" y="332231"/>
                  </a:moveTo>
                  <a:lnTo>
                    <a:pt x="231648" y="332231"/>
                  </a:lnTo>
                </a:path>
                <a:path w="512444" h="530860">
                  <a:moveTo>
                    <a:pt x="277368" y="332231"/>
                  </a:moveTo>
                  <a:lnTo>
                    <a:pt x="371856" y="332231"/>
                  </a:lnTo>
                </a:path>
                <a:path w="512444" h="530860">
                  <a:moveTo>
                    <a:pt x="137160" y="335279"/>
                  </a:moveTo>
                  <a:lnTo>
                    <a:pt x="231648" y="335279"/>
                  </a:lnTo>
                </a:path>
                <a:path w="512444" h="530860">
                  <a:moveTo>
                    <a:pt x="277368" y="335279"/>
                  </a:moveTo>
                  <a:lnTo>
                    <a:pt x="371856" y="335279"/>
                  </a:lnTo>
                </a:path>
                <a:path w="512444" h="530860">
                  <a:moveTo>
                    <a:pt x="137160" y="338327"/>
                  </a:moveTo>
                  <a:lnTo>
                    <a:pt x="231648" y="338327"/>
                  </a:lnTo>
                </a:path>
                <a:path w="512444" h="530860">
                  <a:moveTo>
                    <a:pt x="277368" y="338327"/>
                  </a:moveTo>
                  <a:lnTo>
                    <a:pt x="371856" y="338327"/>
                  </a:lnTo>
                </a:path>
                <a:path w="512444" h="530860">
                  <a:moveTo>
                    <a:pt x="137160" y="341375"/>
                  </a:moveTo>
                  <a:lnTo>
                    <a:pt x="231648" y="341375"/>
                  </a:lnTo>
                </a:path>
                <a:path w="512444" h="530860">
                  <a:moveTo>
                    <a:pt x="277368" y="341375"/>
                  </a:moveTo>
                  <a:lnTo>
                    <a:pt x="371856" y="341375"/>
                  </a:lnTo>
                </a:path>
                <a:path w="512444" h="530860">
                  <a:moveTo>
                    <a:pt x="137160" y="344423"/>
                  </a:moveTo>
                  <a:lnTo>
                    <a:pt x="231648" y="344423"/>
                  </a:lnTo>
                </a:path>
                <a:path w="512444" h="530860">
                  <a:moveTo>
                    <a:pt x="277368" y="344423"/>
                  </a:moveTo>
                  <a:lnTo>
                    <a:pt x="371856" y="344423"/>
                  </a:lnTo>
                </a:path>
                <a:path w="512444" h="530860">
                  <a:moveTo>
                    <a:pt x="137160" y="347471"/>
                  </a:moveTo>
                  <a:lnTo>
                    <a:pt x="231648" y="347471"/>
                  </a:lnTo>
                </a:path>
                <a:path w="512444" h="530860">
                  <a:moveTo>
                    <a:pt x="277368" y="347471"/>
                  </a:moveTo>
                  <a:lnTo>
                    <a:pt x="371856" y="347471"/>
                  </a:lnTo>
                </a:path>
                <a:path w="512444" h="530860">
                  <a:moveTo>
                    <a:pt x="137160" y="350519"/>
                  </a:moveTo>
                  <a:lnTo>
                    <a:pt x="231648" y="350519"/>
                  </a:lnTo>
                </a:path>
                <a:path w="512444" h="530860">
                  <a:moveTo>
                    <a:pt x="277368" y="350519"/>
                  </a:moveTo>
                  <a:lnTo>
                    <a:pt x="371856" y="350519"/>
                  </a:lnTo>
                </a:path>
                <a:path w="512444" h="530860">
                  <a:moveTo>
                    <a:pt x="137160" y="353567"/>
                  </a:moveTo>
                  <a:lnTo>
                    <a:pt x="231648" y="353567"/>
                  </a:lnTo>
                </a:path>
                <a:path w="512444" h="530860">
                  <a:moveTo>
                    <a:pt x="277368" y="353567"/>
                  </a:moveTo>
                  <a:lnTo>
                    <a:pt x="371856" y="353567"/>
                  </a:lnTo>
                </a:path>
                <a:path w="512444" h="530860">
                  <a:moveTo>
                    <a:pt x="137160" y="356615"/>
                  </a:moveTo>
                  <a:lnTo>
                    <a:pt x="231648" y="356615"/>
                  </a:lnTo>
                </a:path>
                <a:path w="512444" h="530860">
                  <a:moveTo>
                    <a:pt x="277368" y="356615"/>
                  </a:moveTo>
                  <a:lnTo>
                    <a:pt x="371856" y="356615"/>
                  </a:lnTo>
                </a:path>
                <a:path w="512444" h="530860">
                  <a:moveTo>
                    <a:pt x="137160" y="359663"/>
                  </a:moveTo>
                  <a:lnTo>
                    <a:pt x="231648" y="359663"/>
                  </a:lnTo>
                </a:path>
                <a:path w="512444" h="530860">
                  <a:moveTo>
                    <a:pt x="277368" y="359663"/>
                  </a:moveTo>
                  <a:lnTo>
                    <a:pt x="371856" y="359663"/>
                  </a:lnTo>
                </a:path>
                <a:path w="512444" h="530860">
                  <a:moveTo>
                    <a:pt x="137160" y="362712"/>
                  </a:moveTo>
                  <a:lnTo>
                    <a:pt x="231648" y="362712"/>
                  </a:lnTo>
                </a:path>
                <a:path w="512444" h="530860">
                  <a:moveTo>
                    <a:pt x="277368" y="362712"/>
                  </a:moveTo>
                  <a:lnTo>
                    <a:pt x="371856" y="362712"/>
                  </a:lnTo>
                </a:path>
                <a:path w="512444" h="530860">
                  <a:moveTo>
                    <a:pt x="137160" y="365759"/>
                  </a:moveTo>
                  <a:lnTo>
                    <a:pt x="231648" y="365759"/>
                  </a:lnTo>
                </a:path>
                <a:path w="512444" h="530860">
                  <a:moveTo>
                    <a:pt x="277368" y="365759"/>
                  </a:moveTo>
                  <a:lnTo>
                    <a:pt x="371856" y="365759"/>
                  </a:lnTo>
                </a:path>
                <a:path w="512444" h="530860">
                  <a:moveTo>
                    <a:pt x="137160" y="368807"/>
                  </a:moveTo>
                  <a:lnTo>
                    <a:pt x="231648" y="368807"/>
                  </a:lnTo>
                </a:path>
                <a:path w="512444" h="530860">
                  <a:moveTo>
                    <a:pt x="277368" y="368807"/>
                  </a:moveTo>
                  <a:lnTo>
                    <a:pt x="371856" y="368807"/>
                  </a:lnTo>
                </a:path>
                <a:path w="512444" h="530860">
                  <a:moveTo>
                    <a:pt x="137160" y="371855"/>
                  </a:moveTo>
                  <a:lnTo>
                    <a:pt x="231648" y="371855"/>
                  </a:lnTo>
                </a:path>
                <a:path w="512444" h="530860">
                  <a:moveTo>
                    <a:pt x="277368" y="371855"/>
                  </a:moveTo>
                  <a:lnTo>
                    <a:pt x="371856" y="371855"/>
                  </a:lnTo>
                </a:path>
                <a:path w="512444" h="530860">
                  <a:moveTo>
                    <a:pt x="137160" y="374903"/>
                  </a:moveTo>
                  <a:lnTo>
                    <a:pt x="231648" y="374903"/>
                  </a:lnTo>
                </a:path>
                <a:path w="512444" h="530860">
                  <a:moveTo>
                    <a:pt x="277368" y="374903"/>
                  </a:moveTo>
                  <a:lnTo>
                    <a:pt x="371856" y="374903"/>
                  </a:lnTo>
                </a:path>
                <a:path w="512444" h="530860">
                  <a:moveTo>
                    <a:pt x="137160" y="377951"/>
                  </a:moveTo>
                  <a:lnTo>
                    <a:pt x="231648" y="377951"/>
                  </a:lnTo>
                </a:path>
                <a:path w="512444" h="530860">
                  <a:moveTo>
                    <a:pt x="277368" y="377951"/>
                  </a:moveTo>
                  <a:lnTo>
                    <a:pt x="371856" y="377951"/>
                  </a:lnTo>
                </a:path>
                <a:path w="512444" h="530860">
                  <a:moveTo>
                    <a:pt x="137160" y="381000"/>
                  </a:moveTo>
                  <a:lnTo>
                    <a:pt x="231648" y="381000"/>
                  </a:lnTo>
                </a:path>
                <a:path w="512444" h="530860">
                  <a:moveTo>
                    <a:pt x="277368" y="381000"/>
                  </a:moveTo>
                  <a:lnTo>
                    <a:pt x="371856" y="381000"/>
                  </a:lnTo>
                </a:path>
                <a:path w="512444" h="530860">
                  <a:moveTo>
                    <a:pt x="137160" y="384047"/>
                  </a:moveTo>
                  <a:lnTo>
                    <a:pt x="231648" y="384047"/>
                  </a:lnTo>
                </a:path>
                <a:path w="512444" h="530860">
                  <a:moveTo>
                    <a:pt x="277368" y="384047"/>
                  </a:moveTo>
                  <a:lnTo>
                    <a:pt x="371856" y="384047"/>
                  </a:lnTo>
                </a:path>
                <a:path w="512444" h="530860">
                  <a:moveTo>
                    <a:pt x="137160" y="387095"/>
                  </a:moveTo>
                  <a:lnTo>
                    <a:pt x="231648" y="387095"/>
                  </a:lnTo>
                </a:path>
                <a:path w="512444" h="530860">
                  <a:moveTo>
                    <a:pt x="277368" y="387095"/>
                  </a:moveTo>
                  <a:lnTo>
                    <a:pt x="371856" y="387095"/>
                  </a:lnTo>
                </a:path>
                <a:path w="512444" h="530860">
                  <a:moveTo>
                    <a:pt x="137160" y="390143"/>
                  </a:moveTo>
                  <a:lnTo>
                    <a:pt x="231648" y="390143"/>
                  </a:lnTo>
                </a:path>
                <a:path w="512444" h="530860">
                  <a:moveTo>
                    <a:pt x="277368" y="390143"/>
                  </a:moveTo>
                  <a:lnTo>
                    <a:pt x="371856" y="390143"/>
                  </a:lnTo>
                </a:path>
                <a:path w="512444" h="530860">
                  <a:moveTo>
                    <a:pt x="137160" y="393191"/>
                  </a:moveTo>
                  <a:lnTo>
                    <a:pt x="231648" y="393191"/>
                  </a:lnTo>
                </a:path>
                <a:path w="512444" h="530860">
                  <a:moveTo>
                    <a:pt x="277368" y="393191"/>
                  </a:moveTo>
                  <a:lnTo>
                    <a:pt x="371856" y="393191"/>
                  </a:lnTo>
                </a:path>
                <a:path w="512444" h="530860">
                  <a:moveTo>
                    <a:pt x="137160" y="396239"/>
                  </a:moveTo>
                  <a:lnTo>
                    <a:pt x="231648" y="396239"/>
                  </a:lnTo>
                </a:path>
                <a:path w="512444" h="530860">
                  <a:moveTo>
                    <a:pt x="277368" y="396239"/>
                  </a:moveTo>
                  <a:lnTo>
                    <a:pt x="371856" y="396239"/>
                  </a:lnTo>
                </a:path>
                <a:path w="512444" h="530860">
                  <a:moveTo>
                    <a:pt x="137160" y="399288"/>
                  </a:moveTo>
                  <a:lnTo>
                    <a:pt x="231648" y="399288"/>
                  </a:lnTo>
                </a:path>
                <a:path w="512444" h="530860">
                  <a:moveTo>
                    <a:pt x="277368" y="399288"/>
                  </a:moveTo>
                  <a:lnTo>
                    <a:pt x="371856" y="399288"/>
                  </a:lnTo>
                </a:path>
                <a:path w="512444" h="530860">
                  <a:moveTo>
                    <a:pt x="137160" y="402335"/>
                  </a:moveTo>
                  <a:lnTo>
                    <a:pt x="231648" y="402335"/>
                  </a:lnTo>
                </a:path>
                <a:path w="512444" h="530860">
                  <a:moveTo>
                    <a:pt x="277368" y="402335"/>
                  </a:moveTo>
                  <a:lnTo>
                    <a:pt x="371856" y="402335"/>
                  </a:lnTo>
                </a:path>
                <a:path w="512444" h="530860">
                  <a:moveTo>
                    <a:pt x="137160" y="405383"/>
                  </a:moveTo>
                  <a:lnTo>
                    <a:pt x="231648" y="405383"/>
                  </a:lnTo>
                </a:path>
                <a:path w="512444" h="530860">
                  <a:moveTo>
                    <a:pt x="277368" y="405383"/>
                  </a:moveTo>
                  <a:lnTo>
                    <a:pt x="371856" y="405383"/>
                  </a:lnTo>
                </a:path>
                <a:path w="512444" h="530860">
                  <a:moveTo>
                    <a:pt x="137160" y="408431"/>
                  </a:moveTo>
                  <a:lnTo>
                    <a:pt x="231648" y="408431"/>
                  </a:lnTo>
                </a:path>
                <a:path w="512444" h="530860">
                  <a:moveTo>
                    <a:pt x="277368" y="408431"/>
                  </a:moveTo>
                  <a:lnTo>
                    <a:pt x="371856" y="408431"/>
                  </a:lnTo>
                </a:path>
                <a:path w="512444" h="530860">
                  <a:moveTo>
                    <a:pt x="137160" y="411479"/>
                  </a:moveTo>
                  <a:lnTo>
                    <a:pt x="231648" y="411479"/>
                  </a:lnTo>
                </a:path>
                <a:path w="512444" h="530860">
                  <a:moveTo>
                    <a:pt x="277368" y="411479"/>
                  </a:moveTo>
                  <a:lnTo>
                    <a:pt x="371856" y="411479"/>
                  </a:lnTo>
                </a:path>
                <a:path w="512444" h="530860">
                  <a:moveTo>
                    <a:pt x="137160" y="414527"/>
                  </a:moveTo>
                  <a:lnTo>
                    <a:pt x="231648" y="414527"/>
                  </a:lnTo>
                </a:path>
                <a:path w="512444" h="530860">
                  <a:moveTo>
                    <a:pt x="277368" y="414527"/>
                  </a:moveTo>
                  <a:lnTo>
                    <a:pt x="371856" y="414527"/>
                  </a:lnTo>
                </a:path>
                <a:path w="512444" h="530860">
                  <a:moveTo>
                    <a:pt x="137160" y="417575"/>
                  </a:moveTo>
                  <a:lnTo>
                    <a:pt x="231648" y="417575"/>
                  </a:lnTo>
                </a:path>
                <a:path w="512444" h="530860">
                  <a:moveTo>
                    <a:pt x="277368" y="417575"/>
                  </a:moveTo>
                  <a:lnTo>
                    <a:pt x="371856" y="417575"/>
                  </a:lnTo>
                </a:path>
                <a:path w="512444" h="530860">
                  <a:moveTo>
                    <a:pt x="137160" y="420623"/>
                  </a:moveTo>
                  <a:lnTo>
                    <a:pt x="231648" y="420623"/>
                  </a:lnTo>
                </a:path>
                <a:path w="512444" h="530860">
                  <a:moveTo>
                    <a:pt x="277368" y="420623"/>
                  </a:moveTo>
                  <a:lnTo>
                    <a:pt x="371856" y="420623"/>
                  </a:lnTo>
                </a:path>
                <a:path w="512444" h="530860">
                  <a:moveTo>
                    <a:pt x="137160" y="423671"/>
                  </a:moveTo>
                  <a:lnTo>
                    <a:pt x="231648" y="423671"/>
                  </a:lnTo>
                </a:path>
                <a:path w="512444" h="530860">
                  <a:moveTo>
                    <a:pt x="277368" y="423671"/>
                  </a:moveTo>
                  <a:lnTo>
                    <a:pt x="371856" y="423671"/>
                  </a:lnTo>
                </a:path>
                <a:path w="512444" h="530860">
                  <a:moveTo>
                    <a:pt x="137160" y="426719"/>
                  </a:moveTo>
                  <a:lnTo>
                    <a:pt x="231648" y="426719"/>
                  </a:lnTo>
                </a:path>
                <a:path w="512444" h="530860">
                  <a:moveTo>
                    <a:pt x="277368" y="426719"/>
                  </a:moveTo>
                  <a:lnTo>
                    <a:pt x="371856" y="426719"/>
                  </a:lnTo>
                </a:path>
                <a:path w="512444" h="530860">
                  <a:moveTo>
                    <a:pt x="137160" y="429767"/>
                  </a:moveTo>
                  <a:lnTo>
                    <a:pt x="231648" y="429767"/>
                  </a:lnTo>
                </a:path>
                <a:path w="512444" h="530860">
                  <a:moveTo>
                    <a:pt x="277368" y="429767"/>
                  </a:moveTo>
                  <a:lnTo>
                    <a:pt x="371856" y="429767"/>
                  </a:lnTo>
                </a:path>
                <a:path w="512444" h="530860">
                  <a:moveTo>
                    <a:pt x="137160" y="432815"/>
                  </a:moveTo>
                  <a:lnTo>
                    <a:pt x="231648" y="432815"/>
                  </a:lnTo>
                </a:path>
                <a:path w="512444" h="530860">
                  <a:moveTo>
                    <a:pt x="277368" y="432815"/>
                  </a:moveTo>
                  <a:lnTo>
                    <a:pt x="371856" y="432815"/>
                  </a:lnTo>
                </a:path>
                <a:path w="512444" h="530860">
                  <a:moveTo>
                    <a:pt x="137160" y="435863"/>
                  </a:moveTo>
                  <a:lnTo>
                    <a:pt x="231648" y="435863"/>
                  </a:lnTo>
                </a:path>
                <a:path w="512444" h="530860">
                  <a:moveTo>
                    <a:pt x="277368" y="435863"/>
                  </a:moveTo>
                  <a:lnTo>
                    <a:pt x="371856" y="435863"/>
                  </a:lnTo>
                </a:path>
                <a:path w="512444" h="530860">
                  <a:moveTo>
                    <a:pt x="137160" y="438912"/>
                  </a:moveTo>
                  <a:lnTo>
                    <a:pt x="231648" y="438912"/>
                  </a:lnTo>
                </a:path>
                <a:path w="512444" h="530860">
                  <a:moveTo>
                    <a:pt x="277368" y="438912"/>
                  </a:moveTo>
                  <a:lnTo>
                    <a:pt x="371856" y="438912"/>
                  </a:lnTo>
                </a:path>
                <a:path w="512444" h="530860">
                  <a:moveTo>
                    <a:pt x="137160" y="441959"/>
                  </a:moveTo>
                  <a:lnTo>
                    <a:pt x="231648" y="441959"/>
                  </a:lnTo>
                </a:path>
                <a:path w="512444" h="530860">
                  <a:moveTo>
                    <a:pt x="277368" y="441959"/>
                  </a:moveTo>
                  <a:lnTo>
                    <a:pt x="371856" y="441959"/>
                  </a:lnTo>
                </a:path>
                <a:path w="512444" h="530860">
                  <a:moveTo>
                    <a:pt x="137160" y="445007"/>
                  </a:moveTo>
                  <a:lnTo>
                    <a:pt x="231648" y="445007"/>
                  </a:lnTo>
                </a:path>
                <a:path w="512444" h="530860">
                  <a:moveTo>
                    <a:pt x="277368" y="445007"/>
                  </a:moveTo>
                  <a:lnTo>
                    <a:pt x="371856" y="445007"/>
                  </a:lnTo>
                </a:path>
                <a:path w="512444" h="530860">
                  <a:moveTo>
                    <a:pt x="137160" y="448055"/>
                  </a:moveTo>
                  <a:lnTo>
                    <a:pt x="231648" y="448055"/>
                  </a:lnTo>
                </a:path>
                <a:path w="512444" h="530860">
                  <a:moveTo>
                    <a:pt x="277368" y="448055"/>
                  </a:moveTo>
                  <a:lnTo>
                    <a:pt x="371856" y="448055"/>
                  </a:lnTo>
                </a:path>
                <a:path w="512444" h="530860">
                  <a:moveTo>
                    <a:pt x="137160" y="451103"/>
                  </a:moveTo>
                  <a:lnTo>
                    <a:pt x="231648" y="451103"/>
                  </a:lnTo>
                </a:path>
                <a:path w="512444" h="530860">
                  <a:moveTo>
                    <a:pt x="277368" y="451103"/>
                  </a:moveTo>
                  <a:lnTo>
                    <a:pt x="371856" y="451103"/>
                  </a:lnTo>
                </a:path>
                <a:path w="512444" h="530860">
                  <a:moveTo>
                    <a:pt x="137160" y="454151"/>
                  </a:moveTo>
                  <a:lnTo>
                    <a:pt x="231648" y="454151"/>
                  </a:lnTo>
                </a:path>
                <a:path w="512444" h="530860">
                  <a:moveTo>
                    <a:pt x="277368" y="454151"/>
                  </a:moveTo>
                  <a:lnTo>
                    <a:pt x="371856" y="454151"/>
                  </a:lnTo>
                </a:path>
                <a:path w="512444" h="530860">
                  <a:moveTo>
                    <a:pt x="137160" y="457200"/>
                  </a:moveTo>
                  <a:lnTo>
                    <a:pt x="231648" y="457200"/>
                  </a:lnTo>
                </a:path>
                <a:path w="512444" h="530860">
                  <a:moveTo>
                    <a:pt x="277368" y="457200"/>
                  </a:moveTo>
                  <a:lnTo>
                    <a:pt x="371856" y="457200"/>
                  </a:lnTo>
                </a:path>
                <a:path w="512444" h="530860">
                  <a:moveTo>
                    <a:pt x="137160" y="460247"/>
                  </a:moveTo>
                  <a:lnTo>
                    <a:pt x="231648" y="460247"/>
                  </a:lnTo>
                </a:path>
                <a:path w="512444" h="530860">
                  <a:moveTo>
                    <a:pt x="277368" y="460247"/>
                  </a:moveTo>
                  <a:lnTo>
                    <a:pt x="371856" y="460247"/>
                  </a:lnTo>
                </a:path>
                <a:path w="512444" h="530860">
                  <a:moveTo>
                    <a:pt x="137160" y="463295"/>
                  </a:moveTo>
                  <a:lnTo>
                    <a:pt x="231648" y="463295"/>
                  </a:lnTo>
                </a:path>
                <a:path w="512444" h="530860">
                  <a:moveTo>
                    <a:pt x="277368" y="463295"/>
                  </a:moveTo>
                  <a:lnTo>
                    <a:pt x="371856" y="463295"/>
                  </a:lnTo>
                </a:path>
                <a:path w="512444" h="530860">
                  <a:moveTo>
                    <a:pt x="137160" y="466343"/>
                  </a:moveTo>
                  <a:lnTo>
                    <a:pt x="231648" y="466343"/>
                  </a:lnTo>
                </a:path>
                <a:path w="512444" h="530860">
                  <a:moveTo>
                    <a:pt x="277368" y="466343"/>
                  </a:moveTo>
                  <a:lnTo>
                    <a:pt x="371856" y="466343"/>
                  </a:lnTo>
                </a:path>
                <a:path w="512444" h="530860">
                  <a:moveTo>
                    <a:pt x="137160" y="469391"/>
                  </a:moveTo>
                  <a:lnTo>
                    <a:pt x="231648" y="469391"/>
                  </a:lnTo>
                </a:path>
                <a:path w="512444" h="530860">
                  <a:moveTo>
                    <a:pt x="277368" y="469391"/>
                  </a:moveTo>
                  <a:lnTo>
                    <a:pt x="371856" y="469391"/>
                  </a:lnTo>
                </a:path>
                <a:path w="512444" h="530860">
                  <a:moveTo>
                    <a:pt x="137160" y="472439"/>
                  </a:moveTo>
                  <a:lnTo>
                    <a:pt x="231648" y="472439"/>
                  </a:lnTo>
                </a:path>
                <a:path w="512444" h="530860">
                  <a:moveTo>
                    <a:pt x="277368" y="472439"/>
                  </a:moveTo>
                  <a:lnTo>
                    <a:pt x="371856" y="472439"/>
                  </a:lnTo>
                </a:path>
                <a:path w="512444" h="530860">
                  <a:moveTo>
                    <a:pt x="137160" y="475488"/>
                  </a:moveTo>
                  <a:lnTo>
                    <a:pt x="231648" y="475488"/>
                  </a:lnTo>
                </a:path>
                <a:path w="512444" h="530860">
                  <a:moveTo>
                    <a:pt x="277368" y="475488"/>
                  </a:moveTo>
                  <a:lnTo>
                    <a:pt x="371856" y="475488"/>
                  </a:lnTo>
                </a:path>
                <a:path w="512444" h="530860">
                  <a:moveTo>
                    <a:pt x="137160" y="478535"/>
                  </a:moveTo>
                  <a:lnTo>
                    <a:pt x="231648" y="478535"/>
                  </a:lnTo>
                </a:path>
                <a:path w="512444" h="530860">
                  <a:moveTo>
                    <a:pt x="277368" y="478535"/>
                  </a:moveTo>
                  <a:lnTo>
                    <a:pt x="371856" y="478535"/>
                  </a:lnTo>
                </a:path>
                <a:path w="512444" h="530860">
                  <a:moveTo>
                    <a:pt x="137160" y="481583"/>
                  </a:moveTo>
                  <a:lnTo>
                    <a:pt x="231648" y="481583"/>
                  </a:lnTo>
                </a:path>
                <a:path w="512444" h="530860">
                  <a:moveTo>
                    <a:pt x="277368" y="481583"/>
                  </a:moveTo>
                  <a:lnTo>
                    <a:pt x="371856" y="481583"/>
                  </a:lnTo>
                </a:path>
                <a:path w="512444" h="530860">
                  <a:moveTo>
                    <a:pt x="137160" y="484631"/>
                  </a:moveTo>
                  <a:lnTo>
                    <a:pt x="231648" y="484631"/>
                  </a:lnTo>
                </a:path>
                <a:path w="512444" h="530860">
                  <a:moveTo>
                    <a:pt x="277368" y="484631"/>
                  </a:moveTo>
                  <a:lnTo>
                    <a:pt x="371856" y="484631"/>
                  </a:lnTo>
                </a:path>
                <a:path w="512444" h="530860">
                  <a:moveTo>
                    <a:pt x="137160" y="487679"/>
                  </a:moveTo>
                  <a:lnTo>
                    <a:pt x="231648" y="487679"/>
                  </a:lnTo>
                </a:path>
                <a:path w="512444" h="530860">
                  <a:moveTo>
                    <a:pt x="277368" y="487679"/>
                  </a:moveTo>
                  <a:lnTo>
                    <a:pt x="371856" y="487679"/>
                  </a:lnTo>
                </a:path>
                <a:path w="512444" h="530860">
                  <a:moveTo>
                    <a:pt x="137160" y="490727"/>
                  </a:moveTo>
                  <a:lnTo>
                    <a:pt x="231648" y="490727"/>
                  </a:lnTo>
                </a:path>
                <a:path w="512444" h="530860">
                  <a:moveTo>
                    <a:pt x="277368" y="490727"/>
                  </a:moveTo>
                  <a:lnTo>
                    <a:pt x="371856" y="490727"/>
                  </a:lnTo>
                </a:path>
                <a:path w="512444" h="530860">
                  <a:moveTo>
                    <a:pt x="137160" y="493775"/>
                  </a:moveTo>
                  <a:lnTo>
                    <a:pt x="231648" y="493775"/>
                  </a:lnTo>
                </a:path>
                <a:path w="512444" h="530860">
                  <a:moveTo>
                    <a:pt x="277368" y="493775"/>
                  </a:moveTo>
                  <a:lnTo>
                    <a:pt x="371856" y="493775"/>
                  </a:lnTo>
                </a:path>
                <a:path w="512444" h="530860">
                  <a:moveTo>
                    <a:pt x="137160" y="496823"/>
                  </a:moveTo>
                  <a:lnTo>
                    <a:pt x="231648" y="496823"/>
                  </a:lnTo>
                </a:path>
                <a:path w="512444" h="530860">
                  <a:moveTo>
                    <a:pt x="277368" y="496823"/>
                  </a:moveTo>
                  <a:lnTo>
                    <a:pt x="371856" y="496823"/>
                  </a:lnTo>
                </a:path>
                <a:path w="512444" h="530860">
                  <a:moveTo>
                    <a:pt x="137160" y="499871"/>
                  </a:moveTo>
                  <a:lnTo>
                    <a:pt x="231648" y="499871"/>
                  </a:lnTo>
                </a:path>
                <a:path w="512444" h="530860">
                  <a:moveTo>
                    <a:pt x="277368" y="499871"/>
                  </a:moveTo>
                  <a:lnTo>
                    <a:pt x="371856" y="499871"/>
                  </a:lnTo>
                </a:path>
                <a:path w="512444" h="530860">
                  <a:moveTo>
                    <a:pt x="137160" y="502919"/>
                  </a:moveTo>
                  <a:lnTo>
                    <a:pt x="231648" y="502919"/>
                  </a:lnTo>
                </a:path>
                <a:path w="512444" h="530860">
                  <a:moveTo>
                    <a:pt x="277368" y="502919"/>
                  </a:moveTo>
                  <a:lnTo>
                    <a:pt x="371856" y="502919"/>
                  </a:lnTo>
                </a:path>
                <a:path w="512444" h="530860">
                  <a:moveTo>
                    <a:pt x="137160" y="505967"/>
                  </a:moveTo>
                  <a:lnTo>
                    <a:pt x="231648" y="505967"/>
                  </a:lnTo>
                </a:path>
                <a:path w="512444" h="530860">
                  <a:moveTo>
                    <a:pt x="277368" y="505967"/>
                  </a:moveTo>
                  <a:lnTo>
                    <a:pt x="371856" y="505967"/>
                  </a:lnTo>
                </a:path>
                <a:path w="512444" h="530860">
                  <a:moveTo>
                    <a:pt x="137160" y="509015"/>
                  </a:moveTo>
                  <a:lnTo>
                    <a:pt x="231648" y="509015"/>
                  </a:lnTo>
                </a:path>
                <a:path w="512444" h="530860">
                  <a:moveTo>
                    <a:pt x="277368" y="509015"/>
                  </a:moveTo>
                  <a:lnTo>
                    <a:pt x="371856" y="509015"/>
                  </a:lnTo>
                </a:path>
                <a:path w="512444" h="530860">
                  <a:moveTo>
                    <a:pt x="137160" y="512063"/>
                  </a:moveTo>
                  <a:lnTo>
                    <a:pt x="231648" y="512063"/>
                  </a:lnTo>
                </a:path>
                <a:path w="512444" h="530860">
                  <a:moveTo>
                    <a:pt x="277368" y="512063"/>
                  </a:moveTo>
                  <a:lnTo>
                    <a:pt x="371856" y="512063"/>
                  </a:lnTo>
                </a:path>
                <a:path w="512444" h="530860">
                  <a:moveTo>
                    <a:pt x="137160" y="515112"/>
                  </a:moveTo>
                  <a:lnTo>
                    <a:pt x="231648" y="515112"/>
                  </a:lnTo>
                </a:path>
                <a:path w="512444" h="530860">
                  <a:moveTo>
                    <a:pt x="277368" y="515112"/>
                  </a:moveTo>
                  <a:lnTo>
                    <a:pt x="371856" y="515112"/>
                  </a:lnTo>
                </a:path>
                <a:path w="512444" h="530860">
                  <a:moveTo>
                    <a:pt x="137160" y="518159"/>
                  </a:moveTo>
                  <a:lnTo>
                    <a:pt x="231648" y="518159"/>
                  </a:lnTo>
                </a:path>
                <a:path w="512444" h="530860">
                  <a:moveTo>
                    <a:pt x="277368" y="518159"/>
                  </a:moveTo>
                  <a:lnTo>
                    <a:pt x="371856" y="518159"/>
                  </a:lnTo>
                </a:path>
                <a:path w="512444" h="530860">
                  <a:moveTo>
                    <a:pt x="137160" y="521207"/>
                  </a:moveTo>
                  <a:lnTo>
                    <a:pt x="231648" y="521207"/>
                  </a:lnTo>
                </a:path>
                <a:path w="512444" h="530860">
                  <a:moveTo>
                    <a:pt x="277368" y="521207"/>
                  </a:moveTo>
                  <a:lnTo>
                    <a:pt x="371856" y="521207"/>
                  </a:lnTo>
                </a:path>
                <a:path w="512444" h="530860">
                  <a:moveTo>
                    <a:pt x="137160" y="524255"/>
                  </a:moveTo>
                  <a:lnTo>
                    <a:pt x="231648" y="524255"/>
                  </a:lnTo>
                </a:path>
                <a:path w="512444" h="530860">
                  <a:moveTo>
                    <a:pt x="277368" y="524255"/>
                  </a:moveTo>
                  <a:lnTo>
                    <a:pt x="371856" y="524255"/>
                  </a:lnTo>
                </a:path>
                <a:path w="512444" h="530860">
                  <a:moveTo>
                    <a:pt x="137160" y="527303"/>
                  </a:moveTo>
                  <a:lnTo>
                    <a:pt x="231648" y="527303"/>
                  </a:lnTo>
                </a:path>
                <a:path w="512444" h="530860">
                  <a:moveTo>
                    <a:pt x="277368" y="527303"/>
                  </a:moveTo>
                  <a:lnTo>
                    <a:pt x="371856" y="527303"/>
                  </a:lnTo>
                </a:path>
                <a:path w="512444" h="530860">
                  <a:moveTo>
                    <a:pt x="137160" y="530351"/>
                  </a:moveTo>
                  <a:lnTo>
                    <a:pt x="231648" y="530351"/>
                  </a:lnTo>
                </a:path>
                <a:path w="512444" h="530860">
                  <a:moveTo>
                    <a:pt x="277368" y="530351"/>
                  </a:moveTo>
                  <a:lnTo>
                    <a:pt x="371856" y="530351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4296" y="4038600"/>
              <a:ext cx="393192" cy="37185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38199" y="4323588"/>
              <a:ext cx="408940" cy="121920"/>
            </a:xfrm>
            <a:custGeom>
              <a:avLst/>
              <a:gdLst/>
              <a:ahLst/>
              <a:cxnLst/>
              <a:rect l="l" t="t" r="r" b="b"/>
              <a:pathLst>
                <a:path w="408940" h="121920">
                  <a:moveTo>
                    <a:pt x="30479" y="0"/>
                  </a:moveTo>
                  <a:lnTo>
                    <a:pt x="374904" y="0"/>
                  </a:lnTo>
                </a:path>
                <a:path w="408940" h="121920">
                  <a:moveTo>
                    <a:pt x="30479" y="3048"/>
                  </a:moveTo>
                  <a:lnTo>
                    <a:pt x="374904" y="3048"/>
                  </a:lnTo>
                </a:path>
                <a:path w="408940" h="121920">
                  <a:moveTo>
                    <a:pt x="27431" y="12191"/>
                  </a:moveTo>
                  <a:lnTo>
                    <a:pt x="377952" y="12191"/>
                  </a:lnTo>
                </a:path>
                <a:path w="408940" h="121920">
                  <a:moveTo>
                    <a:pt x="21335" y="33527"/>
                  </a:moveTo>
                  <a:lnTo>
                    <a:pt x="384047" y="33527"/>
                  </a:lnTo>
                </a:path>
                <a:path w="408940" h="121920">
                  <a:moveTo>
                    <a:pt x="15239" y="60960"/>
                  </a:moveTo>
                  <a:lnTo>
                    <a:pt x="393192" y="60960"/>
                  </a:lnTo>
                </a:path>
                <a:path w="408940" h="121920">
                  <a:moveTo>
                    <a:pt x="9143" y="82295"/>
                  </a:moveTo>
                  <a:lnTo>
                    <a:pt x="106679" y="82295"/>
                  </a:lnTo>
                </a:path>
                <a:path w="408940" h="121920">
                  <a:moveTo>
                    <a:pt x="109727" y="82295"/>
                  </a:moveTo>
                  <a:lnTo>
                    <a:pt x="295656" y="82295"/>
                  </a:lnTo>
                </a:path>
                <a:path w="408940" h="121920">
                  <a:moveTo>
                    <a:pt x="109727" y="85343"/>
                  </a:moveTo>
                  <a:lnTo>
                    <a:pt x="295656" y="85343"/>
                  </a:lnTo>
                </a:path>
                <a:path w="408940" h="121920">
                  <a:moveTo>
                    <a:pt x="301751" y="85343"/>
                  </a:moveTo>
                  <a:lnTo>
                    <a:pt x="399287" y="85343"/>
                  </a:lnTo>
                </a:path>
                <a:path w="408940" h="121920">
                  <a:moveTo>
                    <a:pt x="109727" y="88391"/>
                  </a:moveTo>
                  <a:lnTo>
                    <a:pt x="295656" y="88391"/>
                  </a:lnTo>
                </a:path>
                <a:path w="408940" h="121920">
                  <a:moveTo>
                    <a:pt x="109727" y="91439"/>
                  </a:moveTo>
                  <a:lnTo>
                    <a:pt x="295656" y="91439"/>
                  </a:lnTo>
                </a:path>
                <a:path w="408940" h="121920">
                  <a:moveTo>
                    <a:pt x="109727" y="94487"/>
                  </a:moveTo>
                  <a:lnTo>
                    <a:pt x="295656" y="94487"/>
                  </a:lnTo>
                </a:path>
                <a:path w="408940" h="121920">
                  <a:moveTo>
                    <a:pt x="304799" y="94487"/>
                  </a:moveTo>
                  <a:lnTo>
                    <a:pt x="402335" y="94487"/>
                  </a:lnTo>
                </a:path>
                <a:path w="408940" h="121920">
                  <a:moveTo>
                    <a:pt x="109728" y="97536"/>
                  </a:moveTo>
                  <a:lnTo>
                    <a:pt x="295656" y="97536"/>
                  </a:lnTo>
                </a:path>
                <a:path w="408940" h="121920">
                  <a:moveTo>
                    <a:pt x="109728" y="100583"/>
                  </a:moveTo>
                  <a:lnTo>
                    <a:pt x="295656" y="100583"/>
                  </a:lnTo>
                </a:path>
                <a:path w="408940" h="121920">
                  <a:moveTo>
                    <a:pt x="109728" y="103631"/>
                  </a:moveTo>
                  <a:lnTo>
                    <a:pt x="295656" y="103631"/>
                  </a:lnTo>
                </a:path>
                <a:path w="408940" h="121920">
                  <a:moveTo>
                    <a:pt x="307847" y="103631"/>
                  </a:moveTo>
                  <a:lnTo>
                    <a:pt x="405383" y="103631"/>
                  </a:lnTo>
                </a:path>
                <a:path w="408940" h="121920">
                  <a:moveTo>
                    <a:pt x="109728" y="106679"/>
                  </a:moveTo>
                  <a:lnTo>
                    <a:pt x="295656" y="106679"/>
                  </a:lnTo>
                </a:path>
                <a:path w="408940" h="121920">
                  <a:moveTo>
                    <a:pt x="307847" y="106679"/>
                  </a:moveTo>
                  <a:lnTo>
                    <a:pt x="405383" y="106679"/>
                  </a:lnTo>
                </a:path>
                <a:path w="408940" h="121920">
                  <a:moveTo>
                    <a:pt x="109728" y="109727"/>
                  </a:moveTo>
                  <a:lnTo>
                    <a:pt x="295656" y="109727"/>
                  </a:lnTo>
                </a:path>
                <a:path w="408940" h="121920">
                  <a:moveTo>
                    <a:pt x="0" y="112775"/>
                  </a:moveTo>
                  <a:lnTo>
                    <a:pt x="97535" y="112775"/>
                  </a:lnTo>
                </a:path>
                <a:path w="408940" h="121920">
                  <a:moveTo>
                    <a:pt x="109728" y="112775"/>
                  </a:moveTo>
                  <a:lnTo>
                    <a:pt x="295656" y="112775"/>
                  </a:lnTo>
                </a:path>
                <a:path w="408940" h="121920">
                  <a:moveTo>
                    <a:pt x="109728" y="115824"/>
                  </a:moveTo>
                  <a:lnTo>
                    <a:pt x="295656" y="115824"/>
                  </a:lnTo>
                </a:path>
                <a:path w="408940" h="121920">
                  <a:moveTo>
                    <a:pt x="310895" y="115824"/>
                  </a:moveTo>
                  <a:lnTo>
                    <a:pt x="408431" y="115824"/>
                  </a:lnTo>
                </a:path>
                <a:path w="408940" h="121920">
                  <a:moveTo>
                    <a:pt x="109728" y="118871"/>
                  </a:moveTo>
                  <a:lnTo>
                    <a:pt x="295656" y="118871"/>
                  </a:lnTo>
                </a:path>
                <a:path w="408940" h="121920">
                  <a:moveTo>
                    <a:pt x="109728" y="121919"/>
                  </a:moveTo>
                  <a:lnTo>
                    <a:pt x="295656" y="121919"/>
                  </a:lnTo>
                </a:path>
              </a:pathLst>
            </a:custGeom>
            <a:ln w="317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2960" y="4410456"/>
              <a:ext cx="435864" cy="701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9911" y="4443984"/>
              <a:ext cx="441960" cy="4267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9911" y="4483608"/>
              <a:ext cx="441960" cy="609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9911" y="4486656"/>
              <a:ext cx="441959" cy="914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6864" y="4492752"/>
              <a:ext cx="448056" cy="609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3815" y="4495800"/>
              <a:ext cx="454152" cy="1219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3815" y="4504944"/>
              <a:ext cx="454151" cy="609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767" y="4507992"/>
              <a:ext cx="460248" cy="914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767" y="4514088"/>
              <a:ext cx="460248" cy="609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0767" y="4517136"/>
              <a:ext cx="460247" cy="914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7720" y="4523232"/>
              <a:ext cx="466344" cy="914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4671" y="4529328"/>
              <a:ext cx="472440" cy="914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1624" y="4535424"/>
              <a:ext cx="475487" cy="914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1624" y="4541520"/>
              <a:ext cx="478536" cy="914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8575" y="4547616"/>
              <a:ext cx="484632" cy="1219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5528" y="4556760"/>
              <a:ext cx="487679" cy="914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5528" y="4562856"/>
              <a:ext cx="490728" cy="609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5528" y="4565904"/>
              <a:ext cx="490727" cy="914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92479" y="4572000"/>
              <a:ext cx="496824" cy="914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9431" y="4578096"/>
              <a:ext cx="502920" cy="1219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6384" y="4587240"/>
              <a:ext cx="505967" cy="914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6384" y="4593336"/>
              <a:ext cx="509016" cy="914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3335" y="4599432"/>
              <a:ext cx="515112" cy="1219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80288" y="4608576"/>
              <a:ext cx="521208" cy="1828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80288" y="4625340"/>
              <a:ext cx="521334" cy="0"/>
            </a:xfrm>
            <a:custGeom>
              <a:avLst/>
              <a:gdLst/>
              <a:ahLst/>
              <a:cxnLst/>
              <a:rect l="l" t="t" r="r" b="b"/>
              <a:pathLst>
                <a:path w="521334">
                  <a:moveTo>
                    <a:pt x="0" y="0"/>
                  </a:moveTo>
                  <a:lnTo>
                    <a:pt x="97535" y="0"/>
                  </a:lnTo>
                </a:path>
                <a:path w="521334">
                  <a:moveTo>
                    <a:pt x="426720" y="0"/>
                  </a:moveTo>
                  <a:lnTo>
                    <a:pt x="521208" y="0"/>
                  </a:lnTo>
                </a:path>
              </a:pathLst>
            </a:custGeom>
            <a:ln w="317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7" name="object 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0288" y="4626864"/>
              <a:ext cx="402335" cy="609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0288" y="4626864"/>
              <a:ext cx="521208" cy="1523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3335" y="4639056"/>
              <a:ext cx="518159" cy="1219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6384" y="4648200"/>
              <a:ext cx="509016" cy="1523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423415" y="4768596"/>
              <a:ext cx="182880" cy="85725"/>
            </a:xfrm>
            <a:custGeom>
              <a:avLst/>
              <a:gdLst/>
              <a:ahLst/>
              <a:cxnLst/>
              <a:rect l="l" t="t" r="r" b="b"/>
              <a:pathLst>
                <a:path w="182880" h="85725">
                  <a:moveTo>
                    <a:pt x="9143" y="0"/>
                  </a:moveTo>
                  <a:lnTo>
                    <a:pt x="173736" y="0"/>
                  </a:lnTo>
                </a:path>
                <a:path w="182880" h="85725">
                  <a:moveTo>
                    <a:pt x="6096" y="6096"/>
                  </a:moveTo>
                  <a:lnTo>
                    <a:pt x="176783" y="6096"/>
                  </a:lnTo>
                </a:path>
                <a:path w="182880" h="85725">
                  <a:moveTo>
                    <a:pt x="3047" y="15240"/>
                  </a:moveTo>
                  <a:lnTo>
                    <a:pt x="179832" y="15240"/>
                  </a:lnTo>
                </a:path>
                <a:path w="182880" h="85725">
                  <a:moveTo>
                    <a:pt x="0" y="24384"/>
                  </a:moveTo>
                  <a:lnTo>
                    <a:pt x="182879" y="24384"/>
                  </a:lnTo>
                </a:path>
                <a:path w="182880" h="85725">
                  <a:moveTo>
                    <a:pt x="0" y="27432"/>
                  </a:moveTo>
                  <a:lnTo>
                    <a:pt x="182879" y="27432"/>
                  </a:lnTo>
                </a:path>
                <a:path w="182880" h="85725">
                  <a:moveTo>
                    <a:pt x="0" y="57912"/>
                  </a:moveTo>
                  <a:lnTo>
                    <a:pt x="182879" y="57912"/>
                  </a:lnTo>
                </a:path>
                <a:path w="182880" h="85725">
                  <a:moveTo>
                    <a:pt x="0" y="60960"/>
                  </a:moveTo>
                  <a:lnTo>
                    <a:pt x="182879" y="60960"/>
                  </a:lnTo>
                </a:path>
                <a:path w="182880" h="85725">
                  <a:moveTo>
                    <a:pt x="3047" y="70104"/>
                  </a:moveTo>
                  <a:lnTo>
                    <a:pt x="179832" y="70104"/>
                  </a:lnTo>
                </a:path>
                <a:path w="182880" h="85725">
                  <a:moveTo>
                    <a:pt x="6096" y="79248"/>
                  </a:moveTo>
                  <a:lnTo>
                    <a:pt x="176783" y="79248"/>
                  </a:lnTo>
                </a:path>
                <a:path w="182880" h="85725">
                  <a:moveTo>
                    <a:pt x="9143" y="85344"/>
                  </a:moveTo>
                  <a:lnTo>
                    <a:pt x="173736" y="85344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2" name="object 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01495" y="4715256"/>
              <a:ext cx="429768" cy="40843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304544" y="5024628"/>
              <a:ext cx="426720" cy="97790"/>
            </a:xfrm>
            <a:custGeom>
              <a:avLst/>
              <a:gdLst/>
              <a:ahLst/>
              <a:cxnLst/>
              <a:rect l="l" t="t" r="r" b="b"/>
              <a:pathLst>
                <a:path w="426719" h="97789">
                  <a:moveTo>
                    <a:pt x="18287" y="0"/>
                  </a:moveTo>
                  <a:lnTo>
                    <a:pt x="402335" y="0"/>
                  </a:lnTo>
                </a:path>
                <a:path w="426719" h="97789">
                  <a:moveTo>
                    <a:pt x="15240" y="12191"/>
                  </a:moveTo>
                  <a:lnTo>
                    <a:pt x="405383" y="12191"/>
                  </a:lnTo>
                </a:path>
                <a:path w="426719" h="97789">
                  <a:moveTo>
                    <a:pt x="12191" y="24384"/>
                  </a:moveTo>
                  <a:lnTo>
                    <a:pt x="408432" y="24384"/>
                  </a:lnTo>
                </a:path>
                <a:path w="426719" h="97789">
                  <a:moveTo>
                    <a:pt x="12191" y="33527"/>
                  </a:moveTo>
                  <a:lnTo>
                    <a:pt x="411480" y="33527"/>
                  </a:lnTo>
                </a:path>
                <a:path w="426719" h="97789">
                  <a:moveTo>
                    <a:pt x="12191" y="36575"/>
                  </a:moveTo>
                  <a:lnTo>
                    <a:pt x="411480" y="36575"/>
                  </a:lnTo>
                </a:path>
                <a:path w="426719" h="97789">
                  <a:moveTo>
                    <a:pt x="9143" y="45720"/>
                  </a:moveTo>
                  <a:lnTo>
                    <a:pt x="414528" y="45720"/>
                  </a:lnTo>
                </a:path>
                <a:path w="426719" h="97789">
                  <a:moveTo>
                    <a:pt x="6096" y="60960"/>
                  </a:moveTo>
                  <a:lnTo>
                    <a:pt x="417576" y="60960"/>
                  </a:lnTo>
                </a:path>
                <a:path w="426719" h="97789">
                  <a:moveTo>
                    <a:pt x="3047" y="73151"/>
                  </a:moveTo>
                  <a:lnTo>
                    <a:pt x="420624" y="73151"/>
                  </a:lnTo>
                </a:path>
                <a:path w="426719" h="97789">
                  <a:moveTo>
                    <a:pt x="0" y="85343"/>
                  </a:moveTo>
                  <a:lnTo>
                    <a:pt x="423672" y="85343"/>
                  </a:lnTo>
                </a:path>
                <a:path w="426719" h="97789">
                  <a:moveTo>
                    <a:pt x="332231" y="97536"/>
                  </a:moveTo>
                  <a:lnTo>
                    <a:pt x="426720" y="97536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98447" y="5123688"/>
              <a:ext cx="435863" cy="914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274064" y="5128260"/>
              <a:ext cx="485140" cy="113030"/>
            </a:xfrm>
            <a:custGeom>
              <a:avLst/>
              <a:gdLst/>
              <a:ahLst/>
              <a:cxnLst/>
              <a:rect l="l" t="t" r="r" b="b"/>
              <a:pathLst>
                <a:path w="485139" h="113029">
                  <a:moveTo>
                    <a:pt x="27431" y="0"/>
                  </a:moveTo>
                  <a:lnTo>
                    <a:pt x="121920" y="0"/>
                  </a:lnTo>
                </a:path>
                <a:path w="485139" h="113029">
                  <a:moveTo>
                    <a:pt x="124968" y="0"/>
                  </a:moveTo>
                  <a:lnTo>
                    <a:pt x="359663" y="0"/>
                  </a:lnTo>
                </a:path>
                <a:path w="485139" h="113029">
                  <a:moveTo>
                    <a:pt x="124968" y="3048"/>
                  </a:moveTo>
                  <a:lnTo>
                    <a:pt x="359663" y="3048"/>
                  </a:lnTo>
                </a:path>
                <a:path w="485139" h="113029">
                  <a:moveTo>
                    <a:pt x="124968" y="6096"/>
                  </a:moveTo>
                  <a:lnTo>
                    <a:pt x="359663" y="6096"/>
                  </a:lnTo>
                </a:path>
                <a:path w="485139" h="113029">
                  <a:moveTo>
                    <a:pt x="124968" y="9144"/>
                  </a:moveTo>
                  <a:lnTo>
                    <a:pt x="359663" y="9144"/>
                  </a:lnTo>
                </a:path>
                <a:path w="485139" h="113029">
                  <a:moveTo>
                    <a:pt x="365760" y="9144"/>
                  </a:moveTo>
                  <a:lnTo>
                    <a:pt x="460248" y="9144"/>
                  </a:lnTo>
                </a:path>
                <a:path w="485139" h="113029">
                  <a:moveTo>
                    <a:pt x="24384" y="12192"/>
                  </a:moveTo>
                  <a:lnTo>
                    <a:pt x="118872" y="12192"/>
                  </a:lnTo>
                </a:path>
                <a:path w="485139" h="113029">
                  <a:moveTo>
                    <a:pt x="124968" y="12192"/>
                  </a:moveTo>
                  <a:lnTo>
                    <a:pt x="359663" y="12192"/>
                  </a:lnTo>
                </a:path>
                <a:path w="485139" h="113029">
                  <a:moveTo>
                    <a:pt x="124968" y="15240"/>
                  </a:moveTo>
                  <a:lnTo>
                    <a:pt x="359663" y="15240"/>
                  </a:lnTo>
                </a:path>
                <a:path w="485139" h="113029">
                  <a:moveTo>
                    <a:pt x="124968" y="18287"/>
                  </a:moveTo>
                  <a:lnTo>
                    <a:pt x="359663" y="18287"/>
                  </a:lnTo>
                </a:path>
                <a:path w="485139" h="113029">
                  <a:moveTo>
                    <a:pt x="124968" y="21336"/>
                  </a:moveTo>
                  <a:lnTo>
                    <a:pt x="359663" y="21336"/>
                  </a:lnTo>
                </a:path>
                <a:path w="485139" h="113029">
                  <a:moveTo>
                    <a:pt x="368807" y="21336"/>
                  </a:moveTo>
                  <a:lnTo>
                    <a:pt x="463296" y="21336"/>
                  </a:lnTo>
                </a:path>
                <a:path w="485139" h="113029">
                  <a:moveTo>
                    <a:pt x="21336" y="24384"/>
                  </a:moveTo>
                  <a:lnTo>
                    <a:pt x="115824" y="24384"/>
                  </a:lnTo>
                </a:path>
                <a:path w="485139" h="113029">
                  <a:moveTo>
                    <a:pt x="124968" y="24384"/>
                  </a:moveTo>
                  <a:lnTo>
                    <a:pt x="359663" y="24384"/>
                  </a:lnTo>
                </a:path>
                <a:path w="485139" h="113029">
                  <a:moveTo>
                    <a:pt x="124968" y="27432"/>
                  </a:moveTo>
                  <a:lnTo>
                    <a:pt x="359663" y="27432"/>
                  </a:lnTo>
                </a:path>
                <a:path w="485139" h="113029">
                  <a:moveTo>
                    <a:pt x="124968" y="30480"/>
                  </a:moveTo>
                  <a:lnTo>
                    <a:pt x="359663" y="30480"/>
                  </a:lnTo>
                </a:path>
                <a:path w="485139" h="113029">
                  <a:moveTo>
                    <a:pt x="371856" y="30480"/>
                  </a:moveTo>
                  <a:lnTo>
                    <a:pt x="466344" y="30480"/>
                  </a:lnTo>
                </a:path>
                <a:path w="485139" h="113029">
                  <a:moveTo>
                    <a:pt x="18287" y="33528"/>
                  </a:moveTo>
                  <a:lnTo>
                    <a:pt x="112776" y="33528"/>
                  </a:lnTo>
                </a:path>
                <a:path w="485139" h="113029">
                  <a:moveTo>
                    <a:pt x="124968" y="33528"/>
                  </a:moveTo>
                  <a:lnTo>
                    <a:pt x="359663" y="33528"/>
                  </a:lnTo>
                </a:path>
                <a:path w="485139" h="113029">
                  <a:moveTo>
                    <a:pt x="124968" y="36576"/>
                  </a:moveTo>
                  <a:lnTo>
                    <a:pt x="359663" y="36576"/>
                  </a:lnTo>
                </a:path>
                <a:path w="485139" h="113029">
                  <a:moveTo>
                    <a:pt x="124968" y="39624"/>
                  </a:moveTo>
                  <a:lnTo>
                    <a:pt x="359663" y="39624"/>
                  </a:lnTo>
                </a:path>
                <a:path w="485139" h="113029">
                  <a:moveTo>
                    <a:pt x="124968" y="42672"/>
                  </a:moveTo>
                  <a:lnTo>
                    <a:pt x="359663" y="42672"/>
                  </a:lnTo>
                </a:path>
                <a:path w="485139" h="113029">
                  <a:moveTo>
                    <a:pt x="374904" y="42672"/>
                  </a:moveTo>
                  <a:lnTo>
                    <a:pt x="469392" y="42672"/>
                  </a:lnTo>
                </a:path>
                <a:path w="485139" h="113029">
                  <a:moveTo>
                    <a:pt x="15240" y="45720"/>
                  </a:moveTo>
                  <a:lnTo>
                    <a:pt x="109728" y="45720"/>
                  </a:lnTo>
                </a:path>
                <a:path w="485139" h="113029">
                  <a:moveTo>
                    <a:pt x="124968" y="45720"/>
                  </a:moveTo>
                  <a:lnTo>
                    <a:pt x="359663" y="45720"/>
                  </a:lnTo>
                </a:path>
                <a:path w="485139" h="113029">
                  <a:moveTo>
                    <a:pt x="15240" y="48768"/>
                  </a:moveTo>
                  <a:lnTo>
                    <a:pt x="109728" y="48768"/>
                  </a:lnTo>
                </a:path>
                <a:path w="485139" h="113029">
                  <a:moveTo>
                    <a:pt x="124968" y="48768"/>
                  </a:moveTo>
                  <a:lnTo>
                    <a:pt x="359663" y="48768"/>
                  </a:lnTo>
                </a:path>
                <a:path w="485139" h="113029">
                  <a:moveTo>
                    <a:pt x="124968" y="51816"/>
                  </a:moveTo>
                  <a:lnTo>
                    <a:pt x="359663" y="51816"/>
                  </a:lnTo>
                </a:path>
                <a:path w="485139" h="113029">
                  <a:moveTo>
                    <a:pt x="124968" y="54864"/>
                  </a:moveTo>
                  <a:lnTo>
                    <a:pt x="359663" y="54864"/>
                  </a:lnTo>
                </a:path>
                <a:path w="485139" h="113029">
                  <a:moveTo>
                    <a:pt x="377951" y="54864"/>
                  </a:moveTo>
                  <a:lnTo>
                    <a:pt x="472440" y="54864"/>
                  </a:lnTo>
                </a:path>
                <a:path w="485139" h="113029">
                  <a:moveTo>
                    <a:pt x="12192" y="57912"/>
                  </a:moveTo>
                  <a:lnTo>
                    <a:pt x="106680" y="57912"/>
                  </a:lnTo>
                </a:path>
                <a:path w="485139" h="113029">
                  <a:moveTo>
                    <a:pt x="124968" y="57912"/>
                  </a:moveTo>
                  <a:lnTo>
                    <a:pt x="359663" y="57912"/>
                  </a:lnTo>
                </a:path>
                <a:path w="485139" h="113029">
                  <a:moveTo>
                    <a:pt x="377951" y="57912"/>
                  </a:moveTo>
                  <a:lnTo>
                    <a:pt x="472440" y="57912"/>
                  </a:lnTo>
                </a:path>
                <a:path w="485139" h="113029">
                  <a:moveTo>
                    <a:pt x="12192" y="60960"/>
                  </a:moveTo>
                  <a:lnTo>
                    <a:pt x="106680" y="60960"/>
                  </a:lnTo>
                </a:path>
                <a:path w="485139" h="113029">
                  <a:moveTo>
                    <a:pt x="124968" y="60960"/>
                  </a:moveTo>
                  <a:lnTo>
                    <a:pt x="359663" y="60960"/>
                  </a:lnTo>
                </a:path>
                <a:path w="485139" h="113029">
                  <a:moveTo>
                    <a:pt x="124968" y="64008"/>
                  </a:moveTo>
                  <a:lnTo>
                    <a:pt x="359663" y="64008"/>
                  </a:lnTo>
                </a:path>
                <a:path w="485139" h="113029">
                  <a:moveTo>
                    <a:pt x="124968" y="67056"/>
                  </a:moveTo>
                  <a:lnTo>
                    <a:pt x="359663" y="67056"/>
                  </a:lnTo>
                </a:path>
                <a:path w="485139" h="113029">
                  <a:moveTo>
                    <a:pt x="381000" y="67056"/>
                  </a:moveTo>
                  <a:lnTo>
                    <a:pt x="475488" y="67056"/>
                  </a:lnTo>
                </a:path>
                <a:path w="485139" h="113029">
                  <a:moveTo>
                    <a:pt x="9143" y="70104"/>
                  </a:moveTo>
                  <a:lnTo>
                    <a:pt x="103632" y="70104"/>
                  </a:lnTo>
                </a:path>
                <a:path w="485139" h="113029">
                  <a:moveTo>
                    <a:pt x="124968" y="70104"/>
                  </a:moveTo>
                  <a:lnTo>
                    <a:pt x="359663" y="70104"/>
                  </a:lnTo>
                </a:path>
                <a:path w="485139" h="113029">
                  <a:moveTo>
                    <a:pt x="381000" y="70104"/>
                  </a:moveTo>
                  <a:lnTo>
                    <a:pt x="475488" y="70104"/>
                  </a:lnTo>
                </a:path>
                <a:path w="485139" h="113029">
                  <a:moveTo>
                    <a:pt x="9143" y="73152"/>
                  </a:moveTo>
                  <a:lnTo>
                    <a:pt x="103632" y="73152"/>
                  </a:lnTo>
                </a:path>
                <a:path w="485139" h="113029">
                  <a:moveTo>
                    <a:pt x="124968" y="73152"/>
                  </a:moveTo>
                  <a:lnTo>
                    <a:pt x="359663" y="73152"/>
                  </a:lnTo>
                </a:path>
                <a:path w="485139" h="113029">
                  <a:moveTo>
                    <a:pt x="124968" y="76200"/>
                  </a:moveTo>
                  <a:lnTo>
                    <a:pt x="359663" y="76200"/>
                  </a:lnTo>
                </a:path>
                <a:path w="485139" h="113029">
                  <a:moveTo>
                    <a:pt x="124968" y="79248"/>
                  </a:moveTo>
                  <a:lnTo>
                    <a:pt x="359663" y="79248"/>
                  </a:lnTo>
                </a:path>
                <a:path w="485139" h="113029">
                  <a:moveTo>
                    <a:pt x="384048" y="79248"/>
                  </a:moveTo>
                  <a:lnTo>
                    <a:pt x="478536" y="79248"/>
                  </a:lnTo>
                </a:path>
                <a:path w="485139" h="113029">
                  <a:moveTo>
                    <a:pt x="124968" y="82296"/>
                  </a:moveTo>
                  <a:lnTo>
                    <a:pt x="359663" y="82296"/>
                  </a:lnTo>
                </a:path>
                <a:path w="485139" h="113029">
                  <a:moveTo>
                    <a:pt x="384048" y="82296"/>
                  </a:moveTo>
                  <a:lnTo>
                    <a:pt x="478536" y="82296"/>
                  </a:lnTo>
                </a:path>
                <a:path w="485139" h="113029">
                  <a:moveTo>
                    <a:pt x="6096" y="85344"/>
                  </a:moveTo>
                  <a:lnTo>
                    <a:pt x="100584" y="85344"/>
                  </a:lnTo>
                </a:path>
                <a:path w="485139" h="113029">
                  <a:moveTo>
                    <a:pt x="124968" y="85344"/>
                  </a:moveTo>
                  <a:lnTo>
                    <a:pt x="359663" y="85344"/>
                  </a:lnTo>
                </a:path>
                <a:path w="485139" h="113029">
                  <a:moveTo>
                    <a:pt x="124968" y="88392"/>
                  </a:moveTo>
                  <a:lnTo>
                    <a:pt x="359663" y="88392"/>
                  </a:lnTo>
                </a:path>
                <a:path w="485139" h="113029">
                  <a:moveTo>
                    <a:pt x="124968" y="91440"/>
                  </a:moveTo>
                  <a:lnTo>
                    <a:pt x="359663" y="91440"/>
                  </a:lnTo>
                </a:path>
                <a:path w="485139" h="113029">
                  <a:moveTo>
                    <a:pt x="124968" y="94487"/>
                  </a:moveTo>
                  <a:lnTo>
                    <a:pt x="359663" y="94487"/>
                  </a:lnTo>
                </a:path>
                <a:path w="485139" h="113029">
                  <a:moveTo>
                    <a:pt x="387095" y="94487"/>
                  </a:moveTo>
                  <a:lnTo>
                    <a:pt x="481584" y="94487"/>
                  </a:lnTo>
                </a:path>
                <a:path w="485139" h="113029">
                  <a:moveTo>
                    <a:pt x="3048" y="97536"/>
                  </a:moveTo>
                  <a:lnTo>
                    <a:pt x="97536" y="97536"/>
                  </a:lnTo>
                </a:path>
                <a:path w="485139" h="113029">
                  <a:moveTo>
                    <a:pt x="124968" y="97536"/>
                  </a:moveTo>
                  <a:lnTo>
                    <a:pt x="359663" y="97536"/>
                  </a:lnTo>
                </a:path>
                <a:path w="485139" h="113029">
                  <a:moveTo>
                    <a:pt x="124968" y="100584"/>
                  </a:moveTo>
                  <a:lnTo>
                    <a:pt x="359663" y="100584"/>
                  </a:lnTo>
                </a:path>
                <a:path w="485139" h="113029">
                  <a:moveTo>
                    <a:pt x="124968" y="103632"/>
                  </a:moveTo>
                  <a:lnTo>
                    <a:pt x="359663" y="103632"/>
                  </a:lnTo>
                </a:path>
                <a:path w="485139" h="113029">
                  <a:moveTo>
                    <a:pt x="124968" y="106680"/>
                  </a:moveTo>
                  <a:lnTo>
                    <a:pt x="359663" y="106680"/>
                  </a:lnTo>
                </a:path>
                <a:path w="485139" h="113029">
                  <a:moveTo>
                    <a:pt x="390144" y="106680"/>
                  </a:moveTo>
                  <a:lnTo>
                    <a:pt x="484632" y="106680"/>
                  </a:lnTo>
                </a:path>
                <a:path w="485139" h="113029">
                  <a:moveTo>
                    <a:pt x="0" y="109728"/>
                  </a:moveTo>
                  <a:lnTo>
                    <a:pt x="94488" y="109728"/>
                  </a:lnTo>
                </a:path>
                <a:path w="485139" h="113029">
                  <a:moveTo>
                    <a:pt x="124968" y="109728"/>
                  </a:moveTo>
                  <a:lnTo>
                    <a:pt x="359663" y="109728"/>
                  </a:lnTo>
                </a:path>
                <a:path w="485139" h="113029">
                  <a:moveTo>
                    <a:pt x="390144" y="109728"/>
                  </a:moveTo>
                  <a:lnTo>
                    <a:pt x="484632" y="109728"/>
                  </a:lnTo>
                </a:path>
                <a:path w="485139" h="113029">
                  <a:moveTo>
                    <a:pt x="0" y="112776"/>
                  </a:moveTo>
                  <a:lnTo>
                    <a:pt x="94488" y="112776"/>
                  </a:lnTo>
                </a:path>
                <a:path w="485139" h="113029">
                  <a:moveTo>
                    <a:pt x="124968" y="112776"/>
                  </a:moveTo>
                  <a:lnTo>
                    <a:pt x="359663" y="112776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36775" y="5129784"/>
              <a:ext cx="137160" cy="2255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399031" y="524408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8" name="object 7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55775" y="5132832"/>
              <a:ext cx="140207" cy="22555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258823" y="5244084"/>
              <a:ext cx="512445" cy="530860"/>
            </a:xfrm>
            <a:custGeom>
              <a:avLst/>
              <a:gdLst/>
              <a:ahLst/>
              <a:cxnLst/>
              <a:rect l="l" t="t" r="r" b="b"/>
              <a:pathLst>
                <a:path w="512444" h="530860">
                  <a:moveTo>
                    <a:pt x="408432" y="0"/>
                  </a:moveTo>
                  <a:lnTo>
                    <a:pt x="502920" y="0"/>
                  </a:lnTo>
                </a:path>
                <a:path w="512444" h="530860">
                  <a:moveTo>
                    <a:pt x="12192" y="3048"/>
                  </a:moveTo>
                  <a:lnTo>
                    <a:pt x="106680" y="3048"/>
                  </a:lnTo>
                </a:path>
                <a:path w="512444" h="530860">
                  <a:moveTo>
                    <a:pt x="140208" y="3048"/>
                  </a:moveTo>
                  <a:lnTo>
                    <a:pt x="374903" y="3048"/>
                  </a:lnTo>
                </a:path>
                <a:path w="512444" h="530860">
                  <a:moveTo>
                    <a:pt x="408432" y="3048"/>
                  </a:moveTo>
                  <a:lnTo>
                    <a:pt x="502920" y="3048"/>
                  </a:lnTo>
                </a:path>
                <a:path w="512444" h="530860">
                  <a:moveTo>
                    <a:pt x="12192" y="6096"/>
                  </a:moveTo>
                  <a:lnTo>
                    <a:pt x="106680" y="6096"/>
                  </a:lnTo>
                </a:path>
                <a:path w="512444" h="530860">
                  <a:moveTo>
                    <a:pt x="140208" y="6096"/>
                  </a:moveTo>
                  <a:lnTo>
                    <a:pt x="374903" y="6096"/>
                  </a:lnTo>
                </a:path>
                <a:path w="512444" h="530860">
                  <a:moveTo>
                    <a:pt x="140208" y="9144"/>
                  </a:moveTo>
                  <a:lnTo>
                    <a:pt x="374903" y="9144"/>
                  </a:lnTo>
                </a:path>
                <a:path w="512444" h="530860">
                  <a:moveTo>
                    <a:pt x="140208" y="12192"/>
                  </a:moveTo>
                  <a:lnTo>
                    <a:pt x="374903" y="12192"/>
                  </a:lnTo>
                </a:path>
                <a:path w="512444" h="530860">
                  <a:moveTo>
                    <a:pt x="411479" y="12192"/>
                  </a:moveTo>
                  <a:lnTo>
                    <a:pt x="502919" y="12192"/>
                  </a:lnTo>
                </a:path>
                <a:path w="512444" h="530860">
                  <a:moveTo>
                    <a:pt x="9144" y="15240"/>
                  </a:moveTo>
                  <a:lnTo>
                    <a:pt x="103632" y="15240"/>
                  </a:lnTo>
                </a:path>
                <a:path w="512444" h="530860">
                  <a:moveTo>
                    <a:pt x="140208" y="15240"/>
                  </a:moveTo>
                  <a:lnTo>
                    <a:pt x="374903" y="15240"/>
                  </a:lnTo>
                </a:path>
                <a:path w="512444" h="530860">
                  <a:moveTo>
                    <a:pt x="411479" y="15240"/>
                  </a:moveTo>
                  <a:lnTo>
                    <a:pt x="502919" y="15240"/>
                  </a:lnTo>
                </a:path>
                <a:path w="512444" h="530860">
                  <a:moveTo>
                    <a:pt x="9144" y="18287"/>
                  </a:moveTo>
                  <a:lnTo>
                    <a:pt x="103632" y="18287"/>
                  </a:lnTo>
                </a:path>
                <a:path w="512444" h="530860">
                  <a:moveTo>
                    <a:pt x="140208" y="18287"/>
                  </a:moveTo>
                  <a:lnTo>
                    <a:pt x="374903" y="18287"/>
                  </a:lnTo>
                </a:path>
                <a:path w="512444" h="530860">
                  <a:moveTo>
                    <a:pt x="140208" y="21336"/>
                  </a:moveTo>
                  <a:lnTo>
                    <a:pt x="374903" y="21336"/>
                  </a:lnTo>
                </a:path>
                <a:path w="512444" h="530860">
                  <a:moveTo>
                    <a:pt x="140208" y="24384"/>
                  </a:moveTo>
                  <a:lnTo>
                    <a:pt x="374903" y="24384"/>
                  </a:lnTo>
                </a:path>
                <a:path w="512444" h="530860">
                  <a:moveTo>
                    <a:pt x="414528" y="24384"/>
                  </a:moveTo>
                  <a:lnTo>
                    <a:pt x="505967" y="24384"/>
                  </a:lnTo>
                </a:path>
                <a:path w="512444" h="530860">
                  <a:moveTo>
                    <a:pt x="6096" y="27432"/>
                  </a:moveTo>
                  <a:lnTo>
                    <a:pt x="100584" y="27432"/>
                  </a:lnTo>
                </a:path>
                <a:path w="512444" h="530860">
                  <a:moveTo>
                    <a:pt x="140208" y="27432"/>
                  </a:moveTo>
                  <a:lnTo>
                    <a:pt x="374903" y="27432"/>
                  </a:lnTo>
                </a:path>
                <a:path w="512444" h="530860">
                  <a:moveTo>
                    <a:pt x="414528" y="27432"/>
                  </a:moveTo>
                  <a:lnTo>
                    <a:pt x="505967" y="27432"/>
                  </a:lnTo>
                </a:path>
                <a:path w="512444" h="530860">
                  <a:moveTo>
                    <a:pt x="6096" y="30480"/>
                  </a:moveTo>
                  <a:lnTo>
                    <a:pt x="100584" y="30480"/>
                  </a:lnTo>
                </a:path>
                <a:path w="512444" h="530860">
                  <a:moveTo>
                    <a:pt x="140208" y="30480"/>
                  </a:moveTo>
                  <a:lnTo>
                    <a:pt x="374903" y="30480"/>
                  </a:lnTo>
                </a:path>
                <a:path w="512444" h="530860">
                  <a:moveTo>
                    <a:pt x="140208" y="33528"/>
                  </a:moveTo>
                  <a:lnTo>
                    <a:pt x="374903" y="33528"/>
                  </a:lnTo>
                </a:path>
                <a:path w="512444" h="530860">
                  <a:moveTo>
                    <a:pt x="140208" y="36575"/>
                  </a:moveTo>
                  <a:lnTo>
                    <a:pt x="374903" y="36575"/>
                  </a:lnTo>
                </a:path>
                <a:path w="512444" h="530860">
                  <a:moveTo>
                    <a:pt x="140208" y="39624"/>
                  </a:moveTo>
                  <a:lnTo>
                    <a:pt x="374903" y="39624"/>
                  </a:lnTo>
                </a:path>
                <a:path w="512444" h="530860">
                  <a:moveTo>
                    <a:pt x="414528" y="39624"/>
                  </a:moveTo>
                  <a:lnTo>
                    <a:pt x="509016" y="39624"/>
                  </a:lnTo>
                </a:path>
                <a:path w="512444" h="530860">
                  <a:moveTo>
                    <a:pt x="3048" y="42672"/>
                  </a:moveTo>
                  <a:lnTo>
                    <a:pt x="97536" y="42672"/>
                  </a:lnTo>
                </a:path>
                <a:path w="512444" h="530860">
                  <a:moveTo>
                    <a:pt x="140208" y="42672"/>
                  </a:moveTo>
                  <a:lnTo>
                    <a:pt x="374903" y="42672"/>
                  </a:lnTo>
                </a:path>
                <a:path w="512444" h="530860">
                  <a:moveTo>
                    <a:pt x="140208" y="45720"/>
                  </a:moveTo>
                  <a:lnTo>
                    <a:pt x="374903" y="45720"/>
                  </a:lnTo>
                </a:path>
                <a:path w="512444" h="530860">
                  <a:moveTo>
                    <a:pt x="140208" y="48768"/>
                  </a:moveTo>
                  <a:lnTo>
                    <a:pt x="374903" y="48768"/>
                  </a:lnTo>
                </a:path>
                <a:path w="512444" h="530860">
                  <a:moveTo>
                    <a:pt x="140208" y="51816"/>
                  </a:moveTo>
                  <a:lnTo>
                    <a:pt x="374903" y="51816"/>
                  </a:lnTo>
                </a:path>
                <a:path w="512444" h="530860">
                  <a:moveTo>
                    <a:pt x="417576" y="51816"/>
                  </a:moveTo>
                  <a:lnTo>
                    <a:pt x="512064" y="51816"/>
                  </a:lnTo>
                </a:path>
                <a:path w="512444" h="530860">
                  <a:moveTo>
                    <a:pt x="0" y="54863"/>
                  </a:moveTo>
                  <a:lnTo>
                    <a:pt x="94488" y="54863"/>
                  </a:lnTo>
                </a:path>
                <a:path w="512444" h="530860">
                  <a:moveTo>
                    <a:pt x="140208" y="54863"/>
                  </a:moveTo>
                  <a:lnTo>
                    <a:pt x="374903" y="54863"/>
                  </a:lnTo>
                </a:path>
                <a:path w="512444" h="530860">
                  <a:moveTo>
                    <a:pt x="140208" y="57912"/>
                  </a:moveTo>
                  <a:lnTo>
                    <a:pt x="374903" y="57912"/>
                  </a:lnTo>
                </a:path>
                <a:path w="512444" h="530860">
                  <a:moveTo>
                    <a:pt x="140208" y="60960"/>
                  </a:moveTo>
                  <a:lnTo>
                    <a:pt x="374903" y="60960"/>
                  </a:lnTo>
                </a:path>
                <a:path w="512444" h="530860">
                  <a:moveTo>
                    <a:pt x="140208" y="64008"/>
                  </a:moveTo>
                  <a:lnTo>
                    <a:pt x="374903" y="64008"/>
                  </a:lnTo>
                </a:path>
                <a:path w="512444" h="530860">
                  <a:moveTo>
                    <a:pt x="140208" y="67056"/>
                  </a:moveTo>
                  <a:lnTo>
                    <a:pt x="374903" y="67056"/>
                  </a:lnTo>
                </a:path>
                <a:path w="512444" h="530860">
                  <a:moveTo>
                    <a:pt x="140208" y="70104"/>
                  </a:moveTo>
                  <a:lnTo>
                    <a:pt x="374903" y="70104"/>
                  </a:lnTo>
                </a:path>
                <a:path w="512444" h="530860">
                  <a:moveTo>
                    <a:pt x="140208" y="73152"/>
                  </a:moveTo>
                  <a:lnTo>
                    <a:pt x="374903" y="73152"/>
                  </a:lnTo>
                </a:path>
                <a:path w="512444" h="530860">
                  <a:moveTo>
                    <a:pt x="140208" y="76200"/>
                  </a:moveTo>
                  <a:lnTo>
                    <a:pt x="374903" y="76200"/>
                  </a:lnTo>
                </a:path>
                <a:path w="512444" h="530860">
                  <a:moveTo>
                    <a:pt x="0" y="79248"/>
                  </a:moveTo>
                  <a:lnTo>
                    <a:pt x="88392" y="79248"/>
                  </a:lnTo>
                </a:path>
                <a:path w="512444" h="530860">
                  <a:moveTo>
                    <a:pt x="140208" y="79248"/>
                  </a:moveTo>
                  <a:lnTo>
                    <a:pt x="374903" y="79248"/>
                  </a:lnTo>
                </a:path>
                <a:path w="512444" h="530860">
                  <a:moveTo>
                    <a:pt x="140208" y="82296"/>
                  </a:moveTo>
                  <a:lnTo>
                    <a:pt x="374903" y="82296"/>
                  </a:lnTo>
                </a:path>
                <a:path w="512444" h="530860">
                  <a:moveTo>
                    <a:pt x="140208" y="85344"/>
                  </a:moveTo>
                  <a:lnTo>
                    <a:pt x="374903" y="85344"/>
                  </a:lnTo>
                </a:path>
                <a:path w="512444" h="530860">
                  <a:moveTo>
                    <a:pt x="140208" y="88392"/>
                  </a:moveTo>
                  <a:lnTo>
                    <a:pt x="374903" y="88392"/>
                  </a:lnTo>
                </a:path>
                <a:path w="512444" h="530860">
                  <a:moveTo>
                    <a:pt x="140208" y="91440"/>
                  </a:moveTo>
                  <a:lnTo>
                    <a:pt x="374903" y="91440"/>
                  </a:lnTo>
                </a:path>
                <a:path w="512444" h="530860">
                  <a:moveTo>
                    <a:pt x="140208" y="94487"/>
                  </a:moveTo>
                  <a:lnTo>
                    <a:pt x="374903" y="94487"/>
                  </a:lnTo>
                </a:path>
                <a:path w="512444" h="530860">
                  <a:moveTo>
                    <a:pt x="435864" y="94487"/>
                  </a:moveTo>
                  <a:lnTo>
                    <a:pt x="502920" y="94487"/>
                  </a:lnTo>
                </a:path>
                <a:path w="512444" h="530860">
                  <a:moveTo>
                    <a:pt x="140208" y="97536"/>
                  </a:moveTo>
                  <a:lnTo>
                    <a:pt x="374903" y="97536"/>
                  </a:lnTo>
                </a:path>
                <a:path w="512444" h="530860">
                  <a:moveTo>
                    <a:pt x="140208" y="100584"/>
                  </a:moveTo>
                  <a:lnTo>
                    <a:pt x="374903" y="100584"/>
                  </a:lnTo>
                </a:path>
                <a:path w="512444" h="530860">
                  <a:moveTo>
                    <a:pt x="140208" y="103632"/>
                  </a:moveTo>
                  <a:lnTo>
                    <a:pt x="374903" y="103632"/>
                  </a:lnTo>
                </a:path>
                <a:path w="512444" h="530860">
                  <a:moveTo>
                    <a:pt x="140208" y="106680"/>
                  </a:moveTo>
                  <a:lnTo>
                    <a:pt x="374903" y="106680"/>
                  </a:lnTo>
                </a:path>
                <a:path w="512444" h="530860">
                  <a:moveTo>
                    <a:pt x="140208" y="109728"/>
                  </a:moveTo>
                  <a:lnTo>
                    <a:pt x="234696" y="109728"/>
                  </a:lnTo>
                </a:path>
                <a:path w="512444" h="530860">
                  <a:moveTo>
                    <a:pt x="280416" y="109728"/>
                  </a:moveTo>
                  <a:lnTo>
                    <a:pt x="374904" y="109728"/>
                  </a:lnTo>
                </a:path>
                <a:path w="512444" h="530860">
                  <a:moveTo>
                    <a:pt x="140208" y="112775"/>
                  </a:moveTo>
                  <a:lnTo>
                    <a:pt x="234696" y="112775"/>
                  </a:lnTo>
                </a:path>
                <a:path w="512444" h="530860">
                  <a:moveTo>
                    <a:pt x="280416" y="112775"/>
                  </a:moveTo>
                  <a:lnTo>
                    <a:pt x="374904" y="112775"/>
                  </a:lnTo>
                </a:path>
                <a:path w="512444" h="530860">
                  <a:moveTo>
                    <a:pt x="140208" y="115824"/>
                  </a:moveTo>
                  <a:lnTo>
                    <a:pt x="234696" y="115824"/>
                  </a:lnTo>
                </a:path>
                <a:path w="512444" h="530860">
                  <a:moveTo>
                    <a:pt x="280416" y="115824"/>
                  </a:moveTo>
                  <a:lnTo>
                    <a:pt x="374904" y="115824"/>
                  </a:lnTo>
                </a:path>
                <a:path w="512444" h="530860">
                  <a:moveTo>
                    <a:pt x="140208" y="118872"/>
                  </a:moveTo>
                  <a:lnTo>
                    <a:pt x="234696" y="118872"/>
                  </a:lnTo>
                </a:path>
                <a:path w="512444" h="530860">
                  <a:moveTo>
                    <a:pt x="280416" y="118872"/>
                  </a:moveTo>
                  <a:lnTo>
                    <a:pt x="374904" y="118872"/>
                  </a:lnTo>
                </a:path>
                <a:path w="512444" h="530860">
                  <a:moveTo>
                    <a:pt x="140208" y="121920"/>
                  </a:moveTo>
                  <a:lnTo>
                    <a:pt x="234696" y="121920"/>
                  </a:lnTo>
                </a:path>
                <a:path w="512444" h="530860">
                  <a:moveTo>
                    <a:pt x="280416" y="121920"/>
                  </a:moveTo>
                  <a:lnTo>
                    <a:pt x="374904" y="121920"/>
                  </a:lnTo>
                </a:path>
                <a:path w="512444" h="530860">
                  <a:moveTo>
                    <a:pt x="140208" y="124968"/>
                  </a:moveTo>
                  <a:lnTo>
                    <a:pt x="234696" y="124968"/>
                  </a:lnTo>
                </a:path>
                <a:path w="512444" h="530860">
                  <a:moveTo>
                    <a:pt x="280416" y="124968"/>
                  </a:moveTo>
                  <a:lnTo>
                    <a:pt x="374904" y="124968"/>
                  </a:lnTo>
                </a:path>
                <a:path w="512444" h="530860">
                  <a:moveTo>
                    <a:pt x="140208" y="128016"/>
                  </a:moveTo>
                  <a:lnTo>
                    <a:pt x="234696" y="128016"/>
                  </a:lnTo>
                </a:path>
                <a:path w="512444" h="530860">
                  <a:moveTo>
                    <a:pt x="280416" y="128016"/>
                  </a:moveTo>
                  <a:lnTo>
                    <a:pt x="374904" y="128016"/>
                  </a:lnTo>
                </a:path>
                <a:path w="512444" h="530860">
                  <a:moveTo>
                    <a:pt x="140208" y="131063"/>
                  </a:moveTo>
                  <a:lnTo>
                    <a:pt x="234696" y="131063"/>
                  </a:lnTo>
                </a:path>
                <a:path w="512444" h="530860">
                  <a:moveTo>
                    <a:pt x="280416" y="131063"/>
                  </a:moveTo>
                  <a:lnTo>
                    <a:pt x="374904" y="131063"/>
                  </a:lnTo>
                </a:path>
                <a:path w="512444" h="530860">
                  <a:moveTo>
                    <a:pt x="140208" y="134112"/>
                  </a:moveTo>
                  <a:lnTo>
                    <a:pt x="234696" y="134112"/>
                  </a:lnTo>
                </a:path>
                <a:path w="512444" h="530860">
                  <a:moveTo>
                    <a:pt x="280416" y="134112"/>
                  </a:moveTo>
                  <a:lnTo>
                    <a:pt x="374904" y="134112"/>
                  </a:lnTo>
                </a:path>
                <a:path w="512444" h="530860">
                  <a:moveTo>
                    <a:pt x="140208" y="137160"/>
                  </a:moveTo>
                  <a:lnTo>
                    <a:pt x="234696" y="137160"/>
                  </a:lnTo>
                </a:path>
                <a:path w="512444" h="530860">
                  <a:moveTo>
                    <a:pt x="280416" y="137160"/>
                  </a:moveTo>
                  <a:lnTo>
                    <a:pt x="374904" y="137160"/>
                  </a:lnTo>
                </a:path>
                <a:path w="512444" h="530860">
                  <a:moveTo>
                    <a:pt x="140208" y="140208"/>
                  </a:moveTo>
                  <a:lnTo>
                    <a:pt x="234696" y="140208"/>
                  </a:lnTo>
                </a:path>
                <a:path w="512444" h="530860">
                  <a:moveTo>
                    <a:pt x="280416" y="140208"/>
                  </a:moveTo>
                  <a:lnTo>
                    <a:pt x="374904" y="140208"/>
                  </a:lnTo>
                </a:path>
                <a:path w="512444" h="530860">
                  <a:moveTo>
                    <a:pt x="140208" y="143256"/>
                  </a:moveTo>
                  <a:lnTo>
                    <a:pt x="234696" y="143256"/>
                  </a:lnTo>
                </a:path>
                <a:path w="512444" h="530860">
                  <a:moveTo>
                    <a:pt x="280416" y="143256"/>
                  </a:moveTo>
                  <a:lnTo>
                    <a:pt x="374904" y="143256"/>
                  </a:lnTo>
                </a:path>
                <a:path w="512444" h="530860">
                  <a:moveTo>
                    <a:pt x="140208" y="146304"/>
                  </a:moveTo>
                  <a:lnTo>
                    <a:pt x="234696" y="146304"/>
                  </a:lnTo>
                </a:path>
                <a:path w="512444" h="530860">
                  <a:moveTo>
                    <a:pt x="280416" y="146304"/>
                  </a:moveTo>
                  <a:lnTo>
                    <a:pt x="374904" y="146304"/>
                  </a:lnTo>
                </a:path>
                <a:path w="512444" h="530860">
                  <a:moveTo>
                    <a:pt x="140208" y="149352"/>
                  </a:moveTo>
                  <a:lnTo>
                    <a:pt x="234696" y="149352"/>
                  </a:lnTo>
                </a:path>
                <a:path w="512444" h="530860">
                  <a:moveTo>
                    <a:pt x="280416" y="149352"/>
                  </a:moveTo>
                  <a:lnTo>
                    <a:pt x="374904" y="149352"/>
                  </a:lnTo>
                </a:path>
                <a:path w="512444" h="530860">
                  <a:moveTo>
                    <a:pt x="140208" y="152400"/>
                  </a:moveTo>
                  <a:lnTo>
                    <a:pt x="234696" y="152400"/>
                  </a:lnTo>
                </a:path>
                <a:path w="512444" h="530860">
                  <a:moveTo>
                    <a:pt x="280416" y="152400"/>
                  </a:moveTo>
                  <a:lnTo>
                    <a:pt x="374904" y="152400"/>
                  </a:lnTo>
                </a:path>
                <a:path w="512444" h="530860">
                  <a:moveTo>
                    <a:pt x="140208" y="155448"/>
                  </a:moveTo>
                  <a:lnTo>
                    <a:pt x="234696" y="155448"/>
                  </a:lnTo>
                </a:path>
                <a:path w="512444" h="530860">
                  <a:moveTo>
                    <a:pt x="280416" y="155448"/>
                  </a:moveTo>
                  <a:lnTo>
                    <a:pt x="374904" y="155448"/>
                  </a:lnTo>
                </a:path>
                <a:path w="512444" h="530860">
                  <a:moveTo>
                    <a:pt x="140208" y="158496"/>
                  </a:moveTo>
                  <a:lnTo>
                    <a:pt x="234696" y="158496"/>
                  </a:lnTo>
                </a:path>
                <a:path w="512444" h="530860">
                  <a:moveTo>
                    <a:pt x="280416" y="158496"/>
                  </a:moveTo>
                  <a:lnTo>
                    <a:pt x="374904" y="158496"/>
                  </a:lnTo>
                </a:path>
                <a:path w="512444" h="530860">
                  <a:moveTo>
                    <a:pt x="140208" y="161544"/>
                  </a:moveTo>
                  <a:lnTo>
                    <a:pt x="234696" y="161544"/>
                  </a:lnTo>
                </a:path>
                <a:path w="512444" h="530860">
                  <a:moveTo>
                    <a:pt x="280416" y="161544"/>
                  </a:moveTo>
                  <a:lnTo>
                    <a:pt x="374904" y="161544"/>
                  </a:lnTo>
                </a:path>
                <a:path w="512444" h="530860">
                  <a:moveTo>
                    <a:pt x="140208" y="164592"/>
                  </a:moveTo>
                  <a:lnTo>
                    <a:pt x="234696" y="164592"/>
                  </a:lnTo>
                </a:path>
                <a:path w="512444" h="530860">
                  <a:moveTo>
                    <a:pt x="280416" y="164592"/>
                  </a:moveTo>
                  <a:lnTo>
                    <a:pt x="374904" y="164592"/>
                  </a:lnTo>
                </a:path>
                <a:path w="512444" h="530860">
                  <a:moveTo>
                    <a:pt x="140208" y="167640"/>
                  </a:moveTo>
                  <a:lnTo>
                    <a:pt x="234696" y="167640"/>
                  </a:lnTo>
                </a:path>
                <a:path w="512444" h="530860">
                  <a:moveTo>
                    <a:pt x="280416" y="167640"/>
                  </a:moveTo>
                  <a:lnTo>
                    <a:pt x="374904" y="167640"/>
                  </a:lnTo>
                </a:path>
                <a:path w="512444" h="530860">
                  <a:moveTo>
                    <a:pt x="140208" y="170687"/>
                  </a:moveTo>
                  <a:lnTo>
                    <a:pt x="234696" y="170687"/>
                  </a:lnTo>
                </a:path>
                <a:path w="512444" h="530860">
                  <a:moveTo>
                    <a:pt x="280416" y="170687"/>
                  </a:moveTo>
                  <a:lnTo>
                    <a:pt x="374904" y="170687"/>
                  </a:lnTo>
                </a:path>
                <a:path w="512444" h="530860">
                  <a:moveTo>
                    <a:pt x="140208" y="173736"/>
                  </a:moveTo>
                  <a:lnTo>
                    <a:pt x="234696" y="173736"/>
                  </a:lnTo>
                </a:path>
                <a:path w="512444" h="530860">
                  <a:moveTo>
                    <a:pt x="280416" y="173736"/>
                  </a:moveTo>
                  <a:lnTo>
                    <a:pt x="374904" y="173736"/>
                  </a:lnTo>
                </a:path>
                <a:path w="512444" h="530860">
                  <a:moveTo>
                    <a:pt x="140208" y="176784"/>
                  </a:moveTo>
                  <a:lnTo>
                    <a:pt x="234696" y="176784"/>
                  </a:lnTo>
                </a:path>
                <a:path w="512444" h="530860">
                  <a:moveTo>
                    <a:pt x="280416" y="176784"/>
                  </a:moveTo>
                  <a:lnTo>
                    <a:pt x="374904" y="176784"/>
                  </a:lnTo>
                </a:path>
                <a:path w="512444" h="530860">
                  <a:moveTo>
                    <a:pt x="140208" y="179832"/>
                  </a:moveTo>
                  <a:lnTo>
                    <a:pt x="234696" y="179832"/>
                  </a:lnTo>
                </a:path>
                <a:path w="512444" h="530860">
                  <a:moveTo>
                    <a:pt x="280416" y="179832"/>
                  </a:moveTo>
                  <a:lnTo>
                    <a:pt x="374904" y="179832"/>
                  </a:lnTo>
                </a:path>
                <a:path w="512444" h="530860">
                  <a:moveTo>
                    <a:pt x="140208" y="182880"/>
                  </a:moveTo>
                  <a:lnTo>
                    <a:pt x="234696" y="182880"/>
                  </a:lnTo>
                </a:path>
                <a:path w="512444" h="530860">
                  <a:moveTo>
                    <a:pt x="280416" y="182880"/>
                  </a:moveTo>
                  <a:lnTo>
                    <a:pt x="374904" y="182880"/>
                  </a:lnTo>
                </a:path>
                <a:path w="512444" h="530860">
                  <a:moveTo>
                    <a:pt x="140208" y="185928"/>
                  </a:moveTo>
                  <a:lnTo>
                    <a:pt x="234696" y="185928"/>
                  </a:lnTo>
                </a:path>
                <a:path w="512444" h="530860">
                  <a:moveTo>
                    <a:pt x="280416" y="185928"/>
                  </a:moveTo>
                  <a:lnTo>
                    <a:pt x="374904" y="185928"/>
                  </a:lnTo>
                </a:path>
                <a:path w="512444" h="530860">
                  <a:moveTo>
                    <a:pt x="140208" y="188975"/>
                  </a:moveTo>
                  <a:lnTo>
                    <a:pt x="234696" y="188975"/>
                  </a:lnTo>
                </a:path>
                <a:path w="512444" h="530860">
                  <a:moveTo>
                    <a:pt x="280416" y="188975"/>
                  </a:moveTo>
                  <a:lnTo>
                    <a:pt x="374904" y="188975"/>
                  </a:lnTo>
                </a:path>
                <a:path w="512444" h="530860">
                  <a:moveTo>
                    <a:pt x="140208" y="192024"/>
                  </a:moveTo>
                  <a:lnTo>
                    <a:pt x="234696" y="192024"/>
                  </a:lnTo>
                </a:path>
                <a:path w="512444" h="530860">
                  <a:moveTo>
                    <a:pt x="280416" y="192024"/>
                  </a:moveTo>
                  <a:lnTo>
                    <a:pt x="374904" y="192024"/>
                  </a:lnTo>
                </a:path>
                <a:path w="512444" h="530860">
                  <a:moveTo>
                    <a:pt x="140208" y="195072"/>
                  </a:moveTo>
                  <a:lnTo>
                    <a:pt x="234696" y="195072"/>
                  </a:lnTo>
                </a:path>
                <a:path w="512444" h="530860">
                  <a:moveTo>
                    <a:pt x="280416" y="195072"/>
                  </a:moveTo>
                  <a:lnTo>
                    <a:pt x="374904" y="195072"/>
                  </a:lnTo>
                </a:path>
                <a:path w="512444" h="530860">
                  <a:moveTo>
                    <a:pt x="140208" y="198120"/>
                  </a:moveTo>
                  <a:lnTo>
                    <a:pt x="234696" y="198120"/>
                  </a:lnTo>
                </a:path>
                <a:path w="512444" h="530860">
                  <a:moveTo>
                    <a:pt x="280416" y="198120"/>
                  </a:moveTo>
                  <a:lnTo>
                    <a:pt x="374904" y="198120"/>
                  </a:lnTo>
                </a:path>
                <a:path w="512444" h="530860">
                  <a:moveTo>
                    <a:pt x="140208" y="201168"/>
                  </a:moveTo>
                  <a:lnTo>
                    <a:pt x="234696" y="201168"/>
                  </a:lnTo>
                </a:path>
                <a:path w="512444" h="530860">
                  <a:moveTo>
                    <a:pt x="280416" y="201168"/>
                  </a:moveTo>
                  <a:lnTo>
                    <a:pt x="374904" y="201168"/>
                  </a:lnTo>
                </a:path>
                <a:path w="512444" h="530860">
                  <a:moveTo>
                    <a:pt x="140208" y="204216"/>
                  </a:moveTo>
                  <a:lnTo>
                    <a:pt x="234696" y="204216"/>
                  </a:lnTo>
                </a:path>
                <a:path w="512444" h="530860">
                  <a:moveTo>
                    <a:pt x="280416" y="204216"/>
                  </a:moveTo>
                  <a:lnTo>
                    <a:pt x="374904" y="204216"/>
                  </a:lnTo>
                </a:path>
                <a:path w="512444" h="530860">
                  <a:moveTo>
                    <a:pt x="140208" y="207263"/>
                  </a:moveTo>
                  <a:lnTo>
                    <a:pt x="234696" y="207263"/>
                  </a:lnTo>
                </a:path>
                <a:path w="512444" h="530860">
                  <a:moveTo>
                    <a:pt x="280416" y="207263"/>
                  </a:moveTo>
                  <a:lnTo>
                    <a:pt x="374904" y="207263"/>
                  </a:lnTo>
                </a:path>
                <a:path w="512444" h="530860">
                  <a:moveTo>
                    <a:pt x="140208" y="210312"/>
                  </a:moveTo>
                  <a:lnTo>
                    <a:pt x="234696" y="210312"/>
                  </a:lnTo>
                </a:path>
                <a:path w="512444" h="530860">
                  <a:moveTo>
                    <a:pt x="280416" y="210312"/>
                  </a:moveTo>
                  <a:lnTo>
                    <a:pt x="374904" y="210312"/>
                  </a:lnTo>
                </a:path>
                <a:path w="512444" h="530860">
                  <a:moveTo>
                    <a:pt x="140208" y="213360"/>
                  </a:moveTo>
                  <a:lnTo>
                    <a:pt x="234696" y="213360"/>
                  </a:lnTo>
                </a:path>
                <a:path w="512444" h="530860">
                  <a:moveTo>
                    <a:pt x="280416" y="213360"/>
                  </a:moveTo>
                  <a:lnTo>
                    <a:pt x="374904" y="213360"/>
                  </a:lnTo>
                </a:path>
                <a:path w="512444" h="530860">
                  <a:moveTo>
                    <a:pt x="140208" y="216408"/>
                  </a:moveTo>
                  <a:lnTo>
                    <a:pt x="234696" y="216408"/>
                  </a:lnTo>
                </a:path>
                <a:path w="512444" h="530860">
                  <a:moveTo>
                    <a:pt x="280416" y="216408"/>
                  </a:moveTo>
                  <a:lnTo>
                    <a:pt x="374904" y="216408"/>
                  </a:lnTo>
                </a:path>
                <a:path w="512444" h="530860">
                  <a:moveTo>
                    <a:pt x="140208" y="219456"/>
                  </a:moveTo>
                  <a:lnTo>
                    <a:pt x="234696" y="219456"/>
                  </a:lnTo>
                </a:path>
                <a:path w="512444" h="530860">
                  <a:moveTo>
                    <a:pt x="280416" y="219456"/>
                  </a:moveTo>
                  <a:lnTo>
                    <a:pt x="374904" y="219456"/>
                  </a:lnTo>
                </a:path>
                <a:path w="512444" h="530860">
                  <a:moveTo>
                    <a:pt x="140208" y="222504"/>
                  </a:moveTo>
                  <a:lnTo>
                    <a:pt x="234696" y="222504"/>
                  </a:lnTo>
                </a:path>
                <a:path w="512444" h="530860">
                  <a:moveTo>
                    <a:pt x="280416" y="222504"/>
                  </a:moveTo>
                  <a:lnTo>
                    <a:pt x="374904" y="222504"/>
                  </a:lnTo>
                </a:path>
                <a:path w="512444" h="530860">
                  <a:moveTo>
                    <a:pt x="140208" y="225552"/>
                  </a:moveTo>
                  <a:lnTo>
                    <a:pt x="234696" y="225552"/>
                  </a:lnTo>
                </a:path>
                <a:path w="512444" h="530860">
                  <a:moveTo>
                    <a:pt x="280416" y="225552"/>
                  </a:moveTo>
                  <a:lnTo>
                    <a:pt x="374904" y="225552"/>
                  </a:lnTo>
                </a:path>
                <a:path w="512444" h="530860">
                  <a:moveTo>
                    <a:pt x="140208" y="228600"/>
                  </a:moveTo>
                  <a:lnTo>
                    <a:pt x="234696" y="228600"/>
                  </a:lnTo>
                </a:path>
                <a:path w="512444" h="530860">
                  <a:moveTo>
                    <a:pt x="280416" y="228600"/>
                  </a:moveTo>
                  <a:lnTo>
                    <a:pt x="374904" y="228600"/>
                  </a:lnTo>
                </a:path>
                <a:path w="512444" h="530860">
                  <a:moveTo>
                    <a:pt x="140208" y="231648"/>
                  </a:moveTo>
                  <a:lnTo>
                    <a:pt x="234696" y="231648"/>
                  </a:lnTo>
                </a:path>
                <a:path w="512444" h="530860">
                  <a:moveTo>
                    <a:pt x="280416" y="231648"/>
                  </a:moveTo>
                  <a:lnTo>
                    <a:pt x="374904" y="231648"/>
                  </a:lnTo>
                </a:path>
                <a:path w="512444" h="530860">
                  <a:moveTo>
                    <a:pt x="140208" y="234696"/>
                  </a:moveTo>
                  <a:lnTo>
                    <a:pt x="234696" y="234696"/>
                  </a:lnTo>
                </a:path>
                <a:path w="512444" h="530860">
                  <a:moveTo>
                    <a:pt x="280416" y="234696"/>
                  </a:moveTo>
                  <a:lnTo>
                    <a:pt x="374904" y="234696"/>
                  </a:lnTo>
                </a:path>
                <a:path w="512444" h="530860">
                  <a:moveTo>
                    <a:pt x="140208" y="237744"/>
                  </a:moveTo>
                  <a:lnTo>
                    <a:pt x="234696" y="237744"/>
                  </a:lnTo>
                </a:path>
                <a:path w="512444" h="530860">
                  <a:moveTo>
                    <a:pt x="280416" y="237744"/>
                  </a:moveTo>
                  <a:lnTo>
                    <a:pt x="374904" y="237744"/>
                  </a:lnTo>
                </a:path>
                <a:path w="512444" h="530860">
                  <a:moveTo>
                    <a:pt x="140208" y="240792"/>
                  </a:moveTo>
                  <a:lnTo>
                    <a:pt x="234696" y="240792"/>
                  </a:lnTo>
                </a:path>
                <a:path w="512444" h="530860">
                  <a:moveTo>
                    <a:pt x="280416" y="240792"/>
                  </a:moveTo>
                  <a:lnTo>
                    <a:pt x="374904" y="240792"/>
                  </a:lnTo>
                </a:path>
                <a:path w="512444" h="530860">
                  <a:moveTo>
                    <a:pt x="140208" y="243840"/>
                  </a:moveTo>
                  <a:lnTo>
                    <a:pt x="234696" y="243840"/>
                  </a:lnTo>
                </a:path>
                <a:path w="512444" h="530860">
                  <a:moveTo>
                    <a:pt x="280416" y="243840"/>
                  </a:moveTo>
                  <a:lnTo>
                    <a:pt x="374904" y="243840"/>
                  </a:lnTo>
                </a:path>
                <a:path w="512444" h="530860">
                  <a:moveTo>
                    <a:pt x="140208" y="246887"/>
                  </a:moveTo>
                  <a:lnTo>
                    <a:pt x="234696" y="246887"/>
                  </a:lnTo>
                </a:path>
                <a:path w="512444" h="530860">
                  <a:moveTo>
                    <a:pt x="280416" y="246887"/>
                  </a:moveTo>
                  <a:lnTo>
                    <a:pt x="374904" y="246887"/>
                  </a:lnTo>
                </a:path>
                <a:path w="512444" h="530860">
                  <a:moveTo>
                    <a:pt x="140208" y="249936"/>
                  </a:moveTo>
                  <a:lnTo>
                    <a:pt x="234696" y="249936"/>
                  </a:lnTo>
                </a:path>
                <a:path w="512444" h="530860">
                  <a:moveTo>
                    <a:pt x="280416" y="249936"/>
                  </a:moveTo>
                  <a:lnTo>
                    <a:pt x="374904" y="249936"/>
                  </a:lnTo>
                </a:path>
                <a:path w="512444" h="530860">
                  <a:moveTo>
                    <a:pt x="140208" y="252984"/>
                  </a:moveTo>
                  <a:lnTo>
                    <a:pt x="234696" y="252984"/>
                  </a:lnTo>
                </a:path>
                <a:path w="512444" h="530860">
                  <a:moveTo>
                    <a:pt x="280416" y="252984"/>
                  </a:moveTo>
                  <a:lnTo>
                    <a:pt x="374904" y="252984"/>
                  </a:lnTo>
                </a:path>
                <a:path w="512444" h="530860">
                  <a:moveTo>
                    <a:pt x="140208" y="256032"/>
                  </a:moveTo>
                  <a:lnTo>
                    <a:pt x="234696" y="256032"/>
                  </a:lnTo>
                </a:path>
                <a:path w="512444" h="530860">
                  <a:moveTo>
                    <a:pt x="280416" y="256032"/>
                  </a:moveTo>
                  <a:lnTo>
                    <a:pt x="374904" y="256032"/>
                  </a:lnTo>
                </a:path>
                <a:path w="512444" h="530860">
                  <a:moveTo>
                    <a:pt x="140208" y="259080"/>
                  </a:moveTo>
                  <a:lnTo>
                    <a:pt x="234696" y="259080"/>
                  </a:lnTo>
                </a:path>
                <a:path w="512444" h="530860">
                  <a:moveTo>
                    <a:pt x="280416" y="259080"/>
                  </a:moveTo>
                  <a:lnTo>
                    <a:pt x="374904" y="259080"/>
                  </a:lnTo>
                </a:path>
                <a:path w="512444" h="530860">
                  <a:moveTo>
                    <a:pt x="140208" y="262128"/>
                  </a:moveTo>
                  <a:lnTo>
                    <a:pt x="234696" y="262128"/>
                  </a:lnTo>
                </a:path>
                <a:path w="512444" h="530860">
                  <a:moveTo>
                    <a:pt x="280416" y="262128"/>
                  </a:moveTo>
                  <a:lnTo>
                    <a:pt x="374904" y="262128"/>
                  </a:lnTo>
                </a:path>
                <a:path w="512444" h="530860">
                  <a:moveTo>
                    <a:pt x="140208" y="265175"/>
                  </a:moveTo>
                  <a:lnTo>
                    <a:pt x="234696" y="265175"/>
                  </a:lnTo>
                </a:path>
                <a:path w="512444" h="530860">
                  <a:moveTo>
                    <a:pt x="280416" y="265175"/>
                  </a:moveTo>
                  <a:lnTo>
                    <a:pt x="374904" y="265175"/>
                  </a:lnTo>
                </a:path>
                <a:path w="512444" h="530860">
                  <a:moveTo>
                    <a:pt x="140208" y="268224"/>
                  </a:moveTo>
                  <a:lnTo>
                    <a:pt x="234696" y="268224"/>
                  </a:lnTo>
                </a:path>
                <a:path w="512444" h="530860">
                  <a:moveTo>
                    <a:pt x="280416" y="268224"/>
                  </a:moveTo>
                  <a:lnTo>
                    <a:pt x="374904" y="268224"/>
                  </a:lnTo>
                </a:path>
                <a:path w="512444" h="530860">
                  <a:moveTo>
                    <a:pt x="140208" y="271272"/>
                  </a:moveTo>
                  <a:lnTo>
                    <a:pt x="234696" y="271272"/>
                  </a:lnTo>
                </a:path>
                <a:path w="512444" h="530860">
                  <a:moveTo>
                    <a:pt x="280416" y="271272"/>
                  </a:moveTo>
                  <a:lnTo>
                    <a:pt x="374904" y="271272"/>
                  </a:lnTo>
                </a:path>
                <a:path w="512444" h="530860">
                  <a:moveTo>
                    <a:pt x="140208" y="274320"/>
                  </a:moveTo>
                  <a:lnTo>
                    <a:pt x="234696" y="274320"/>
                  </a:lnTo>
                </a:path>
                <a:path w="512444" h="530860">
                  <a:moveTo>
                    <a:pt x="280416" y="274320"/>
                  </a:moveTo>
                  <a:lnTo>
                    <a:pt x="374904" y="274320"/>
                  </a:lnTo>
                </a:path>
                <a:path w="512444" h="530860">
                  <a:moveTo>
                    <a:pt x="140208" y="277368"/>
                  </a:moveTo>
                  <a:lnTo>
                    <a:pt x="234696" y="277368"/>
                  </a:lnTo>
                </a:path>
                <a:path w="512444" h="530860">
                  <a:moveTo>
                    <a:pt x="280416" y="277368"/>
                  </a:moveTo>
                  <a:lnTo>
                    <a:pt x="374904" y="277368"/>
                  </a:lnTo>
                </a:path>
                <a:path w="512444" h="530860">
                  <a:moveTo>
                    <a:pt x="140208" y="280416"/>
                  </a:moveTo>
                  <a:lnTo>
                    <a:pt x="234696" y="280416"/>
                  </a:lnTo>
                </a:path>
                <a:path w="512444" h="530860">
                  <a:moveTo>
                    <a:pt x="280416" y="280416"/>
                  </a:moveTo>
                  <a:lnTo>
                    <a:pt x="374904" y="280416"/>
                  </a:lnTo>
                </a:path>
                <a:path w="512444" h="530860">
                  <a:moveTo>
                    <a:pt x="140208" y="283463"/>
                  </a:moveTo>
                  <a:lnTo>
                    <a:pt x="234696" y="283463"/>
                  </a:lnTo>
                </a:path>
                <a:path w="512444" h="530860">
                  <a:moveTo>
                    <a:pt x="280416" y="283463"/>
                  </a:moveTo>
                  <a:lnTo>
                    <a:pt x="374904" y="283463"/>
                  </a:lnTo>
                </a:path>
                <a:path w="512444" h="530860">
                  <a:moveTo>
                    <a:pt x="140208" y="286512"/>
                  </a:moveTo>
                  <a:lnTo>
                    <a:pt x="234696" y="286512"/>
                  </a:lnTo>
                </a:path>
                <a:path w="512444" h="530860">
                  <a:moveTo>
                    <a:pt x="280416" y="286512"/>
                  </a:moveTo>
                  <a:lnTo>
                    <a:pt x="374904" y="286512"/>
                  </a:lnTo>
                </a:path>
                <a:path w="512444" h="530860">
                  <a:moveTo>
                    <a:pt x="140208" y="289560"/>
                  </a:moveTo>
                  <a:lnTo>
                    <a:pt x="234696" y="289560"/>
                  </a:lnTo>
                </a:path>
                <a:path w="512444" h="530860">
                  <a:moveTo>
                    <a:pt x="280416" y="289560"/>
                  </a:moveTo>
                  <a:lnTo>
                    <a:pt x="374904" y="289560"/>
                  </a:lnTo>
                </a:path>
                <a:path w="512444" h="530860">
                  <a:moveTo>
                    <a:pt x="140208" y="292608"/>
                  </a:moveTo>
                  <a:lnTo>
                    <a:pt x="234696" y="292608"/>
                  </a:lnTo>
                </a:path>
                <a:path w="512444" h="530860">
                  <a:moveTo>
                    <a:pt x="280416" y="292608"/>
                  </a:moveTo>
                  <a:lnTo>
                    <a:pt x="374904" y="292608"/>
                  </a:lnTo>
                </a:path>
                <a:path w="512444" h="530860">
                  <a:moveTo>
                    <a:pt x="140208" y="295656"/>
                  </a:moveTo>
                  <a:lnTo>
                    <a:pt x="234696" y="295656"/>
                  </a:lnTo>
                </a:path>
                <a:path w="512444" h="530860">
                  <a:moveTo>
                    <a:pt x="280416" y="295656"/>
                  </a:moveTo>
                  <a:lnTo>
                    <a:pt x="374904" y="295656"/>
                  </a:lnTo>
                </a:path>
                <a:path w="512444" h="530860">
                  <a:moveTo>
                    <a:pt x="140208" y="298704"/>
                  </a:moveTo>
                  <a:lnTo>
                    <a:pt x="234696" y="298704"/>
                  </a:lnTo>
                </a:path>
                <a:path w="512444" h="530860">
                  <a:moveTo>
                    <a:pt x="280416" y="298704"/>
                  </a:moveTo>
                  <a:lnTo>
                    <a:pt x="374904" y="298704"/>
                  </a:lnTo>
                </a:path>
                <a:path w="512444" h="530860">
                  <a:moveTo>
                    <a:pt x="140208" y="301752"/>
                  </a:moveTo>
                  <a:lnTo>
                    <a:pt x="234696" y="301752"/>
                  </a:lnTo>
                </a:path>
                <a:path w="512444" h="530860">
                  <a:moveTo>
                    <a:pt x="280416" y="301752"/>
                  </a:moveTo>
                  <a:lnTo>
                    <a:pt x="374904" y="301752"/>
                  </a:lnTo>
                </a:path>
                <a:path w="512444" h="530860">
                  <a:moveTo>
                    <a:pt x="140208" y="304800"/>
                  </a:moveTo>
                  <a:lnTo>
                    <a:pt x="234696" y="304800"/>
                  </a:lnTo>
                </a:path>
                <a:path w="512444" h="530860">
                  <a:moveTo>
                    <a:pt x="280416" y="304800"/>
                  </a:moveTo>
                  <a:lnTo>
                    <a:pt x="374904" y="304800"/>
                  </a:lnTo>
                </a:path>
                <a:path w="512444" h="530860">
                  <a:moveTo>
                    <a:pt x="140208" y="307848"/>
                  </a:moveTo>
                  <a:lnTo>
                    <a:pt x="234696" y="307848"/>
                  </a:lnTo>
                </a:path>
                <a:path w="512444" h="530860">
                  <a:moveTo>
                    <a:pt x="280416" y="307848"/>
                  </a:moveTo>
                  <a:lnTo>
                    <a:pt x="374904" y="307848"/>
                  </a:lnTo>
                </a:path>
                <a:path w="512444" h="530860">
                  <a:moveTo>
                    <a:pt x="140208" y="310896"/>
                  </a:moveTo>
                  <a:lnTo>
                    <a:pt x="234696" y="310896"/>
                  </a:lnTo>
                </a:path>
                <a:path w="512444" h="530860">
                  <a:moveTo>
                    <a:pt x="280416" y="310896"/>
                  </a:moveTo>
                  <a:lnTo>
                    <a:pt x="374904" y="310896"/>
                  </a:lnTo>
                </a:path>
                <a:path w="512444" h="530860">
                  <a:moveTo>
                    <a:pt x="140208" y="313944"/>
                  </a:moveTo>
                  <a:lnTo>
                    <a:pt x="234696" y="313944"/>
                  </a:lnTo>
                </a:path>
                <a:path w="512444" h="530860">
                  <a:moveTo>
                    <a:pt x="280416" y="313944"/>
                  </a:moveTo>
                  <a:lnTo>
                    <a:pt x="374904" y="313944"/>
                  </a:lnTo>
                </a:path>
                <a:path w="512444" h="530860">
                  <a:moveTo>
                    <a:pt x="140208" y="316992"/>
                  </a:moveTo>
                  <a:lnTo>
                    <a:pt x="234696" y="316992"/>
                  </a:lnTo>
                </a:path>
                <a:path w="512444" h="530860">
                  <a:moveTo>
                    <a:pt x="280416" y="316992"/>
                  </a:moveTo>
                  <a:lnTo>
                    <a:pt x="374904" y="316992"/>
                  </a:lnTo>
                </a:path>
                <a:path w="512444" h="530860">
                  <a:moveTo>
                    <a:pt x="140208" y="320040"/>
                  </a:moveTo>
                  <a:lnTo>
                    <a:pt x="234696" y="320040"/>
                  </a:lnTo>
                </a:path>
                <a:path w="512444" h="530860">
                  <a:moveTo>
                    <a:pt x="280416" y="320040"/>
                  </a:moveTo>
                  <a:lnTo>
                    <a:pt x="374904" y="320040"/>
                  </a:lnTo>
                </a:path>
                <a:path w="512444" h="530860">
                  <a:moveTo>
                    <a:pt x="140208" y="323088"/>
                  </a:moveTo>
                  <a:lnTo>
                    <a:pt x="234696" y="323088"/>
                  </a:lnTo>
                </a:path>
                <a:path w="512444" h="530860">
                  <a:moveTo>
                    <a:pt x="280416" y="323088"/>
                  </a:moveTo>
                  <a:lnTo>
                    <a:pt x="374904" y="323088"/>
                  </a:lnTo>
                </a:path>
                <a:path w="512444" h="530860">
                  <a:moveTo>
                    <a:pt x="140208" y="326136"/>
                  </a:moveTo>
                  <a:lnTo>
                    <a:pt x="234696" y="326136"/>
                  </a:lnTo>
                </a:path>
                <a:path w="512444" h="530860">
                  <a:moveTo>
                    <a:pt x="280416" y="326136"/>
                  </a:moveTo>
                  <a:lnTo>
                    <a:pt x="374904" y="326136"/>
                  </a:lnTo>
                </a:path>
                <a:path w="512444" h="530860">
                  <a:moveTo>
                    <a:pt x="140208" y="329184"/>
                  </a:moveTo>
                  <a:lnTo>
                    <a:pt x="234696" y="329184"/>
                  </a:lnTo>
                </a:path>
                <a:path w="512444" h="530860">
                  <a:moveTo>
                    <a:pt x="280416" y="329184"/>
                  </a:moveTo>
                  <a:lnTo>
                    <a:pt x="374904" y="329184"/>
                  </a:lnTo>
                </a:path>
                <a:path w="512444" h="530860">
                  <a:moveTo>
                    <a:pt x="140208" y="332232"/>
                  </a:moveTo>
                  <a:lnTo>
                    <a:pt x="234696" y="332232"/>
                  </a:lnTo>
                </a:path>
                <a:path w="512444" h="530860">
                  <a:moveTo>
                    <a:pt x="280416" y="332232"/>
                  </a:moveTo>
                  <a:lnTo>
                    <a:pt x="374904" y="332232"/>
                  </a:lnTo>
                </a:path>
                <a:path w="512444" h="530860">
                  <a:moveTo>
                    <a:pt x="140208" y="335280"/>
                  </a:moveTo>
                  <a:lnTo>
                    <a:pt x="234696" y="335280"/>
                  </a:lnTo>
                </a:path>
                <a:path w="512444" h="530860">
                  <a:moveTo>
                    <a:pt x="280416" y="335280"/>
                  </a:moveTo>
                  <a:lnTo>
                    <a:pt x="374904" y="335280"/>
                  </a:lnTo>
                </a:path>
                <a:path w="512444" h="530860">
                  <a:moveTo>
                    <a:pt x="140208" y="338328"/>
                  </a:moveTo>
                  <a:lnTo>
                    <a:pt x="234696" y="338328"/>
                  </a:lnTo>
                </a:path>
                <a:path w="512444" h="530860">
                  <a:moveTo>
                    <a:pt x="280416" y="338328"/>
                  </a:moveTo>
                  <a:lnTo>
                    <a:pt x="374904" y="338328"/>
                  </a:lnTo>
                </a:path>
                <a:path w="512444" h="530860">
                  <a:moveTo>
                    <a:pt x="140208" y="341375"/>
                  </a:moveTo>
                  <a:lnTo>
                    <a:pt x="234696" y="341375"/>
                  </a:lnTo>
                </a:path>
                <a:path w="512444" h="530860">
                  <a:moveTo>
                    <a:pt x="280416" y="341375"/>
                  </a:moveTo>
                  <a:lnTo>
                    <a:pt x="374904" y="341375"/>
                  </a:lnTo>
                </a:path>
                <a:path w="512444" h="530860">
                  <a:moveTo>
                    <a:pt x="140208" y="344424"/>
                  </a:moveTo>
                  <a:lnTo>
                    <a:pt x="234696" y="344424"/>
                  </a:lnTo>
                </a:path>
                <a:path w="512444" h="530860">
                  <a:moveTo>
                    <a:pt x="280416" y="344424"/>
                  </a:moveTo>
                  <a:lnTo>
                    <a:pt x="374904" y="344424"/>
                  </a:lnTo>
                </a:path>
                <a:path w="512444" h="530860">
                  <a:moveTo>
                    <a:pt x="140208" y="347472"/>
                  </a:moveTo>
                  <a:lnTo>
                    <a:pt x="234696" y="347472"/>
                  </a:lnTo>
                </a:path>
                <a:path w="512444" h="530860">
                  <a:moveTo>
                    <a:pt x="280416" y="347472"/>
                  </a:moveTo>
                  <a:lnTo>
                    <a:pt x="374904" y="347472"/>
                  </a:lnTo>
                </a:path>
                <a:path w="512444" h="530860">
                  <a:moveTo>
                    <a:pt x="140208" y="350520"/>
                  </a:moveTo>
                  <a:lnTo>
                    <a:pt x="234696" y="350520"/>
                  </a:lnTo>
                </a:path>
                <a:path w="512444" h="530860">
                  <a:moveTo>
                    <a:pt x="280416" y="350520"/>
                  </a:moveTo>
                  <a:lnTo>
                    <a:pt x="374904" y="350520"/>
                  </a:lnTo>
                </a:path>
                <a:path w="512444" h="530860">
                  <a:moveTo>
                    <a:pt x="140208" y="353568"/>
                  </a:moveTo>
                  <a:lnTo>
                    <a:pt x="234696" y="353568"/>
                  </a:lnTo>
                </a:path>
                <a:path w="512444" h="530860">
                  <a:moveTo>
                    <a:pt x="280416" y="353568"/>
                  </a:moveTo>
                  <a:lnTo>
                    <a:pt x="374904" y="353568"/>
                  </a:lnTo>
                </a:path>
                <a:path w="512444" h="530860">
                  <a:moveTo>
                    <a:pt x="140208" y="356616"/>
                  </a:moveTo>
                  <a:lnTo>
                    <a:pt x="234696" y="356616"/>
                  </a:lnTo>
                </a:path>
                <a:path w="512444" h="530860">
                  <a:moveTo>
                    <a:pt x="280416" y="356616"/>
                  </a:moveTo>
                  <a:lnTo>
                    <a:pt x="374904" y="356616"/>
                  </a:lnTo>
                </a:path>
                <a:path w="512444" h="530860">
                  <a:moveTo>
                    <a:pt x="140208" y="359663"/>
                  </a:moveTo>
                  <a:lnTo>
                    <a:pt x="234696" y="359663"/>
                  </a:lnTo>
                </a:path>
                <a:path w="512444" h="530860">
                  <a:moveTo>
                    <a:pt x="280416" y="359663"/>
                  </a:moveTo>
                  <a:lnTo>
                    <a:pt x="374904" y="359663"/>
                  </a:lnTo>
                </a:path>
                <a:path w="512444" h="530860">
                  <a:moveTo>
                    <a:pt x="140208" y="362712"/>
                  </a:moveTo>
                  <a:lnTo>
                    <a:pt x="234696" y="362712"/>
                  </a:lnTo>
                </a:path>
                <a:path w="512444" h="530860">
                  <a:moveTo>
                    <a:pt x="280416" y="362712"/>
                  </a:moveTo>
                  <a:lnTo>
                    <a:pt x="374904" y="362712"/>
                  </a:lnTo>
                </a:path>
                <a:path w="512444" h="530860">
                  <a:moveTo>
                    <a:pt x="140208" y="365760"/>
                  </a:moveTo>
                  <a:lnTo>
                    <a:pt x="234696" y="365760"/>
                  </a:lnTo>
                </a:path>
                <a:path w="512444" h="530860">
                  <a:moveTo>
                    <a:pt x="280416" y="365760"/>
                  </a:moveTo>
                  <a:lnTo>
                    <a:pt x="374904" y="365760"/>
                  </a:lnTo>
                </a:path>
                <a:path w="512444" h="530860">
                  <a:moveTo>
                    <a:pt x="140208" y="368808"/>
                  </a:moveTo>
                  <a:lnTo>
                    <a:pt x="234696" y="368808"/>
                  </a:lnTo>
                </a:path>
                <a:path w="512444" h="530860">
                  <a:moveTo>
                    <a:pt x="280416" y="368808"/>
                  </a:moveTo>
                  <a:lnTo>
                    <a:pt x="374904" y="368808"/>
                  </a:lnTo>
                </a:path>
                <a:path w="512444" h="530860">
                  <a:moveTo>
                    <a:pt x="140208" y="371856"/>
                  </a:moveTo>
                  <a:lnTo>
                    <a:pt x="234696" y="371856"/>
                  </a:lnTo>
                </a:path>
                <a:path w="512444" h="530860">
                  <a:moveTo>
                    <a:pt x="280416" y="371856"/>
                  </a:moveTo>
                  <a:lnTo>
                    <a:pt x="374904" y="371856"/>
                  </a:lnTo>
                </a:path>
                <a:path w="512444" h="530860">
                  <a:moveTo>
                    <a:pt x="140208" y="374904"/>
                  </a:moveTo>
                  <a:lnTo>
                    <a:pt x="234696" y="374904"/>
                  </a:lnTo>
                </a:path>
                <a:path w="512444" h="530860">
                  <a:moveTo>
                    <a:pt x="280416" y="374904"/>
                  </a:moveTo>
                  <a:lnTo>
                    <a:pt x="374904" y="374904"/>
                  </a:lnTo>
                </a:path>
                <a:path w="512444" h="530860">
                  <a:moveTo>
                    <a:pt x="140208" y="377952"/>
                  </a:moveTo>
                  <a:lnTo>
                    <a:pt x="234696" y="377952"/>
                  </a:lnTo>
                </a:path>
                <a:path w="512444" h="530860">
                  <a:moveTo>
                    <a:pt x="280416" y="377952"/>
                  </a:moveTo>
                  <a:lnTo>
                    <a:pt x="374904" y="377952"/>
                  </a:lnTo>
                </a:path>
                <a:path w="512444" h="530860">
                  <a:moveTo>
                    <a:pt x="140208" y="381000"/>
                  </a:moveTo>
                  <a:lnTo>
                    <a:pt x="234696" y="381000"/>
                  </a:lnTo>
                </a:path>
                <a:path w="512444" h="530860">
                  <a:moveTo>
                    <a:pt x="280416" y="381000"/>
                  </a:moveTo>
                  <a:lnTo>
                    <a:pt x="374904" y="381000"/>
                  </a:lnTo>
                </a:path>
                <a:path w="512444" h="530860">
                  <a:moveTo>
                    <a:pt x="140208" y="384048"/>
                  </a:moveTo>
                  <a:lnTo>
                    <a:pt x="234696" y="384048"/>
                  </a:lnTo>
                </a:path>
                <a:path w="512444" h="530860">
                  <a:moveTo>
                    <a:pt x="280416" y="384048"/>
                  </a:moveTo>
                  <a:lnTo>
                    <a:pt x="374904" y="384048"/>
                  </a:lnTo>
                </a:path>
                <a:path w="512444" h="530860">
                  <a:moveTo>
                    <a:pt x="140208" y="387096"/>
                  </a:moveTo>
                  <a:lnTo>
                    <a:pt x="234696" y="387096"/>
                  </a:lnTo>
                </a:path>
                <a:path w="512444" h="530860">
                  <a:moveTo>
                    <a:pt x="280416" y="387096"/>
                  </a:moveTo>
                  <a:lnTo>
                    <a:pt x="374904" y="387096"/>
                  </a:lnTo>
                </a:path>
                <a:path w="512444" h="530860">
                  <a:moveTo>
                    <a:pt x="140208" y="390144"/>
                  </a:moveTo>
                  <a:lnTo>
                    <a:pt x="234696" y="390144"/>
                  </a:lnTo>
                </a:path>
                <a:path w="512444" h="530860">
                  <a:moveTo>
                    <a:pt x="280416" y="390144"/>
                  </a:moveTo>
                  <a:lnTo>
                    <a:pt x="374904" y="390144"/>
                  </a:lnTo>
                </a:path>
                <a:path w="512444" h="530860">
                  <a:moveTo>
                    <a:pt x="140208" y="393192"/>
                  </a:moveTo>
                  <a:lnTo>
                    <a:pt x="234696" y="393192"/>
                  </a:lnTo>
                </a:path>
                <a:path w="512444" h="530860">
                  <a:moveTo>
                    <a:pt x="280416" y="393192"/>
                  </a:moveTo>
                  <a:lnTo>
                    <a:pt x="374904" y="393192"/>
                  </a:lnTo>
                </a:path>
                <a:path w="512444" h="530860">
                  <a:moveTo>
                    <a:pt x="140208" y="396240"/>
                  </a:moveTo>
                  <a:lnTo>
                    <a:pt x="234696" y="396240"/>
                  </a:lnTo>
                </a:path>
                <a:path w="512444" h="530860">
                  <a:moveTo>
                    <a:pt x="280416" y="396240"/>
                  </a:moveTo>
                  <a:lnTo>
                    <a:pt x="374904" y="396240"/>
                  </a:lnTo>
                </a:path>
                <a:path w="512444" h="530860">
                  <a:moveTo>
                    <a:pt x="140208" y="399288"/>
                  </a:moveTo>
                  <a:lnTo>
                    <a:pt x="234696" y="399288"/>
                  </a:lnTo>
                </a:path>
                <a:path w="512444" h="530860">
                  <a:moveTo>
                    <a:pt x="280416" y="399288"/>
                  </a:moveTo>
                  <a:lnTo>
                    <a:pt x="374904" y="399288"/>
                  </a:lnTo>
                </a:path>
                <a:path w="512444" h="530860">
                  <a:moveTo>
                    <a:pt x="140208" y="402336"/>
                  </a:moveTo>
                  <a:lnTo>
                    <a:pt x="234696" y="402336"/>
                  </a:lnTo>
                </a:path>
                <a:path w="512444" h="530860">
                  <a:moveTo>
                    <a:pt x="280416" y="402336"/>
                  </a:moveTo>
                  <a:lnTo>
                    <a:pt x="374904" y="402336"/>
                  </a:lnTo>
                </a:path>
                <a:path w="512444" h="530860">
                  <a:moveTo>
                    <a:pt x="140208" y="405384"/>
                  </a:moveTo>
                  <a:lnTo>
                    <a:pt x="234696" y="405384"/>
                  </a:lnTo>
                </a:path>
                <a:path w="512444" h="530860">
                  <a:moveTo>
                    <a:pt x="280416" y="405384"/>
                  </a:moveTo>
                  <a:lnTo>
                    <a:pt x="374904" y="405384"/>
                  </a:lnTo>
                </a:path>
                <a:path w="512444" h="530860">
                  <a:moveTo>
                    <a:pt x="140208" y="408432"/>
                  </a:moveTo>
                  <a:lnTo>
                    <a:pt x="234696" y="408432"/>
                  </a:lnTo>
                </a:path>
                <a:path w="512444" h="530860">
                  <a:moveTo>
                    <a:pt x="280416" y="408432"/>
                  </a:moveTo>
                  <a:lnTo>
                    <a:pt x="374904" y="408432"/>
                  </a:lnTo>
                </a:path>
                <a:path w="512444" h="530860">
                  <a:moveTo>
                    <a:pt x="140208" y="411480"/>
                  </a:moveTo>
                  <a:lnTo>
                    <a:pt x="234696" y="411480"/>
                  </a:lnTo>
                </a:path>
                <a:path w="512444" h="530860">
                  <a:moveTo>
                    <a:pt x="280416" y="411480"/>
                  </a:moveTo>
                  <a:lnTo>
                    <a:pt x="374904" y="411480"/>
                  </a:lnTo>
                </a:path>
                <a:path w="512444" h="530860">
                  <a:moveTo>
                    <a:pt x="140208" y="414528"/>
                  </a:moveTo>
                  <a:lnTo>
                    <a:pt x="234696" y="414528"/>
                  </a:lnTo>
                </a:path>
                <a:path w="512444" h="530860">
                  <a:moveTo>
                    <a:pt x="280416" y="414528"/>
                  </a:moveTo>
                  <a:lnTo>
                    <a:pt x="374904" y="414528"/>
                  </a:lnTo>
                </a:path>
                <a:path w="512444" h="530860">
                  <a:moveTo>
                    <a:pt x="140208" y="417575"/>
                  </a:moveTo>
                  <a:lnTo>
                    <a:pt x="234696" y="417575"/>
                  </a:lnTo>
                </a:path>
                <a:path w="512444" h="530860">
                  <a:moveTo>
                    <a:pt x="280416" y="417575"/>
                  </a:moveTo>
                  <a:lnTo>
                    <a:pt x="374904" y="417575"/>
                  </a:lnTo>
                </a:path>
                <a:path w="512444" h="530860">
                  <a:moveTo>
                    <a:pt x="140208" y="420624"/>
                  </a:moveTo>
                  <a:lnTo>
                    <a:pt x="234696" y="420624"/>
                  </a:lnTo>
                </a:path>
                <a:path w="512444" h="530860">
                  <a:moveTo>
                    <a:pt x="280416" y="420624"/>
                  </a:moveTo>
                  <a:lnTo>
                    <a:pt x="374904" y="420624"/>
                  </a:lnTo>
                </a:path>
                <a:path w="512444" h="530860">
                  <a:moveTo>
                    <a:pt x="140208" y="423672"/>
                  </a:moveTo>
                  <a:lnTo>
                    <a:pt x="234696" y="423672"/>
                  </a:lnTo>
                </a:path>
                <a:path w="512444" h="530860">
                  <a:moveTo>
                    <a:pt x="280416" y="423672"/>
                  </a:moveTo>
                  <a:lnTo>
                    <a:pt x="374904" y="423672"/>
                  </a:lnTo>
                </a:path>
                <a:path w="512444" h="530860">
                  <a:moveTo>
                    <a:pt x="140208" y="426720"/>
                  </a:moveTo>
                  <a:lnTo>
                    <a:pt x="234696" y="426720"/>
                  </a:lnTo>
                </a:path>
                <a:path w="512444" h="530860">
                  <a:moveTo>
                    <a:pt x="280416" y="426720"/>
                  </a:moveTo>
                  <a:lnTo>
                    <a:pt x="374904" y="426720"/>
                  </a:lnTo>
                </a:path>
                <a:path w="512444" h="530860">
                  <a:moveTo>
                    <a:pt x="140208" y="429768"/>
                  </a:moveTo>
                  <a:lnTo>
                    <a:pt x="234696" y="429768"/>
                  </a:lnTo>
                </a:path>
                <a:path w="512444" h="530860">
                  <a:moveTo>
                    <a:pt x="280416" y="429768"/>
                  </a:moveTo>
                  <a:lnTo>
                    <a:pt x="374904" y="429768"/>
                  </a:lnTo>
                </a:path>
                <a:path w="512444" h="530860">
                  <a:moveTo>
                    <a:pt x="140208" y="432816"/>
                  </a:moveTo>
                  <a:lnTo>
                    <a:pt x="234696" y="432816"/>
                  </a:lnTo>
                </a:path>
                <a:path w="512444" h="530860">
                  <a:moveTo>
                    <a:pt x="280416" y="432816"/>
                  </a:moveTo>
                  <a:lnTo>
                    <a:pt x="374904" y="432816"/>
                  </a:lnTo>
                </a:path>
                <a:path w="512444" h="530860">
                  <a:moveTo>
                    <a:pt x="140208" y="435863"/>
                  </a:moveTo>
                  <a:lnTo>
                    <a:pt x="234696" y="435863"/>
                  </a:lnTo>
                </a:path>
                <a:path w="512444" h="530860">
                  <a:moveTo>
                    <a:pt x="280416" y="435863"/>
                  </a:moveTo>
                  <a:lnTo>
                    <a:pt x="374904" y="435863"/>
                  </a:lnTo>
                </a:path>
                <a:path w="512444" h="530860">
                  <a:moveTo>
                    <a:pt x="140208" y="438912"/>
                  </a:moveTo>
                  <a:lnTo>
                    <a:pt x="234696" y="438912"/>
                  </a:lnTo>
                </a:path>
                <a:path w="512444" h="530860">
                  <a:moveTo>
                    <a:pt x="280416" y="438912"/>
                  </a:moveTo>
                  <a:lnTo>
                    <a:pt x="374904" y="438912"/>
                  </a:lnTo>
                </a:path>
                <a:path w="512444" h="530860">
                  <a:moveTo>
                    <a:pt x="140208" y="441960"/>
                  </a:moveTo>
                  <a:lnTo>
                    <a:pt x="234696" y="441960"/>
                  </a:lnTo>
                </a:path>
                <a:path w="512444" h="530860">
                  <a:moveTo>
                    <a:pt x="280416" y="441960"/>
                  </a:moveTo>
                  <a:lnTo>
                    <a:pt x="374904" y="441960"/>
                  </a:lnTo>
                </a:path>
                <a:path w="512444" h="530860">
                  <a:moveTo>
                    <a:pt x="140208" y="445008"/>
                  </a:moveTo>
                  <a:lnTo>
                    <a:pt x="234696" y="445008"/>
                  </a:lnTo>
                </a:path>
                <a:path w="512444" h="530860">
                  <a:moveTo>
                    <a:pt x="280416" y="445008"/>
                  </a:moveTo>
                  <a:lnTo>
                    <a:pt x="374904" y="445008"/>
                  </a:lnTo>
                </a:path>
                <a:path w="512444" h="530860">
                  <a:moveTo>
                    <a:pt x="140208" y="448056"/>
                  </a:moveTo>
                  <a:lnTo>
                    <a:pt x="234696" y="448056"/>
                  </a:lnTo>
                </a:path>
                <a:path w="512444" h="530860">
                  <a:moveTo>
                    <a:pt x="280416" y="448056"/>
                  </a:moveTo>
                  <a:lnTo>
                    <a:pt x="374904" y="448056"/>
                  </a:lnTo>
                </a:path>
                <a:path w="512444" h="530860">
                  <a:moveTo>
                    <a:pt x="140208" y="451104"/>
                  </a:moveTo>
                  <a:lnTo>
                    <a:pt x="234696" y="451104"/>
                  </a:lnTo>
                </a:path>
                <a:path w="512444" h="530860">
                  <a:moveTo>
                    <a:pt x="280416" y="451104"/>
                  </a:moveTo>
                  <a:lnTo>
                    <a:pt x="374904" y="451104"/>
                  </a:lnTo>
                </a:path>
                <a:path w="512444" h="530860">
                  <a:moveTo>
                    <a:pt x="140208" y="454152"/>
                  </a:moveTo>
                  <a:lnTo>
                    <a:pt x="234696" y="454152"/>
                  </a:lnTo>
                </a:path>
                <a:path w="512444" h="530860">
                  <a:moveTo>
                    <a:pt x="280416" y="454152"/>
                  </a:moveTo>
                  <a:lnTo>
                    <a:pt x="374904" y="454152"/>
                  </a:lnTo>
                </a:path>
                <a:path w="512444" h="530860">
                  <a:moveTo>
                    <a:pt x="140208" y="457200"/>
                  </a:moveTo>
                  <a:lnTo>
                    <a:pt x="234696" y="457200"/>
                  </a:lnTo>
                </a:path>
                <a:path w="512444" h="530860">
                  <a:moveTo>
                    <a:pt x="280416" y="457200"/>
                  </a:moveTo>
                  <a:lnTo>
                    <a:pt x="374904" y="457200"/>
                  </a:lnTo>
                </a:path>
                <a:path w="512444" h="530860">
                  <a:moveTo>
                    <a:pt x="140208" y="460248"/>
                  </a:moveTo>
                  <a:lnTo>
                    <a:pt x="234696" y="460248"/>
                  </a:lnTo>
                </a:path>
                <a:path w="512444" h="530860">
                  <a:moveTo>
                    <a:pt x="280416" y="460248"/>
                  </a:moveTo>
                  <a:lnTo>
                    <a:pt x="374904" y="460248"/>
                  </a:lnTo>
                </a:path>
                <a:path w="512444" h="530860">
                  <a:moveTo>
                    <a:pt x="140208" y="463296"/>
                  </a:moveTo>
                  <a:lnTo>
                    <a:pt x="234696" y="463296"/>
                  </a:lnTo>
                </a:path>
                <a:path w="512444" h="530860">
                  <a:moveTo>
                    <a:pt x="280416" y="463296"/>
                  </a:moveTo>
                  <a:lnTo>
                    <a:pt x="374904" y="463296"/>
                  </a:lnTo>
                </a:path>
                <a:path w="512444" h="530860">
                  <a:moveTo>
                    <a:pt x="140208" y="466344"/>
                  </a:moveTo>
                  <a:lnTo>
                    <a:pt x="234696" y="466344"/>
                  </a:lnTo>
                </a:path>
                <a:path w="512444" h="530860">
                  <a:moveTo>
                    <a:pt x="280416" y="466344"/>
                  </a:moveTo>
                  <a:lnTo>
                    <a:pt x="374904" y="466344"/>
                  </a:lnTo>
                </a:path>
                <a:path w="512444" h="530860">
                  <a:moveTo>
                    <a:pt x="140208" y="469392"/>
                  </a:moveTo>
                  <a:lnTo>
                    <a:pt x="234696" y="469392"/>
                  </a:lnTo>
                </a:path>
                <a:path w="512444" h="530860">
                  <a:moveTo>
                    <a:pt x="280416" y="469392"/>
                  </a:moveTo>
                  <a:lnTo>
                    <a:pt x="374904" y="469392"/>
                  </a:lnTo>
                </a:path>
                <a:path w="512444" h="530860">
                  <a:moveTo>
                    <a:pt x="140208" y="472440"/>
                  </a:moveTo>
                  <a:lnTo>
                    <a:pt x="234696" y="472440"/>
                  </a:lnTo>
                </a:path>
                <a:path w="512444" h="530860">
                  <a:moveTo>
                    <a:pt x="280416" y="472440"/>
                  </a:moveTo>
                  <a:lnTo>
                    <a:pt x="374904" y="472440"/>
                  </a:lnTo>
                </a:path>
                <a:path w="512444" h="530860">
                  <a:moveTo>
                    <a:pt x="140208" y="475488"/>
                  </a:moveTo>
                  <a:lnTo>
                    <a:pt x="234696" y="475488"/>
                  </a:lnTo>
                </a:path>
                <a:path w="512444" h="530860">
                  <a:moveTo>
                    <a:pt x="280416" y="475488"/>
                  </a:moveTo>
                  <a:lnTo>
                    <a:pt x="374904" y="475488"/>
                  </a:lnTo>
                </a:path>
                <a:path w="512444" h="530860">
                  <a:moveTo>
                    <a:pt x="140208" y="478536"/>
                  </a:moveTo>
                  <a:lnTo>
                    <a:pt x="234696" y="478536"/>
                  </a:lnTo>
                </a:path>
                <a:path w="512444" h="530860">
                  <a:moveTo>
                    <a:pt x="280416" y="478536"/>
                  </a:moveTo>
                  <a:lnTo>
                    <a:pt x="374904" y="478536"/>
                  </a:lnTo>
                </a:path>
                <a:path w="512444" h="530860">
                  <a:moveTo>
                    <a:pt x="140208" y="481584"/>
                  </a:moveTo>
                  <a:lnTo>
                    <a:pt x="234696" y="481584"/>
                  </a:lnTo>
                </a:path>
                <a:path w="512444" h="530860">
                  <a:moveTo>
                    <a:pt x="280416" y="481584"/>
                  </a:moveTo>
                  <a:lnTo>
                    <a:pt x="374904" y="481584"/>
                  </a:lnTo>
                </a:path>
                <a:path w="512444" h="530860">
                  <a:moveTo>
                    <a:pt x="140208" y="484632"/>
                  </a:moveTo>
                  <a:lnTo>
                    <a:pt x="234696" y="484632"/>
                  </a:lnTo>
                </a:path>
                <a:path w="512444" h="530860">
                  <a:moveTo>
                    <a:pt x="280416" y="484632"/>
                  </a:moveTo>
                  <a:lnTo>
                    <a:pt x="374904" y="484632"/>
                  </a:lnTo>
                </a:path>
                <a:path w="512444" h="530860">
                  <a:moveTo>
                    <a:pt x="140208" y="487680"/>
                  </a:moveTo>
                  <a:lnTo>
                    <a:pt x="234696" y="487680"/>
                  </a:lnTo>
                </a:path>
                <a:path w="512444" h="530860">
                  <a:moveTo>
                    <a:pt x="280416" y="487680"/>
                  </a:moveTo>
                  <a:lnTo>
                    <a:pt x="374904" y="487680"/>
                  </a:lnTo>
                </a:path>
                <a:path w="512444" h="530860">
                  <a:moveTo>
                    <a:pt x="140208" y="490728"/>
                  </a:moveTo>
                  <a:lnTo>
                    <a:pt x="234696" y="490728"/>
                  </a:lnTo>
                </a:path>
                <a:path w="512444" h="530860">
                  <a:moveTo>
                    <a:pt x="280416" y="490728"/>
                  </a:moveTo>
                  <a:lnTo>
                    <a:pt x="374904" y="490728"/>
                  </a:lnTo>
                </a:path>
                <a:path w="512444" h="530860">
                  <a:moveTo>
                    <a:pt x="140208" y="493775"/>
                  </a:moveTo>
                  <a:lnTo>
                    <a:pt x="234696" y="493775"/>
                  </a:lnTo>
                </a:path>
                <a:path w="512444" h="530860">
                  <a:moveTo>
                    <a:pt x="280416" y="493775"/>
                  </a:moveTo>
                  <a:lnTo>
                    <a:pt x="374904" y="493775"/>
                  </a:lnTo>
                </a:path>
                <a:path w="512444" h="530860">
                  <a:moveTo>
                    <a:pt x="140208" y="496824"/>
                  </a:moveTo>
                  <a:lnTo>
                    <a:pt x="234696" y="496824"/>
                  </a:lnTo>
                </a:path>
                <a:path w="512444" h="530860">
                  <a:moveTo>
                    <a:pt x="280416" y="496824"/>
                  </a:moveTo>
                  <a:lnTo>
                    <a:pt x="374904" y="496824"/>
                  </a:lnTo>
                </a:path>
                <a:path w="512444" h="530860">
                  <a:moveTo>
                    <a:pt x="140208" y="499872"/>
                  </a:moveTo>
                  <a:lnTo>
                    <a:pt x="234696" y="499872"/>
                  </a:lnTo>
                </a:path>
                <a:path w="512444" h="530860">
                  <a:moveTo>
                    <a:pt x="280416" y="499872"/>
                  </a:moveTo>
                  <a:lnTo>
                    <a:pt x="374904" y="499872"/>
                  </a:lnTo>
                </a:path>
                <a:path w="512444" h="530860">
                  <a:moveTo>
                    <a:pt x="140208" y="502920"/>
                  </a:moveTo>
                  <a:lnTo>
                    <a:pt x="234696" y="502920"/>
                  </a:lnTo>
                </a:path>
                <a:path w="512444" h="530860">
                  <a:moveTo>
                    <a:pt x="280416" y="502920"/>
                  </a:moveTo>
                  <a:lnTo>
                    <a:pt x="374904" y="502920"/>
                  </a:lnTo>
                </a:path>
                <a:path w="512444" h="530860">
                  <a:moveTo>
                    <a:pt x="140208" y="505968"/>
                  </a:moveTo>
                  <a:lnTo>
                    <a:pt x="234696" y="505968"/>
                  </a:lnTo>
                </a:path>
                <a:path w="512444" h="530860">
                  <a:moveTo>
                    <a:pt x="280416" y="505968"/>
                  </a:moveTo>
                  <a:lnTo>
                    <a:pt x="374904" y="505968"/>
                  </a:lnTo>
                </a:path>
                <a:path w="512444" h="530860">
                  <a:moveTo>
                    <a:pt x="140208" y="509016"/>
                  </a:moveTo>
                  <a:lnTo>
                    <a:pt x="234696" y="509016"/>
                  </a:lnTo>
                </a:path>
                <a:path w="512444" h="530860">
                  <a:moveTo>
                    <a:pt x="280416" y="509016"/>
                  </a:moveTo>
                  <a:lnTo>
                    <a:pt x="374904" y="509016"/>
                  </a:lnTo>
                </a:path>
                <a:path w="512444" h="530860">
                  <a:moveTo>
                    <a:pt x="140208" y="512063"/>
                  </a:moveTo>
                  <a:lnTo>
                    <a:pt x="234696" y="512063"/>
                  </a:lnTo>
                </a:path>
                <a:path w="512444" h="530860">
                  <a:moveTo>
                    <a:pt x="280416" y="512063"/>
                  </a:moveTo>
                  <a:lnTo>
                    <a:pt x="374904" y="512063"/>
                  </a:lnTo>
                </a:path>
                <a:path w="512444" h="530860">
                  <a:moveTo>
                    <a:pt x="140208" y="515112"/>
                  </a:moveTo>
                  <a:lnTo>
                    <a:pt x="234696" y="515112"/>
                  </a:lnTo>
                </a:path>
                <a:path w="512444" h="530860">
                  <a:moveTo>
                    <a:pt x="280416" y="515112"/>
                  </a:moveTo>
                  <a:lnTo>
                    <a:pt x="374904" y="515112"/>
                  </a:lnTo>
                </a:path>
                <a:path w="512444" h="530860">
                  <a:moveTo>
                    <a:pt x="140208" y="518160"/>
                  </a:moveTo>
                  <a:lnTo>
                    <a:pt x="234696" y="518160"/>
                  </a:lnTo>
                </a:path>
                <a:path w="512444" h="530860">
                  <a:moveTo>
                    <a:pt x="280416" y="518160"/>
                  </a:moveTo>
                  <a:lnTo>
                    <a:pt x="374904" y="518160"/>
                  </a:lnTo>
                </a:path>
                <a:path w="512444" h="530860">
                  <a:moveTo>
                    <a:pt x="140208" y="521208"/>
                  </a:moveTo>
                  <a:lnTo>
                    <a:pt x="234696" y="521208"/>
                  </a:lnTo>
                </a:path>
                <a:path w="512444" h="530860">
                  <a:moveTo>
                    <a:pt x="280416" y="521208"/>
                  </a:moveTo>
                  <a:lnTo>
                    <a:pt x="374904" y="521208"/>
                  </a:lnTo>
                </a:path>
                <a:path w="512444" h="530860">
                  <a:moveTo>
                    <a:pt x="140208" y="524256"/>
                  </a:moveTo>
                  <a:lnTo>
                    <a:pt x="234696" y="524256"/>
                  </a:lnTo>
                </a:path>
                <a:path w="512444" h="530860">
                  <a:moveTo>
                    <a:pt x="280416" y="524256"/>
                  </a:moveTo>
                  <a:lnTo>
                    <a:pt x="374904" y="524256"/>
                  </a:lnTo>
                </a:path>
                <a:path w="512444" h="530860">
                  <a:moveTo>
                    <a:pt x="140208" y="527304"/>
                  </a:moveTo>
                  <a:lnTo>
                    <a:pt x="234696" y="527304"/>
                  </a:lnTo>
                </a:path>
                <a:path w="512444" h="530860">
                  <a:moveTo>
                    <a:pt x="280416" y="527304"/>
                  </a:moveTo>
                  <a:lnTo>
                    <a:pt x="374904" y="527304"/>
                  </a:lnTo>
                </a:path>
                <a:path w="512444" h="530860">
                  <a:moveTo>
                    <a:pt x="140208" y="530352"/>
                  </a:moveTo>
                  <a:lnTo>
                    <a:pt x="234696" y="530352"/>
                  </a:lnTo>
                </a:path>
                <a:path w="512444" h="530860">
                  <a:moveTo>
                    <a:pt x="280416" y="530352"/>
                  </a:moveTo>
                  <a:lnTo>
                    <a:pt x="374904" y="530352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0" name="object 80"/>
            <p:cNvSpPr/>
            <p:nvPr/>
          </p:nvSpPr>
          <p:spPr>
            <a:xfrm>
              <a:off x="475487" y="4866132"/>
              <a:ext cx="186055" cy="109855"/>
            </a:xfrm>
            <a:custGeom>
              <a:avLst/>
              <a:gdLst/>
              <a:ahLst/>
              <a:cxnLst/>
              <a:rect l="l" t="t" r="r" b="b"/>
              <a:pathLst>
                <a:path w="186054" h="109854">
                  <a:moveTo>
                    <a:pt x="15240" y="0"/>
                  </a:moveTo>
                  <a:lnTo>
                    <a:pt x="167640" y="0"/>
                  </a:lnTo>
                </a:path>
                <a:path w="186054" h="109854">
                  <a:moveTo>
                    <a:pt x="15240" y="3048"/>
                  </a:moveTo>
                  <a:lnTo>
                    <a:pt x="170687" y="3048"/>
                  </a:lnTo>
                </a:path>
                <a:path w="186054" h="109854">
                  <a:moveTo>
                    <a:pt x="12192" y="9144"/>
                  </a:moveTo>
                  <a:lnTo>
                    <a:pt x="173736" y="9144"/>
                  </a:lnTo>
                </a:path>
                <a:path w="186054" h="109854">
                  <a:moveTo>
                    <a:pt x="9143" y="15239"/>
                  </a:moveTo>
                  <a:lnTo>
                    <a:pt x="176783" y="15239"/>
                  </a:lnTo>
                </a:path>
                <a:path w="186054" h="109854">
                  <a:moveTo>
                    <a:pt x="6096" y="21336"/>
                  </a:moveTo>
                  <a:lnTo>
                    <a:pt x="179832" y="21336"/>
                  </a:lnTo>
                </a:path>
                <a:path w="186054" h="109854">
                  <a:moveTo>
                    <a:pt x="3048" y="30480"/>
                  </a:moveTo>
                  <a:lnTo>
                    <a:pt x="182879" y="30480"/>
                  </a:lnTo>
                </a:path>
                <a:path w="186054" h="109854">
                  <a:moveTo>
                    <a:pt x="0" y="45720"/>
                  </a:moveTo>
                  <a:lnTo>
                    <a:pt x="185928" y="45720"/>
                  </a:lnTo>
                </a:path>
                <a:path w="186054" h="109854">
                  <a:moveTo>
                    <a:pt x="0" y="48768"/>
                  </a:moveTo>
                  <a:lnTo>
                    <a:pt x="185928" y="48768"/>
                  </a:lnTo>
                </a:path>
                <a:path w="186054" h="109854">
                  <a:moveTo>
                    <a:pt x="0" y="51816"/>
                  </a:moveTo>
                  <a:lnTo>
                    <a:pt x="185928" y="51816"/>
                  </a:lnTo>
                </a:path>
                <a:path w="186054" h="109854">
                  <a:moveTo>
                    <a:pt x="0" y="57912"/>
                  </a:moveTo>
                  <a:lnTo>
                    <a:pt x="185928" y="57912"/>
                  </a:lnTo>
                </a:path>
                <a:path w="186054" h="109854">
                  <a:moveTo>
                    <a:pt x="0" y="60960"/>
                  </a:moveTo>
                  <a:lnTo>
                    <a:pt x="185928" y="60960"/>
                  </a:lnTo>
                </a:path>
                <a:path w="186054" h="109854">
                  <a:moveTo>
                    <a:pt x="0" y="64008"/>
                  </a:moveTo>
                  <a:lnTo>
                    <a:pt x="185928" y="64008"/>
                  </a:lnTo>
                </a:path>
                <a:path w="186054" h="109854">
                  <a:moveTo>
                    <a:pt x="3048" y="79248"/>
                  </a:moveTo>
                  <a:lnTo>
                    <a:pt x="182879" y="79248"/>
                  </a:lnTo>
                </a:path>
                <a:path w="186054" h="109854">
                  <a:moveTo>
                    <a:pt x="6096" y="88392"/>
                  </a:moveTo>
                  <a:lnTo>
                    <a:pt x="179832" y="88392"/>
                  </a:lnTo>
                </a:path>
                <a:path w="186054" h="109854">
                  <a:moveTo>
                    <a:pt x="9143" y="94487"/>
                  </a:moveTo>
                  <a:lnTo>
                    <a:pt x="176783" y="94487"/>
                  </a:lnTo>
                </a:path>
                <a:path w="186054" h="109854">
                  <a:moveTo>
                    <a:pt x="12192" y="100584"/>
                  </a:moveTo>
                  <a:lnTo>
                    <a:pt x="173736" y="100584"/>
                  </a:lnTo>
                </a:path>
                <a:path w="186054" h="109854">
                  <a:moveTo>
                    <a:pt x="15240" y="106680"/>
                  </a:moveTo>
                  <a:lnTo>
                    <a:pt x="170687" y="106680"/>
                  </a:lnTo>
                </a:path>
                <a:path w="186054" h="109854">
                  <a:moveTo>
                    <a:pt x="15240" y="109727"/>
                  </a:moveTo>
                  <a:lnTo>
                    <a:pt x="167640" y="109727"/>
                  </a:lnTo>
                </a:path>
              </a:pathLst>
            </a:custGeom>
            <a:ln w="317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1" name="object 8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68807" y="4828032"/>
              <a:ext cx="393191" cy="36880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71855" y="5113020"/>
              <a:ext cx="390525" cy="82550"/>
            </a:xfrm>
            <a:custGeom>
              <a:avLst/>
              <a:gdLst/>
              <a:ahLst/>
              <a:cxnLst/>
              <a:rect l="l" t="t" r="r" b="b"/>
              <a:pathLst>
                <a:path w="390525" h="82550">
                  <a:moveTo>
                    <a:pt x="24384" y="0"/>
                  </a:moveTo>
                  <a:lnTo>
                    <a:pt x="368808" y="0"/>
                  </a:lnTo>
                </a:path>
                <a:path w="390525" h="82550">
                  <a:moveTo>
                    <a:pt x="21335" y="9144"/>
                  </a:moveTo>
                  <a:lnTo>
                    <a:pt x="371856" y="9144"/>
                  </a:lnTo>
                </a:path>
                <a:path w="390525" h="82550">
                  <a:moveTo>
                    <a:pt x="15240" y="30480"/>
                  </a:moveTo>
                  <a:lnTo>
                    <a:pt x="377951" y="30480"/>
                  </a:lnTo>
                </a:path>
                <a:path w="390525" h="82550">
                  <a:moveTo>
                    <a:pt x="6096" y="57912"/>
                  </a:moveTo>
                  <a:lnTo>
                    <a:pt x="384048" y="57912"/>
                  </a:lnTo>
                </a:path>
                <a:path w="390525" h="82550">
                  <a:moveTo>
                    <a:pt x="6096" y="60960"/>
                  </a:moveTo>
                  <a:lnTo>
                    <a:pt x="384048" y="60960"/>
                  </a:lnTo>
                </a:path>
                <a:path w="390525" h="82550">
                  <a:moveTo>
                    <a:pt x="0" y="79248"/>
                  </a:moveTo>
                  <a:lnTo>
                    <a:pt x="97535" y="79248"/>
                  </a:lnTo>
                </a:path>
                <a:path w="390525" h="82550">
                  <a:moveTo>
                    <a:pt x="295656" y="82296"/>
                  </a:moveTo>
                  <a:lnTo>
                    <a:pt x="390144" y="82296"/>
                  </a:lnTo>
                </a:path>
              </a:pathLst>
            </a:custGeom>
            <a:ln w="317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65759" y="5196840"/>
              <a:ext cx="399287" cy="914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2711" y="5202936"/>
              <a:ext cx="405384" cy="1219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59663" y="5212080"/>
              <a:ext cx="411480" cy="1523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56615" y="5221224"/>
              <a:ext cx="417576" cy="1523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3567" y="5233416"/>
              <a:ext cx="423672" cy="1523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50519" y="5245608"/>
              <a:ext cx="429768" cy="1219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47471" y="5254752"/>
              <a:ext cx="435864" cy="1219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44423" y="5263896"/>
              <a:ext cx="441960" cy="1219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4423" y="5273040"/>
              <a:ext cx="441960" cy="914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41375" y="5279136"/>
              <a:ext cx="448056" cy="609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91895" y="5283708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35" y="0"/>
                  </a:lnTo>
                </a:path>
              </a:pathLst>
            </a:custGeom>
            <a:ln w="317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94" name="object 9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1375" y="5285232"/>
              <a:ext cx="326136" cy="609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38327" y="5285232"/>
              <a:ext cx="454152" cy="1219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35279" y="5294376"/>
              <a:ext cx="460248" cy="914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5279" y="5300472"/>
              <a:ext cx="460248" cy="609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5279" y="5303520"/>
              <a:ext cx="460247" cy="914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2231" y="5309616"/>
              <a:ext cx="466344" cy="914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29183" y="5315712"/>
              <a:ext cx="472440" cy="914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29183" y="5321808"/>
              <a:ext cx="472440" cy="609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6135" y="5324856"/>
              <a:ext cx="475487" cy="914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6135" y="5330952"/>
              <a:ext cx="478536" cy="914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23087" y="5337048"/>
              <a:ext cx="484632" cy="12191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20039" y="5346192"/>
              <a:ext cx="487679" cy="914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0039" y="5352288"/>
              <a:ext cx="490728" cy="609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0039" y="5355336"/>
              <a:ext cx="490727" cy="914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6991" y="5361432"/>
              <a:ext cx="496824" cy="609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3943" y="5364480"/>
              <a:ext cx="502920" cy="1219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10895" y="5373624"/>
              <a:ext cx="505967" cy="914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0895" y="5379720"/>
              <a:ext cx="509016" cy="914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0895" y="5385816"/>
              <a:ext cx="512064" cy="1219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07847" y="5394960"/>
              <a:ext cx="518160" cy="18287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07847" y="5411724"/>
              <a:ext cx="396240" cy="3175"/>
            </a:xfrm>
            <a:custGeom>
              <a:avLst/>
              <a:gdLst/>
              <a:ahLst/>
              <a:cxnLst/>
              <a:rect l="l" t="t" r="r" b="b"/>
              <a:pathLst>
                <a:path w="396240" h="3175">
                  <a:moveTo>
                    <a:pt x="121920" y="0"/>
                  </a:moveTo>
                  <a:lnTo>
                    <a:pt x="396240" y="0"/>
                  </a:lnTo>
                </a:path>
                <a:path w="396240" h="3175">
                  <a:moveTo>
                    <a:pt x="0" y="3047"/>
                  </a:moveTo>
                  <a:lnTo>
                    <a:pt x="94488" y="3047"/>
                  </a:lnTo>
                </a:path>
              </a:pathLst>
            </a:custGeom>
            <a:ln w="317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15" name="object 11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6719" y="5410200"/>
              <a:ext cx="399287" cy="609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07847" y="5413248"/>
              <a:ext cx="518160" cy="1828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10895" y="5428488"/>
              <a:ext cx="515111" cy="1523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13943" y="5440680"/>
              <a:ext cx="505967" cy="1219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29183" y="5449824"/>
              <a:ext cx="481584" cy="1219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90143" y="5460492"/>
              <a:ext cx="356870" cy="88900"/>
            </a:xfrm>
            <a:custGeom>
              <a:avLst/>
              <a:gdLst/>
              <a:ahLst/>
              <a:cxnLst/>
              <a:rect l="l" t="t" r="r" b="b"/>
              <a:pathLst>
                <a:path w="356870" h="88900">
                  <a:moveTo>
                    <a:pt x="24384" y="0"/>
                  </a:moveTo>
                  <a:lnTo>
                    <a:pt x="329184" y="0"/>
                  </a:lnTo>
                </a:path>
                <a:path w="356870" h="88900">
                  <a:moveTo>
                    <a:pt x="21335" y="9144"/>
                  </a:moveTo>
                  <a:lnTo>
                    <a:pt x="332231" y="9144"/>
                  </a:lnTo>
                </a:path>
                <a:path w="356870" h="88900">
                  <a:moveTo>
                    <a:pt x="18287" y="18287"/>
                  </a:moveTo>
                  <a:lnTo>
                    <a:pt x="335279" y="18287"/>
                  </a:lnTo>
                </a:path>
                <a:path w="356870" h="88900">
                  <a:moveTo>
                    <a:pt x="15239" y="30479"/>
                  </a:moveTo>
                  <a:lnTo>
                    <a:pt x="338328" y="30479"/>
                  </a:lnTo>
                </a:path>
                <a:path w="356870" h="88900">
                  <a:moveTo>
                    <a:pt x="12191" y="39624"/>
                  </a:moveTo>
                  <a:lnTo>
                    <a:pt x="341376" y="39624"/>
                  </a:lnTo>
                </a:path>
                <a:path w="356870" h="88900">
                  <a:moveTo>
                    <a:pt x="12191" y="42672"/>
                  </a:moveTo>
                  <a:lnTo>
                    <a:pt x="341376" y="42672"/>
                  </a:lnTo>
                </a:path>
                <a:path w="356870" h="88900">
                  <a:moveTo>
                    <a:pt x="12191" y="48767"/>
                  </a:moveTo>
                  <a:lnTo>
                    <a:pt x="344423" y="48767"/>
                  </a:lnTo>
                </a:path>
                <a:path w="356870" h="88900">
                  <a:moveTo>
                    <a:pt x="9143" y="60960"/>
                  </a:moveTo>
                  <a:lnTo>
                    <a:pt x="347471" y="60960"/>
                  </a:lnTo>
                </a:path>
                <a:path w="356870" h="88900">
                  <a:moveTo>
                    <a:pt x="6096" y="70103"/>
                  </a:moveTo>
                  <a:lnTo>
                    <a:pt x="350520" y="70103"/>
                  </a:lnTo>
                </a:path>
                <a:path w="356870" h="88900">
                  <a:moveTo>
                    <a:pt x="3047" y="79248"/>
                  </a:moveTo>
                  <a:lnTo>
                    <a:pt x="353568" y="79248"/>
                  </a:lnTo>
                </a:path>
                <a:path w="356870" h="88900">
                  <a:moveTo>
                    <a:pt x="0" y="88391"/>
                  </a:moveTo>
                  <a:lnTo>
                    <a:pt x="356615" y="88391"/>
                  </a:lnTo>
                </a:path>
              </a:pathLst>
            </a:custGeom>
            <a:ln w="317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1" name="object 12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87095" y="5382768"/>
              <a:ext cx="865632" cy="50596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29056" y="5439156"/>
              <a:ext cx="424180" cy="338455"/>
            </a:xfrm>
            <a:custGeom>
              <a:avLst/>
              <a:gdLst/>
              <a:ahLst/>
              <a:cxnLst/>
              <a:rect l="l" t="t" r="r" b="b"/>
              <a:pathLst>
                <a:path w="424180" h="338454">
                  <a:moveTo>
                    <a:pt x="124967" y="0"/>
                  </a:moveTo>
                  <a:lnTo>
                    <a:pt x="295655" y="0"/>
                  </a:lnTo>
                </a:path>
                <a:path w="424180" h="338454">
                  <a:moveTo>
                    <a:pt x="121919" y="9144"/>
                  </a:moveTo>
                  <a:lnTo>
                    <a:pt x="298704" y="9144"/>
                  </a:lnTo>
                </a:path>
                <a:path w="424180" h="338454">
                  <a:moveTo>
                    <a:pt x="118872" y="18287"/>
                  </a:moveTo>
                  <a:lnTo>
                    <a:pt x="301751" y="18287"/>
                  </a:lnTo>
                </a:path>
                <a:path w="424180" h="338454">
                  <a:moveTo>
                    <a:pt x="118872" y="21336"/>
                  </a:moveTo>
                  <a:lnTo>
                    <a:pt x="301751" y="21336"/>
                  </a:lnTo>
                </a:path>
                <a:path w="424180" h="338454">
                  <a:moveTo>
                    <a:pt x="118872" y="54863"/>
                  </a:moveTo>
                  <a:lnTo>
                    <a:pt x="301751" y="54863"/>
                  </a:lnTo>
                </a:path>
                <a:path w="424180" h="338454">
                  <a:moveTo>
                    <a:pt x="118872" y="57912"/>
                  </a:moveTo>
                  <a:lnTo>
                    <a:pt x="301751" y="57912"/>
                  </a:lnTo>
                </a:path>
                <a:path w="424180" h="338454">
                  <a:moveTo>
                    <a:pt x="121919" y="67056"/>
                  </a:moveTo>
                  <a:lnTo>
                    <a:pt x="298704" y="67056"/>
                  </a:lnTo>
                </a:path>
                <a:path w="424180" h="338454">
                  <a:moveTo>
                    <a:pt x="124967" y="76200"/>
                  </a:moveTo>
                  <a:lnTo>
                    <a:pt x="295655" y="76200"/>
                  </a:lnTo>
                </a:path>
                <a:path w="424180" h="338454">
                  <a:moveTo>
                    <a:pt x="128015" y="82296"/>
                  </a:moveTo>
                  <a:lnTo>
                    <a:pt x="295655" y="82296"/>
                  </a:lnTo>
                </a:path>
                <a:path w="424180" h="338454">
                  <a:moveTo>
                    <a:pt x="21335" y="252984"/>
                  </a:moveTo>
                  <a:lnTo>
                    <a:pt x="402335" y="252984"/>
                  </a:lnTo>
                </a:path>
                <a:path w="424180" h="338454">
                  <a:moveTo>
                    <a:pt x="18287" y="262127"/>
                  </a:moveTo>
                  <a:lnTo>
                    <a:pt x="405383" y="262127"/>
                  </a:lnTo>
                </a:path>
                <a:path w="424180" h="338454">
                  <a:moveTo>
                    <a:pt x="15240" y="274320"/>
                  </a:moveTo>
                  <a:lnTo>
                    <a:pt x="408431" y="274320"/>
                  </a:lnTo>
                </a:path>
                <a:path w="424180" h="338454">
                  <a:moveTo>
                    <a:pt x="12191" y="286512"/>
                  </a:moveTo>
                  <a:lnTo>
                    <a:pt x="411480" y="286512"/>
                  </a:lnTo>
                </a:path>
                <a:path w="424180" h="338454">
                  <a:moveTo>
                    <a:pt x="9143" y="298703"/>
                  </a:moveTo>
                  <a:lnTo>
                    <a:pt x="414528" y="298703"/>
                  </a:lnTo>
                </a:path>
                <a:path w="424180" h="338454">
                  <a:moveTo>
                    <a:pt x="6095" y="313944"/>
                  </a:moveTo>
                  <a:lnTo>
                    <a:pt x="417576" y="313944"/>
                  </a:lnTo>
                </a:path>
                <a:path w="424180" h="338454">
                  <a:moveTo>
                    <a:pt x="3047" y="326136"/>
                  </a:moveTo>
                  <a:lnTo>
                    <a:pt x="420624" y="326136"/>
                  </a:lnTo>
                </a:path>
                <a:path w="424180" h="338454">
                  <a:moveTo>
                    <a:pt x="0" y="338327"/>
                  </a:moveTo>
                  <a:lnTo>
                    <a:pt x="423672" y="338327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3" name="object 12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22960" y="5779008"/>
              <a:ext cx="435863" cy="18287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798575" y="5792724"/>
              <a:ext cx="485140" cy="116205"/>
            </a:xfrm>
            <a:custGeom>
              <a:avLst/>
              <a:gdLst/>
              <a:ahLst/>
              <a:cxnLst/>
              <a:rect l="l" t="t" r="r" b="b"/>
              <a:pathLst>
                <a:path w="485140" h="116204">
                  <a:moveTo>
                    <a:pt x="27431" y="0"/>
                  </a:moveTo>
                  <a:lnTo>
                    <a:pt x="121920" y="0"/>
                  </a:lnTo>
                </a:path>
                <a:path w="485140" h="116204">
                  <a:moveTo>
                    <a:pt x="124968" y="0"/>
                  </a:moveTo>
                  <a:lnTo>
                    <a:pt x="359663" y="0"/>
                  </a:lnTo>
                </a:path>
                <a:path w="485140" h="116204">
                  <a:moveTo>
                    <a:pt x="124968" y="3047"/>
                  </a:moveTo>
                  <a:lnTo>
                    <a:pt x="359663" y="3047"/>
                  </a:lnTo>
                </a:path>
                <a:path w="485140" h="116204">
                  <a:moveTo>
                    <a:pt x="124968" y="6095"/>
                  </a:moveTo>
                  <a:lnTo>
                    <a:pt x="359663" y="6095"/>
                  </a:lnTo>
                </a:path>
                <a:path w="485140" h="116204">
                  <a:moveTo>
                    <a:pt x="124968" y="9143"/>
                  </a:moveTo>
                  <a:lnTo>
                    <a:pt x="359663" y="9143"/>
                  </a:lnTo>
                </a:path>
                <a:path w="485140" h="116204">
                  <a:moveTo>
                    <a:pt x="365759" y="9143"/>
                  </a:moveTo>
                  <a:lnTo>
                    <a:pt x="460248" y="9143"/>
                  </a:lnTo>
                </a:path>
                <a:path w="485140" h="116204">
                  <a:moveTo>
                    <a:pt x="24384" y="12191"/>
                  </a:moveTo>
                  <a:lnTo>
                    <a:pt x="118872" y="12191"/>
                  </a:lnTo>
                </a:path>
                <a:path w="485140" h="116204">
                  <a:moveTo>
                    <a:pt x="124968" y="12191"/>
                  </a:moveTo>
                  <a:lnTo>
                    <a:pt x="359663" y="12191"/>
                  </a:lnTo>
                </a:path>
                <a:path w="485140" h="116204">
                  <a:moveTo>
                    <a:pt x="124968" y="15239"/>
                  </a:moveTo>
                  <a:lnTo>
                    <a:pt x="359663" y="15239"/>
                  </a:lnTo>
                </a:path>
                <a:path w="485140" h="116204">
                  <a:moveTo>
                    <a:pt x="124968" y="18287"/>
                  </a:moveTo>
                  <a:lnTo>
                    <a:pt x="359663" y="18287"/>
                  </a:lnTo>
                </a:path>
                <a:path w="485140" h="116204">
                  <a:moveTo>
                    <a:pt x="124968" y="21335"/>
                  </a:moveTo>
                  <a:lnTo>
                    <a:pt x="359663" y="21335"/>
                  </a:lnTo>
                </a:path>
                <a:path w="485140" h="116204">
                  <a:moveTo>
                    <a:pt x="368808" y="21335"/>
                  </a:moveTo>
                  <a:lnTo>
                    <a:pt x="463296" y="21335"/>
                  </a:lnTo>
                </a:path>
                <a:path w="485140" h="116204">
                  <a:moveTo>
                    <a:pt x="21336" y="24383"/>
                  </a:moveTo>
                  <a:lnTo>
                    <a:pt x="115824" y="24383"/>
                  </a:lnTo>
                </a:path>
                <a:path w="485140" h="116204">
                  <a:moveTo>
                    <a:pt x="124968" y="24383"/>
                  </a:moveTo>
                  <a:lnTo>
                    <a:pt x="359663" y="24383"/>
                  </a:lnTo>
                </a:path>
                <a:path w="485140" h="116204">
                  <a:moveTo>
                    <a:pt x="124968" y="27431"/>
                  </a:moveTo>
                  <a:lnTo>
                    <a:pt x="359663" y="27431"/>
                  </a:lnTo>
                </a:path>
                <a:path w="485140" h="116204">
                  <a:moveTo>
                    <a:pt x="124968" y="30479"/>
                  </a:moveTo>
                  <a:lnTo>
                    <a:pt x="359663" y="30479"/>
                  </a:lnTo>
                </a:path>
                <a:path w="485140" h="116204">
                  <a:moveTo>
                    <a:pt x="124968" y="33527"/>
                  </a:moveTo>
                  <a:lnTo>
                    <a:pt x="359663" y="33527"/>
                  </a:lnTo>
                </a:path>
                <a:path w="485140" h="116204">
                  <a:moveTo>
                    <a:pt x="371856" y="33527"/>
                  </a:moveTo>
                  <a:lnTo>
                    <a:pt x="466344" y="33527"/>
                  </a:lnTo>
                </a:path>
                <a:path w="485140" h="116204">
                  <a:moveTo>
                    <a:pt x="18287" y="36575"/>
                  </a:moveTo>
                  <a:lnTo>
                    <a:pt x="112776" y="36575"/>
                  </a:lnTo>
                </a:path>
                <a:path w="485140" h="116204">
                  <a:moveTo>
                    <a:pt x="124968" y="36575"/>
                  </a:moveTo>
                  <a:lnTo>
                    <a:pt x="359663" y="36575"/>
                  </a:lnTo>
                </a:path>
                <a:path w="485140" h="116204">
                  <a:moveTo>
                    <a:pt x="124968" y="39623"/>
                  </a:moveTo>
                  <a:lnTo>
                    <a:pt x="359663" y="39623"/>
                  </a:lnTo>
                </a:path>
                <a:path w="485140" h="116204">
                  <a:moveTo>
                    <a:pt x="124968" y="42671"/>
                  </a:moveTo>
                  <a:lnTo>
                    <a:pt x="359663" y="42671"/>
                  </a:lnTo>
                </a:path>
                <a:path w="485140" h="116204">
                  <a:moveTo>
                    <a:pt x="124968" y="45719"/>
                  </a:moveTo>
                  <a:lnTo>
                    <a:pt x="359663" y="45719"/>
                  </a:lnTo>
                </a:path>
                <a:path w="485140" h="116204">
                  <a:moveTo>
                    <a:pt x="374903" y="45719"/>
                  </a:moveTo>
                  <a:lnTo>
                    <a:pt x="469392" y="45719"/>
                  </a:lnTo>
                </a:path>
                <a:path w="485140" h="116204">
                  <a:moveTo>
                    <a:pt x="15240" y="48767"/>
                  </a:moveTo>
                  <a:lnTo>
                    <a:pt x="109728" y="48767"/>
                  </a:lnTo>
                </a:path>
                <a:path w="485140" h="116204">
                  <a:moveTo>
                    <a:pt x="124968" y="48767"/>
                  </a:moveTo>
                  <a:lnTo>
                    <a:pt x="359663" y="48767"/>
                  </a:lnTo>
                </a:path>
                <a:path w="485140" h="116204">
                  <a:moveTo>
                    <a:pt x="15240" y="51815"/>
                  </a:moveTo>
                  <a:lnTo>
                    <a:pt x="109728" y="51815"/>
                  </a:lnTo>
                </a:path>
                <a:path w="485140" h="116204">
                  <a:moveTo>
                    <a:pt x="124968" y="51815"/>
                  </a:moveTo>
                  <a:lnTo>
                    <a:pt x="359663" y="51815"/>
                  </a:lnTo>
                </a:path>
                <a:path w="485140" h="116204">
                  <a:moveTo>
                    <a:pt x="124968" y="54863"/>
                  </a:moveTo>
                  <a:lnTo>
                    <a:pt x="359663" y="54863"/>
                  </a:lnTo>
                </a:path>
                <a:path w="485140" h="116204">
                  <a:moveTo>
                    <a:pt x="124968" y="57911"/>
                  </a:moveTo>
                  <a:lnTo>
                    <a:pt x="359663" y="57911"/>
                  </a:lnTo>
                </a:path>
                <a:path w="485140" h="116204">
                  <a:moveTo>
                    <a:pt x="377952" y="57911"/>
                  </a:moveTo>
                  <a:lnTo>
                    <a:pt x="472440" y="57911"/>
                  </a:lnTo>
                </a:path>
                <a:path w="485140" h="116204">
                  <a:moveTo>
                    <a:pt x="12192" y="60959"/>
                  </a:moveTo>
                  <a:lnTo>
                    <a:pt x="106680" y="60959"/>
                  </a:lnTo>
                </a:path>
                <a:path w="485140" h="116204">
                  <a:moveTo>
                    <a:pt x="124968" y="60959"/>
                  </a:moveTo>
                  <a:lnTo>
                    <a:pt x="359663" y="60959"/>
                  </a:lnTo>
                </a:path>
                <a:path w="485140" h="116204">
                  <a:moveTo>
                    <a:pt x="377952" y="60959"/>
                  </a:moveTo>
                  <a:lnTo>
                    <a:pt x="472440" y="60959"/>
                  </a:lnTo>
                </a:path>
                <a:path w="485140" h="116204">
                  <a:moveTo>
                    <a:pt x="12192" y="64007"/>
                  </a:moveTo>
                  <a:lnTo>
                    <a:pt x="106680" y="64007"/>
                  </a:lnTo>
                </a:path>
                <a:path w="485140" h="116204">
                  <a:moveTo>
                    <a:pt x="124968" y="64007"/>
                  </a:moveTo>
                  <a:lnTo>
                    <a:pt x="359663" y="64007"/>
                  </a:lnTo>
                </a:path>
                <a:path w="485140" h="116204">
                  <a:moveTo>
                    <a:pt x="124968" y="67055"/>
                  </a:moveTo>
                  <a:lnTo>
                    <a:pt x="359663" y="67055"/>
                  </a:lnTo>
                </a:path>
                <a:path w="485140" h="116204">
                  <a:moveTo>
                    <a:pt x="124968" y="70103"/>
                  </a:moveTo>
                  <a:lnTo>
                    <a:pt x="359663" y="70103"/>
                  </a:lnTo>
                </a:path>
                <a:path w="485140" h="116204">
                  <a:moveTo>
                    <a:pt x="9143" y="73151"/>
                  </a:moveTo>
                  <a:lnTo>
                    <a:pt x="103632" y="73151"/>
                  </a:lnTo>
                </a:path>
                <a:path w="485140" h="116204">
                  <a:moveTo>
                    <a:pt x="124968" y="73151"/>
                  </a:moveTo>
                  <a:lnTo>
                    <a:pt x="359663" y="73151"/>
                  </a:lnTo>
                </a:path>
                <a:path w="485140" h="116204">
                  <a:moveTo>
                    <a:pt x="381000" y="73151"/>
                  </a:moveTo>
                  <a:lnTo>
                    <a:pt x="475488" y="73151"/>
                  </a:lnTo>
                </a:path>
                <a:path w="485140" h="116204">
                  <a:moveTo>
                    <a:pt x="9143" y="76200"/>
                  </a:moveTo>
                  <a:lnTo>
                    <a:pt x="103632" y="76200"/>
                  </a:lnTo>
                </a:path>
                <a:path w="485140" h="116204">
                  <a:moveTo>
                    <a:pt x="124968" y="76200"/>
                  </a:moveTo>
                  <a:lnTo>
                    <a:pt x="359663" y="76200"/>
                  </a:lnTo>
                </a:path>
                <a:path w="485140" h="116204">
                  <a:moveTo>
                    <a:pt x="124968" y="79247"/>
                  </a:moveTo>
                  <a:lnTo>
                    <a:pt x="359663" y="79247"/>
                  </a:lnTo>
                </a:path>
                <a:path w="485140" h="116204">
                  <a:moveTo>
                    <a:pt x="384047" y="82295"/>
                  </a:moveTo>
                  <a:lnTo>
                    <a:pt x="478536" y="82295"/>
                  </a:lnTo>
                </a:path>
                <a:path w="485140" h="116204">
                  <a:moveTo>
                    <a:pt x="6096" y="85343"/>
                  </a:moveTo>
                  <a:lnTo>
                    <a:pt x="100584" y="85343"/>
                  </a:lnTo>
                </a:path>
                <a:path w="485140" h="116204">
                  <a:moveTo>
                    <a:pt x="124968" y="94487"/>
                  </a:moveTo>
                  <a:lnTo>
                    <a:pt x="359663" y="94487"/>
                  </a:lnTo>
                </a:path>
                <a:path w="485140" h="116204">
                  <a:moveTo>
                    <a:pt x="387096" y="94487"/>
                  </a:moveTo>
                  <a:lnTo>
                    <a:pt x="481584" y="94487"/>
                  </a:lnTo>
                </a:path>
                <a:path w="485140" h="116204">
                  <a:moveTo>
                    <a:pt x="3048" y="97535"/>
                  </a:moveTo>
                  <a:lnTo>
                    <a:pt x="97536" y="97535"/>
                  </a:lnTo>
                </a:path>
                <a:path w="485140" h="116204">
                  <a:moveTo>
                    <a:pt x="124968" y="97535"/>
                  </a:moveTo>
                  <a:lnTo>
                    <a:pt x="359663" y="97535"/>
                  </a:lnTo>
                </a:path>
                <a:path w="485140" h="116204">
                  <a:moveTo>
                    <a:pt x="124968" y="100583"/>
                  </a:moveTo>
                  <a:lnTo>
                    <a:pt x="359663" y="100583"/>
                  </a:lnTo>
                </a:path>
                <a:path w="485140" h="116204">
                  <a:moveTo>
                    <a:pt x="124968" y="103631"/>
                  </a:moveTo>
                  <a:lnTo>
                    <a:pt x="359663" y="103631"/>
                  </a:lnTo>
                </a:path>
                <a:path w="485140" h="116204">
                  <a:moveTo>
                    <a:pt x="124968" y="106679"/>
                  </a:moveTo>
                  <a:lnTo>
                    <a:pt x="359663" y="106679"/>
                  </a:lnTo>
                </a:path>
                <a:path w="485140" h="116204">
                  <a:moveTo>
                    <a:pt x="390144" y="106679"/>
                  </a:moveTo>
                  <a:lnTo>
                    <a:pt x="484632" y="106679"/>
                  </a:lnTo>
                </a:path>
                <a:path w="485140" h="116204">
                  <a:moveTo>
                    <a:pt x="0" y="109727"/>
                  </a:moveTo>
                  <a:lnTo>
                    <a:pt x="94488" y="109727"/>
                  </a:lnTo>
                </a:path>
                <a:path w="485140" h="116204">
                  <a:moveTo>
                    <a:pt x="124968" y="109727"/>
                  </a:moveTo>
                  <a:lnTo>
                    <a:pt x="359663" y="109727"/>
                  </a:lnTo>
                </a:path>
                <a:path w="485140" h="116204">
                  <a:moveTo>
                    <a:pt x="390144" y="109727"/>
                  </a:moveTo>
                  <a:lnTo>
                    <a:pt x="484632" y="109727"/>
                  </a:lnTo>
                </a:path>
                <a:path w="485140" h="116204">
                  <a:moveTo>
                    <a:pt x="0" y="112775"/>
                  </a:moveTo>
                  <a:lnTo>
                    <a:pt x="94488" y="112775"/>
                  </a:lnTo>
                </a:path>
                <a:path w="485140" h="116204">
                  <a:moveTo>
                    <a:pt x="124968" y="112775"/>
                  </a:moveTo>
                  <a:lnTo>
                    <a:pt x="359663" y="112775"/>
                  </a:lnTo>
                </a:path>
                <a:path w="485140" h="116204">
                  <a:moveTo>
                    <a:pt x="124968" y="115823"/>
                  </a:moveTo>
                  <a:lnTo>
                    <a:pt x="359663" y="115823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5" name="object 12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80288" y="5797296"/>
              <a:ext cx="140207" cy="22859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61287" y="5794248"/>
              <a:ext cx="140208" cy="228599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783335" y="5911596"/>
              <a:ext cx="515620" cy="530860"/>
            </a:xfrm>
            <a:custGeom>
              <a:avLst/>
              <a:gdLst/>
              <a:ahLst/>
              <a:cxnLst/>
              <a:rect l="l" t="t" r="r" b="b"/>
              <a:pathLst>
                <a:path w="515619" h="530860">
                  <a:moveTo>
                    <a:pt x="140208" y="0"/>
                  </a:moveTo>
                  <a:lnTo>
                    <a:pt x="374903" y="0"/>
                  </a:lnTo>
                </a:path>
                <a:path w="515619" h="530860">
                  <a:moveTo>
                    <a:pt x="408432" y="0"/>
                  </a:moveTo>
                  <a:lnTo>
                    <a:pt x="502920" y="0"/>
                  </a:lnTo>
                </a:path>
                <a:path w="515619" h="530860">
                  <a:moveTo>
                    <a:pt x="12192" y="3048"/>
                  </a:moveTo>
                  <a:lnTo>
                    <a:pt x="106680" y="3048"/>
                  </a:lnTo>
                </a:path>
                <a:path w="515619" h="530860">
                  <a:moveTo>
                    <a:pt x="140208" y="3048"/>
                  </a:moveTo>
                  <a:lnTo>
                    <a:pt x="374903" y="3048"/>
                  </a:lnTo>
                </a:path>
                <a:path w="515619" h="530860">
                  <a:moveTo>
                    <a:pt x="408432" y="3048"/>
                  </a:moveTo>
                  <a:lnTo>
                    <a:pt x="502920" y="3048"/>
                  </a:lnTo>
                </a:path>
                <a:path w="515619" h="530860">
                  <a:moveTo>
                    <a:pt x="12192" y="6096"/>
                  </a:moveTo>
                  <a:lnTo>
                    <a:pt x="106680" y="6096"/>
                  </a:lnTo>
                </a:path>
                <a:path w="515619" h="530860">
                  <a:moveTo>
                    <a:pt x="140208" y="6096"/>
                  </a:moveTo>
                  <a:lnTo>
                    <a:pt x="374903" y="6096"/>
                  </a:lnTo>
                </a:path>
                <a:path w="515619" h="530860">
                  <a:moveTo>
                    <a:pt x="140208" y="9144"/>
                  </a:moveTo>
                  <a:lnTo>
                    <a:pt x="374903" y="9144"/>
                  </a:lnTo>
                </a:path>
                <a:path w="515619" h="530860">
                  <a:moveTo>
                    <a:pt x="140208" y="12192"/>
                  </a:moveTo>
                  <a:lnTo>
                    <a:pt x="374903" y="12192"/>
                  </a:lnTo>
                </a:path>
                <a:path w="515619" h="530860">
                  <a:moveTo>
                    <a:pt x="411480" y="12192"/>
                  </a:moveTo>
                  <a:lnTo>
                    <a:pt x="505968" y="12192"/>
                  </a:lnTo>
                </a:path>
                <a:path w="515619" h="530860">
                  <a:moveTo>
                    <a:pt x="9143" y="15239"/>
                  </a:moveTo>
                  <a:lnTo>
                    <a:pt x="103632" y="15239"/>
                  </a:lnTo>
                </a:path>
                <a:path w="515619" h="530860">
                  <a:moveTo>
                    <a:pt x="140208" y="15239"/>
                  </a:moveTo>
                  <a:lnTo>
                    <a:pt x="374903" y="15239"/>
                  </a:lnTo>
                </a:path>
                <a:path w="515619" h="530860">
                  <a:moveTo>
                    <a:pt x="411480" y="15239"/>
                  </a:moveTo>
                  <a:lnTo>
                    <a:pt x="505968" y="15239"/>
                  </a:lnTo>
                </a:path>
                <a:path w="515619" h="530860">
                  <a:moveTo>
                    <a:pt x="9143" y="18287"/>
                  </a:moveTo>
                  <a:lnTo>
                    <a:pt x="103632" y="18287"/>
                  </a:lnTo>
                </a:path>
                <a:path w="515619" h="530860">
                  <a:moveTo>
                    <a:pt x="140208" y="18287"/>
                  </a:moveTo>
                  <a:lnTo>
                    <a:pt x="374903" y="18287"/>
                  </a:lnTo>
                </a:path>
                <a:path w="515619" h="530860">
                  <a:moveTo>
                    <a:pt x="140208" y="21336"/>
                  </a:moveTo>
                  <a:lnTo>
                    <a:pt x="374903" y="21336"/>
                  </a:lnTo>
                </a:path>
                <a:path w="515619" h="530860">
                  <a:moveTo>
                    <a:pt x="140208" y="24384"/>
                  </a:moveTo>
                  <a:lnTo>
                    <a:pt x="374903" y="24384"/>
                  </a:lnTo>
                </a:path>
                <a:path w="515619" h="530860">
                  <a:moveTo>
                    <a:pt x="414527" y="24384"/>
                  </a:moveTo>
                  <a:lnTo>
                    <a:pt x="509016" y="24384"/>
                  </a:lnTo>
                </a:path>
                <a:path w="515619" h="530860">
                  <a:moveTo>
                    <a:pt x="6095" y="27432"/>
                  </a:moveTo>
                  <a:lnTo>
                    <a:pt x="100584" y="27432"/>
                  </a:lnTo>
                </a:path>
                <a:path w="515619" h="530860">
                  <a:moveTo>
                    <a:pt x="140208" y="27432"/>
                  </a:moveTo>
                  <a:lnTo>
                    <a:pt x="374903" y="27432"/>
                  </a:lnTo>
                </a:path>
                <a:path w="515619" h="530860">
                  <a:moveTo>
                    <a:pt x="414527" y="27432"/>
                  </a:moveTo>
                  <a:lnTo>
                    <a:pt x="509016" y="27432"/>
                  </a:lnTo>
                </a:path>
                <a:path w="515619" h="530860">
                  <a:moveTo>
                    <a:pt x="6095" y="30480"/>
                  </a:moveTo>
                  <a:lnTo>
                    <a:pt x="100584" y="30480"/>
                  </a:lnTo>
                </a:path>
                <a:path w="515619" h="530860">
                  <a:moveTo>
                    <a:pt x="140208" y="30480"/>
                  </a:moveTo>
                  <a:lnTo>
                    <a:pt x="374903" y="30480"/>
                  </a:lnTo>
                </a:path>
                <a:path w="515619" h="530860">
                  <a:moveTo>
                    <a:pt x="140208" y="33528"/>
                  </a:moveTo>
                  <a:lnTo>
                    <a:pt x="374903" y="33528"/>
                  </a:lnTo>
                </a:path>
                <a:path w="515619" h="530860">
                  <a:moveTo>
                    <a:pt x="140208" y="36575"/>
                  </a:moveTo>
                  <a:lnTo>
                    <a:pt x="374903" y="36575"/>
                  </a:lnTo>
                </a:path>
                <a:path w="515619" h="530860">
                  <a:moveTo>
                    <a:pt x="140208" y="39624"/>
                  </a:moveTo>
                  <a:lnTo>
                    <a:pt x="374903" y="39624"/>
                  </a:lnTo>
                </a:path>
                <a:path w="515619" h="530860">
                  <a:moveTo>
                    <a:pt x="417576" y="39624"/>
                  </a:moveTo>
                  <a:lnTo>
                    <a:pt x="512064" y="39624"/>
                  </a:lnTo>
                </a:path>
                <a:path w="515619" h="530860">
                  <a:moveTo>
                    <a:pt x="3047" y="42672"/>
                  </a:moveTo>
                  <a:lnTo>
                    <a:pt x="97536" y="42672"/>
                  </a:lnTo>
                </a:path>
                <a:path w="515619" h="530860">
                  <a:moveTo>
                    <a:pt x="140208" y="42672"/>
                  </a:moveTo>
                  <a:lnTo>
                    <a:pt x="374903" y="42672"/>
                  </a:lnTo>
                </a:path>
                <a:path w="515619" h="530860">
                  <a:moveTo>
                    <a:pt x="140208" y="45720"/>
                  </a:moveTo>
                  <a:lnTo>
                    <a:pt x="374903" y="45720"/>
                  </a:lnTo>
                </a:path>
                <a:path w="515619" h="530860">
                  <a:moveTo>
                    <a:pt x="140208" y="48768"/>
                  </a:moveTo>
                  <a:lnTo>
                    <a:pt x="374903" y="48768"/>
                  </a:lnTo>
                </a:path>
                <a:path w="515619" h="530860">
                  <a:moveTo>
                    <a:pt x="140208" y="51816"/>
                  </a:moveTo>
                  <a:lnTo>
                    <a:pt x="374903" y="51816"/>
                  </a:lnTo>
                </a:path>
                <a:path w="515619" h="530860">
                  <a:moveTo>
                    <a:pt x="420623" y="51816"/>
                  </a:moveTo>
                  <a:lnTo>
                    <a:pt x="515112" y="51816"/>
                  </a:lnTo>
                </a:path>
                <a:path w="515619" h="530860">
                  <a:moveTo>
                    <a:pt x="0" y="54863"/>
                  </a:moveTo>
                  <a:lnTo>
                    <a:pt x="94488" y="54863"/>
                  </a:lnTo>
                </a:path>
                <a:path w="515619" h="530860">
                  <a:moveTo>
                    <a:pt x="140208" y="54863"/>
                  </a:moveTo>
                  <a:lnTo>
                    <a:pt x="374903" y="54863"/>
                  </a:lnTo>
                </a:path>
                <a:path w="515619" h="530860">
                  <a:moveTo>
                    <a:pt x="140208" y="57912"/>
                  </a:moveTo>
                  <a:lnTo>
                    <a:pt x="374903" y="57912"/>
                  </a:lnTo>
                </a:path>
                <a:path w="515619" h="530860">
                  <a:moveTo>
                    <a:pt x="140208" y="60960"/>
                  </a:moveTo>
                  <a:lnTo>
                    <a:pt x="374903" y="60960"/>
                  </a:lnTo>
                </a:path>
                <a:path w="515619" h="530860">
                  <a:moveTo>
                    <a:pt x="140208" y="64008"/>
                  </a:moveTo>
                  <a:lnTo>
                    <a:pt x="374903" y="64008"/>
                  </a:lnTo>
                </a:path>
                <a:path w="515619" h="530860">
                  <a:moveTo>
                    <a:pt x="140208" y="67056"/>
                  </a:moveTo>
                  <a:lnTo>
                    <a:pt x="374903" y="67056"/>
                  </a:lnTo>
                </a:path>
                <a:path w="515619" h="530860">
                  <a:moveTo>
                    <a:pt x="140208" y="70104"/>
                  </a:moveTo>
                  <a:lnTo>
                    <a:pt x="374903" y="70104"/>
                  </a:lnTo>
                </a:path>
                <a:path w="515619" h="530860">
                  <a:moveTo>
                    <a:pt x="140208" y="73151"/>
                  </a:moveTo>
                  <a:lnTo>
                    <a:pt x="374903" y="73151"/>
                  </a:lnTo>
                </a:path>
                <a:path w="515619" h="530860">
                  <a:moveTo>
                    <a:pt x="0" y="76200"/>
                  </a:moveTo>
                  <a:lnTo>
                    <a:pt x="88392" y="76200"/>
                  </a:lnTo>
                </a:path>
                <a:path w="515619" h="530860">
                  <a:moveTo>
                    <a:pt x="140208" y="76200"/>
                  </a:moveTo>
                  <a:lnTo>
                    <a:pt x="374903" y="76200"/>
                  </a:lnTo>
                </a:path>
                <a:path w="515619" h="530860">
                  <a:moveTo>
                    <a:pt x="140208" y="79248"/>
                  </a:moveTo>
                  <a:lnTo>
                    <a:pt x="374903" y="79248"/>
                  </a:lnTo>
                </a:path>
                <a:path w="515619" h="530860">
                  <a:moveTo>
                    <a:pt x="140208" y="82296"/>
                  </a:moveTo>
                  <a:lnTo>
                    <a:pt x="374903" y="82296"/>
                  </a:lnTo>
                </a:path>
                <a:path w="515619" h="530860">
                  <a:moveTo>
                    <a:pt x="140208" y="85344"/>
                  </a:moveTo>
                  <a:lnTo>
                    <a:pt x="374903" y="85344"/>
                  </a:lnTo>
                </a:path>
                <a:path w="515619" h="530860">
                  <a:moveTo>
                    <a:pt x="140208" y="88392"/>
                  </a:moveTo>
                  <a:lnTo>
                    <a:pt x="374903" y="88392"/>
                  </a:lnTo>
                </a:path>
                <a:path w="515619" h="530860">
                  <a:moveTo>
                    <a:pt x="140208" y="91439"/>
                  </a:moveTo>
                  <a:lnTo>
                    <a:pt x="374903" y="91439"/>
                  </a:lnTo>
                </a:path>
                <a:path w="515619" h="530860">
                  <a:moveTo>
                    <a:pt x="140208" y="94487"/>
                  </a:moveTo>
                  <a:lnTo>
                    <a:pt x="374903" y="94487"/>
                  </a:lnTo>
                </a:path>
                <a:path w="515619" h="530860">
                  <a:moveTo>
                    <a:pt x="140208" y="97536"/>
                  </a:moveTo>
                  <a:lnTo>
                    <a:pt x="374903" y="97536"/>
                  </a:lnTo>
                </a:path>
                <a:path w="515619" h="530860">
                  <a:moveTo>
                    <a:pt x="140208" y="100584"/>
                  </a:moveTo>
                  <a:lnTo>
                    <a:pt x="374903" y="100584"/>
                  </a:lnTo>
                </a:path>
                <a:path w="515619" h="530860">
                  <a:moveTo>
                    <a:pt x="140208" y="103632"/>
                  </a:moveTo>
                  <a:lnTo>
                    <a:pt x="374903" y="103632"/>
                  </a:lnTo>
                </a:path>
                <a:path w="515619" h="530860">
                  <a:moveTo>
                    <a:pt x="140208" y="106680"/>
                  </a:moveTo>
                  <a:lnTo>
                    <a:pt x="374903" y="106680"/>
                  </a:lnTo>
                </a:path>
                <a:path w="515619" h="530860">
                  <a:moveTo>
                    <a:pt x="140208" y="109728"/>
                  </a:moveTo>
                  <a:lnTo>
                    <a:pt x="234696" y="109728"/>
                  </a:lnTo>
                </a:path>
                <a:path w="515619" h="530860">
                  <a:moveTo>
                    <a:pt x="280415" y="109728"/>
                  </a:moveTo>
                  <a:lnTo>
                    <a:pt x="374904" y="109728"/>
                  </a:lnTo>
                </a:path>
                <a:path w="515619" h="530860">
                  <a:moveTo>
                    <a:pt x="140208" y="112775"/>
                  </a:moveTo>
                  <a:lnTo>
                    <a:pt x="234696" y="112775"/>
                  </a:lnTo>
                </a:path>
                <a:path w="515619" h="530860">
                  <a:moveTo>
                    <a:pt x="280415" y="112775"/>
                  </a:moveTo>
                  <a:lnTo>
                    <a:pt x="374904" y="112775"/>
                  </a:lnTo>
                </a:path>
                <a:path w="515619" h="530860">
                  <a:moveTo>
                    <a:pt x="140208" y="115824"/>
                  </a:moveTo>
                  <a:lnTo>
                    <a:pt x="234696" y="115824"/>
                  </a:lnTo>
                </a:path>
                <a:path w="515619" h="530860">
                  <a:moveTo>
                    <a:pt x="280415" y="115824"/>
                  </a:moveTo>
                  <a:lnTo>
                    <a:pt x="374904" y="115824"/>
                  </a:lnTo>
                </a:path>
                <a:path w="515619" h="530860">
                  <a:moveTo>
                    <a:pt x="140208" y="118872"/>
                  </a:moveTo>
                  <a:lnTo>
                    <a:pt x="234696" y="118872"/>
                  </a:lnTo>
                </a:path>
                <a:path w="515619" h="530860">
                  <a:moveTo>
                    <a:pt x="280415" y="118872"/>
                  </a:moveTo>
                  <a:lnTo>
                    <a:pt x="374904" y="118872"/>
                  </a:lnTo>
                </a:path>
                <a:path w="515619" h="530860">
                  <a:moveTo>
                    <a:pt x="140208" y="121920"/>
                  </a:moveTo>
                  <a:lnTo>
                    <a:pt x="234696" y="121920"/>
                  </a:lnTo>
                </a:path>
                <a:path w="515619" h="530860">
                  <a:moveTo>
                    <a:pt x="280415" y="121920"/>
                  </a:moveTo>
                  <a:lnTo>
                    <a:pt x="374904" y="121920"/>
                  </a:lnTo>
                </a:path>
                <a:path w="515619" h="530860">
                  <a:moveTo>
                    <a:pt x="140208" y="124968"/>
                  </a:moveTo>
                  <a:lnTo>
                    <a:pt x="234696" y="124968"/>
                  </a:lnTo>
                </a:path>
                <a:path w="515619" h="530860">
                  <a:moveTo>
                    <a:pt x="280415" y="124968"/>
                  </a:moveTo>
                  <a:lnTo>
                    <a:pt x="374904" y="124968"/>
                  </a:lnTo>
                </a:path>
                <a:path w="515619" h="530860">
                  <a:moveTo>
                    <a:pt x="140208" y="128016"/>
                  </a:moveTo>
                  <a:lnTo>
                    <a:pt x="234696" y="128016"/>
                  </a:lnTo>
                </a:path>
                <a:path w="515619" h="530860">
                  <a:moveTo>
                    <a:pt x="280415" y="128016"/>
                  </a:moveTo>
                  <a:lnTo>
                    <a:pt x="374904" y="128016"/>
                  </a:lnTo>
                </a:path>
                <a:path w="515619" h="530860">
                  <a:moveTo>
                    <a:pt x="140208" y="131063"/>
                  </a:moveTo>
                  <a:lnTo>
                    <a:pt x="234696" y="131063"/>
                  </a:lnTo>
                </a:path>
                <a:path w="515619" h="530860">
                  <a:moveTo>
                    <a:pt x="280415" y="131063"/>
                  </a:moveTo>
                  <a:lnTo>
                    <a:pt x="374904" y="131063"/>
                  </a:lnTo>
                </a:path>
                <a:path w="515619" h="530860">
                  <a:moveTo>
                    <a:pt x="140208" y="134112"/>
                  </a:moveTo>
                  <a:lnTo>
                    <a:pt x="234696" y="134112"/>
                  </a:lnTo>
                </a:path>
                <a:path w="515619" h="530860">
                  <a:moveTo>
                    <a:pt x="280415" y="134112"/>
                  </a:moveTo>
                  <a:lnTo>
                    <a:pt x="374904" y="134112"/>
                  </a:lnTo>
                </a:path>
                <a:path w="515619" h="530860">
                  <a:moveTo>
                    <a:pt x="140208" y="137160"/>
                  </a:moveTo>
                  <a:lnTo>
                    <a:pt x="234696" y="137160"/>
                  </a:lnTo>
                </a:path>
                <a:path w="515619" h="530860">
                  <a:moveTo>
                    <a:pt x="280415" y="137160"/>
                  </a:moveTo>
                  <a:lnTo>
                    <a:pt x="374904" y="137160"/>
                  </a:lnTo>
                </a:path>
                <a:path w="515619" h="530860">
                  <a:moveTo>
                    <a:pt x="140208" y="140208"/>
                  </a:moveTo>
                  <a:lnTo>
                    <a:pt x="234696" y="140208"/>
                  </a:lnTo>
                </a:path>
                <a:path w="515619" h="530860">
                  <a:moveTo>
                    <a:pt x="280415" y="140208"/>
                  </a:moveTo>
                  <a:lnTo>
                    <a:pt x="374904" y="140208"/>
                  </a:lnTo>
                </a:path>
                <a:path w="515619" h="530860">
                  <a:moveTo>
                    <a:pt x="140208" y="143256"/>
                  </a:moveTo>
                  <a:lnTo>
                    <a:pt x="234696" y="143256"/>
                  </a:lnTo>
                </a:path>
                <a:path w="515619" h="530860">
                  <a:moveTo>
                    <a:pt x="280415" y="143256"/>
                  </a:moveTo>
                  <a:lnTo>
                    <a:pt x="374904" y="143256"/>
                  </a:lnTo>
                </a:path>
                <a:path w="515619" h="530860">
                  <a:moveTo>
                    <a:pt x="140208" y="146304"/>
                  </a:moveTo>
                  <a:lnTo>
                    <a:pt x="234696" y="146304"/>
                  </a:lnTo>
                </a:path>
                <a:path w="515619" h="530860">
                  <a:moveTo>
                    <a:pt x="280415" y="146304"/>
                  </a:moveTo>
                  <a:lnTo>
                    <a:pt x="374904" y="146304"/>
                  </a:lnTo>
                </a:path>
                <a:path w="515619" h="530860">
                  <a:moveTo>
                    <a:pt x="140208" y="149351"/>
                  </a:moveTo>
                  <a:lnTo>
                    <a:pt x="234696" y="149351"/>
                  </a:lnTo>
                </a:path>
                <a:path w="515619" h="530860">
                  <a:moveTo>
                    <a:pt x="280415" y="149351"/>
                  </a:moveTo>
                  <a:lnTo>
                    <a:pt x="374904" y="149351"/>
                  </a:lnTo>
                </a:path>
                <a:path w="515619" h="530860">
                  <a:moveTo>
                    <a:pt x="140208" y="152400"/>
                  </a:moveTo>
                  <a:lnTo>
                    <a:pt x="234696" y="152400"/>
                  </a:lnTo>
                </a:path>
                <a:path w="515619" h="530860">
                  <a:moveTo>
                    <a:pt x="280415" y="152400"/>
                  </a:moveTo>
                  <a:lnTo>
                    <a:pt x="374904" y="152400"/>
                  </a:lnTo>
                </a:path>
                <a:path w="515619" h="530860">
                  <a:moveTo>
                    <a:pt x="140208" y="155448"/>
                  </a:moveTo>
                  <a:lnTo>
                    <a:pt x="234696" y="155448"/>
                  </a:lnTo>
                </a:path>
                <a:path w="515619" h="530860">
                  <a:moveTo>
                    <a:pt x="280415" y="155448"/>
                  </a:moveTo>
                  <a:lnTo>
                    <a:pt x="374904" y="155448"/>
                  </a:lnTo>
                </a:path>
                <a:path w="515619" h="530860">
                  <a:moveTo>
                    <a:pt x="140208" y="158496"/>
                  </a:moveTo>
                  <a:lnTo>
                    <a:pt x="234696" y="158496"/>
                  </a:lnTo>
                </a:path>
                <a:path w="515619" h="530860">
                  <a:moveTo>
                    <a:pt x="280415" y="158496"/>
                  </a:moveTo>
                  <a:lnTo>
                    <a:pt x="374904" y="158496"/>
                  </a:lnTo>
                </a:path>
                <a:path w="515619" h="530860">
                  <a:moveTo>
                    <a:pt x="140208" y="161544"/>
                  </a:moveTo>
                  <a:lnTo>
                    <a:pt x="234696" y="161544"/>
                  </a:lnTo>
                </a:path>
                <a:path w="515619" h="530860">
                  <a:moveTo>
                    <a:pt x="280415" y="161544"/>
                  </a:moveTo>
                  <a:lnTo>
                    <a:pt x="374904" y="161544"/>
                  </a:lnTo>
                </a:path>
                <a:path w="515619" h="530860">
                  <a:moveTo>
                    <a:pt x="140208" y="164592"/>
                  </a:moveTo>
                  <a:lnTo>
                    <a:pt x="234696" y="164592"/>
                  </a:lnTo>
                </a:path>
                <a:path w="515619" h="530860">
                  <a:moveTo>
                    <a:pt x="280415" y="164592"/>
                  </a:moveTo>
                  <a:lnTo>
                    <a:pt x="374904" y="164592"/>
                  </a:lnTo>
                </a:path>
                <a:path w="515619" h="530860">
                  <a:moveTo>
                    <a:pt x="140208" y="167639"/>
                  </a:moveTo>
                  <a:lnTo>
                    <a:pt x="234696" y="167639"/>
                  </a:lnTo>
                </a:path>
                <a:path w="515619" h="530860">
                  <a:moveTo>
                    <a:pt x="280415" y="167639"/>
                  </a:moveTo>
                  <a:lnTo>
                    <a:pt x="374904" y="167639"/>
                  </a:lnTo>
                </a:path>
                <a:path w="515619" h="530860">
                  <a:moveTo>
                    <a:pt x="140208" y="170687"/>
                  </a:moveTo>
                  <a:lnTo>
                    <a:pt x="234696" y="170687"/>
                  </a:lnTo>
                </a:path>
                <a:path w="515619" h="530860">
                  <a:moveTo>
                    <a:pt x="280415" y="170687"/>
                  </a:moveTo>
                  <a:lnTo>
                    <a:pt x="374904" y="170687"/>
                  </a:lnTo>
                </a:path>
                <a:path w="515619" h="530860">
                  <a:moveTo>
                    <a:pt x="140208" y="173736"/>
                  </a:moveTo>
                  <a:lnTo>
                    <a:pt x="234696" y="173736"/>
                  </a:lnTo>
                </a:path>
                <a:path w="515619" h="530860">
                  <a:moveTo>
                    <a:pt x="280415" y="173736"/>
                  </a:moveTo>
                  <a:lnTo>
                    <a:pt x="374904" y="173736"/>
                  </a:lnTo>
                </a:path>
                <a:path w="515619" h="530860">
                  <a:moveTo>
                    <a:pt x="140208" y="176784"/>
                  </a:moveTo>
                  <a:lnTo>
                    <a:pt x="234696" y="176784"/>
                  </a:lnTo>
                </a:path>
                <a:path w="515619" h="530860">
                  <a:moveTo>
                    <a:pt x="280415" y="176784"/>
                  </a:moveTo>
                  <a:lnTo>
                    <a:pt x="374904" y="176784"/>
                  </a:lnTo>
                </a:path>
                <a:path w="515619" h="530860">
                  <a:moveTo>
                    <a:pt x="140208" y="179832"/>
                  </a:moveTo>
                  <a:lnTo>
                    <a:pt x="234696" y="179832"/>
                  </a:lnTo>
                </a:path>
                <a:path w="515619" h="530860">
                  <a:moveTo>
                    <a:pt x="280415" y="179832"/>
                  </a:moveTo>
                  <a:lnTo>
                    <a:pt x="374904" y="179832"/>
                  </a:lnTo>
                </a:path>
                <a:path w="515619" h="530860">
                  <a:moveTo>
                    <a:pt x="140208" y="182880"/>
                  </a:moveTo>
                  <a:lnTo>
                    <a:pt x="234696" y="182880"/>
                  </a:lnTo>
                </a:path>
                <a:path w="515619" h="530860">
                  <a:moveTo>
                    <a:pt x="280415" y="182880"/>
                  </a:moveTo>
                  <a:lnTo>
                    <a:pt x="374904" y="182880"/>
                  </a:lnTo>
                </a:path>
                <a:path w="515619" h="530860">
                  <a:moveTo>
                    <a:pt x="140208" y="185928"/>
                  </a:moveTo>
                  <a:lnTo>
                    <a:pt x="234696" y="185928"/>
                  </a:lnTo>
                </a:path>
                <a:path w="515619" h="530860">
                  <a:moveTo>
                    <a:pt x="280415" y="185928"/>
                  </a:moveTo>
                  <a:lnTo>
                    <a:pt x="374904" y="185928"/>
                  </a:lnTo>
                </a:path>
                <a:path w="515619" h="530860">
                  <a:moveTo>
                    <a:pt x="140208" y="188975"/>
                  </a:moveTo>
                  <a:lnTo>
                    <a:pt x="234696" y="188975"/>
                  </a:lnTo>
                </a:path>
                <a:path w="515619" h="530860">
                  <a:moveTo>
                    <a:pt x="280415" y="188975"/>
                  </a:moveTo>
                  <a:lnTo>
                    <a:pt x="374904" y="188975"/>
                  </a:lnTo>
                </a:path>
                <a:path w="515619" h="530860">
                  <a:moveTo>
                    <a:pt x="140208" y="192024"/>
                  </a:moveTo>
                  <a:lnTo>
                    <a:pt x="234696" y="192024"/>
                  </a:lnTo>
                </a:path>
                <a:path w="515619" h="530860">
                  <a:moveTo>
                    <a:pt x="280415" y="192024"/>
                  </a:moveTo>
                  <a:lnTo>
                    <a:pt x="374904" y="192024"/>
                  </a:lnTo>
                </a:path>
                <a:path w="515619" h="530860">
                  <a:moveTo>
                    <a:pt x="140208" y="195072"/>
                  </a:moveTo>
                  <a:lnTo>
                    <a:pt x="234696" y="195072"/>
                  </a:lnTo>
                </a:path>
                <a:path w="515619" h="530860">
                  <a:moveTo>
                    <a:pt x="280415" y="195072"/>
                  </a:moveTo>
                  <a:lnTo>
                    <a:pt x="374904" y="195072"/>
                  </a:lnTo>
                </a:path>
                <a:path w="515619" h="530860">
                  <a:moveTo>
                    <a:pt x="140208" y="198120"/>
                  </a:moveTo>
                  <a:lnTo>
                    <a:pt x="234696" y="198120"/>
                  </a:lnTo>
                </a:path>
                <a:path w="515619" h="530860">
                  <a:moveTo>
                    <a:pt x="280415" y="198120"/>
                  </a:moveTo>
                  <a:lnTo>
                    <a:pt x="374904" y="198120"/>
                  </a:lnTo>
                </a:path>
                <a:path w="515619" h="530860">
                  <a:moveTo>
                    <a:pt x="140208" y="201168"/>
                  </a:moveTo>
                  <a:lnTo>
                    <a:pt x="234696" y="201168"/>
                  </a:lnTo>
                </a:path>
                <a:path w="515619" h="530860">
                  <a:moveTo>
                    <a:pt x="280415" y="201168"/>
                  </a:moveTo>
                  <a:lnTo>
                    <a:pt x="374904" y="201168"/>
                  </a:lnTo>
                </a:path>
                <a:path w="515619" h="530860">
                  <a:moveTo>
                    <a:pt x="140208" y="204216"/>
                  </a:moveTo>
                  <a:lnTo>
                    <a:pt x="234696" y="204216"/>
                  </a:lnTo>
                </a:path>
                <a:path w="515619" h="530860">
                  <a:moveTo>
                    <a:pt x="280415" y="204216"/>
                  </a:moveTo>
                  <a:lnTo>
                    <a:pt x="374904" y="204216"/>
                  </a:lnTo>
                </a:path>
                <a:path w="515619" h="530860">
                  <a:moveTo>
                    <a:pt x="140208" y="207263"/>
                  </a:moveTo>
                  <a:lnTo>
                    <a:pt x="234696" y="207263"/>
                  </a:lnTo>
                </a:path>
                <a:path w="515619" h="530860">
                  <a:moveTo>
                    <a:pt x="280415" y="207263"/>
                  </a:moveTo>
                  <a:lnTo>
                    <a:pt x="374904" y="207263"/>
                  </a:lnTo>
                </a:path>
                <a:path w="515619" h="530860">
                  <a:moveTo>
                    <a:pt x="140208" y="210312"/>
                  </a:moveTo>
                  <a:lnTo>
                    <a:pt x="234696" y="210312"/>
                  </a:lnTo>
                </a:path>
                <a:path w="515619" h="530860">
                  <a:moveTo>
                    <a:pt x="280415" y="210312"/>
                  </a:moveTo>
                  <a:lnTo>
                    <a:pt x="374904" y="210312"/>
                  </a:lnTo>
                </a:path>
                <a:path w="515619" h="530860">
                  <a:moveTo>
                    <a:pt x="140208" y="213360"/>
                  </a:moveTo>
                  <a:lnTo>
                    <a:pt x="234696" y="213360"/>
                  </a:lnTo>
                </a:path>
                <a:path w="515619" h="530860">
                  <a:moveTo>
                    <a:pt x="280415" y="213360"/>
                  </a:moveTo>
                  <a:lnTo>
                    <a:pt x="374904" y="213360"/>
                  </a:lnTo>
                </a:path>
                <a:path w="515619" h="530860">
                  <a:moveTo>
                    <a:pt x="140208" y="216408"/>
                  </a:moveTo>
                  <a:lnTo>
                    <a:pt x="234696" y="216408"/>
                  </a:lnTo>
                </a:path>
                <a:path w="515619" h="530860">
                  <a:moveTo>
                    <a:pt x="280415" y="216408"/>
                  </a:moveTo>
                  <a:lnTo>
                    <a:pt x="374904" y="216408"/>
                  </a:lnTo>
                </a:path>
                <a:path w="515619" h="530860">
                  <a:moveTo>
                    <a:pt x="140208" y="219456"/>
                  </a:moveTo>
                  <a:lnTo>
                    <a:pt x="234696" y="219456"/>
                  </a:lnTo>
                </a:path>
                <a:path w="515619" h="530860">
                  <a:moveTo>
                    <a:pt x="280415" y="219456"/>
                  </a:moveTo>
                  <a:lnTo>
                    <a:pt x="374904" y="219456"/>
                  </a:lnTo>
                </a:path>
                <a:path w="515619" h="530860">
                  <a:moveTo>
                    <a:pt x="140208" y="222504"/>
                  </a:moveTo>
                  <a:lnTo>
                    <a:pt x="234696" y="222504"/>
                  </a:lnTo>
                </a:path>
                <a:path w="515619" h="530860">
                  <a:moveTo>
                    <a:pt x="280415" y="222504"/>
                  </a:moveTo>
                  <a:lnTo>
                    <a:pt x="374904" y="222504"/>
                  </a:lnTo>
                </a:path>
                <a:path w="515619" h="530860">
                  <a:moveTo>
                    <a:pt x="140208" y="225551"/>
                  </a:moveTo>
                  <a:lnTo>
                    <a:pt x="234696" y="225551"/>
                  </a:lnTo>
                </a:path>
                <a:path w="515619" h="530860">
                  <a:moveTo>
                    <a:pt x="280415" y="225551"/>
                  </a:moveTo>
                  <a:lnTo>
                    <a:pt x="374904" y="225551"/>
                  </a:lnTo>
                </a:path>
                <a:path w="515619" h="530860">
                  <a:moveTo>
                    <a:pt x="140208" y="228600"/>
                  </a:moveTo>
                  <a:lnTo>
                    <a:pt x="234696" y="228600"/>
                  </a:lnTo>
                </a:path>
                <a:path w="515619" h="530860">
                  <a:moveTo>
                    <a:pt x="280415" y="228600"/>
                  </a:moveTo>
                  <a:lnTo>
                    <a:pt x="374904" y="228600"/>
                  </a:lnTo>
                </a:path>
                <a:path w="515619" h="530860">
                  <a:moveTo>
                    <a:pt x="140208" y="231648"/>
                  </a:moveTo>
                  <a:lnTo>
                    <a:pt x="234696" y="231648"/>
                  </a:lnTo>
                </a:path>
                <a:path w="515619" h="530860">
                  <a:moveTo>
                    <a:pt x="280415" y="231648"/>
                  </a:moveTo>
                  <a:lnTo>
                    <a:pt x="374904" y="231648"/>
                  </a:lnTo>
                </a:path>
                <a:path w="515619" h="530860">
                  <a:moveTo>
                    <a:pt x="140208" y="234696"/>
                  </a:moveTo>
                  <a:lnTo>
                    <a:pt x="234696" y="234696"/>
                  </a:lnTo>
                </a:path>
                <a:path w="515619" h="530860">
                  <a:moveTo>
                    <a:pt x="280415" y="234696"/>
                  </a:moveTo>
                  <a:lnTo>
                    <a:pt x="374904" y="234696"/>
                  </a:lnTo>
                </a:path>
                <a:path w="515619" h="530860">
                  <a:moveTo>
                    <a:pt x="140208" y="237744"/>
                  </a:moveTo>
                  <a:lnTo>
                    <a:pt x="234696" y="237744"/>
                  </a:lnTo>
                </a:path>
                <a:path w="515619" h="530860">
                  <a:moveTo>
                    <a:pt x="280415" y="237744"/>
                  </a:moveTo>
                  <a:lnTo>
                    <a:pt x="374904" y="237744"/>
                  </a:lnTo>
                </a:path>
                <a:path w="515619" h="530860">
                  <a:moveTo>
                    <a:pt x="140208" y="240792"/>
                  </a:moveTo>
                  <a:lnTo>
                    <a:pt x="234696" y="240792"/>
                  </a:lnTo>
                </a:path>
                <a:path w="515619" h="530860">
                  <a:moveTo>
                    <a:pt x="280415" y="240792"/>
                  </a:moveTo>
                  <a:lnTo>
                    <a:pt x="374904" y="240792"/>
                  </a:lnTo>
                </a:path>
                <a:path w="515619" h="530860">
                  <a:moveTo>
                    <a:pt x="140208" y="243839"/>
                  </a:moveTo>
                  <a:lnTo>
                    <a:pt x="234696" y="243839"/>
                  </a:lnTo>
                </a:path>
                <a:path w="515619" h="530860">
                  <a:moveTo>
                    <a:pt x="280415" y="243839"/>
                  </a:moveTo>
                  <a:lnTo>
                    <a:pt x="374904" y="243839"/>
                  </a:lnTo>
                </a:path>
                <a:path w="515619" h="530860">
                  <a:moveTo>
                    <a:pt x="140208" y="246887"/>
                  </a:moveTo>
                  <a:lnTo>
                    <a:pt x="234696" y="246887"/>
                  </a:lnTo>
                </a:path>
                <a:path w="515619" h="530860">
                  <a:moveTo>
                    <a:pt x="280415" y="246887"/>
                  </a:moveTo>
                  <a:lnTo>
                    <a:pt x="374904" y="246887"/>
                  </a:lnTo>
                </a:path>
                <a:path w="515619" h="530860">
                  <a:moveTo>
                    <a:pt x="140208" y="249936"/>
                  </a:moveTo>
                  <a:lnTo>
                    <a:pt x="234696" y="249936"/>
                  </a:lnTo>
                </a:path>
                <a:path w="515619" h="530860">
                  <a:moveTo>
                    <a:pt x="280415" y="249936"/>
                  </a:moveTo>
                  <a:lnTo>
                    <a:pt x="374904" y="249936"/>
                  </a:lnTo>
                </a:path>
                <a:path w="515619" h="530860">
                  <a:moveTo>
                    <a:pt x="140208" y="252984"/>
                  </a:moveTo>
                  <a:lnTo>
                    <a:pt x="234696" y="252984"/>
                  </a:lnTo>
                </a:path>
                <a:path w="515619" h="530860">
                  <a:moveTo>
                    <a:pt x="280415" y="252984"/>
                  </a:moveTo>
                  <a:lnTo>
                    <a:pt x="374904" y="252984"/>
                  </a:lnTo>
                </a:path>
                <a:path w="515619" h="530860">
                  <a:moveTo>
                    <a:pt x="140208" y="256032"/>
                  </a:moveTo>
                  <a:lnTo>
                    <a:pt x="234696" y="256032"/>
                  </a:lnTo>
                </a:path>
                <a:path w="515619" h="530860">
                  <a:moveTo>
                    <a:pt x="280415" y="256032"/>
                  </a:moveTo>
                  <a:lnTo>
                    <a:pt x="374904" y="256032"/>
                  </a:lnTo>
                </a:path>
                <a:path w="515619" h="530860">
                  <a:moveTo>
                    <a:pt x="140208" y="259080"/>
                  </a:moveTo>
                  <a:lnTo>
                    <a:pt x="234696" y="259080"/>
                  </a:lnTo>
                </a:path>
                <a:path w="515619" h="530860">
                  <a:moveTo>
                    <a:pt x="280415" y="259080"/>
                  </a:moveTo>
                  <a:lnTo>
                    <a:pt x="374904" y="259080"/>
                  </a:lnTo>
                </a:path>
                <a:path w="515619" h="530860">
                  <a:moveTo>
                    <a:pt x="140208" y="262128"/>
                  </a:moveTo>
                  <a:lnTo>
                    <a:pt x="234696" y="262128"/>
                  </a:lnTo>
                </a:path>
                <a:path w="515619" h="530860">
                  <a:moveTo>
                    <a:pt x="280415" y="262128"/>
                  </a:moveTo>
                  <a:lnTo>
                    <a:pt x="374904" y="262128"/>
                  </a:lnTo>
                </a:path>
                <a:path w="515619" h="530860">
                  <a:moveTo>
                    <a:pt x="140208" y="265175"/>
                  </a:moveTo>
                  <a:lnTo>
                    <a:pt x="234696" y="265175"/>
                  </a:lnTo>
                </a:path>
                <a:path w="515619" h="530860">
                  <a:moveTo>
                    <a:pt x="280415" y="265175"/>
                  </a:moveTo>
                  <a:lnTo>
                    <a:pt x="374904" y="265175"/>
                  </a:lnTo>
                </a:path>
                <a:path w="515619" h="530860">
                  <a:moveTo>
                    <a:pt x="140208" y="268224"/>
                  </a:moveTo>
                  <a:lnTo>
                    <a:pt x="234696" y="268224"/>
                  </a:lnTo>
                </a:path>
                <a:path w="515619" h="530860">
                  <a:moveTo>
                    <a:pt x="280415" y="268224"/>
                  </a:moveTo>
                  <a:lnTo>
                    <a:pt x="374904" y="268224"/>
                  </a:lnTo>
                </a:path>
                <a:path w="515619" h="530860">
                  <a:moveTo>
                    <a:pt x="140208" y="271272"/>
                  </a:moveTo>
                  <a:lnTo>
                    <a:pt x="234696" y="271272"/>
                  </a:lnTo>
                </a:path>
                <a:path w="515619" h="530860">
                  <a:moveTo>
                    <a:pt x="280415" y="271272"/>
                  </a:moveTo>
                  <a:lnTo>
                    <a:pt x="374904" y="271272"/>
                  </a:lnTo>
                </a:path>
                <a:path w="515619" h="530860">
                  <a:moveTo>
                    <a:pt x="140208" y="274320"/>
                  </a:moveTo>
                  <a:lnTo>
                    <a:pt x="234696" y="274320"/>
                  </a:lnTo>
                </a:path>
                <a:path w="515619" h="530860">
                  <a:moveTo>
                    <a:pt x="280415" y="274320"/>
                  </a:moveTo>
                  <a:lnTo>
                    <a:pt x="374904" y="274320"/>
                  </a:lnTo>
                </a:path>
                <a:path w="515619" h="530860">
                  <a:moveTo>
                    <a:pt x="140208" y="277368"/>
                  </a:moveTo>
                  <a:lnTo>
                    <a:pt x="234696" y="277368"/>
                  </a:lnTo>
                </a:path>
                <a:path w="515619" h="530860">
                  <a:moveTo>
                    <a:pt x="280415" y="277368"/>
                  </a:moveTo>
                  <a:lnTo>
                    <a:pt x="374904" y="277368"/>
                  </a:lnTo>
                </a:path>
                <a:path w="515619" h="530860">
                  <a:moveTo>
                    <a:pt x="140208" y="280416"/>
                  </a:moveTo>
                  <a:lnTo>
                    <a:pt x="234696" y="280416"/>
                  </a:lnTo>
                </a:path>
                <a:path w="515619" h="530860">
                  <a:moveTo>
                    <a:pt x="280415" y="280416"/>
                  </a:moveTo>
                  <a:lnTo>
                    <a:pt x="374904" y="280416"/>
                  </a:lnTo>
                </a:path>
                <a:path w="515619" h="530860">
                  <a:moveTo>
                    <a:pt x="140208" y="283463"/>
                  </a:moveTo>
                  <a:lnTo>
                    <a:pt x="234696" y="283463"/>
                  </a:lnTo>
                </a:path>
                <a:path w="515619" h="530860">
                  <a:moveTo>
                    <a:pt x="280415" y="283463"/>
                  </a:moveTo>
                  <a:lnTo>
                    <a:pt x="374904" y="283463"/>
                  </a:lnTo>
                </a:path>
                <a:path w="515619" h="530860">
                  <a:moveTo>
                    <a:pt x="140208" y="286512"/>
                  </a:moveTo>
                  <a:lnTo>
                    <a:pt x="234696" y="286512"/>
                  </a:lnTo>
                </a:path>
                <a:path w="515619" h="530860">
                  <a:moveTo>
                    <a:pt x="280415" y="286512"/>
                  </a:moveTo>
                  <a:lnTo>
                    <a:pt x="374904" y="286512"/>
                  </a:lnTo>
                </a:path>
                <a:path w="515619" h="530860">
                  <a:moveTo>
                    <a:pt x="140208" y="289560"/>
                  </a:moveTo>
                  <a:lnTo>
                    <a:pt x="234696" y="289560"/>
                  </a:lnTo>
                </a:path>
                <a:path w="515619" h="530860">
                  <a:moveTo>
                    <a:pt x="280415" y="289560"/>
                  </a:moveTo>
                  <a:lnTo>
                    <a:pt x="374904" y="289560"/>
                  </a:lnTo>
                </a:path>
                <a:path w="515619" h="530860">
                  <a:moveTo>
                    <a:pt x="140208" y="292608"/>
                  </a:moveTo>
                  <a:lnTo>
                    <a:pt x="234696" y="292608"/>
                  </a:lnTo>
                </a:path>
                <a:path w="515619" h="530860">
                  <a:moveTo>
                    <a:pt x="280415" y="292608"/>
                  </a:moveTo>
                  <a:lnTo>
                    <a:pt x="374904" y="292608"/>
                  </a:lnTo>
                </a:path>
                <a:path w="515619" h="530860">
                  <a:moveTo>
                    <a:pt x="140208" y="295656"/>
                  </a:moveTo>
                  <a:lnTo>
                    <a:pt x="234696" y="295656"/>
                  </a:lnTo>
                </a:path>
                <a:path w="515619" h="530860">
                  <a:moveTo>
                    <a:pt x="280415" y="295656"/>
                  </a:moveTo>
                  <a:lnTo>
                    <a:pt x="374904" y="295656"/>
                  </a:lnTo>
                </a:path>
                <a:path w="515619" h="530860">
                  <a:moveTo>
                    <a:pt x="140208" y="298704"/>
                  </a:moveTo>
                  <a:lnTo>
                    <a:pt x="234696" y="298704"/>
                  </a:lnTo>
                </a:path>
                <a:path w="515619" h="530860">
                  <a:moveTo>
                    <a:pt x="280415" y="298704"/>
                  </a:moveTo>
                  <a:lnTo>
                    <a:pt x="374904" y="298704"/>
                  </a:lnTo>
                </a:path>
                <a:path w="515619" h="530860">
                  <a:moveTo>
                    <a:pt x="140208" y="301751"/>
                  </a:moveTo>
                  <a:lnTo>
                    <a:pt x="234696" y="301751"/>
                  </a:lnTo>
                </a:path>
                <a:path w="515619" h="530860">
                  <a:moveTo>
                    <a:pt x="280415" y="301751"/>
                  </a:moveTo>
                  <a:lnTo>
                    <a:pt x="374904" y="301751"/>
                  </a:lnTo>
                </a:path>
                <a:path w="515619" h="530860">
                  <a:moveTo>
                    <a:pt x="140208" y="304800"/>
                  </a:moveTo>
                  <a:lnTo>
                    <a:pt x="234696" y="304800"/>
                  </a:lnTo>
                </a:path>
                <a:path w="515619" h="530860">
                  <a:moveTo>
                    <a:pt x="280415" y="304800"/>
                  </a:moveTo>
                  <a:lnTo>
                    <a:pt x="374904" y="304800"/>
                  </a:lnTo>
                </a:path>
                <a:path w="515619" h="530860">
                  <a:moveTo>
                    <a:pt x="140208" y="307848"/>
                  </a:moveTo>
                  <a:lnTo>
                    <a:pt x="234696" y="307848"/>
                  </a:lnTo>
                </a:path>
                <a:path w="515619" h="530860">
                  <a:moveTo>
                    <a:pt x="280415" y="307848"/>
                  </a:moveTo>
                  <a:lnTo>
                    <a:pt x="374904" y="307848"/>
                  </a:lnTo>
                </a:path>
                <a:path w="515619" h="530860">
                  <a:moveTo>
                    <a:pt x="140208" y="310896"/>
                  </a:moveTo>
                  <a:lnTo>
                    <a:pt x="234696" y="310896"/>
                  </a:lnTo>
                </a:path>
                <a:path w="515619" h="530860">
                  <a:moveTo>
                    <a:pt x="280415" y="310896"/>
                  </a:moveTo>
                  <a:lnTo>
                    <a:pt x="374904" y="310896"/>
                  </a:lnTo>
                </a:path>
                <a:path w="515619" h="530860">
                  <a:moveTo>
                    <a:pt x="140208" y="313944"/>
                  </a:moveTo>
                  <a:lnTo>
                    <a:pt x="234696" y="313944"/>
                  </a:lnTo>
                </a:path>
                <a:path w="515619" h="530860">
                  <a:moveTo>
                    <a:pt x="280415" y="313944"/>
                  </a:moveTo>
                  <a:lnTo>
                    <a:pt x="374904" y="313944"/>
                  </a:lnTo>
                </a:path>
                <a:path w="515619" h="530860">
                  <a:moveTo>
                    <a:pt x="140208" y="316992"/>
                  </a:moveTo>
                  <a:lnTo>
                    <a:pt x="234696" y="316992"/>
                  </a:lnTo>
                </a:path>
                <a:path w="515619" h="530860">
                  <a:moveTo>
                    <a:pt x="280415" y="316992"/>
                  </a:moveTo>
                  <a:lnTo>
                    <a:pt x="374904" y="316992"/>
                  </a:lnTo>
                </a:path>
                <a:path w="515619" h="530860">
                  <a:moveTo>
                    <a:pt x="140208" y="320039"/>
                  </a:moveTo>
                  <a:lnTo>
                    <a:pt x="234696" y="320039"/>
                  </a:lnTo>
                </a:path>
                <a:path w="515619" h="530860">
                  <a:moveTo>
                    <a:pt x="280415" y="320039"/>
                  </a:moveTo>
                  <a:lnTo>
                    <a:pt x="374904" y="320039"/>
                  </a:lnTo>
                </a:path>
                <a:path w="515619" h="530860">
                  <a:moveTo>
                    <a:pt x="140208" y="323088"/>
                  </a:moveTo>
                  <a:lnTo>
                    <a:pt x="234696" y="323088"/>
                  </a:lnTo>
                </a:path>
                <a:path w="515619" h="530860">
                  <a:moveTo>
                    <a:pt x="280415" y="323088"/>
                  </a:moveTo>
                  <a:lnTo>
                    <a:pt x="374904" y="323088"/>
                  </a:lnTo>
                </a:path>
                <a:path w="515619" h="530860">
                  <a:moveTo>
                    <a:pt x="140208" y="326136"/>
                  </a:moveTo>
                  <a:lnTo>
                    <a:pt x="234696" y="326136"/>
                  </a:lnTo>
                </a:path>
                <a:path w="515619" h="530860">
                  <a:moveTo>
                    <a:pt x="280415" y="326136"/>
                  </a:moveTo>
                  <a:lnTo>
                    <a:pt x="374904" y="326136"/>
                  </a:lnTo>
                </a:path>
                <a:path w="515619" h="530860">
                  <a:moveTo>
                    <a:pt x="140208" y="329184"/>
                  </a:moveTo>
                  <a:lnTo>
                    <a:pt x="234696" y="329184"/>
                  </a:lnTo>
                </a:path>
                <a:path w="515619" h="530860">
                  <a:moveTo>
                    <a:pt x="280415" y="329184"/>
                  </a:moveTo>
                  <a:lnTo>
                    <a:pt x="374904" y="329184"/>
                  </a:lnTo>
                </a:path>
                <a:path w="515619" h="530860">
                  <a:moveTo>
                    <a:pt x="140208" y="332232"/>
                  </a:moveTo>
                  <a:lnTo>
                    <a:pt x="234696" y="332232"/>
                  </a:lnTo>
                </a:path>
                <a:path w="515619" h="530860">
                  <a:moveTo>
                    <a:pt x="280415" y="332232"/>
                  </a:moveTo>
                  <a:lnTo>
                    <a:pt x="374904" y="332232"/>
                  </a:lnTo>
                </a:path>
                <a:path w="515619" h="530860">
                  <a:moveTo>
                    <a:pt x="140208" y="335280"/>
                  </a:moveTo>
                  <a:lnTo>
                    <a:pt x="234696" y="335280"/>
                  </a:lnTo>
                </a:path>
                <a:path w="515619" h="530860">
                  <a:moveTo>
                    <a:pt x="280415" y="335280"/>
                  </a:moveTo>
                  <a:lnTo>
                    <a:pt x="374904" y="335280"/>
                  </a:lnTo>
                </a:path>
                <a:path w="515619" h="530860">
                  <a:moveTo>
                    <a:pt x="140208" y="338328"/>
                  </a:moveTo>
                  <a:lnTo>
                    <a:pt x="234696" y="338328"/>
                  </a:lnTo>
                </a:path>
                <a:path w="515619" h="530860">
                  <a:moveTo>
                    <a:pt x="280415" y="338328"/>
                  </a:moveTo>
                  <a:lnTo>
                    <a:pt x="374904" y="338328"/>
                  </a:lnTo>
                </a:path>
                <a:path w="515619" h="530860">
                  <a:moveTo>
                    <a:pt x="140208" y="341375"/>
                  </a:moveTo>
                  <a:lnTo>
                    <a:pt x="234696" y="341375"/>
                  </a:lnTo>
                </a:path>
                <a:path w="515619" h="530860">
                  <a:moveTo>
                    <a:pt x="280415" y="341375"/>
                  </a:moveTo>
                  <a:lnTo>
                    <a:pt x="374904" y="341375"/>
                  </a:lnTo>
                </a:path>
                <a:path w="515619" h="530860">
                  <a:moveTo>
                    <a:pt x="140208" y="344424"/>
                  </a:moveTo>
                  <a:lnTo>
                    <a:pt x="234696" y="344424"/>
                  </a:lnTo>
                </a:path>
                <a:path w="515619" h="530860">
                  <a:moveTo>
                    <a:pt x="280415" y="344424"/>
                  </a:moveTo>
                  <a:lnTo>
                    <a:pt x="374904" y="344424"/>
                  </a:lnTo>
                </a:path>
                <a:path w="515619" h="530860">
                  <a:moveTo>
                    <a:pt x="140208" y="347472"/>
                  </a:moveTo>
                  <a:lnTo>
                    <a:pt x="234696" y="347472"/>
                  </a:lnTo>
                </a:path>
                <a:path w="515619" h="530860">
                  <a:moveTo>
                    <a:pt x="280415" y="347472"/>
                  </a:moveTo>
                  <a:lnTo>
                    <a:pt x="374904" y="347472"/>
                  </a:lnTo>
                </a:path>
                <a:path w="515619" h="530860">
                  <a:moveTo>
                    <a:pt x="140208" y="350520"/>
                  </a:moveTo>
                  <a:lnTo>
                    <a:pt x="234696" y="350520"/>
                  </a:lnTo>
                </a:path>
                <a:path w="515619" h="530860">
                  <a:moveTo>
                    <a:pt x="280415" y="350520"/>
                  </a:moveTo>
                  <a:lnTo>
                    <a:pt x="374904" y="350520"/>
                  </a:lnTo>
                </a:path>
                <a:path w="515619" h="530860">
                  <a:moveTo>
                    <a:pt x="140208" y="353568"/>
                  </a:moveTo>
                  <a:lnTo>
                    <a:pt x="234696" y="353568"/>
                  </a:lnTo>
                </a:path>
                <a:path w="515619" h="530860">
                  <a:moveTo>
                    <a:pt x="280415" y="353568"/>
                  </a:moveTo>
                  <a:lnTo>
                    <a:pt x="374904" y="353568"/>
                  </a:lnTo>
                </a:path>
                <a:path w="515619" h="530860">
                  <a:moveTo>
                    <a:pt x="140208" y="356616"/>
                  </a:moveTo>
                  <a:lnTo>
                    <a:pt x="234696" y="356616"/>
                  </a:lnTo>
                </a:path>
                <a:path w="515619" h="530860">
                  <a:moveTo>
                    <a:pt x="280415" y="356616"/>
                  </a:moveTo>
                  <a:lnTo>
                    <a:pt x="374904" y="356616"/>
                  </a:lnTo>
                </a:path>
                <a:path w="515619" h="530860">
                  <a:moveTo>
                    <a:pt x="140208" y="359663"/>
                  </a:moveTo>
                  <a:lnTo>
                    <a:pt x="234696" y="359663"/>
                  </a:lnTo>
                </a:path>
                <a:path w="515619" h="530860">
                  <a:moveTo>
                    <a:pt x="280415" y="359663"/>
                  </a:moveTo>
                  <a:lnTo>
                    <a:pt x="374904" y="359663"/>
                  </a:lnTo>
                </a:path>
                <a:path w="515619" h="530860">
                  <a:moveTo>
                    <a:pt x="140208" y="362712"/>
                  </a:moveTo>
                  <a:lnTo>
                    <a:pt x="234696" y="362712"/>
                  </a:lnTo>
                </a:path>
                <a:path w="515619" h="530860">
                  <a:moveTo>
                    <a:pt x="280415" y="362712"/>
                  </a:moveTo>
                  <a:lnTo>
                    <a:pt x="374904" y="362712"/>
                  </a:lnTo>
                </a:path>
                <a:path w="515619" h="530860">
                  <a:moveTo>
                    <a:pt x="140208" y="365760"/>
                  </a:moveTo>
                  <a:lnTo>
                    <a:pt x="234696" y="365760"/>
                  </a:lnTo>
                </a:path>
                <a:path w="515619" h="530860">
                  <a:moveTo>
                    <a:pt x="280415" y="365760"/>
                  </a:moveTo>
                  <a:lnTo>
                    <a:pt x="374904" y="365760"/>
                  </a:lnTo>
                </a:path>
                <a:path w="515619" h="530860">
                  <a:moveTo>
                    <a:pt x="140208" y="368808"/>
                  </a:moveTo>
                  <a:lnTo>
                    <a:pt x="234696" y="368808"/>
                  </a:lnTo>
                </a:path>
                <a:path w="515619" h="530860">
                  <a:moveTo>
                    <a:pt x="280415" y="368808"/>
                  </a:moveTo>
                  <a:lnTo>
                    <a:pt x="374904" y="368808"/>
                  </a:lnTo>
                </a:path>
                <a:path w="515619" h="530860">
                  <a:moveTo>
                    <a:pt x="140208" y="371856"/>
                  </a:moveTo>
                  <a:lnTo>
                    <a:pt x="234696" y="371856"/>
                  </a:lnTo>
                </a:path>
                <a:path w="515619" h="530860">
                  <a:moveTo>
                    <a:pt x="280415" y="371856"/>
                  </a:moveTo>
                  <a:lnTo>
                    <a:pt x="374904" y="371856"/>
                  </a:lnTo>
                </a:path>
                <a:path w="515619" h="530860">
                  <a:moveTo>
                    <a:pt x="140208" y="374904"/>
                  </a:moveTo>
                  <a:lnTo>
                    <a:pt x="234696" y="374904"/>
                  </a:lnTo>
                </a:path>
                <a:path w="515619" h="530860">
                  <a:moveTo>
                    <a:pt x="280415" y="374904"/>
                  </a:moveTo>
                  <a:lnTo>
                    <a:pt x="374904" y="374904"/>
                  </a:lnTo>
                </a:path>
                <a:path w="515619" h="530860">
                  <a:moveTo>
                    <a:pt x="140208" y="377951"/>
                  </a:moveTo>
                  <a:lnTo>
                    <a:pt x="234696" y="377951"/>
                  </a:lnTo>
                </a:path>
                <a:path w="515619" h="530860">
                  <a:moveTo>
                    <a:pt x="280415" y="377951"/>
                  </a:moveTo>
                  <a:lnTo>
                    <a:pt x="374904" y="377951"/>
                  </a:lnTo>
                </a:path>
                <a:path w="515619" h="530860">
                  <a:moveTo>
                    <a:pt x="140208" y="381000"/>
                  </a:moveTo>
                  <a:lnTo>
                    <a:pt x="234696" y="381000"/>
                  </a:lnTo>
                </a:path>
                <a:path w="515619" h="530860">
                  <a:moveTo>
                    <a:pt x="280415" y="381000"/>
                  </a:moveTo>
                  <a:lnTo>
                    <a:pt x="374904" y="381000"/>
                  </a:lnTo>
                </a:path>
                <a:path w="515619" h="530860">
                  <a:moveTo>
                    <a:pt x="140208" y="384048"/>
                  </a:moveTo>
                  <a:lnTo>
                    <a:pt x="234696" y="384048"/>
                  </a:lnTo>
                </a:path>
                <a:path w="515619" h="530860">
                  <a:moveTo>
                    <a:pt x="280415" y="384048"/>
                  </a:moveTo>
                  <a:lnTo>
                    <a:pt x="374904" y="384048"/>
                  </a:lnTo>
                </a:path>
                <a:path w="515619" h="530860">
                  <a:moveTo>
                    <a:pt x="140208" y="387096"/>
                  </a:moveTo>
                  <a:lnTo>
                    <a:pt x="234696" y="387096"/>
                  </a:lnTo>
                </a:path>
                <a:path w="515619" h="530860">
                  <a:moveTo>
                    <a:pt x="280415" y="387096"/>
                  </a:moveTo>
                  <a:lnTo>
                    <a:pt x="374904" y="387096"/>
                  </a:lnTo>
                </a:path>
                <a:path w="515619" h="530860">
                  <a:moveTo>
                    <a:pt x="140208" y="390144"/>
                  </a:moveTo>
                  <a:lnTo>
                    <a:pt x="234696" y="390144"/>
                  </a:lnTo>
                </a:path>
                <a:path w="515619" h="530860">
                  <a:moveTo>
                    <a:pt x="280415" y="390144"/>
                  </a:moveTo>
                  <a:lnTo>
                    <a:pt x="374904" y="390144"/>
                  </a:lnTo>
                </a:path>
                <a:path w="515619" h="530860">
                  <a:moveTo>
                    <a:pt x="140208" y="393192"/>
                  </a:moveTo>
                  <a:lnTo>
                    <a:pt x="234696" y="393192"/>
                  </a:lnTo>
                </a:path>
                <a:path w="515619" h="530860">
                  <a:moveTo>
                    <a:pt x="280415" y="393192"/>
                  </a:moveTo>
                  <a:lnTo>
                    <a:pt x="374904" y="393192"/>
                  </a:lnTo>
                </a:path>
                <a:path w="515619" h="530860">
                  <a:moveTo>
                    <a:pt x="140208" y="396239"/>
                  </a:moveTo>
                  <a:lnTo>
                    <a:pt x="234696" y="396239"/>
                  </a:lnTo>
                </a:path>
                <a:path w="515619" h="530860">
                  <a:moveTo>
                    <a:pt x="280415" y="396239"/>
                  </a:moveTo>
                  <a:lnTo>
                    <a:pt x="374904" y="396239"/>
                  </a:lnTo>
                </a:path>
                <a:path w="515619" h="530860">
                  <a:moveTo>
                    <a:pt x="140208" y="399288"/>
                  </a:moveTo>
                  <a:lnTo>
                    <a:pt x="234696" y="399288"/>
                  </a:lnTo>
                </a:path>
                <a:path w="515619" h="530860">
                  <a:moveTo>
                    <a:pt x="280415" y="399288"/>
                  </a:moveTo>
                  <a:lnTo>
                    <a:pt x="374904" y="399288"/>
                  </a:lnTo>
                </a:path>
                <a:path w="515619" h="530860">
                  <a:moveTo>
                    <a:pt x="140208" y="402336"/>
                  </a:moveTo>
                  <a:lnTo>
                    <a:pt x="234696" y="402336"/>
                  </a:lnTo>
                </a:path>
                <a:path w="515619" h="530860">
                  <a:moveTo>
                    <a:pt x="280415" y="402336"/>
                  </a:moveTo>
                  <a:lnTo>
                    <a:pt x="374904" y="402336"/>
                  </a:lnTo>
                </a:path>
                <a:path w="515619" h="530860">
                  <a:moveTo>
                    <a:pt x="140208" y="405384"/>
                  </a:moveTo>
                  <a:lnTo>
                    <a:pt x="234696" y="405384"/>
                  </a:lnTo>
                </a:path>
                <a:path w="515619" h="530860">
                  <a:moveTo>
                    <a:pt x="280415" y="405384"/>
                  </a:moveTo>
                  <a:lnTo>
                    <a:pt x="374904" y="405384"/>
                  </a:lnTo>
                </a:path>
                <a:path w="515619" h="530860">
                  <a:moveTo>
                    <a:pt x="140208" y="408432"/>
                  </a:moveTo>
                  <a:lnTo>
                    <a:pt x="234696" y="408432"/>
                  </a:lnTo>
                </a:path>
                <a:path w="515619" h="530860">
                  <a:moveTo>
                    <a:pt x="280415" y="408432"/>
                  </a:moveTo>
                  <a:lnTo>
                    <a:pt x="374904" y="408432"/>
                  </a:lnTo>
                </a:path>
                <a:path w="515619" h="530860">
                  <a:moveTo>
                    <a:pt x="140208" y="411480"/>
                  </a:moveTo>
                  <a:lnTo>
                    <a:pt x="234696" y="411480"/>
                  </a:lnTo>
                </a:path>
                <a:path w="515619" h="530860">
                  <a:moveTo>
                    <a:pt x="280415" y="411480"/>
                  </a:moveTo>
                  <a:lnTo>
                    <a:pt x="374904" y="411480"/>
                  </a:lnTo>
                </a:path>
                <a:path w="515619" h="530860">
                  <a:moveTo>
                    <a:pt x="140208" y="414528"/>
                  </a:moveTo>
                  <a:lnTo>
                    <a:pt x="234696" y="414528"/>
                  </a:lnTo>
                </a:path>
                <a:path w="515619" h="530860">
                  <a:moveTo>
                    <a:pt x="280415" y="414528"/>
                  </a:moveTo>
                  <a:lnTo>
                    <a:pt x="374904" y="414528"/>
                  </a:lnTo>
                </a:path>
                <a:path w="515619" h="530860">
                  <a:moveTo>
                    <a:pt x="140208" y="417575"/>
                  </a:moveTo>
                  <a:lnTo>
                    <a:pt x="234696" y="417575"/>
                  </a:lnTo>
                </a:path>
                <a:path w="515619" h="530860">
                  <a:moveTo>
                    <a:pt x="280415" y="417575"/>
                  </a:moveTo>
                  <a:lnTo>
                    <a:pt x="374904" y="417575"/>
                  </a:lnTo>
                </a:path>
                <a:path w="515619" h="530860">
                  <a:moveTo>
                    <a:pt x="140208" y="420624"/>
                  </a:moveTo>
                  <a:lnTo>
                    <a:pt x="234696" y="420624"/>
                  </a:lnTo>
                </a:path>
                <a:path w="515619" h="530860">
                  <a:moveTo>
                    <a:pt x="280415" y="420624"/>
                  </a:moveTo>
                  <a:lnTo>
                    <a:pt x="374904" y="420624"/>
                  </a:lnTo>
                </a:path>
                <a:path w="515619" h="530860">
                  <a:moveTo>
                    <a:pt x="140208" y="423672"/>
                  </a:moveTo>
                  <a:lnTo>
                    <a:pt x="234696" y="423672"/>
                  </a:lnTo>
                </a:path>
                <a:path w="515619" h="530860">
                  <a:moveTo>
                    <a:pt x="280415" y="423672"/>
                  </a:moveTo>
                  <a:lnTo>
                    <a:pt x="374904" y="423672"/>
                  </a:lnTo>
                </a:path>
                <a:path w="515619" h="530860">
                  <a:moveTo>
                    <a:pt x="140208" y="426720"/>
                  </a:moveTo>
                  <a:lnTo>
                    <a:pt x="234696" y="426720"/>
                  </a:lnTo>
                </a:path>
                <a:path w="515619" h="530860">
                  <a:moveTo>
                    <a:pt x="280415" y="426720"/>
                  </a:moveTo>
                  <a:lnTo>
                    <a:pt x="374904" y="426720"/>
                  </a:lnTo>
                </a:path>
                <a:path w="515619" h="530860">
                  <a:moveTo>
                    <a:pt x="140208" y="429768"/>
                  </a:moveTo>
                  <a:lnTo>
                    <a:pt x="234696" y="429768"/>
                  </a:lnTo>
                </a:path>
                <a:path w="515619" h="530860">
                  <a:moveTo>
                    <a:pt x="280415" y="429768"/>
                  </a:moveTo>
                  <a:lnTo>
                    <a:pt x="374904" y="429768"/>
                  </a:lnTo>
                </a:path>
                <a:path w="515619" h="530860">
                  <a:moveTo>
                    <a:pt x="140208" y="432816"/>
                  </a:moveTo>
                  <a:lnTo>
                    <a:pt x="234696" y="432816"/>
                  </a:lnTo>
                </a:path>
                <a:path w="515619" h="530860">
                  <a:moveTo>
                    <a:pt x="280415" y="432816"/>
                  </a:moveTo>
                  <a:lnTo>
                    <a:pt x="374904" y="432816"/>
                  </a:lnTo>
                </a:path>
                <a:path w="515619" h="530860">
                  <a:moveTo>
                    <a:pt x="140208" y="435863"/>
                  </a:moveTo>
                  <a:lnTo>
                    <a:pt x="234696" y="435863"/>
                  </a:lnTo>
                </a:path>
                <a:path w="515619" h="530860">
                  <a:moveTo>
                    <a:pt x="280415" y="435863"/>
                  </a:moveTo>
                  <a:lnTo>
                    <a:pt x="374904" y="435863"/>
                  </a:lnTo>
                </a:path>
                <a:path w="515619" h="530860">
                  <a:moveTo>
                    <a:pt x="140208" y="438912"/>
                  </a:moveTo>
                  <a:lnTo>
                    <a:pt x="234696" y="438912"/>
                  </a:lnTo>
                </a:path>
                <a:path w="515619" h="530860">
                  <a:moveTo>
                    <a:pt x="280415" y="438912"/>
                  </a:moveTo>
                  <a:lnTo>
                    <a:pt x="374904" y="438912"/>
                  </a:lnTo>
                </a:path>
                <a:path w="515619" h="530860">
                  <a:moveTo>
                    <a:pt x="140208" y="441960"/>
                  </a:moveTo>
                  <a:lnTo>
                    <a:pt x="234696" y="441960"/>
                  </a:lnTo>
                </a:path>
                <a:path w="515619" h="530860">
                  <a:moveTo>
                    <a:pt x="280415" y="441960"/>
                  </a:moveTo>
                  <a:lnTo>
                    <a:pt x="374904" y="441960"/>
                  </a:lnTo>
                </a:path>
                <a:path w="515619" h="530860">
                  <a:moveTo>
                    <a:pt x="140208" y="445008"/>
                  </a:moveTo>
                  <a:lnTo>
                    <a:pt x="234696" y="445008"/>
                  </a:lnTo>
                </a:path>
                <a:path w="515619" h="530860">
                  <a:moveTo>
                    <a:pt x="280415" y="445008"/>
                  </a:moveTo>
                  <a:lnTo>
                    <a:pt x="374904" y="445008"/>
                  </a:lnTo>
                </a:path>
                <a:path w="515619" h="530860">
                  <a:moveTo>
                    <a:pt x="140208" y="448056"/>
                  </a:moveTo>
                  <a:lnTo>
                    <a:pt x="234696" y="448056"/>
                  </a:lnTo>
                </a:path>
                <a:path w="515619" h="530860">
                  <a:moveTo>
                    <a:pt x="280415" y="448056"/>
                  </a:moveTo>
                  <a:lnTo>
                    <a:pt x="374904" y="448056"/>
                  </a:lnTo>
                </a:path>
                <a:path w="515619" h="530860">
                  <a:moveTo>
                    <a:pt x="140208" y="451104"/>
                  </a:moveTo>
                  <a:lnTo>
                    <a:pt x="234696" y="451104"/>
                  </a:lnTo>
                </a:path>
                <a:path w="515619" h="530860">
                  <a:moveTo>
                    <a:pt x="280415" y="451104"/>
                  </a:moveTo>
                  <a:lnTo>
                    <a:pt x="374904" y="451104"/>
                  </a:lnTo>
                </a:path>
                <a:path w="515619" h="530860">
                  <a:moveTo>
                    <a:pt x="140208" y="454151"/>
                  </a:moveTo>
                  <a:lnTo>
                    <a:pt x="234696" y="454151"/>
                  </a:lnTo>
                </a:path>
                <a:path w="515619" h="530860">
                  <a:moveTo>
                    <a:pt x="280415" y="454151"/>
                  </a:moveTo>
                  <a:lnTo>
                    <a:pt x="374904" y="454151"/>
                  </a:lnTo>
                </a:path>
                <a:path w="515619" h="530860">
                  <a:moveTo>
                    <a:pt x="140208" y="457200"/>
                  </a:moveTo>
                  <a:lnTo>
                    <a:pt x="234696" y="457200"/>
                  </a:lnTo>
                </a:path>
                <a:path w="515619" h="530860">
                  <a:moveTo>
                    <a:pt x="280415" y="457200"/>
                  </a:moveTo>
                  <a:lnTo>
                    <a:pt x="374904" y="457200"/>
                  </a:lnTo>
                </a:path>
                <a:path w="515619" h="530860">
                  <a:moveTo>
                    <a:pt x="140208" y="460248"/>
                  </a:moveTo>
                  <a:lnTo>
                    <a:pt x="234696" y="460248"/>
                  </a:lnTo>
                </a:path>
                <a:path w="515619" h="530860">
                  <a:moveTo>
                    <a:pt x="280415" y="460248"/>
                  </a:moveTo>
                  <a:lnTo>
                    <a:pt x="374904" y="460248"/>
                  </a:lnTo>
                </a:path>
                <a:path w="515619" h="530860">
                  <a:moveTo>
                    <a:pt x="140208" y="463296"/>
                  </a:moveTo>
                  <a:lnTo>
                    <a:pt x="234696" y="463296"/>
                  </a:lnTo>
                </a:path>
                <a:path w="515619" h="530860">
                  <a:moveTo>
                    <a:pt x="280415" y="463296"/>
                  </a:moveTo>
                  <a:lnTo>
                    <a:pt x="374904" y="463296"/>
                  </a:lnTo>
                </a:path>
                <a:path w="515619" h="530860">
                  <a:moveTo>
                    <a:pt x="140208" y="466344"/>
                  </a:moveTo>
                  <a:lnTo>
                    <a:pt x="234696" y="466344"/>
                  </a:lnTo>
                </a:path>
                <a:path w="515619" h="530860">
                  <a:moveTo>
                    <a:pt x="280415" y="466344"/>
                  </a:moveTo>
                  <a:lnTo>
                    <a:pt x="374904" y="466344"/>
                  </a:lnTo>
                </a:path>
                <a:path w="515619" h="530860">
                  <a:moveTo>
                    <a:pt x="140208" y="469392"/>
                  </a:moveTo>
                  <a:lnTo>
                    <a:pt x="234696" y="469392"/>
                  </a:lnTo>
                </a:path>
                <a:path w="515619" h="530860">
                  <a:moveTo>
                    <a:pt x="280415" y="469392"/>
                  </a:moveTo>
                  <a:lnTo>
                    <a:pt x="374904" y="469392"/>
                  </a:lnTo>
                </a:path>
                <a:path w="515619" h="530860">
                  <a:moveTo>
                    <a:pt x="140208" y="472439"/>
                  </a:moveTo>
                  <a:lnTo>
                    <a:pt x="234696" y="472439"/>
                  </a:lnTo>
                </a:path>
                <a:path w="515619" h="530860">
                  <a:moveTo>
                    <a:pt x="280415" y="472439"/>
                  </a:moveTo>
                  <a:lnTo>
                    <a:pt x="374904" y="472439"/>
                  </a:lnTo>
                </a:path>
                <a:path w="515619" h="530860">
                  <a:moveTo>
                    <a:pt x="140208" y="475488"/>
                  </a:moveTo>
                  <a:lnTo>
                    <a:pt x="234696" y="475488"/>
                  </a:lnTo>
                </a:path>
                <a:path w="515619" h="530860">
                  <a:moveTo>
                    <a:pt x="280415" y="475488"/>
                  </a:moveTo>
                  <a:lnTo>
                    <a:pt x="374904" y="475488"/>
                  </a:lnTo>
                </a:path>
                <a:path w="515619" h="530860">
                  <a:moveTo>
                    <a:pt x="140208" y="478536"/>
                  </a:moveTo>
                  <a:lnTo>
                    <a:pt x="234696" y="478536"/>
                  </a:lnTo>
                </a:path>
                <a:path w="515619" h="530860">
                  <a:moveTo>
                    <a:pt x="280415" y="478536"/>
                  </a:moveTo>
                  <a:lnTo>
                    <a:pt x="374904" y="478536"/>
                  </a:lnTo>
                </a:path>
                <a:path w="515619" h="530860">
                  <a:moveTo>
                    <a:pt x="140208" y="481584"/>
                  </a:moveTo>
                  <a:lnTo>
                    <a:pt x="234696" y="481584"/>
                  </a:lnTo>
                </a:path>
                <a:path w="515619" h="530860">
                  <a:moveTo>
                    <a:pt x="280415" y="481584"/>
                  </a:moveTo>
                  <a:lnTo>
                    <a:pt x="374904" y="481584"/>
                  </a:lnTo>
                </a:path>
                <a:path w="515619" h="530860">
                  <a:moveTo>
                    <a:pt x="140208" y="484632"/>
                  </a:moveTo>
                  <a:lnTo>
                    <a:pt x="234696" y="484632"/>
                  </a:lnTo>
                </a:path>
                <a:path w="515619" h="530860">
                  <a:moveTo>
                    <a:pt x="280415" y="484632"/>
                  </a:moveTo>
                  <a:lnTo>
                    <a:pt x="374904" y="484632"/>
                  </a:lnTo>
                </a:path>
                <a:path w="515619" h="530860">
                  <a:moveTo>
                    <a:pt x="140208" y="487680"/>
                  </a:moveTo>
                  <a:lnTo>
                    <a:pt x="234696" y="487680"/>
                  </a:lnTo>
                </a:path>
                <a:path w="515619" h="530860">
                  <a:moveTo>
                    <a:pt x="280415" y="487680"/>
                  </a:moveTo>
                  <a:lnTo>
                    <a:pt x="374904" y="487680"/>
                  </a:lnTo>
                </a:path>
                <a:path w="515619" h="530860">
                  <a:moveTo>
                    <a:pt x="140208" y="490728"/>
                  </a:moveTo>
                  <a:lnTo>
                    <a:pt x="234696" y="490728"/>
                  </a:lnTo>
                </a:path>
                <a:path w="515619" h="530860">
                  <a:moveTo>
                    <a:pt x="280415" y="490728"/>
                  </a:moveTo>
                  <a:lnTo>
                    <a:pt x="374904" y="490728"/>
                  </a:lnTo>
                </a:path>
                <a:path w="515619" h="530860">
                  <a:moveTo>
                    <a:pt x="140208" y="493775"/>
                  </a:moveTo>
                  <a:lnTo>
                    <a:pt x="234696" y="493775"/>
                  </a:lnTo>
                </a:path>
                <a:path w="515619" h="530860">
                  <a:moveTo>
                    <a:pt x="280415" y="493775"/>
                  </a:moveTo>
                  <a:lnTo>
                    <a:pt x="374904" y="493775"/>
                  </a:lnTo>
                </a:path>
                <a:path w="515619" h="530860">
                  <a:moveTo>
                    <a:pt x="140208" y="496824"/>
                  </a:moveTo>
                  <a:lnTo>
                    <a:pt x="234696" y="496824"/>
                  </a:lnTo>
                </a:path>
                <a:path w="515619" h="530860">
                  <a:moveTo>
                    <a:pt x="280415" y="496824"/>
                  </a:moveTo>
                  <a:lnTo>
                    <a:pt x="374904" y="496824"/>
                  </a:lnTo>
                </a:path>
                <a:path w="515619" h="530860">
                  <a:moveTo>
                    <a:pt x="140208" y="499872"/>
                  </a:moveTo>
                  <a:lnTo>
                    <a:pt x="234696" y="499872"/>
                  </a:lnTo>
                </a:path>
                <a:path w="515619" h="530860">
                  <a:moveTo>
                    <a:pt x="280415" y="499872"/>
                  </a:moveTo>
                  <a:lnTo>
                    <a:pt x="374904" y="499872"/>
                  </a:lnTo>
                </a:path>
                <a:path w="515619" h="530860">
                  <a:moveTo>
                    <a:pt x="140208" y="502920"/>
                  </a:moveTo>
                  <a:lnTo>
                    <a:pt x="234696" y="502920"/>
                  </a:lnTo>
                </a:path>
                <a:path w="515619" h="530860">
                  <a:moveTo>
                    <a:pt x="280415" y="502920"/>
                  </a:moveTo>
                  <a:lnTo>
                    <a:pt x="374904" y="502920"/>
                  </a:lnTo>
                </a:path>
                <a:path w="515619" h="530860">
                  <a:moveTo>
                    <a:pt x="140208" y="505968"/>
                  </a:moveTo>
                  <a:lnTo>
                    <a:pt x="234696" y="505968"/>
                  </a:lnTo>
                </a:path>
                <a:path w="515619" h="530860">
                  <a:moveTo>
                    <a:pt x="280415" y="505968"/>
                  </a:moveTo>
                  <a:lnTo>
                    <a:pt x="374904" y="505968"/>
                  </a:lnTo>
                </a:path>
                <a:path w="515619" h="530860">
                  <a:moveTo>
                    <a:pt x="140208" y="509016"/>
                  </a:moveTo>
                  <a:lnTo>
                    <a:pt x="234696" y="509016"/>
                  </a:lnTo>
                </a:path>
                <a:path w="515619" h="530860">
                  <a:moveTo>
                    <a:pt x="280415" y="509016"/>
                  </a:moveTo>
                  <a:lnTo>
                    <a:pt x="374904" y="509016"/>
                  </a:lnTo>
                </a:path>
                <a:path w="515619" h="530860">
                  <a:moveTo>
                    <a:pt x="140208" y="512063"/>
                  </a:moveTo>
                  <a:lnTo>
                    <a:pt x="234696" y="512063"/>
                  </a:lnTo>
                </a:path>
                <a:path w="515619" h="530860">
                  <a:moveTo>
                    <a:pt x="280415" y="512063"/>
                  </a:moveTo>
                  <a:lnTo>
                    <a:pt x="374904" y="512063"/>
                  </a:lnTo>
                </a:path>
                <a:path w="515619" h="530860">
                  <a:moveTo>
                    <a:pt x="140208" y="515112"/>
                  </a:moveTo>
                  <a:lnTo>
                    <a:pt x="234696" y="515112"/>
                  </a:lnTo>
                </a:path>
                <a:path w="515619" h="530860">
                  <a:moveTo>
                    <a:pt x="280415" y="515112"/>
                  </a:moveTo>
                  <a:lnTo>
                    <a:pt x="374904" y="515112"/>
                  </a:lnTo>
                </a:path>
                <a:path w="515619" h="530860">
                  <a:moveTo>
                    <a:pt x="140208" y="518160"/>
                  </a:moveTo>
                  <a:lnTo>
                    <a:pt x="234696" y="518160"/>
                  </a:lnTo>
                </a:path>
                <a:path w="515619" h="530860">
                  <a:moveTo>
                    <a:pt x="280415" y="518160"/>
                  </a:moveTo>
                  <a:lnTo>
                    <a:pt x="374904" y="518160"/>
                  </a:lnTo>
                </a:path>
                <a:path w="515619" h="530860">
                  <a:moveTo>
                    <a:pt x="140208" y="521208"/>
                  </a:moveTo>
                  <a:lnTo>
                    <a:pt x="234696" y="521208"/>
                  </a:lnTo>
                </a:path>
                <a:path w="515619" h="530860">
                  <a:moveTo>
                    <a:pt x="280415" y="521208"/>
                  </a:moveTo>
                  <a:lnTo>
                    <a:pt x="374904" y="521208"/>
                  </a:lnTo>
                </a:path>
                <a:path w="515619" h="530860">
                  <a:moveTo>
                    <a:pt x="140208" y="524256"/>
                  </a:moveTo>
                  <a:lnTo>
                    <a:pt x="234696" y="524256"/>
                  </a:lnTo>
                </a:path>
                <a:path w="515619" h="530860">
                  <a:moveTo>
                    <a:pt x="280415" y="524256"/>
                  </a:moveTo>
                  <a:lnTo>
                    <a:pt x="374904" y="524256"/>
                  </a:lnTo>
                </a:path>
                <a:path w="515619" h="530860">
                  <a:moveTo>
                    <a:pt x="140208" y="527304"/>
                  </a:moveTo>
                  <a:lnTo>
                    <a:pt x="234696" y="527304"/>
                  </a:lnTo>
                </a:path>
                <a:path w="515619" h="530860">
                  <a:moveTo>
                    <a:pt x="280415" y="527304"/>
                  </a:moveTo>
                  <a:lnTo>
                    <a:pt x="374904" y="527304"/>
                  </a:lnTo>
                </a:path>
                <a:path w="515619" h="530860">
                  <a:moveTo>
                    <a:pt x="140208" y="530351"/>
                  </a:moveTo>
                  <a:lnTo>
                    <a:pt x="234696" y="530351"/>
                  </a:lnTo>
                </a:path>
                <a:path w="515619" h="530860">
                  <a:moveTo>
                    <a:pt x="280415" y="530351"/>
                  </a:moveTo>
                  <a:lnTo>
                    <a:pt x="374904" y="530351"/>
                  </a:lnTo>
                </a:path>
              </a:pathLst>
            </a:custGeom>
            <a:ln w="3175">
              <a:solidFill>
                <a:srgbClr val="072D51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8" name="object 12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98575" y="4660392"/>
              <a:ext cx="487679" cy="1523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868679" y="4674108"/>
              <a:ext cx="344805" cy="67310"/>
            </a:xfrm>
            <a:custGeom>
              <a:avLst/>
              <a:gdLst/>
              <a:ahLst/>
              <a:cxnLst/>
              <a:rect l="l" t="t" r="r" b="b"/>
              <a:pathLst>
                <a:path w="344805" h="67310">
                  <a:moveTo>
                    <a:pt x="21336" y="0"/>
                  </a:moveTo>
                  <a:lnTo>
                    <a:pt x="326136" y="0"/>
                  </a:lnTo>
                </a:path>
                <a:path w="344805" h="67310">
                  <a:moveTo>
                    <a:pt x="18288" y="9144"/>
                  </a:moveTo>
                  <a:lnTo>
                    <a:pt x="329183" y="9144"/>
                  </a:lnTo>
                </a:path>
                <a:path w="344805" h="67310">
                  <a:moveTo>
                    <a:pt x="15240" y="18287"/>
                  </a:moveTo>
                  <a:lnTo>
                    <a:pt x="332231" y="18287"/>
                  </a:lnTo>
                </a:path>
                <a:path w="344805" h="67310">
                  <a:moveTo>
                    <a:pt x="12192" y="30480"/>
                  </a:moveTo>
                  <a:lnTo>
                    <a:pt x="335280" y="30480"/>
                  </a:lnTo>
                </a:path>
                <a:path w="344805" h="67310">
                  <a:moveTo>
                    <a:pt x="6096" y="45720"/>
                  </a:moveTo>
                  <a:lnTo>
                    <a:pt x="341375" y="45720"/>
                  </a:lnTo>
                </a:path>
                <a:path w="344805" h="67310">
                  <a:moveTo>
                    <a:pt x="3048" y="57912"/>
                  </a:moveTo>
                  <a:lnTo>
                    <a:pt x="344423" y="57912"/>
                  </a:lnTo>
                </a:path>
                <a:path w="344805" h="67310">
                  <a:moveTo>
                    <a:pt x="0" y="67056"/>
                  </a:moveTo>
                  <a:lnTo>
                    <a:pt x="344424" y="67056"/>
                  </a:lnTo>
                </a:path>
              </a:pathLst>
            </a:custGeom>
            <a:ln w="317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30" name="object 13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59535" y="4672584"/>
              <a:ext cx="408431" cy="426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2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AA681892-9766-4B01-FA69-87EC92A8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48" y="134447"/>
            <a:ext cx="10001250" cy="480131"/>
          </a:xfrm>
        </p:spPr>
        <p:txBody>
          <a:bodyPr anchor="t">
            <a:spAutoFit/>
          </a:bodyPr>
          <a:lstStyle/>
          <a:p>
            <a:r>
              <a:rPr lang="es-419" sz="2800" dirty="0">
                <a:solidFill>
                  <a:schemeClr val="bg1"/>
                </a:solidFill>
              </a:rPr>
              <a:t>CONTENIDO SFPS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9C45E3A-3C07-384C-55E4-414414A5C21C}"/>
              </a:ext>
            </a:extLst>
          </p:cNvPr>
          <p:cNvGrpSpPr/>
          <p:nvPr/>
        </p:nvGrpSpPr>
        <p:grpSpPr>
          <a:xfrm>
            <a:off x="3538254" y="1500533"/>
            <a:ext cx="2788670" cy="1587988"/>
            <a:chOff x="780295" y="797169"/>
            <a:chExt cx="2788670" cy="1587988"/>
          </a:xfrm>
        </p:grpSpPr>
        <p:sp>
          <p:nvSpPr>
            <p:cNvPr id="6" name="Hexagon 5">
              <a:extLst>
                <a:ext uri="{FF2B5EF4-FFF2-40B4-BE49-F238E27FC236}">
                  <a16:creationId xmlns="" xmlns:a16="http://schemas.microsoft.com/office/drawing/2014/main" id="{6A368657-4115-A0E7-0EF5-04468411E88D}"/>
                </a:ext>
              </a:extLst>
            </p:cNvPr>
            <p:cNvSpPr/>
            <p:nvPr/>
          </p:nvSpPr>
          <p:spPr>
            <a:xfrm>
              <a:off x="1711569" y="797169"/>
              <a:ext cx="926123" cy="79838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3600" b="1" dirty="0">
                  <a:solidFill>
                    <a:srgbClr val="0057BA"/>
                  </a:solidFill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40BD23E-9475-CEAB-DEF1-917DCE3326FF}"/>
                </a:ext>
              </a:extLst>
            </p:cNvPr>
            <p:cNvSpPr txBox="1"/>
            <p:nvPr/>
          </p:nvSpPr>
          <p:spPr>
            <a:xfrm>
              <a:off x="780295" y="1985047"/>
              <a:ext cx="278867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419" sz="2000" dirty="0">
                  <a:solidFill>
                    <a:schemeClr val="bg1"/>
                  </a:solidFill>
                </a:rPr>
                <a:t>Reforma normativa</a:t>
              </a:r>
            </a:p>
          </p:txBody>
        </p:sp>
        <p:sp>
          <p:nvSpPr>
            <p:cNvPr id="2" name="Hexagon 1">
              <a:extLst>
                <a:ext uri="{FF2B5EF4-FFF2-40B4-BE49-F238E27FC236}">
                  <a16:creationId xmlns="" xmlns:a16="http://schemas.microsoft.com/office/drawing/2014/main" id="{7505B0AC-D2BF-C167-514D-81A33E1854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7910" y="854360"/>
              <a:ext cx="793440" cy="684000"/>
            </a:xfrm>
            <a:prstGeom prst="hexagon">
              <a:avLst/>
            </a:prstGeom>
            <a:noFill/>
            <a:ln>
              <a:solidFill>
                <a:srgbClr val="0057B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3600" b="1" dirty="0">
                <a:solidFill>
                  <a:srgbClr val="0057BA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7AA8C0E-64C8-58C7-C7AF-2350E2EA5FA0}"/>
              </a:ext>
            </a:extLst>
          </p:cNvPr>
          <p:cNvGrpSpPr/>
          <p:nvPr/>
        </p:nvGrpSpPr>
        <p:grpSpPr>
          <a:xfrm>
            <a:off x="6906729" y="1557724"/>
            <a:ext cx="2788670" cy="1741876"/>
            <a:chOff x="780295" y="797169"/>
            <a:chExt cx="2788670" cy="1741876"/>
          </a:xfrm>
        </p:grpSpPr>
        <p:sp>
          <p:nvSpPr>
            <p:cNvPr id="21" name="Hexagon 20">
              <a:extLst>
                <a:ext uri="{FF2B5EF4-FFF2-40B4-BE49-F238E27FC236}">
                  <a16:creationId xmlns="" xmlns:a16="http://schemas.microsoft.com/office/drawing/2014/main" id="{F3A3400D-6C87-F11E-C3F8-606D4FBD6904}"/>
                </a:ext>
              </a:extLst>
            </p:cNvPr>
            <p:cNvSpPr/>
            <p:nvPr/>
          </p:nvSpPr>
          <p:spPr>
            <a:xfrm>
              <a:off x="1711569" y="797169"/>
              <a:ext cx="926123" cy="79838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3600" b="1" dirty="0">
                  <a:solidFill>
                    <a:srgbClr val="0057BA"/>
                  </a:solidFill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AC6797B-C5E5-8FEE-7613-FB671C43E628}"/>
                </a:ext>
              </a:extLst>
            </p:cNvPr>
            <p:cNvSpPr txBox="1"/>
            <p:nvPr/>
          </p:nvSpPr>
          <p:spPr>
            <a:xfrm>
              <a:off x="780295" y="1831159"/>
              <a:ext cx="278867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419" sz="2000" dirty="0">
                  <a:solidFill>
                    <a:schemeClr val="bg1"/>
                  </a:solidFill>
                </a:rPr>
                <a:t>Asambleas y Juntas Generales</a:t>
              </a:r>
            </a:p>
          </p:txBody>
        </p:sp>
        <p:sp>
          <p:nvSpPr>
            <p:cNvPr id="23" name="Hexagon 22">
              <a:extLst>
                <a:ext uri="{FF2B5EF4-FFF2-40B4-BE49-F238E27FC236}">
                  <a16:creationId xmlns="" xmlns:a16="http://schemas.microsoft.com/office/drawing/2014/main" id="{E8B5554E-F382-F5B4-28BE-06FD743112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7910" y="854360"/>
              <a:ext cx="793440" cy="684000"/>
            </a:xfrm>
            <a:prstGeom prst="hexagon">
              <a:avLst/>
            </a:prstGeom>
            <a:noFill/>
            <a:ln>
              <a:solidFill>
                <a:srgbClr val="0057B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3600" b="1" dirty="0">
                <a:solidFill>
                  <a:srgbClr val="0057BA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A8AB95C3-336E-203F-D2E0-93EC58F20DBB}"/>
              </a:ext>
            </a:extLst>
          </p:cNvPr>
          <p:cNvGrpSpPr/>
          <p:nvPr/>
        </p:nvGrpSpPr>
        <p:grpSpPr>
          <a:xfrm>
            <a:off x="2936383" y="4053515"/>
            <a:ext cx="3889420" cy="2357430"/>
            <a:chOff x="780295" y="797169"/>
            <a:chExt cx="2788670" cy="2357430"/>
          </a:xfrm>
        </p:grpSpPr>
        <p:sp>
          <p:nvSpPr>
            <p:cNvPr id="25" name="Hexagon 24">
              <a:extLst>
                <a:ext uri="{FF2B5EF4-FFF2-40B4-BE49-F238E27FC236}">
                  <a16:creationId xmlns="" xmlns:a16="http://schemas.microsoft.com/office/drawing/2014/main" id="{9B3CC8AF-7A83-5FE6-08D5-C6997CDECAF7}"/>
                </a:ext>
              </a:extLst>
            </p:cNvPr>
            <p:cNvSpPr/>
            <p:nvPr/>
          </p:nvSpPr>
          <p:spPr>
            <a:xfrm>
              <a:off x="1870002" y="797169"/>
              <a:ext cx="701348" cy="79838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3600" b="1" dirty="0">
                  <a:solidFill>
                    <a:srgbClr val="0057BA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EC023A5-E3C4-5686-91EB-963CEE113FB6}"/>
                </a:ext>
              </a:extLst>
            </p:cNvPr>
            <p:cNvSpPr txBox="1"/>
            <p:nvPr/>
          </p:nvSpPr>
          <p:spPr>
            <a:xfrm>
              <a:off x="780295" y="1215607"/>
              <a:ext cx="2788670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2000" dirty="0">
                  <a:solidFill>
                    <a:schemeClr val="bg1"/>
                  </a:solidFill>
                </a:rPr>
                <a:t>Elecciones de representantes y vocales de los  Consejos de Administración y Vigilancia</a:t>
              </a:r>
            </a:p>
          </p:txBody>
        </p:sp>
        <p:sp>
          <p:nvSpPr>
            <p:cNvPr id="27" name="Hexagon 26">
              <a:extLst>
                <a:ext uri="{FF2B5EF4-FFF2-40B4-BE49-F238E27FC236}">
                  <a16:creationId xmlns="" xmlns:a16="http://schemas.microsoft.com/office/drawing/2014/main" id="{891CBCA4-55CA-1D09-CBDF-0C50267BE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284" y="873607"/>
              <a:ext cx="572536" cy="684000"/>
            </a:xfrm>
            <a:prstGeom prst="hexagon">
              <a:avLst/>
            </a:prstGeom>
            <a:noFill/>
            <a:ln>
              <a:solidFill>
                <a:srgbClr val="0057B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3600" b="1" dirty="0">
                <a:solidFill>
                  <a:srgbClr val="0057BA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857D7A2-BCEE-8D6C-22E6-A92F5FF7C387}"/>
              </a:ext>
            </a:extLst>
          </p:cNvPr>
          <p:cNvGrpSpPr/>
          <p:nvPr/>
        </p:nvGrpSpPr>
        <p:grpSpPr>
          <a:xfrm>
            <a:off x="7904344" y="4129953"/>
            <a:ext cx="2788670" cy="1587988"/>
            <a:chOff x="780295" y="797169"/>
            <a:chExt cx="2788670" cy="1587988"/>
          </a:xfrm>
        </p:grpSpPr>
        <p:sp>
          <p:nvSpPr>
            <p:cNvPr id="29" name="Hexagon 28">
              <a:extLst>
                <a:ext uri="{FF2B5EF4-FFF2-40B4-BE49-F238E27FC236}">
                  <a16:creationId xmlns="" xmlns:a16="http://schemas.microsoft.com/office/drawing/2014/main" id="{55C4D719-5751-67DF-EE3D-25DA3410258A}"/>
                </a:ext>
              </a:extLst>
            </p:cNvPr>
            <p:cNvSpPr/>
            <p:nvPr/>
          </p:nvSpPr>
          <p:spPr>
            <a:xfrm>
              <a:off x="1711569" y="797169"/>
              <a:ext cx="926123" cy="79838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3600" b="1" dirty="0">
                  <a:solidFill>
                    <a:srgbClr val="0057BA"/>
                  </a:solidFill>
                </a:rPr>
                <a:t>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9B10C93-8E27-056A-C5EB-28F8CCEFEB87}"/>
                </a:ext>
              </a:extLst>
            </p:cNvPr>
            <p:cNvSpPr txBox="1"/>
            <p:nvPr/>
          </p:nvSpPr>
          <p:spPr>
            <a:xfrm>
              <a:off x="780295" y="1985047"/>
              <a:ext cx="278867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419" sz="2000" dirty="0">
                  <a:solidFill>
                    <a:schemeClr val="bg1"/>
                  </a:solidFill>
                </a:rPr>
                <a:t>Preguntas</a:t>
              </a:r>
            </a:p>
          </p:txBody>
        </p:sp>
        <p:sp>
          <p:nvSpPr>
            <p:cNvPr id="31" name="Hexagon 30">
              <a:extLst>
                <a:ext uri="{FF2B5EF4-FFF2-40B4-BE49-F238E27FC236}">
                  <a16:creationId xmlns="" xmlns:a16="http://schemas.microsoft.com/office/drawing/2014/main" id="{91ACBA04-5D03-E367-B552-A79A3D599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7910" y="854360"/>
              <a:ext cx="793440" cy="684000"/>
            </a:xfrm>
            <a:prstGeom prst="hexagon">
              <a:avLst/>
            </a:prstGeom>
            <a:noFill/>
            <a:ln>
              <a:solidFill>
                <a:srgbClr val="0057B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3600" b="1" dirty="0">
                <a:solidFill>
                  <a:srgbClr val="0057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14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471" y="933225"/>
            <a:ext cx="8875059" cy="4994462"/>
            <a:chOff x="0" y="1057655"/>
            <a:chExt cx="10058400" cy="5660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399" cy="56601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51531" y="3438144"/>
              <a:ext cx="1420495" cy="1140460"/>
            </a:xfrm>
            <a:custGeom>
              <a:avLst/>
              <a:gdLst/>
              <a:ahLst/>
              <a:cxnLst/>
              <a:rect l="l" t="t" r="r" b="b"/>
              <a:pathLst>
                <a:path w="1420495" h="1140460">
                  <a:moveTo>
                    <a:pt x="1420367" y="569975"/>
                  </a:moveTo>
                  <a:lnTo>
                    <a:pt x="1418425" y="527543"/>
                  </a:lnTo>
                  <a:lnTo>
                    <a:pt x="1412689" y="485939"/>
                  </a:lnTo>
                  <a:lnTo>
                    <a:pt x="1403295" y="445277"/>
                  </a:lnTo>
                  <a:lnTo>
                    <a:pt x="1390378" y="405667"/>
                  </a:lnTo>
                  <a:lnTo>
                    <a:pt x="1374074" y="367223"/>
                  </a:lnTo>
                  <a:lnTo>
                    <a:pt x="1354518" y="330054"/>
                  </a:lnTo>
                  <a:lnTo>
                    <a:pt x="1331848" y="294273"/>
                  </a:lnTo>
                  <a:lnTo>
                    <a:pt x="1306197" y="259991"/>
                  </a:lnTo>
                  <a:lnTo>
                    <a:pt x="1277702" y="227320"/>
                  </a:lnTo>
                  <a:lnTo>
                    <a:pt x="1246499" y="196372"/>
                  </a:lnTo>
                  <a:lnTo>
                    <a:pt x="1212722" y="167258"/>
                  </a:lnTo>
                  <a:lnTo>
                    <a:pt x="1176509" y="140091"/>
                  </a:lnTo>
                  <a:lnTo>
                    <a:pt x="1137994" y="114980"/>
                  </a:lnTo>
                  <a:lnTo>
                    <a:pt x="1097314" y="92039"/>
                  </a:lnTo>
                  <a:lnTo>
                    <a:pt x="1054603" y="71379"/>
                  </a:lnTo>
                  <a:lnTo>
                    <a:pt x="1009998" y="53112"/>
                  </a:lnTo>
                  <a:lnTo>
                    <a:pt x="963634" y="37348"/>
                  </a:lnTo>
                  <a:lnTo>
                    <a:pt x="915648" y="24200"/>
                  </a:lnTo>
                  <a:lnTo>
                    <a:pt x="866173" y="13780"/>
                  </a:lnTo>
                  <a:lnTo>
                    <a:pt x="815347" y="6199"/>
                  </a:lnTo>
                  <a:lnTo>
                    <a:pt x="763306" y="1568"/>
                  </a:lnTo>
                  <a:lnTo>
                    <a:pt x="710183" y="0"/>
                  </a:lnTo>
                  <a:lnTo>
                    <a:pt x="657061" y="1568"/>
                  </a:lnTo>
                  <a:lnTo>
                    <a:pt x="605019" y="6199"/>
                  </a:lnTo>
                  <a:lnTo>
                    <a:pt x="554194" y="13780"/>
                  </a:lnTo>
                  <a:lnTo>
                    <a:pt x="504719" y="24200"/>
                  </a:lnTo>
                  <a:lnTo>
                    <a:pt x="456733" y="37348"/>
                  </a:lnTo>
                  <a:lnTo>
                    <a:pt x="410369" y="53112"/>
                  </a:lnTo>
                  <a:lnTo>
                    <a:pt x="365764" y="71379"/>
                  </a:lnTo>
                  <a:lnTo>
                    <a:pt x="323053" y="92039"/>
                  </a:lnTo>
                  <a:lnTo>
                    <a:pt x="282373" y="114980"/>
                  </a:lnTo>
                  <a:lnTo>
                    <a:pt x="243858" y="140091"/>
                  </a:lnTo>
                  <a:lnTo>
                    <a:pt x="207644" y="167258"/>
                  </a:lnTo>
                  <a:lnTo>
                    <a:pt x="173868" y="196372"/>
                  </a:lnTo>
                  <a:lnTo>
                    <a:pt x="142665" y="227320"/>
                  </a:lnTo>
                  <a:lnTo>
                    <a:pt x="114170" y="259991"/>
                  </a:lnTo>
                  <a:lnTo>
                    <a:pt x="88519" y="294273"/>
                  </a:lnTo>
                  <a:lnTo>
                    <a:pt x="65849" y="330054"/>
                  </a:lnTo>
                  <a:lnTo>
                    <a:pt x="46293" y="367223"/>
                  </a:lnTo>
                  <a:lnTo>
                    <a:pt x="29989" y="405667"/>
                  </a:lnTo>
                  <a:lnTo>
                    <a:pt x="17072" y="445277"/>
                  </a:lnTo>
                  <a:lnTo>
                    <a:pt x="7678" y="485939"/>
                  </a:lnTo>
                  <a:lnTo>
                    <a:pt x="1942" y="527543"/>
                  </a:lnTo>
                  <a:lnTo>
                    <a:pt x="0" y="569975"/>
                  </a:lnTo>
                  <a:lnTo>
                    <a:pt x="1942" y="612598"/>
                  </a:lnTo>
                  <a:lnTo>
                    <a:pt x="7678" y="654355"/>
                  </a:lnTo>
                  <a:lnTo>
                    <a:pt x="17072" y="695139"/>
                  </a:lnTo>
                  <a:lnTo>
                    <a:pt x="29989" y="734840"/>
                  </a:lnTo>
                  <a:lnTo>
                    <a:pt x="46293" y="773349"/>
                  </a:lnTo>
                  <a:lnTo>
                    <a:pt x="65849" y="810557"/>
                  </a:lnTo>
                  <a:lnTo>
                    <a:pt x="88519" y="846355"/>
                  </a:lnTo>
                  <a:lnTo>
                    <a:pt x="114170" y="880633"/>
                  </a:lnTo>
                  <a:lnTo>
                    <a:pt x="142665" y="913284"/>
                  </a:lnTo>
                  <a:lnTo>
                    <a:pt x="173868" y="944197"/>
                  </a:lnTo>
                  <a:lnTo>
                    <a:pt x="207644" y="973264"/>
                  </a:lnTo>
                  <a:lnTo>
                    <a:pt x="243858" y="1000376"/>
                  </a:lnTo>
                  <a:lnTo>
                    <a:pt x="282373" y="1025423"/>
                  </a:lnTo>
                  <a:lnTo>
                    <a:pt x="323053" y="1048296"/>
                  </a:lnTo>
                  <a:lnTo>
                    <a:pt x="365764" y="1068887"/>
                  </a:lnTo>
                  <a:lnTo>
                    <a:pt x="410369" y="1087087"/>
                  </a:lnTo>
                  <a:lnTo>
                    <a:pt x="456733" y="1102785"/>
                  </a:lnTo>
                  <a:lnTo>
                    <a:pt x="504719" y="1115874"/>
                  </a:lnTo>
                  <a:lnTo>
                    <a:pt x="554194" y="1126244"/>
                  </a:lnTo>
                  <a:lnTo>
                    <a:pt x="605019" y="1133787"/>
                  </a:lnTo>
                  <a:lnTo>
                    <a:pt x="657061" y="1138392"/>
                  </a:lnTo>
                  <a:lnTo>
                    <a:pt x="710183" y="1139951"/>
                  </a:lnTo>
                  <a:lnTo>
                    <a:pt x="763306" y="1138392"/>
                  </a:lnTo>
                  <a:lnTo>
                    <a:pt x="815347" y="1133787"/>
                  </a:lnTo>
                  <a:lnTo>
                    <a:pt x="866173" y="1126244"/>
                  </a:lnTo>
                  <a:lnTo>
                    <a:pt x="915648" y="1115874"/>
                  </a:lnTo>
                  <a:lnTo>
                    <a:pt x="963634" y="1102785"/>
                  </a:lnTo>
                  <a:lnTo>
                    <a:pt x="1009998" y="1087087"/>
                  </a:lnTo>
                  <a:lnTo>
                    <a:pt x="1054603" y="1068887"/>
                  </a:lnTo>
                  <a:lnTo>
                    <a:pt x="1097314" y="1048296"/>
                  </a:lnTo>
                  <a:lnTo>
                    <a:pt x="1137994" y="1025423"/>
                  </a:lnTo>
                  <a:lnTo>
                    <a:pt x="1176509" y="1000376"/>
                  </a:lnTo>
                  <a:lnTo>
                    <a:pt x="1212722" y="973264"/>
                  </a:lnTo>
                  <a:lnTo>
                    <a:pt x="1246499" y="944197"/>
                  </a:lnTo>
                  <a:lnTo>
                    <a:pt x="1277702" y="913284"/>
                  </a:lnTo>
                  <a:lnTo>
                    <a:pt x="1306197" y="880633"/>
                  </a:lnTo>
                  <a:lnTo>
                    <a:pt x="1331848" y="846355"/>
                  </a:lnTo>
                  <a:lnTo>
                    <a:pt x="1354518" y="810557"/>
                  </a:lnTo>
                  <a:lnTo>
                    <a:pt x="1374074" y="773349"/>
                  </a:lnTo>
                  <a:lnTo>
                    <a:pt x="1390378" y="734840"/>
                  </a:lnTo>
                  <a:lnTo>
                    <a:pt x="1403295" y="695139"/>
                  </a:lnTo>
                  <a:lnTo>
                    <a:pt x="1412689" y="654355"/>
                  </a:lnTo>
                  <a:lnTo>
                    <a:pt x="1418425" y="612598"/>
                  </a:lnTo>
                  <a:lnTo>
                    <a:pt x="1420367" y="569975"/>
                  </a:lnTo>
                  <a:close/>
                </a:path>
              </a:pathLst>
            </a:custGeom>
            <a:solidFill>
              <a:srgbClr val="323F4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" name="object 5"/>
          <p:cNvSpPr/>
          <p:nvPr/>
        </p:nvSpPr>
        <p:spPr>
          <a:xfrm>
            <a:off x="3727973" y="3029622"/>
            <a:ext cx="1255059" cy="1015253"/>
          </a:xfrm>
          <a:custGeom>
            <a:avLst/>
            <a:gdLst/>
            <a:ahLst/>
            <a:cxnLst/>
            <a:rect l="l" t="t" r="r" b="b"/>
            <a:pathLst>
              <a:path w="1422400" h="1150620">
                <a:moveTo>
                  <a:pt x="12700" y="518160"/>
                </a:moveTo>
                <a:lnTo>
                  <a:pt x="12700" y="458724"/>
                </a:lnTo>
                <a:lnTo>
                  <a:pt x="0" y="487680"/>
                </a:lnTo>
                <a:lnTo>
                  <a:pt x="0" y="547116"/>
                </a:lnTo>
                <a:lnTo>
                  <a:pt x="12700" y="518160"/>
                </a:lnTo>
                <a:close/>
              </a:path>
              <a:path w="1422400" h="1150620">
                <a:moveTo>
                  <a:pt x="12700" y="691896"/>
                </a:moveTo>
                <a:lnTo>
                  <a:pt x="12700" y="632460"/>
                </a:lnTo>
                <a:lnTo>
                  <a:pt x="0" y="603504"/>
                </a:lnTo>
                <a:lnTo>
                  <a:pt x="0" y="662940"/>
                </a:lnTo>
                <a:lnTo>
                  <a:pt x="12700" y="691896"/>
                </a:lnTo>
                <a:close/>
              </a:path>
              <a:path w="1422400" h="1150620">
                <a:moveTo>
                  <a:pt x="1397000" y="434340"/>
                </a:moveTo>
                <a:lnTo>
                  <a:pt x="1397000" y="403860"/>
                </a:lnTo>
                <a:lnTo>
                  <a:pt x="1384300" y="376428"/>
                </a:lnTo>
                <a:lnTo>
                  <a:pt x="1371600" y="350520"/>
                </a:lnTo>
                <a:lnTo>
                  <a:pt x="1358900" y="326136"/>
                </a:lnTo>
                <a:lnTo>
                  <a:pt x="1333500" y="300228"/>
                </a:lnTo>
                <a:lnTo>
                  <a:pt x="1320800" y="275844"/>
                </a:lnTo>
                <a:lnTo>
                  <a:pt x="1282700" y="230124"/>
                </a:lnTo>
                <a:lnTo>
                  <a:pt x="1244600" y="187452"/>
                </a:lnTo>
                <a:lnTo>
                  <a:pt x="1168400" y="131064"/>
                </a:lnTo>
                <a:lnTo>
                  <a:pt x="1104900" y="97536"/>
                </a:lnTo>
                <a:lnTo>
                  <a:pt x="1079500" y="83820"/>
                </a:lnTo>
                <a:lnTo>
                  <a:pt x="1054100" y="68580"/>
                </a:lnTo>
                <a:lnTo>
                  <a:pt x="1016000" y="56388"/>
                </a:lnTo>
                <a:lnTo>
                  <a:pt x="990600" y="45720"/>
                </a:lnTo>
                <a:lnTo>
                  <a:pt x="952500" y="35052"/>
                </a:lnTo>
                <a:lnTo>
                  <a:pt x="927100" y="25908"/>
                </a:lnTo>
                <a:lnTo>
                  <a:pt x="889000" y="18288"/>
                </a:lnTo>
                <a:lnTo>
                  <a:pt x="850900" y="12192"/>
                </a:lnTo>
                <a:lnTo>
                  <a:pt x="825500" y="6096"/>
                </a:lnTo>
                <a:lnTo>
                  <a:pt x="749300" y="0"/>
                </a:lnTo>
                <a:lnTo>
                  <a:pt x="673100" y="0"/>
                </a:lnTo>
                <a:lnTo>
                  <a:pt x="596900" y="6096"/>
                </a:lnTo>
                <a:lnTo>
                  <a:pt x="533400" y="18288"/>
                </a:lnTo>
                <a:lnTo>
                  <a:pt x="495300" y="25908"/>
                </a:lnTo>
                <a:lnTo>
                  <a:pt x="469900" y="35052"/>
                </a:lnTo>
                <a:lnTo>
                  <a:pt x="431800" y="45720"/>
                </a:lnTo>
                <a:lnTo>
                  <a:pt x="406400" y="56388"/>
                </a:lnTo>
                <a:lnTo>
                  <a:pt x="368300" y="68580"/>
                </a:lnTo>
                <a:lnTo>
                  <a:pt x="342900" y="82296"/>
                </a:lnTo>
                <a:lnTo>
                  <a:pt x="304800" y="97536"/>
                </a:lnTo>
                <a:lnTo>
                  <a:pt x="254000" y="131064"/>
                </a:lnTo>
                <a:lnTo>
                  <a:pt x="203200" y="167640"/>
                </a:lnTo>
                <a:lnTo>
                  <a:pt x="152400" y="208788"/>
                </a:lnTo>
                <a:lnTo>
                  <a:pt x="139700" y="230124"/>
                </a:lnTo>
                <a:lnTo>
                  <a:pt x="101600" y="275844"/>
                </a:lnTo>
                <a:lnTo>
                  <a:pt x="76200" y="300228"/>
                </a:lnTo>
                <a:lnTo>
                  <a:pt x="63500" y="326136"/>
                </a:lnTo>
                <a:lnTo>
                  <a:pt x="50800" y="350520"/>
                </a:lnTo>
                <a:lnTo>
                  <a:pt x="38100" y="376428"/>
                </a:lnTo>
                <a:lnTo>
                  <a:pt x="12700" y="431292"/>
                </a:lnTo>
                <a:lnTo>
                  <a:pt x="12700" y="461772"/>
                </a:lnTo>
                <a:lnTo>
                  <a:pt x="38100" y="406908"/>
                </a:lnTo>
                <a:lnTo>
                  <a:pt x="38100" y="408432"/>
                </a:lnTo>
                <a:lnTo>
                  <a:pt x="50800" y="381000"/>
                </a:lnTo>
                <a:lnTo>
                  <a:pt x="63500" y="355092"/>
                </a:lnTo>
                <a:lnTo>
                  <a:pt x="63500" y="356616"/>
                </a:lnTo>
                <a:lnTo>
                  <a:pt x="76200" y="330708"/>
                </a:lnTo>
                <a:lnTo>
                  <a:pt x="88900" y="306324"/>
                </a:lnTo>
                <a:lnTo>
                  <a:pt x="101600" y="283464"/>
                </a:lnTo>
                <a:lnTo>
                  <a:pt x="127000" y="260604"/>
                </a:lnTo>
                <a:lnTo>
                  <a:pt x="139700" y="237744"/>
                </a:lnTo>
                <a:lnTo>
                  <a:pt x="165100" y="216408"/>
                </a:lnTo>
                <a:lnTo>
                  <a:pt x="228600" y="166878"/>
                </a:lnTo>
                <a:lnTo>
                  <a:pt x="228600" y="156972"/>
                </a:lnTo>
                <a:lnTo>
                  <a:pt x="254000" y="140208"/>
                </a:lnTo>
                <a:lnTo>
                  <a:pt x="317500" y="106680"/>
                </a:lnTo>
                <a:lnTo>
                  <a:pt x="368300" y="79248"/>
                </a:lnTo>
                <a:lnTo>
                  <a:pt x="406400" y="65532"/>
                </a:lnTo>
                <a:lnTo>
                  <a:pt x="406400" y="67056"/>
                </a:lnTo>
                <a:lnTo>
                  <a:pt x="431800" y="54864"/>
                </a:lnTo>
                <a:lnTo>
                  <a:pt x="469900" y="44196"/>
                </a:lnTo>
                <a:lnTo>
                  <a:pt x="495300" y="36576"/>
                </a:lnTo>
                <a:lnTo>
                  <a:pt x="571500" y="21336"/>
                </a:lnTo>
                <a:lnTo>
                  <a:pt x="596900" y="16764"/>
                </a:lnTo>
                <a:lnTo>
                  <a:pt x="673100" y="10668"/>
                </a:lnTo>
                <a:lnTo>
                  <a:pt x="749300" y="10668"/>
                </a:lnTo>
                <a:lnTo>
                  <a:pt x="787400" y="13716"/>
                </a:lnTo>
                <a:lnTo>
                  <a:pt x="850900" y="21336"/>
                </a:lnTo>
                <a:lnTo>
                  <a:pt x="889000" y="28956"/>
                </a:lnTo>
                <a:lnTo>
                  <a:pt x="952500" y="44196"/>
                </a:lnTo>
                <a:lnTo>
                  <a:pt x="990600" y="54864"/>
                </a:lnTo>
                <a:lnTo>
                  <a:pt x="990600" y="58928"/>
                </a:lnTo>
                <a:lnTo>
                  <a:pt x="1016000" y="67056"/>
                </a:lnTo>
                <a:lnTo>
                  <a:pt x="1016000" y="65532"/>
                </a:lnTo>
                <a:lnTo>
                  <a:pt x="1041400" y="79248"/>
                </a:lnTo>
                <a:lnTo>
                  <a:pt x="1104900" y="106680"/>
                </a:lnTo>
                <a:lnTo>
                  <a:pt x="1181100" y="156972"/>
                </a:lnTo>
                <a:lnTo>
                  <a:pt x="1257300" y="216408"/>
                </a:lnTo>
                <a:lnTo>
                  <a:pt x="1270000" y="237744"/>
                </a:lnTo>
                <a:lnTo>
                  <a:pt x="1295400" y="260604"/>
                </a:lnTo>
                <a:lnTo>
                  <a:pt x="1308100" y="283464"/>
                </a:lnTo>
                <a:lnTo>
                  <a:pt x="1333500" y="306324"/>
                </a:lnTo>
                <a:lnTo>
                  <a:pt x="1346200" y="330708"/>
                </a:lnTo>
                <a:lnTo>
                  <a:pt x="1358900" y="356616"/>
                </a:lnTo>
                <a:lnTo>
                  <a:pt x="1358900" y="355092"/>
                </a:lnTo>
                <a:lnTo>
                  <a:pt x="1371600" y="381000"/>
                </a:lnTo>
                <a:lnTo>
                  <a:pt x="1384300" y="408432"/>
                </a:lnTo>
                <a:lnTo>
                  <a:pt x="1384300" y="406908"/>
                </a:lnTo>
                <a:lnTo>
                  <a:pt x="1397000" y="434340"/>
                </a:lnTo>
                <a:close/>
              </a:path>
              <a:path w="1422400" h="1150620">
                <a:moveTo>
                  <a:pt x="241300" y="993648"/>
                </a:moveTo>
                <a:lnTo>
                  <a:pt x="165100" y="934212"/>
                </a:lnTo>
                <a:lnTo>
                  <a:pt x="139700" y="912876"/>
                </a:lnTo>
                <a:lnTo>
                  <a:pt x="127000" y="890016"/>
                </a:lnTo>
                <a:lnTo>
                  <a:pt x="101600" y="867156"/>
                </a:lnTo>
                <a:lnTo>
                  <a:pt x="88900" y="844296"/>
                </a:lnTo>
                <a:lnTo>
                  <a:pt x="76200" y="819912"/>
                </a:lnTo>
                <a:lnTo>
                  <a:pt x="63500" y="794004"/>
                </a:lnTo>
                <a:lnTo>
                  <a:pt x="63500" y="795528"/>
                </a:lnTo>
                <a:lnTo>
                  <a:pt x="50800" y="769620"/>
                </a:lnTo>
                <a:lnTo>
                  <a:pt x="38100" y="742188"/>
                </a:lnTo>
                <a:lnTo>
                  <a:pt x="38100" y="743712"/>
                </a:lnTo>
                <a:lnTo>
                  <a:pt x="12700" y="688848"/>
                </a:lnTo>
                <a:lnTo>
                  <a:pt x="12700" y="719328"/>
                </a:lnTo>
                <a:lnTo>
                  <a:pt x="25400" y="746760"/>
                </a:lnTo>
                <a:lnTo>
                  <a:pt x="38100" y="772668"/>
                </a:lnTo>
                <a:lnTo>
                  <a:pt x="50800" y="800100"/>
                </a:lnTo>
                <a:lnTo>
                  <a:pt x="63500" y="824484"/>
                </a:lnTo>
                <a:lnTo>
                  <a:pt x="76200" y="850392"/>
                </a:lnTo>
                <a:lnTo>
                  <a:pt x="101600" y="873252"/>
                </a:lnTo>
                <a:lnTo>
                  <a:pt x="114300" y="897636"/>
                </a:lnTo>
                <a:lnTo>
                  <a:pt x="139700" y="920496"/>
                </a:lnTo>
                <a:lnTo>
                  <a:pt x="152400" y="941832"/>
                </a:lnTo>
                <a:lnTo>
                  <a:pt x="177800" y="963168"/>
                </a:lnTo>
                <a:lnTo>
                  <a:pt x="203200" y="982980"/>
                </a:lnTo>
                <a:lnTo>
                  <a:pt x="228600" y="1001268"/>
                </a:lnTo>
                <a:lnTo>
                  <a:pt x="228600" y="992124"/>
                </a:lnTo>
                <a:lnTo>
                  <a:pt x="241300" y="993648"/>
                </a:lnTo>
                <a:close/>
              </a:path>
              <a:path w="1422400" h="1150620">
                <a:moveTo>
                  <a:pt x="241300" y="156972"/>
                </a:moveTo>
                <a:lnTo>
                  <a:pt x="228600" y="156972"/>
                </a:lnTo>
                <a:lnTo>
                  <a:pt x="228600" y="166878"/>
                </a:lnTo>
                <a:lnTo>
                  <a:pt x="241300" y="156972"/>
                </a:lnTo>
                <a:close/>
              </a:path>
              <a:path w="1422400" h="1150620">
                <a:moveTo>
                  <a:pt x="990600" y="1104900"/>
                </a:moveTo>
                <a:lnTo>
                  <a:pt x="990600" y="1095756"/>
                </a:lnTo>
                <a:lnTo>
                  <a:pt x="952500" y="1106424"/>
                </a:lnTo>
                <a:lnTo>
                  <a:pt x="952500" y="1104900"/>
                </a:lnTo>
                <a:lnTo>
                  <a:pt x="914400" y="1114044"/>
                </a:lnTo>
                <a:lnTo>
                  <a:pt x="889000" y="1121664"/>
                </a:lnTo>
                <a:lnTo>
                  <a:pt x="812800" y="1133856"/>
                </a:lnTo>
                <a:lnTo>
                  <a:pt x="787400" y="1136904"/>
                </a:lnTo>
                <a:lnTo>
                  <a:pt x="749300" y="1139952"/>
                </a:lnTo>
                <a:lnTo>
                  <a:pt x="673100" y="1139952"/>
                </a:lnTo>
                <a:lnTo>
                  <a:pt x="596900" y="1133856"/>
                </a:lnTo>
                <a:lnTo>
                  <a:pt x="533400" y="1121664"/>
                </a:lnTo>
                <a:lnTo>
                  <a:pt x="495300" y="1114044"/>
                </a:lnTo>
                <a:lnTo>
                  <a:pt x="469900" y="1104900"/>
                </a:lnTo>
                <a:lnTo>
                  <a:pt x="469900" y="1106424"/>
                </a:lnTo>
                <a:lnTo>
                  <a:pt x="431800" y="1095756"/>
                </a:lnTo>
                <a:lnTo>
                  <a:pt x="406400" y="1083564"/>
                </a:lnTo>
                <a:lnTo>
                  <a:pt x="368300" y="1071372"/>
                </a:lnTo>
                <a:lnTo>
                  <a:pt x="317500" y="1043940"/>
                </a:lnTo>
                <a:lnTo>
                  <a:pt x="254000" y="1010412"/>
                </a:lnTo>
                <a:lnTo>
                  <a:pt x="228600" y="992124"/>
                </a:lnTo>
                <a:lnTo>
                  <a:pt x="228600" y="1001268"/>
                </a:lnTo>
                <a:lnTo>
                  <a:pt x="254000" y="1019556"/>
                </a:lnTo>
                <a:lnTo>
                  <a:pt x="304800" y="1053084"/>
                </a:lnTo>
                <a:lnTo>
                  <a:pt x="342900" y="1066800"/>
                </a:lnTo>
                <a:lnTo>
                  <a:pt x="368300" y="1082040"/>
                </a:lnTo>
                <a:lnTo>
                  <a:pt x="406400" y="1094232"/>
                </a:lnTo>
                <a:lnTo>
                  <a:pt x="431800" y="1104900"/>
                </a:lnTo>
                <a:lnTo>
                  <a:pt x="469900" y="1115568"/>
                </a:lnTo>
                <a:lnTo>
                  <a:pt x="533400" y="1132332"/>
                </a:lnTo>
                <a:lnTo>
                  <a:pt x="596900" y="1144524"/>
                </a:lnTo>
                <a:lnTo>
                  <a:pt x="635000" y="1147572"/>
                </a:lnTo>
                <a:lnTo>
                  <a:pt x="711200" y="1150620"/>
                </a:lnTo>
                <a:lnTo>
                  <a:pt x="787400" y="1147572"/>
                </a:lnTo>
                <a:lnTo>
                  <a:pt x="825500" y="1144524"/>
                </a:lnTo>
                <a:lnTo>
                  <a:pt x="850900" y="1138428"/>
                </a:lnTo>
                <a:lnTo>
                  <a:pt x="889000" y="1132332"/>
                </a:lnTo>
                <a:lnTo>
                  <a:pt x="927100" y="1124712"/>
                </a:lnTo>
                <a:lnTo>
                  <a:pt x="952500" y="1115568"/>
                </a:lnTo>
                <a:lnTo>
                  <a:pt x="990600" y="1104900"/>
                </a:lnTo>
                <a:close/>
              </a:path>
              <a:path w="1422400" h="1150620">
                <a:moveTo>
                  <a:pt x="990600" y="58928"/>
                </a:moveTo>
                <a:lnTo>
                  <a:pt x="990600" y="54864"/>
                </a:lnTo>
                <a:lnTo>
                  <a:pt x="977900" y="54864"/>
                </a:lnTo>
                <a:lnTo>
                  <a:pt x="990600" y="58928"/>
                </a:lnTo>
                <a:close/>
              </a:path>
              <a:path w="1422400" h="1150620">
                <a:moveTo>
                  <a:pt x="1397000" y="746760"/>
                </a:moveTo>
                <a:lnTo>
                  <a:pt x="1397000" y="716280"/>
                </a:lnTo>
                <a:lnTo>
                  <a:pt x="1384300" y="743712"/>
                </a:lnTo>
                <a:lnTo>
                  <a:pt x="1384300" y="742188"/>
                </a:lnTo>
                <a:lnTo>
                  <a:pt x="1371600" y="769620"/>
                </a:lnTo>
                <a:lnTo>
                  <a:pt x="1358900" y="795528"/>
                </a:lnTo>
                <a:lnTo>
                  <a:pt x="1358900" y="794004"/>
                </a:lnTo>
                <a:lnTo>
                  <a:pt x="1346200" y="819912"/>
                </a:lnTo>
                <a:lnTo>
                  <a:pt x="1333500" y="844296"/>
                </a:lnTo>
                <a:lnTo>
                  <a:pt x="1308100" y="867156"/>
                </a:lnTo>
                <a:lnTo>
                  <a:pt x="1295400" y="890016"/>
                </a:lnTo>
                <a:lnTo>
                  <a:pt x="1270000" y="912876"/>
                </a:lnTo>
                <a:lnTo>
                  <a:pt x="1257300" y="934212"/>
                </a:lnTo>
                <a:lnTo>
                  <a:pt x="1181100" y="993648"/>
                </a:lnTo>
                <a:lnTo>
                  <a:pt x="1181100" y="992124"/>
                </a:lnTo>
                <a:lnTo>
                  <a:pt x="1155700" y="1010412"/>
                </a:lnTo>
                <a:lnTo>
                  <a:pt x="1104900" y="1043940"/>
                </a:lnTo>
                <a:lnTo>
                  <a:pt x="1041400" y="1071372"/>
                </a:lnTo>
                <a:lnTo>
                  <a:pt x="1016000" y="1083564"/>
                </a:lnTo>
                <a:lnTo>
                  <a:pt x="977900" y="1095756"/>
                </a:lnTo>
                <a:lnTo>
                  <a:pt x="990600" y="1095756"/>
                </a:lnTo>
                <a:lnTo>
                  <a:pt x="990600" y="1104900"/>
                </a:lnTo>
                <a:lnTo>
                  <a:pt x="1016000" y="1094232"/>
                </a:lnTo>
                <a:lnTo>
                  <a:pt x="1054100" y="1082040"/>
                </a:lnTo>
                <a:lnTo>
                  <a:pt x="1079500" y="1066800"/>
                </a:lnTo>
                <a:lnTo>
                  <a:pt x="1104900" y="1053084"/>
                </a:lnTo>
                <a:lnTo>
                  <a:pt x="1168400" y="1019556"/>
                </a:lnTo>
                <a:lnTo>
                  <a:pt x="1219200" y="982980"/>
                </a:lnTo>
                <a:lnTo>
                  <a:pt x="1244600" y="963168"/>
                </a:lnTo>
                <a:lnTo>
                  <a:pt x="1282700" y="920496"/>
                </a:lnTo>
                <a:lnTo>
                  <a:pt x="1308100" y="897636"/>
                </a:lnTo>
                <a:lnTo>
                  <a:pt x="1320800" y="873252"/>
                </a:lnTo>
                <a:lnTo>
                  <a:pt x="1333500" y="850392"/>
                </a:lnTo>
                <a:lnTo>
                  <a:pt x="1358900" y="824484"/>
                </a:lnTo>
                <a:lnTo>
                  <a:pt x="1371600" y="800100"/>
                </a:lnTo>
                <a:lnTo>
                  <a:pt x="1384300" y="774192"/>
                </a:lnTo>
                <a:lnTo>
                  <a:pt x="1397000" y="746760"/>
                </a:lnTo>
                <a:close/>
              </a:path>
              <a:path w="1422400" h="1150620">
                <a:moveTo>
                  <a:pt x="1422400" y="662940"/>
                </a:moveTo>
                <a:lnTo>
                  <a:pt x="1422400" y="487680"/>
                </a:lnTo>
                <a:lnTo>
                  <a:pt x="1409700" y="458724"/>
                </a:lnTo>
                <a:lnTo>
                  <a:pt x="1397000" y="431292"/>
                </a:lnTo>
                <a:lnTo>
                  <a:pt x="1397000" y="461772"/>
                </a:lnTo>
                <a:lnTo>
                  <a:pt x="1409700" y="489204"/>
                </a:lnTo>
                <a:lnTo>
                  <a:pt x="1409700" y="691896"/>
                </a:lnTo>
                <a:lnTo>
                  <a:pt x="1422400" y="662940"/>
                </a:lnTo>
                <a:close/>
              </a:path>
              <a:path w="1422400" h="1150620">
                <a:moveTo>
                  <a:pt x="1409700" y="691896"/>
                </a:moveTo>
                <a:lnTo>
                  <a:pt x="1409700" y="661416"/>
                </a:lnTo>
                <a:lnTo>
                  <a:pt x="1397000" y="688848"/>
                </a:lnTo>
                <a:lnTo>
                  <a:pt x="1397000" y="719328"/>
                </a:lnTo>
                <a:lnTo>
                  <a:pt x="1409700" y="691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3964195" y="3296773"/>
            <a:ext cx="790575" cy="449784"/>
          </a:xfrm>
          <a:prstGeom prst="rect">
            <a:avLst/>
          </a:prstGeom>
        </p:spPr>
        <p:txBody>
          <a:bodyPr vert="horz" wrap="square" lIns="0" tIns="26334" rIns="0" bIns="0" rtlCol="0">
            <a:spAutoFit/>
          </a:bodyPr>
          <a:lstStyle/>
          <a:p>
            <a:pPr marL="11206" marR="4483" algn="ctr">
              <a:lnSpc>
                <a:spcPts val="1121"/>
              </a:lnSpc>
              <a:spcBef>
                <a:spcPts val="207"/>
              </a:spcBef>
            </a:pPr>
            <a:r>
              <a:rPr sz="1015" b="1" spc="-97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15" b="1" spc="-141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015" b="1" spc="-97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15" b="1" spc="115" dirty="0">
                <a:solidFill>
                  <a:srgbClr val="FFFFFF"/>
                </a:solidFill>
                <a:latin typeface="Tahoma"/>
                <a:cs typeface="Tahoma"/>
              </a:rPr>
              <a:t>CC</a:t>
            </a:r>
            <a:r>
              <a:rPr sz="1015" b="1" spc="-207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15" b="1" spc="7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015" b="1" spc="-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15" b="1" spc="-97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15" b="1" spc="-84" dirty="0">
                <a:solidFill>
                  <a:srgbClr val="FFFFFF"/>
                </a:solidFill>
                <a:latin typeface="Tahoma"/>
                <a:cs typeface="Tahoma"/>
              </a:rPr>
              <a:t>S </a:t>
            </a:r>
            <a:r>
              <a:rPr sz="1015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b="1" spc="-79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015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15" b="1" spc="-18" dirty="0">
                <a:solidFill>
                  <a:srgbClr val="FFFFFF"/>
                </a:solidFill>
                <a:latin typeface="Tahoma"/>
                <a:cs typeface="Tahoma"/>
              </a:rPr>
              <a:t>CONSEJOS</a:t>
            </a:r>
            <a:endParaRPr sz="1015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61230" y="1528931"/>
            <a:ext cx="1574987" cy="1311088"/>
            <a:chOff x="2156460" y="1732788"/>
            <a:chExt cx="1784985" cy="1485900"/>
          </a:xfrm>
        </p:grpSpPr>
        <p:sp>
          <p:nvSpPr>
            <p:cNvPr id="8" name="object 8"/>
            <p:cNvSpPr/>
            <p:nvPr/>
          </p:nvSpPr>
          <p:spPr>
            <a:xfrm>
              <a:off x="2162555" y="1737359"/>
              <a:ext cx="1778635" cy="1477010"/>
            </a:xfrm>
            <a:custGeom>
              <a:avLst/>
              <a:gdLst/>
              <a:ahLst/>
              <a:cxnLst/>
              <a:rect l="l" t="t" r="r" b="b"/>
              <a:pathLst>
                <a:path w="1778635" h="1477010">
                  <a:moveTo>
                    <a:pt x="1778507" y="739139"/>
                  </a:moveTo>
                  <a:lnTo>
                    <a:pt x="1776994" y="695688"/>
                  </a:lnTo>
                  <a:lnTo>
                    <a:pt x="1772508" y="652900"/>
                  </a:lnTo>
                  <a:lnTo>
                    <a:pt x="1765135" y="610846"/>
                  </a:lnTo>
                  <a:lnTo>
                    <a:pt x="1754959" y="569593"/>
                  </a:lnTo>
                  <a:lnTo>
                    <a:pt x="1742063" y="529213"/>
                  </a:lnTo>
                  <a:lnTo>
                    <a:pt x="1726533" y="489772"/>
                  </a:lnTo>
                  <a:lnTo>
                    <a:pt x="1708451" y="451342"/>
                  </a:lnTo>
                  <a:lnTo>
                    <a:pt x="1687903" y="413990"/>
                  </a:lnTo>
                  <a:lnTo>
                    <a:pt x="1664972" y="377786"/>
                  </a:lnTo>
                  <a:lnTo>
                    <a:pt x="1639742" y="342800"/>
                  </a:lnTo>
                  <a:lnTo>
                    <a:pt x="1612299" y="309099"/>
                  </a:lnTo>
                  <a:lnTo>
                    <a:pt x="1582725" y="276754"/>
                  </a:lnTo>
                  <a:lnTo>
                    <a:pt x="1551104" y="245834"/>
                  </a:lnTo>
                  <a:lnTo>
                    <a:pt x="1517522" y="216407"/>
                  </a:lnTo>
                  <a:lnTo>
                    <a:pt x="1482063" y="188544"/>
                  </a:lnTo>
                  <a:lnTo>
                    <a:pt x="1444809" y="162312"/>
                  </a:lnTo>
                  <a:lnTo>
                    <a:pt x="1405846" y="137782"/>
                  </a:lnTo>
                  <a:lnTo>
                    <a:pt x="1365258" y="115022"/>
                  </a:lnTo>
                  <a:lnTo>
                    <a:pt x="1323128" y="94101"/>
                  </a:lnTo>
                  <a:lnTo>
                    <a:pt x="1279542" y="75089"/>
                  </a:lnTo>
                  <a:lnTo>
                    <a:pt x="1234582" y="58054"/>
                  </a:lnTo>
                  <a:lnTo>
                    <a:pt x="1188334" y="43067"/>
                  </a:lnTo>
                  <a:lnTo>
                    <a:pt x="1140881" y="30196"/>
                  </a:lnTo>
                  <a:lnTo>
                    <a:pt x="1092308" y="19509"/>
                  </a:lnTo>
                  <a:lnTo>
                    <a:pt x="1042698" y="11078"/>
                  </a:lnTo>
                  <a:lnTo>
                    <a:pt x="992136" y="4969"/>
                  </a:lnTo>
                  <a:lnTo>
                    <a:pt x="940706" y="1253"/>
                  </a:lnTo>
                  <a:lnTo>
                    <a:pt x="888491" y="0"/>
                  </a:lnTo>
                  <a:lnTo>
                    <a:pt x="836283" y="1253"/>
                  </a:lnTo>
                  <a:lnTo>
                    <a:pt x="784869" y="4969"/>
                  </a:lnTo>
                  <a:lnTo>
                    <a:pt x="734334" y="11078"/>
                  </a:lnTo>
                  <a:lnTo>
                    <a:pt x="684760" y="19509"/>
                  </a:lnTo>
                  <a:lnTo>
                    <a:pt x="636230" y="30196"/>
                  </a:lnTo>
                  <a:lnTo>
                    <a:pt x="588829" y="43067"/>
                  </a:lnTo>
                  <a:lnTo>
                    <a:pt x="542639" y="58054"/>
                  </a:lnTo>
                  <a:lnTo>
                    <a:pt x="497743" y="75089"/>
                  </a:lnTo>
                  <a:lnTo>
                    <a:pt x="454226" y="94101"/>
                  </a:lnTo>
                  <a:lnTo>
                    <a:pt x="412169" y="115022"/>
                  </a:lnTo>
                  <a:lnTo>
                    <a:pt x="371657" y="137782"/>
                  </a:lnTo>
                  <a:lnTo>
                    <a:pt x="332774" y="162312"/>
                  </a:lnTo>
                  <a:lnTo>
                    <a:pt x="295601" y="188544"/>
                  </a:lnTo>
                  <a:lnTo>
                    <a:pt x="260222" y="216407"/>
                  </a:lnTo>
                  <a:lnTo>
                    <a:pt x="226722" y="245834"/>
                  </a:lnTo>
                  <a:lnTo>
                    <a:pt x="195183" y="276754"/>
                  </a:lnTo>
                  <a:lnTo>
                    <a:pt x="165688" y="309099"/>
                  </a:lnTo>
                  <a:lnTo>
                    <a:pt x="138320" y="342800"/>
                  </a:lnTo>
                  <a:lnTo>
                    <a:pt x="113164" y="377786"/>
                  </a:lnTo>
                  <a:lnTo>
                    <a:pt x="90302" y="413990"/>
                  </a:lnTo>
                  <a:lnTo>
                    <a:pt x="69818" y="451342"/>
                  </a:lnTo>
                  <a:lnTo>
                    <a:pt x="51794" y="489772"/>
                  </a:lnTo>
                  <a:lnTo>
                    <a:pt x="36315" y="529213"/>
                  </a:lnTo>
                  <a:lnTo>
                    <a:pt x="23464" y="569593"/>
                  </a:lnTo>
                  <a:lnTo>
                    <a:pt x="13323" y="610846"/>
                  </a:lnTo>
                  <a:lnTo>
                    <a:pt x="5977" y="652900"/>
                  </a:lnTo>
                  <a:lnTo>
                    <a:pt x="1508" y="695688"/>
                  </a:lnTo>
                  <a:lnTo>
                    <a:pt x="0" y="739139"/>
                  </a:lnTo>
                  <a:lnTo>
                    <a:pt x="1508" y="782434"/>
                  </a:lnTo>
                  <a:lnTo>
                    <a:pt x="5977" y="825075"/>
                  </a:lnTo>
                  <a:lnTo>
                    <a:pt x="13323" y="866994"/>
                  </a:lnTo>
                  <a:lnTo>
                    <a:pt x="23464" y="908121"/>
                  </a:lnTo>
                  <a:lnTo>
                    <a:pt x="36315" y="948387"/>
                  </a:lnTo>
                  <a:lnTo>
                    <a:pt x="51794" y="987722"/>
                  </a:lnTo>
                  <a:lnTo>
                    <a:pt x="69818" y="1026056"/>
                  </a:lnTo>
                  <a:lnTo>
                    <a:pt x="90302" y="1063320"/>
                  </a:lnTo>
                  <a:lnTo>
                    <a:pt x="113164" y="1099445"/>
                  </a:lnTo>
                  <a:lnTo>
                    <a:pt x="138320" y="1134360"/>
                  </a:lnTo>
                  <a:lnTo>
                    <a:pt x="165688" y="1167997"/>
                  </a:lnTo>
                  <a:lnTo>
                    <a:pt x="195183" y="1200285"/>
                  </a:lnTo>
                  <a:lnTo>
                    <a:pt x="226722" y="1231155"/>
                  </a:lnTo>
                  <a:lnTo>
                    <a:pt x="260222" y="1260538"/>
                  </a:lnTo>
                  <a:lnTo>
                    <a:pt x="295601" y="1288364"/>
                  </a:lnTo>
                  <a:lnTo>
                    <a:pt x="332774" y="1314563"/>
                  </a:lnTo>
                  <a:lnTo>
                    <a:pt x="371657" y="1339066"/>
                  </a:lnTo>
                  <a:lnTo>
                    <a:pt x="412169" y="1361803"/>
                  </a:lnTo>
                  <a:lnTo>
                    <a:pt x="454226" y="1382705"/>
                  </a:lnTo>
                  <a:lnTo>
                    <a:pt x="497743" y="1401702"/>
                  </a:lnTo>
                  <a:lnTo>
                    <a:pt x="542639" y="1418724"/>
                  </a:lnTo>
                  <a:lnTo>
                    <a:pt x="588829" y="1433703"/>
                  </a:lnTo>
                  <a:lnTo>
                    <a:pt x="636230" y="1446568"/>
                  </a:lnTo>
                  <a:lnTo>
                    <a:pt x="684760" y="1457250"/>
                  </a:lnTo>
                  <a:lnTo>
                    <a:pt x="734334" y="1465679"/>
                  </a:lnTo>
                  <a:lnTo>
                    <a:pt x="784869" y="1471786"/>
                  </a:lnTo>
                  <a:lnTo>
                    <a:pt x="836283" y="1475502"/>
                  </a:lnTo>
                  <a:lnTo>
                    <a:pt x="888491" y="1476755"/>
                  </a:lnTo>
                  <a:lnTo>
                    <a:pt x="940706" y="1475502"/>
                  </a:lnTo>
                  <a:lnTo>
                    <a:pt x="992136" y="1471786"/>
                  </a:lnTo>
                  <a:lnTo>
                    <a:pt x="1042698" y="1465679"/>
                  </a:lnTo>
                  <a:lnTo>
                    <a:pt x="1092308" y="1457250"/>
                  </a:lnTo>
                  <a:lnTo>
                    <a:pt x="1140881" y="1446568"/>
                  </a:lnTo>
                  <a:lnTo>
                    <a:pt x="1188334" y="1433703"/>
                  </a:lnTo>
                  <a:lnTo>
                    <a:pt x="1234582" y="1418724"/>
                  </a:lnTo>
                  <a:lnTo>
                    <a:pt x="1279542" y="1401702"/>
                  </a:lnTo>
                  <a:lnTo>
                    <a:pt x="1323128" y="1382705"/>
                  </a:lnTo>
                  <a:lnTo>
                    <a:pt x="1365258" y="1361803"/>
                  </a:lnTo>
                  <a:lnTo>
                    <a:pt x="1405846" y="1339066"/>
                  </a:lnTo>
                  <a:lnTo>
                    <a:pt x="1444809" y="1314563"/>
                  </a:lnTo>
                  <a:lnTo>
                    <a:pt x="1482063" y="1288364"/>
                  </a:lnTo>
                  <a:lnTo>
                    <a:pt x="1517522" y="1260538"/>
                  </a:lnTo>
                  <a:lnTo>
                    <a:pt x="1551104" y="1231155"/>
                  </a:lnTo>
                  <a:lnTo>
                    <a:pt x="1582725" y="1200285"/>
                  </a:lnTo>
                  <a:lnTo>
                    <a:pt x="1612299" y="1167997"/>
                  </a:lnTo>
                  <a:lnTo>
                    <a:pt x="1639742" y="1134360"/>
                  </a:lnTo>
                  <a:lnTo>
                    <a:pt x="1664972" y="1099445"/>
                  </a:lnTo>
                  <a:lnTo>
                    <a:pt x="1687903" y="1063320"/>
                  </a:lnTo>
                  <a:lnTo>
                    <a:pt x="1708451" y="1026056"/>
                  </a:lnTo>
                  <a:lnTo>
                    <a:pt x="1726533" y="987722"/>
                  </a:lnTo>
                  <a:lnTo>
                    <a:pt x="1742063" y="948387"/>
                  </a:lnTo>
                  <a:lnTo>
                    <a:pt x="1754959" y="908121"/>
                  </a:lnTo>
                  <a:lnTo>
                    <a:pt x="1765135" y="866994"/>
                  </a:lnTo>
                  <a:lnTo>
                    <a:pt x="1772508" y="825075"/>
                  </a:lnTo>
                  <a:lnTo>
                    <a:pt x="1776994" y="782434"/>
                  </a:lnTo>
                  <a:lnTo>
                    <a:pt x="1778507" y="739139"/>
                  </a:lnTo>
                  <a:close/>
                </a:path>
              </a:pathLst>
            </a:custGeom>
            <a:solidFill>
              <a:srgbClr val="518BC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2156460" y="1732788"/>
              <a:ext cx="1778000" cy="1485900"/>
            </a:xfrm>
            <a:custGeom>
              <a:avLst/>
              <a:gdLst/>
              <a:ahLst/>
              <a:cxnLst/>
              <a:rect l="l" t="t" r="r" b="b"/>
              <a:pathLst>
                <a:path w="1778000" h="1485900">
                  <a:moveTo>
                    <a:pt x="1778000" y="723900"/>
                  </a:moveTo>
                  <a:lnTo>
                    <a:pt x="1778000" y="629412"/>
                  </a:lnTo>
                  <a:lnTo>
                    <a:pt x="1765300" y="592836"/>
                  </a:lnTo>
                  <a:lnTo>
                    <a:pt x="1752600" y="557784"/>
                  </a:lnTo>
                  <a:lnTo>
                    <a:pt x="1739900" y="521208"/>
                  </a:lnTo>
                  <a:lnTo>
                    <a:pt x="1714500" y="454152"/>
                  </a:lnTo>
                  <a:lnTo>
                    <a:pt x="1689100" y="420624"/>
                  </a:lnTo>
                  <a:lnTo>
                    <a:pt x="1676400" y="388620"/>
                  </a:lnTo>
                  <a:lnTo>
                    <a:pt x="1625600" y="327660"/>
                  </a:lnTo>
                  <a:lnTo>
                    <a:pt x="1574800" y="269748"/>
                  </a:lnTo>
                  <a:lnTo>
                    <a:pt x="1524000" y="217932"/>
                  </a:lnTo>
                  <a:lnTo>
                    <a:pt x="1485900" y="192024"/>
                  </a:lnTo>
                  <a:lnTo>
                    <a:pt x="1460500" y="169164"/>
                  </a:lnTo>
                  <a:lnTo>
                    <a:pt x="1384300" y="126492"/>
                  </a:lnTo>
                  <a:lnTo>
                    <a:pt x="1346200" y="106680"/>
                  </a:lnTo>
                  <a:lnTo>
                    <a:pt x="1320800" y="89916"/>
                  </a:lnTo>
                  <a:lnTo>
                    <a:pt x="1270000" y="73152"/>
                  </a:lnTo>
                  <a:lnTo>
                    <a:pt x="1231900" y="57912"/>
                  </a:lnTo>
                  <a:lnTo>
                    <a:pt x="1193800" y="44196"/>
                  </a:lnTo>
                  <a:lnTo>
                    <a:pt x="1117600" y="22860"/>
                  </a:lnTo>
                  <a:lnTo>
                    <a:pt x="1066800" y="15240"/>
                  </a:lnTo>
                  <a:lnTo>
                    <a:pt x="977900" y="3048"/>
                  </a:lnTo>
                  <a:lnTo>
                    <a:pt x="889000" y="0"/>
                  </a:lnTo>
                  <a:lnTo>
                    <a:pt x="838200" y="0"/>
                  </a:lnTo>
                  <a:lnTo>
                    <a:pt x="800100" y="3048"/>
                  </a:lnTo>
                  <a:lnTo>
                    <a:pt x="749300" y="7620"/>
                  </a:lnTo>
                  <a:lnTo>
                    <a:pt x="711200" y="15240"/>
                  </a:lnTo>
                  <a:lnTo>
                    <a:pt x="660400" y="22860"/>
                  </a:lnTo>
                  <a:lnTo>
                    <a:pt x="584200" y="44196"/>
                  </a:lnTo>
                  <a:lnTo>
                    <a:pt x="546100" y="57912"/>
                  </a:lnTo>
                  <a:lnTo>
                    <a:pt x="495300" y="73152"/>
                  </a:lnTo>
                  <a:lnTo>
                    <a:pt x="419100" y="106680"/>
                  </a:lnTo>
                  <a:lnTo>
                    <a:pt x="393700" y="126492"/>
                  </a:lnTo>
                  <a:lnTo>
                    <a:pt x="317500" y="169164"/>
                  </a:lnTo>
                  <a:lnTo>
                    <a:pt x="292100" y="192024"/>
                  </a:lnTo>
                  <a:lnTo>
                    <a:pt x="254000" y="217932"/>
                  </a:lnTo>
                  <a:lnTo>
                    <a:pt x="228600" y="242316"/>
                  </a:lnTo>
                  <a:lnTo>
                    <a:pt x="152400" y="327660"/>
                  </a:lnTo>
                  <a:lnTo>
                    <a:pt x="101600" y="388620"/>
                  </a:lnTo>
                  <a:lnTo>
                    <a:pt x="76200" y="420624"/>
                  </a:lnTo>
                  <a:lnTo>
                    <a:pt x="38100" y="521208"/>
                  </a:lnTo>
                  <a:lnTo>
                    <a:pt x="25400" y="557784"/>
                  </a:lnTo>
                  <a:lnTo>
                    <a:pt x="12700" y="592836"/>
                  </a:lnTo>
                  <a:lnTo>
                    <a:pt x="0" y="629412"/>
                  </a:lnTo>
                  <a:lnTo>
                    <a:pt x="0" y="705612"/>
                  </a:lnTo>
                  <a:lnTo>
                    <a:pt x="12700" y="667512"/>
                  </a:lnTo>
                  <a:lnTo>
                    <a:pt x="12700" y="632460"/>
                  </a:lnTo>
                  <a:lnTo>
                    <a:pt x="25400" y="595884"/>
                  </a:lnTo>
                  <a:lnTo>
                    <a:pt x="25400" y="560832"/>
                  </a:lnTo>
                  <a:lnTo>
                    <a:pt x="38100" y="525780"/>
                  </a:lnTo>
                  <a:lnTo>
                    <a:pt x="63500" y="490728"/>
                  </a:lnTo>
                  <a:lnTo>
                    <a:pt x="63500" y="492252"/>
                  </a:lnTo>
                  <a:lnTo>
                    <a:pt x="88900" y="425196"/>
                  </a:lnTo>
                  <a:lnTo>
                    <a:pt x="114300" y="394716"/>
                  </a:lnTo>
                  <a:lnTo>
                    <a:pt x="127000" y="364236"/>
                  </a:lnTo>
                  <a:lnTo>
                    <a:pt x="152400" y="333756"/>
                  </a:lnTo>
                  <a:lnTo>
                    <a:pt x="177800" y="304800"/>
                  </a:lnTo>
                  <a:lnTo>
                    <a:pt x="228600" y="249936"/>
                  </a:lnTo>
                  <a:lnTo>
                    <a:pt x="228600" y="251460"/>
                  </a:lnTo>
                  <a:lnTo>
                    <a:pt x="266700" y="225552"/>
                  </a:lnTo>
                  <a:lnTo>
                    <a:pt x="292100" y="201168"/>
                  </a:lnTo>
                  <a:lnTo>
                    <a:pt x="330200" y="178308"/>
                  </a:lnTo>
                  <a:lnTo>
                    <a:pt x="355600" y="155448"/>
                  </a:lnTo>
                  <a:lnTo>
                    <a:pt x="355600" y="156972"/>
                  </a:lnTo>
                  <a:lnTo>
                    <a:pt x="393700" y="135636"/>
                  </a:lnTo>
                  <a:lnTo>
                    <a:pt x="431800" y="115824"/>
                  </a:lnTo>
                  <a:lnTo>
                    <a:pt x="431800" y="117348"/>
                  </a:lnTo>
                  <a:lnTo>
                    <a:pt x="469900" y="99060"/>
                  </a:lnTo>
                  <a:lnTo>
                    <a:pt x="508000" y="82296"/>
                  </a:lnTo>
                  <a:lnTo>
                    <a:pt x="584200" y="54864"/>
                  </a:lnTo>
                  <a:lnTo>
                    <a:pt x="622300" y="42672"/>
                  </a:lnTo>
                  <a:lnTo>
                    <a:pt x="711200" y="24384"/>
                  </a:lnTo>
                  <a:lnTo>
                    <a:pt x="711200" y="25908"/>
                  </a:lnTo>
                  <a:lnTo>
                    <a:pt x="749300" y="18288"/>
                  </a:lnTo>
                  <a:lnTo>
                    <a:pt x="800100" y="13716"/>
                  </a:lnTo>
                  <a:lnTo>
                    <a:pt x="838200" y="10668"/>
                  </a:lnTo>
                  <a:lnTo>
                    <a:pt x="939800" y="10668"/>
                  </a:lnTo>
                  <a:lnTo>
                    <a:pt x="977900" y="13716"/>
                  </a:lnTo>
                  <a:lnTo>
                    <a:pt x="1028700" y="18288"/>
                  </a:lnTo>
                  <a:lnTo>
                    <a:pt x="1028700" y="20193"/>
                  </a:lnTo>
                  <a:lnTo>
                    <a:pt x="1066800" y="25908"/>
                  </a:lnTo>
                  <a:lnTo>
                    <a:pt x="1104900" y="33528"/>
                  </a:lnTo>
                  <a:lnTo>
                    <a:pt x="1155700" y="42672"/>
                  </a:lnTo>
                  <a:lnTo>
                    <a:pt x="1193800" y="54864"/>
                  </a:lnTo>
                  <a:lnTo>
                    <a:pt x="1270000" y="82296"/>
                  </a:lnTo>
                  <a:lnTo>
                    <a:pt x="1308100" y="99060"/>
                  </a:lnTo>
                  <a:lnTo>
                    <a:pt x="1384300" y="135636"/>
                  </a:lnTo>
                  <a:lnTo>
                    <a:pt x="1422400" y="156972"/>
                  </a:lnTo>
                  <a:lnTo>
                    <a:pt x="1422400" y="155448"/>
                  </a:lnTo>
                  <a:lnTo>
                    <a:pt x="1447800" y="178308"/>
                  </a:lnTo>
                  <a:lnTo>
                    <a:pt x="1485900" y="201168"/>
                  </a:lnTo>
                  <a:lnTo>
                    <a:pt x="1511300" y="225552"/>
                  </a:lnTo>
                  <a:lnTo>
                    <a:pt x="1549400" y="251460"/>
                  </a:lnTo>
                  <a:lnTo>
                    <a:pt x="1600200" y="304800"/>
                  </a:lnTo>
                  <a:lnTo>
                    <a:pt x="1625600" y="333756"/>
                  </a:lnTo>
                  <a:lnTo>
                    <a:pt x="1638300" y="364236"/>
                  </a:lnTo>
                  <a:lnTo>
                    <a:pt x="1638300" y="362712"/>
                  </a:lnTo>
                  <a:lnTo>
                    <a:pt x="1663700" y="394716"/>
                  </a:lnTo>
                  <a:lnTo>
                    <a:pt x="1689100" y="425196"/>
                  </a:lnTo>
                  <a:lnTo>
                    <a:pt x="1714500" y="492252"/>
                  </a:lnTo>
                  <a:lnTo>
                    <a:pt x="1714500" y="490728"/>
                  </a:lnTo>
                  <a:lnTo>
                    <a:pt x="1752600" y="595884"/>
                  </a:lnTo>
                  <a:lnTo>
                    <a:pt x="1765300" y="632460"/>
                  </a:lnTo>
                  <a:lnTo>
                    <a:pt x="1765300" y="705612"/>
                  </a:lnTo>
                  <a:lnTo>
                    <a:pt x="1778000" y="723900"/>
                  </a:lnTo>
                  <a:close/>
                </a:path>
                <a:path w="1778000" h="1485900">
                  <a:moveTo>
                    <a:pt x="1028700" y="1478280"/>
                  </a:moveTo>
                  <a:lnTo>
                    <a:pt x="1028700" y="1467612"/>
                  </a:lnTo>
                  <a:lnTo>
                    <a:pt x="977900" y="1472184"/>
                  </a:lnTo>
                  <a:lnTo>
                    <a:pt x="939800" y="1475232"/>
                  </a:lnTo>
                  <a:lnTo>
                    <a:pt x="838200" y="1475232"/>
                  </a:lnTo>
                  <a:lnTo>
                    <a:pt x="800100" y="1472184"/>
                  </a:lnTo>
                  <a:lnTo>
                    <a:pt x="749300" y="1467612"/>
                  </a:lnTo>
                  <a:lnTo>
                    <a:pt x="711200" y="1461516"/>
                  </a:lnTo>
                  <a:lnTo>
                    <a:pt x="622300" y="1443228"/>
                  </a:lnTo>
                  <a:lnTo>
                    <a:pt x="546100" y="1418844"/>
                  </a:lnTo>
                  <a:lnTo>
                    <a:pt x="508000" y="1403604"/>
                  </a:lnTo>
                  <a:lnTo>
                    <a:pt x="431800" y="1370076"/>
                  </a:lnTo>
                  <a:lnTo>
                    <a:pt x="355600" y="1330452"/>
                  </a:lnTo>
                  <a:lnTo>
                    <a:pt x="330200" y="1307592"/>
                  </a:lnTo>
                  <a:lnTo>
                    <a:pt x="330200" y="1309116"/>
                  </a:lnTo>
                  <a:lnTo>
                    <a:pt x="292100" y="1284732"/>
                  </a:lnTo>
                  <a:lnTo>
                    <a:pt x="266700" y="1260348"/>
                  </a:lnTo>
                  <a:lnTo>
                    <a:pt x="266700" y="1261872"/>
                  </a:lnTo>
                  <a:lnTo>
                    <a:pt x="228600" y="1235964"/>
                  </a:lnTo>
                  <a:lnTo>
                    <a:pt x="177800" y="1181100"/>
                  </a:lnTo>
                  <a:lnTo>
                    <a:pt x="127000" y="1123188"/>
                  </a:lnTo>
                  <a:lnTo>
                    <a:pt x="114300" y="1092708"/>
                  </a:lnTo>
                  <a:lnTo>
                    <a:pt x="88900" y="1060704"/>
                  </a:lnTo>
                  <a:lnTo>
                    <a:pt x="76200" y="1028700"/>
                  </a:lnTo>
                  <a:lnTo>
                    <a:pt x="63500" y="995172"/>
                  </a:lnTo>
                  <a:lnTo>
                    <a:pt x="38100" y="960120"/>
                  </a:lnTo>
                  <a:lnTo>
                    <a:pt x="38100" y="961644"/>
                  </a:lnTo>
                  <a:lnTo>
                    <a:pt x="25400" y="926592"/>
                  </a:lnTo>
                  <a:lnTo>
                    <a:pt x="25400" y="891540"/>
                  </a:lnTo>
                  <a:lnTo>
                    <a:pt x="12700" y="854964"/>
                  </a:lnTo>
                  <a:lnTo>
                    <a:pt x="12700" y="818388"/>
                  </a:lnTo>
                  <a:lnTo>
                    <a:pt x="0" y="780288"/>
                  </a:lnTo>
                  <a:lnTo>
                    <a:pt x="0" y="856488"/>
                  </a:lnTo>
                  <a:lnTo>
                    <a:pt x="25400" y="929640"/>
                  </a:lnTo>
                  <a:lnTo>
                    <a:pt x="50800" y="999744"/>
                  </a:lnTo>
                  <a:lnTo>
                    <a:pt x="76200" y="1065276"/>
                  </a:lnTo>
                  <a:lnTo>
                    <a:pt x="127000" y="1129284"/>
                  </a:lnTo>
                  <a:lnTo>
                    <a:pt x="152400" y="1159764"/>
                  </a:lnTo>
                  <a:lnTo>
                    <a:pt x="177800" y="1188720"/>
                  </a:lnTo>
                  <a:lnTo>
                    <a:pt x="228600" y="1243584"/>
                  </a:lnTo>
                  <a:lnTo>
                    <a:pt x="292100" y="1293876"/>
                  </a:lnTo>
                  <a:lnTo>
                    <a:pt x="317500" y="1316736"/>
                  </a:lnTo>
                  <a:lnTo>
                    <a:pt x="355600" y="1339596"/>
                  </a:lnTo>
                  <a:lnTo>
                    <a:pt x="393700" y="1359408"/>
                  </a:lnTo>
                  <a:lnTo>
                    <a:pt x="419100" y="1379220"/>
                  </a:lnTo>
                  <a:lnTo>
                    <a:pt x="457200" y="1397508"/>
                  </a:lnTo>
                  <a:lnTo>
                    <a:pt x="495300" y="1412748"/>
                  </a:lnTo>
                  <a:lnTo>
                    <a:pt x="546100" y="1427988"/>
                  </a:lnTo>
                  <a:lnTo>
                    <a:pt x="584200" y="1441704"/>
                  </a:lnTo>
                  <a:lnTo>
                    <a:pt x="660400" y="1463040"/>
                  </a:lnTo>
                  <a:lnTo>
                    <a:pt x="711200" y="1470660"/>
                  </a:lnTo>
                  <a:lnTo>
                    <a:pt x="749300" y="1478280"/>
                  </a:lnTo>
                  <a:lnTo>
                    <a:pt x="800100" y="1482852"/>
                  </a:lnTo>
                  <a:lnTo>
                    <a:pt x="838200" y="1485900"/>
                  </a:lnTo>
                  <a:lnTo>
                    <a:pt x="939800" y="1485900"/>
                  </a:lnTo>
                  <a:lnTo>
                    <a:pt x="977900" y="1482852"/>
                  </a:lnTo>
                  <a:lnTo>
                    <a:pt x="1028700" y="1478280"/>
                  </a:lnTo>
                  <a:close/>
                </a:path>
                <a:path w="1778000" h="1485900">
                  <a:moveTo>
                    <a:pt x="1028700" y="20193"/>
                  </a:moveTo>
                  <a:lnTo>
                    <a:pt x="1028700" y="18288"/>
                  </a:lnTo>
                  <a:lnTo>
                    <a:pt x="1016000" y="18288"/>
                  </a:lnTo>
                  <a:lnTo>
                    <a:pt x="1028700" y="20193"/>
                  </a:lnTo>
                  <a:close/>
                </a:path>
                <a:path w="1778000" h="1485900">
                  <a:moveTo>
                    <a:pt x="1778000" y="856488"/>
                  </a:moveTo>
                  <a:lnTo>
                    <a:pt x="1778000" y="762000"/>
                  </a:lnTo>
                  <a:lnTo>
                    <a:pt x="1765300" y="780288"/>
                  </a:lnTo>
                  <a:lnTo>
                    <a:pt x="1765300" y="854964"/>
                  </a:lnTo>
                  <a:lnTo>
                    <a:pt x="1752600" y="891540"/>
                  </a:lnTo>
                  <a:lnTo>
                    <a:pt x="1752600" y="890016"/>
                  </a:lnTo>
                  <a:lnTo>
                    <a:pt x="1739900" y="926592"/>
                  </a:lnTo>
                  <a:lnTo>
                    <a:pt x="1727200" y="961644"/>
                  </a:lnTo>
                  <a:lnTo>
                    <a:pt x="1727200" y="960120"/>
                  </a:lnTo>
                  <a:lnTo>
                    <a:pt x="1714500" y="995172"/>
                  </a:lnTo>
                  <a:lnTo>
                    <a:pt x="1701800" y="1028700"/>
                  </a:lnTo>
                  <a:lnTo>
                    <a:pt x="1689100" y="1060704"/>
                  </a:lnTo>
                  <a:lnTo>
                    <a:pt x="1663700" y="1092708"/>
                  </a:lnTo>
                  <a:lnTo>
                    <a:pt x="1638300" y="1123188"/>
                  </a:lnTo>
                  <a:lnTo>
                    <a:pt x="1625600" y="1152144"/>
                  </a:lnTo>
                  <a:lnTo>
                    <a:pt x="1600200" y="1181100"/>
                  </a:lnTo>
                  <a:lnTo>
                    <a:pt x="1549400" y="1235964"/>
                  </a:lnTo>
                  <a:lnTo>
                    <a:pt x="1511300" y="1260348"/>
                  </a:lnTo>
                  <a:lnTo>
                    <a:pt x="1447800" y="1309116"/>
                  </a:lnTo>
                  <a:lnTo>
                    <a:pt x="1447800" y="1307592"/>
                  </a:lnTo>
                  <a:lnTo>
                    <a:pt x="1422400" y="1330452"/>
                  </a:lnTo>
                  <a:lnTo>
                    <a:pt x="1346200" y="1370076"/>
                  </a:lnTo>
                  <a:lnTo>
                    <a:pt x="1270000" y="1403604"/>
                  </a:lnTo>
                  <a:lnTo>
                    <a:pt x="1231900" y="1418844"/>
                  </a:lnTo>
                  <a:lnTo>
                    <a:pt x="1155700" y="1443228"/>
                  </a:lnTo>
                  <a:lnTo>
                    <a:pt x="1066800" y="1461516"/>
                  </a:lnTo>
                  <a:lnTo>
                    <a:pt x="1016000" y="1467612"/>
                  </a:lnTo>
                  <a:lnTo>
                    <a:pt x="1028700" y="1467612"/>
                  </a:lnTo>
                  <a:lnTo>
                    <a:pt x="1028700" y="1478280"/>
                  </a:lnTo>
                  <a:lnTo>
                    <a:pt x="1117600" y="1463040"/>
                  </a:lnTo>
                  <a:lnTo>
                    <a:pt x="1193800" y="1441704"/>
                  </a:lnTo>
                  <a:lnTo>
                    <a:pt x="1231900" y="1427988"/>
                  </a:lnTo>
                  <a:lnTo>
                    <a:pt x="1320800" y="1397508"/>
                  </a:lnTo>
                  <a:lnTo>
                    <a:pt x="1346200" y="1379220"/>
                  </a:lnTo>
                  <a:lnTo>
                    <a:pt x="1422400" y="1339596"/>
                  </a:lnTo>
                  <a:lnTo>
                    <a:pt x="1460500" y="1316736"/>
                  </a:lnTo>
                  <a:lnTo>
                    <a:pt x="1485900" y="1293876"/>
                  </a:lnTo>
                  <a:lnTo>
                    <a:pt x="1524000" y="1269492"/>
                  </a:lnTo>
                  <a:lnTo>
                    <a:pt x="1549400" y="1243584"/>
                  </a:lnTo>
                  <a:lnTo>
                    <a:pt x="1600200" y="1188720"/>
                  </a:lnTo>
                  <a:lnTo>
                    <a:pt x="1625600" y="1159764"/>
                  </a:lnTo>
                  <a:lnTo>
                    <a:pt x="1651000" y="1129284"/>
                  </a:lnTo>
                  <a:lnTo>
                    <a:pt x="1676400" y="1097280"/>
                  </a:lnTo>
                  <a:lnTo>
                    <a:pt x="1689100" y="1065276"/>
                  </a:lnTo>
                  <a:lnTo>
                    <a:pt x="1714500" y="1033272"/>
                  </a:lnTo>
                  <a:lnTo>
                    <a:pt x="1727200" y="999744"/>
                  </a:lnTo>
                  <a:lnTo>
                    <a:pt x="1752600" y="929640"/>
                  </a:lnTo>
                  <a:lnTo>
                    <a:pt x="1778000" y="856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83828" y="2885738"/>
            <a:ext cx="336176" cy="1302124"/>
            <a:chOff x="2862072" y="3270503"/>
            <a:chExt cx="381000" cy="1475740"/>
          </a:xfrm>
        </p:grpSpPr>
        <p:sp>
          <p:nvSpPr>
            <p:cNvPr id="11" name="object 11"/>
            <p:cNvSpPr/>
            <p:nvPr/>
          </p:nvSpPr>
          <p:spPr>
            <a:xfrm>
              <a:off x="2871216" y="3270503"/>
              <a:ext cx="372110" cy="119380"/>
            </a:xfrm>
            <a:custGeom>
              <a:avLst/>
              <a:gdLst/>
              <a:ahLst/>
              <a:cxnLst/>
              <a:rect l="l" t="t" r="r" b="b"/>
              <a:pathLst>
                <a:path w="372110" h="119379">
                  <a:moveTo>
                    <a:pt x="371855" y="57911"/>
                  </a:moveTo>
                  <a:lnTo>
                    <a:pt x="185927" y="0"/>
                  </a:lnTo>
                  <a:lnTo>
                    <a:pt x="0" y="60959"/>
                  </a:lnTo>
                  <a:lnTo>
                    <a:pt x="74675" y="59435"/>
                  </a:lnTo>
                  <a:lnTo>
                    <a:pt x="74675" y="118871"/>
                  </a:lnTo>
                  <a:lnTo>
                    <a:pt x="297179" y="117347"/>
                  </a:lnTo>
                  <a:lnTo>
                    <a:pt x="297179" y="57911"/>
                  </a:lnTo>
                  <a:lnTo>
                    <a:pt x="371855" y="57911"/>
                  </a:lnTo>
                  <a:close/>
                </a:path>
              </a:pathLst>
            </a:custGeom>
            <a:solidFill>
              <a:srgbClr val="5593C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2072" y="4625339"/>
              <a:ext cx="372110" cy="120650"/>
            </a:xfrm>
            <a:custGeom>
              <a:avLst/>
              <a:gdLst/>
              <a:ahLst/>
              <a:cxnLst/>
              <a:rect l="l" t="t" r="r" b="b"/>
              <a:pathLst>
                <a:path w="372110" h="120650">
                  <a:moveTo>
                    <a:pt x="371855" y="65531"/>
                  </a:moveTo>
                  <a:lnTo>
                    <a:pt x="297179" y="64007"/>
                  </a:lnTo>
                  <a:lnTo>
                    <a:pt x="298703" y="4571"/>
                  </a:lnTo>
                  <a:lnTo>
                    <a:pt x="74675" y="0"/>
                  </a:lnTo>
                  <a:lnTo>
                    <a:pt x="74675" y="57911"/>
                  </a:lnTo>
                  <a:lnTo>
                    <a:pt x="0" y="56387"/>
                  </a:lnTo>
                  <a:lnTo>
                    <a:pt x="184403" y="120395"/>
                  </a:lnTo>
                  <a:lnTo>
                    <a:pt x="371855" y="65531"/>
                  </a:lnTo>
                  <a:close/>
                </a:path>
              </a:pathLst>
            </a:custGeom>
            <a:solidFill>
              <a:srgbClr val="89B0D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02829" y="1730189"/>
            <a:ext cx="1096496" cy="885354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 marR="4483" algn="ctr">
              <a:lnSpc>
                <a:spcPct val="92300"/>
              </a:lnSpc>
              <a:spcBef>
                <a:spcPts val="180"/>
              </a:spcBef>
            </a:pPr>
            <a:r>
              <a:rPr sz="1015" spc="-106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66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015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9" dirty="0">
                <a:solidFill>
                  <a:srgbClr val="FFFFFF"/>
                </a:solidFill>
                <a:latin typeface="Verdana"/>
                <a:cs typeface="Verdana"/>
              </a:rPr>
              <a:t>Asamblea 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015" spc="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4" dirty="0">
                <a:solidFill>
                  <a:srgbClr val="FFFFFF"/>
                </a:solidFill>
                <a:latin typeface="Verdana"/>
                <a:cs typeface="Verdana"/>
              </a:rPr>
              <a:t>Junta General, </a:t>
            </a:r>
            <a:r>
              <a:rPr sz="10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4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66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015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015" spc="8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3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015" spc="-115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1015" spc="-6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40" dirty="0">
                <a:solidFill>
                  <a:srgbClr val="FFFFFF"/>
                </a:solidFill>
                <a:latin typeface="Verdana"/>
                <a:cs typeface="Verdana"/>
              </a:rPr>
              <a:t>miembros</a:t>
            </a:r>
            <a:r>
              <a:rPr sz="1015" spc="-4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015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56542" y="3340249"/>
            <a:ext cx="181535" cy="328332"/>
          </a:xfrm>
          <a:custGeom>
            <a:avLst/>
            <a:gdLst/>
            <a:ahLst/>
            <a:cxnLst/>
            <a:rect l="l" t="t" r="r" b="b"/>
            <a:pathLst>
              <a:path w="205739" h="372110">
                <a:moveTo>
                  <a:pt x="205739" y="181355"/>
                </a:moveTo>
                <a:lnTo>
                  <a:pt x="97535" y="0"/>
                </a:lnTo>
                <a:lnTo>
                  <a:pt x="100583" y="74675"/>
                </a:lnTo>
                <a:lnTo>
                  <a:pt x="0" y="79247"/>
                </a:lnTo>
                <a:lnTo>
                  <a:pt x="9143" y="301751"/>
                </a:lnTo>
                <a:lnTo>
                  <a:pt x="109727" y="297179"/>
                </a:lnTo>
                <a:lnTo>
                  <a:pt x="112775" y="371855"/>
                </a:lnTo>
                <a:lnTo>
                  <a:pt x="205739" y="181355"/>
                </a:lnTo>
                <a:close/>
              </a:path>
            </a:pathLst>
          </a:custGeom>
          <a:solidFill>
            <a:srgbClr val="70A1D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15" name="object 15"/>
          <p:cNvGrpSpPr/>
          <p:nvPr/>
        </p:nvGrpSpPr>
        <p:grpSpPr>
          <a:xfrm>
            <a:off x="5316071" y="2634279"/>
            <a:ext cx="2158253" cy="1636619"/>
            <a:chOff x="4145280" y="2985516"/>
            <a:chExt cx="2446020" cy="1854835"/>
          </a:xfrm>
        </p:grpSpPr>
        <p:sp>
          <p:nvSpPr>
            <p:cNvPr id="16" name="object 16"/>
            <p:cNvSpPr/>
            <p:nvPr/>
          </p:nvSpPr>
          <p:spPr>
            <a:xfrm>
              <a:off x="4149852" y="2991611"/>
              <a:ext cx="2441575" cy="1844039"/>
            </a:xfrm>
            <a:custGeom>
              <a:avLst/>
              <a:gdLst/>
              <a:ahLst/>
              <a:cxnLst/>
              <a:rect l="l" t="t" r="r" b="b"/>
              <a:pathLst>
                <a:path w="2441575" h="1844039">
                  <a:moveTo>
                    <a:pt x="2441447" y="922019"/>
                  </a:moveTo>
                  <a:lnTo>
                    <a:pt x="2440257" y="880848"/>
                  </a:lnTo>
                  <a:lnTo>
                    <a:pt x="2436718" y="840147"/>
                  </a:lnTo>
                  <a:lnTo>
                    <a:pt x="2430881" y="799954"/>
                  </a:lnTo>
                  <a:lnTo>
                    <a:pt x="2422796" y="760307"/>
                  </a:lnTo>
                  <a:lnTo>
                    <a:pt x="2412512" y="721242"/>
                  </a:lnTo>
                  <a:lnTo>
                    <a:pt x="2400079" y="682796"/>
                  </a:lnTo>
                  <a:lnTo>
                    <a:pt x="2385548" y="645006"/>
                  </a:lnTo>
                  <a:lnTo>
                    <a:pt x="2368967" y="607909"/>
                  </a:lnTo>
                  <a:lnTo>
                    <a:pt x="2350387" y="571543"/>
                  </a:lnTo>
                  <a:lnTo>
                    <a:pt x="2329858" y="535944"/>
                  </a:lnTo>
                  <a:lnTo>
                    <a:pt x="2307428" y="501149"/>
                  </a:lnTo>
                  <a:lnTo>
                    <a:pt x="2283150" y="467195"/>
                  </a:lnTo>
                  <a:lnTo>
                    <a:pt x="2257071" y="434120"/>
                  </a:lnTo>
                  <a:lnTo>
                    <a:pt x="2229242" y="401959"/>
                  </a:lnTo>
                  <a:lnTo>
                    <a:pt x="2199712" y="370752"/>
                  </a:lnTo>
                  <a:lnTo>
                    <a:pt x="2168532" y="340533"/>
                  </a:lnTo>
                  <a:lnTo>
                    <a:pt x="2135752" y="311340"/>
                  </a:lnTo>
                  <a:lnTo>
                    <a:pt x="2101420" y="283211"/>
                  </a:lnTo>
                  <a:lnTo>
                    <a:pt x="2065588" y="256182"/>
                  </a:lnTo>
                  <a:lnTo>
                    <a:pt x="2028304" y="230291"/>
                  </a:lnTo>
                  <a:lnTo>
                    <a:pt x="1989619" y="205574"/>
                  </a:lnTo>
                  <a:lnTo>
                    <a:pt x="1949582" y="182068"/>
                  </a:lnTo>
                  <a:lnTo>
                    <a:pt x="1908244" y="159810"/>
                  </a:lnTo>
                  <a:lnTo>
                    <a:pt x="1865653" y="138838"/>
                  </a:lnTo>
                  <a:lnTo>
                    <a:pt x="1821861" y="119188"/>
                  </a:lnTo>
                  <a:lnTo>
                    <a:pt x="1776916" y="100897"/>
                  </a:lnTo>
                  <a:lnTo>
                    <a:pt x="1730869" y="84003"/>
                  </a:lnTo>
                  <a:lnTo>
                    <a:pt x="1683769" y="68542"/>
                  </a:lnTo>
                  <a:lnTo>
                    <a:pt x="1635666" y="54551"/>
                  </a:lnTo>
                  <a:lnTo>
                    <a:pt x="1586611" y="42068"/>
                  </a:lnTo>
                  <a:lnTo>
                    <a:pt x="1536652" y="31129"/>
                  </a:lnTo>
                  <a:lnTo>
                    <a:pt x="1485840" y="21771"/>
                  </a:lnTo>
                  <a:lnTo>
                    <a:pt x="1434224" y="14032"/>
                  </a:lnTo>
                  <a:lnTo>
                    <a:pt x="1381855" y="7948"/>
                  </a:lnTo>
                  <a:lnTo>
                    <a:pt x="1328782" y="3557"/>
                  </a:lnTo>
                  <a:lnTo>
                    <a:pt x="1275055" y="895"/>
                  </a:lnTo>
                  <a:lnTo>
                    <a:pt x="1220723" y="0"/>
                  </a:lnTo>
                  <a:lnTo>
                    <a:pt x="1166392" y="895"/>
                  </a:lnTo>
                  <a:lnTo>
                    <a:pt x="1112665" y="3557"/>
                  </a:lnTo>
                  <a:lnTo>
                    <a:pt x="1059592" y="7948"/>
                  </a:lnTo>
                  <a:lnTo>
                    <a:pt x="1007223" y="14032"/>
                  </a:lnTo>
                  <a:lnTo>
                    <a:pt x="955607" y="21771"/>
                  </a:lnTo>
                  <a:lnTo>
                    <a:pt x="904795" y="31129"/>
                  </a:lnTo>
                  <a:lnTo>
                    <a:pt x="854836" y="42068"/>
                  </a:lnTo>
                  <a:lnTo>
                    <a:pt x="805781" y="54551"/>
                  </a:lnTo>
                  <a:lnTo>
                    <a:pt x="757678" y="68542"/>
                  </a:lnTo>
                  <a:lnTo>
                    <a:pt x="710578" y="84003"/>
                  </a:lnTo>
                  <a:lnTo>
                    <a:pt x="664531" y="100897"/>
                  </a:lnTo>
                  <a:lnTo>
                    <a:pt x="619586" y="119188"/>
                  </a:lnTo>
                  <a:lnTo>
                    <a:pt x="575794" y="138838"/>
                  </a:lnTo>
                  <a:lnTo>
                    <a:pt x="533203" y="159810"/>
                  </a:lnTo>
                  <a:lnTo>
                    <a:pt x="491865" y="182068"/>
                  </a:lnTo>
                  <a:lnTo>
                    <a:pt x="451828" y="205574"/>
                  </a:lnTo>
                  <a:lnTo>
                    <a:pt x="413143" y="230291"/>
                  </a:lnTo>
                  <a:lnTo>
                    <a:pt x="375859" y="256182"/>
                  </a:lnTo>
                  <a:lnTo>
                    <a:pt x="340027" y="283211"/>
                  </a:lnTo>
                  <a:lnTo>
                    <a:pt x="305695" y="311340"/>
                  </a:lnTo>
                  <a:lnTo>
                    <a:pt x="272915" y="340533"/>
                  </a:lnTo>
                  <a:lnTo>
                    <a:pt x="241735" y="370752"/>
                  </a:lnTo>
                  <a:lnTo>
                    <a:pt x="212205" y="401959"/>
                  </a:lnTo>
                  <a:lnTo>
                    <a:pt x="184376" y="434120"/>
                  </a:lnTo>
                  <a:lnTo>
                    <a:pt x="158297" y="467195"/>
                  </a:lnTo>
                  <a:lnTo>
                    <a:pt x="134018" y="501149"/>
                  </a:lnTo>
                  <a:lnTo>
                    <a:pt x="111589" y="535944"/>
                  </a:lnTo>
                  <a:lnTo>
                    <a:pt x="91060" y="571543"/>
                  </a:lnTo>
                  <a:lnTo>
                    <a:pt x="72480" y="607909"/>
                  </a:lnTo>
                  <a:lnTo>
                    <a:pt x="55899" y="645006"/>
                  </a:lnTo>
                  <a:lnTo>
                    <a:pt x="41368" y="682796"/>
                  </a:lnTo>
                  <a:lnTo>
                    <a:pt x="28935" y="721242"/>
                  </a:lnTo>
                  <a:lnTo>
                    <a:pt x="18651" y="760307"/>
                  </a:lnTo>
                  <a:lnTo>
                    <a:pt x="10566" y="799954"/>
                  </a:lnTo>
                  <a:lnTo>
                    <a:pt x="4729" y="840147"/>
                  </a:lnTo>
                  <a:lnTo>
                    <a:pt x="1190" y="880848"/>
                  </a:lnTo>
                  <a:lnTo>
                    <a:pt x="0" y="922019"/>
                  </a:lnTo>
                  <a:lnTo>
                    <a:pt x="1190" y="963074"/>
                  </a:lnTo>
                  <a:lnTo>
                    <a:pt x="4729" y="1003671"/>
                  </a:lnTo>
                  <a:lnTo>
                    <a:pt x="10566" y="1043772"/>
                  </a:lnTo>
                  <a:lnTo>
                    <a:pt x="18651" y="1083339"/>
                  </a:lnTo>
                  <a:lnTo>
                    <a:pt x="28935" y="1122335"/>
                  </a:lnTo>
                  <a:lnTo>
                    <a:pt x="41368" y="1160723"/>
                  </a:lnTo>
                  <a:lnTo>
                    <a:pt x="55899" y="1198464"/>
                  </a:lnTo>
                  <a:lnTo>
                    <a:pt x="72480" y="1235522"/>
                  </a:lnTo>
                  <a:lnTo>
                    <a:pt x="91060" y="1271859"/>
                  </a:lnTo>
                  <a:lnTo>
                    <a:pt x="111589" y="1307437"/>
                  </a:lnTo>
                  <a:lnTo>
                    <a:pt x="134018" y="1342219"/>
                  </a:lnTo>
                  <a:lnTo>
                    <a:pt x="158297" y="1376167"/>
                  </a:lnTo>
                  <a:lnTo>
                    <a:pt x="184376" y="1409243"/>
                  </a:lnTo>
                  <a:lnTo>
                    <a:pt x="212205" y="1441411"/>
                  </a:lnTo>
                  <a:lnTo>
                    <a:pt x="241735" y="1472632"/>
                  </a:lnTo>
                  <a:lnTo>
                    <a:pt x="272915" y="1502869"/>
                  </a:lnTo>
                  <a:lnTo>
                    <a:pt x="305695" y="1532085"/>
                  </a:lnTo>
                  <a:lnTo>
                    <a:pt x="340027" y="1560241"/>
                  </a:lnTo>
                  <a:lnTo>
                    <a:pt x="375859" y="1587301"/>
                  </a:lnTo>
                  <a:lnTo>
                    <a:pt x="413143" y="1613226"/>
                  </a:lnTo>
                  <a:lnTo>
                    <a:pt x="451828" y="1637980"/>
                  </a:lnTo>
                  <a:lnTo>
                    <a:pt x="491865" y="1661525"/>
                  </a:lnTo>
                  <a:lnTo>
                    <a:pt x="533203" y="1683822"/>
                  </a:lnTo>
                  <a:lnTo>
                    <a:pt x="575794" y="1704835"/>
                  </a:lnTo>
                  <a:lnTo>
                    <a:pt x="619586" y="1724526"/>
                  </a:lnTo>
                  <a:lnTo>
                    <a:pt x="664531" y="1742858"/>
                  </a:lnTo>
                  <a:lnTo>
                    <a:pt x="710578" y="1759793"/>
                  </a:lnTo>
                  <a:lnTo>
                    <a:pt x="757678" y="1775293"/>
                  </a:lnTo>
                  <a:lnTo>
                    <a:pt x="805781" y="1789320"/>
                  </a:lnTo>
                  <a:lnTo>
                    <a:pt x="854836" y="1801839"/>
                  </a:lnTo>
                  <a:lnTo>
                    <a:pt x="904795" y="1812809"/>
                  </a:lnTo>
                  <a:lnTo>
                    <a:pt x="955607" y="1822195"/>
                  </a:lnTo>
                  <a:lnTo>
                    <a:pt x="1007223" y="1829959"/>
                  </a:lnTo>
                  <a:lnTo>
                    <a:pt x="1059592" y="1836063"/>
                  </a:lnTo>
                  <a:lnTo>
                    <a:pt x="1112665" y="1840469"/>
                  </a:lnTo>
                  <a:lnTo>
                    <a:pt x="1166392" y="1843141"/>
                  </a:lnTo>
                  <a:lnTo>
                    <a:pt x="1220723" y="1844039"/>
                  </a:lnTo>
                  <a:lnTo>
                    <a:pt x="1275055" y="1843141"/>
                  </a:lnTo>
                  <a:lnTo>
                    <a:pt x="1328782" y="1840469"/>
                  </a:lnTo>
                  <a:lnTo>
                    <a:pt x="1381855" y="1836063"/>
                  </a:lnTo>
                  <a:lnTo>
                    <a:pt x="1434224" y="1829959"/>
                  </a:lnTo>
                  <a:lnTo>
                    <a:pt x="1485840" y="1822195"/>
                  </a:lnTo>
                  <a:lnTo>
                    <a:pt x="1536652" y="1812809"/>
                  </a:lnTo>
                  <a:lnTo>
                    <a:pt x="1586611" y="1801839"/>
                  </a:lnTo>
                  <a:lnTo>
                    <a:pt x="1635666" y="1789320"/>
                  </a:lnTo>
                  <a:lnTo>
                    <a:pt x="1683769" y="1775293"/>
                  </a:lnTo>
                  <a:lnTo>
                    <a:pt x="1730869" y="1759793"/>
                  </a:lnTo>
                  <a:lnTo>
                    <a:pt x="1776916" y="1742858"/>
                  </a:lnTo>
                  <a:lnTo>
                    <a:pt x="1821861" y="1724526"/>
                  </a:lnTo>
                  <a:lnTo>
                    <a:pt x="1865653" y="1704835"/>
                  </a:lnTo>
                  <a:lnTo>
                    <a:pt x="1908244" y="1683822"/>
                  </a:lnTo>
                  <a:lnTo>
                    <a:pt x="1949582" y="1661525"/>
                  </a:lnTo>
                  <a:lnTo>
                    <a:pt x="1989619" y="1637980"/>
                  </a:lnTo>
                  <a:lnTo>
                    <a:pt x="2028304" y="1613226"/>
                  </a:lnTo>
                  <a:lnTo>
                    <a:pt x="2065588" y="1587301"/>
                  </a:lnTo>
                  <a:lnTo>
                    <a:pt x="2101420" y="1560241"/>
                  </a:lnTo>
                  <a:lnTo>
                    <a:pt x="2135752" y="1532085"/>
                  </a:lnTo>
                  <a:lnTo>
                    <a:pt x="2168532" y="1502869"/>
                  </a:lnTo>
                  <a:lnTo>
                    <a:pt x="2199712" y="1472632"/>
                  </a:lnTo>
                  <a:lnTo>
                    <a:pt x="2229242" y="1441411"/>
                  </a:lnTo>
                  <a:lnTo>
                    <a:pt x="2257071" y="1409243"/>
                  </a:lnTo>
                  <a:lnTo>
                    <a:pt x="2283150" y="1376167"/>
                  </a:lnTo>
                  <a:lnTo>
                    <a:pt x="2307428" y="1342219"/>
                  </a:lnTo>
                  <a:lnTo>
                    <a:pt x="2329858" y="1307437"/>
                  </a:lnTo>
                  <a:lnTo>
                    <a:pt x="2350387" y="1271859"/>
                  </a:lnTo>
                  <a:lnTo>
                    <a:pt x="2368967" y="1235522"/>
                  </a:lnTo>
                  <a:lnTo>
                    <a:pt x="2385548" y="1198464"/>
                  </a:lnTo>
                  <a:lnTo>
                    <a:pt x="2400079" y="1160723"/>
                  </a:lnTo>
                  <a:lnTo>
                    <a:pt x="2412512" y="1122335"/>
                  </a:lnTo>
                  <a:lnTo>
                    <a:pt x="2422796" y="1083339"/>
                  </a:lnTo>
                  <a:lnTo>
                    <a:pt x="2430881" y="1043772"/>
                  </a:lnTo>
                  <a:lnTo>
                    <a:pt x="2436718" y="1003671"/>
                  </a:lnTo>
                  <a:lnTo>
                    <a:pt x="2440257" y="963074"/>
                  </a:lnTo>
                  <a:lnTo>
                    <a:pt x="2441447" y="922019"/>
                  </a:lnTo>
                  <a:close/>
                </a:path>
              </a:pathLst>
            </a:custGeom>
            <a:solidFill>
              <a:srgbClr val="6D9C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4145280" y="2985516"/>
              <a:ext cx="2438400" cy="1854835"/>
            </a:xfrm>
            <a:custGeom>
              <a:avLst/>
              <a:gdLst/>
              <a:ahLst/>
              <a:cxnLst/>
              <a:rect l="l" t="t" r="r" b="b"/>
              <a:pathLst>
                <a:path w="2438400" h="1854835">
                  <a:moveTo>
                    <a:pt x="25400" y="765048"/>
                  </a:moveTo>
                  <a:lnTo>
                    <a:pt x="25400" y="717804"/>
                  </a:lnTo>
                  <a:lnTo>
                    <a:pt x="0" y="809244"/>
                  </a:lnTo>
                  <a:lnTo>
                    <a:pt x="0" y="880872"/>
                  </a:lnTo>
                  <a:lnTo>
                    <a:pt x="12700" y="856488"/>
                  </a:lnTo>
                  <a:lnTo>
                    <a:pt x="12700" y="810768"/>
                  </a:lnTo>
                  <a:lnTo>
                    <a:pt x="25400" y="765048"/>
                  </a:lnTo>
                  <a:close/>
                </a:path>
                <a:path w="2438400" h="1854835">
                  <a:moveTo>
                    <a:pt x="12700" y="1068324"/>
                  </a:moveTo>
                  <a:lnTo>
                    <a:pt x="12700" y="998220"/>
                  </a:lnTo>
                  <a:lnTo>
                    <a:pt x="0" y="973836"/>
                  </a:lnTo>
                  <a:lnTo>
                    <a:pt x="0" y="1045464"/>
                  </a:lnTo>
                  <a:lnTo>
                    <a:pt x="12700" y="1068324"/>
                  </a:lnTo>
                  <a:close/>
                </a:path>
                <a:path w="2438400" h="1854835">
                  <a:moveTo>
                    <a:pt x="25400" y="1136904"/>
                  </a:moveTo>
                  <a:lnTo>
                    <a:pt x="25400" y="1089660"/>
                  </a:lnTo>
                  <a:lnTo>
                    <a:pt x="12700" y="1043940"/>
                  </a:lnTo>
                  <a:lnTo>
                    <a:pt x="12700" y="1115568"/>
                  </a:lnTo>
                  <a:lnTo>
                    <a:pt x="25400" y="1136904"/>
                  </a:lnTo>
                  <a:close/>
                </a:path>
                <a:path w="2438400" h="1854835">
                  <a:moveTo>
                    <a:pt x="2400300" y="697992"/>
                  </a:moveTo>
                  <a:lnTo>
                    <a:pt x="2400300" y="673608"/>
                  </a:lnTo>
                  <a:lnTo>
                    <a:pt x="2387600" y="650748"/>
                  </a:lnTo>
                  <a:lnTo>
                    <a:pt x="2374900" y="629412"/>
                  </a:lnTo>
                  <a:lnTo>
                    <a:pt x="2349500" y="565404"/>
                  </a:lnTo>
                  <a:lnTo>
                    <a:pt x="2336800" y="545592"/>
                  </a:lnTo>
                  <a:lnTo>
                    <a:pt x="2324100" y="524256"/>
                  </a:lnTo>
                  <a:lnTo>
                    <a:pt x="2286000" y="464820"/>
                  </a:lnTo>
                  <a:lnTo>
                    <a:pt x="2260600" y="446532"/>
                  </a:lnTo>
                  <a:lnTo>
                    <a:pt x="2247900" y="426720"/>
                  </a:lnTo>
                  <a:lnTo>
                    <a:pt x="2197100" y="371856"/>
                  </a:lnTo>
                  <a:lnTo>
                    <a:pt x="2159000" y="336804"/>
                  </a:lnTo>
                  <a:lnTo>
                    <a:pt x="2120900" y="303276"/>
                  </a:lnTo>
                  <a:lnTo>
                    <a:pt x="2082800" y="271272"/>
                  </a:lnTo>
                  <a:lnTo>
                    <a:pt x="2044700" y="240792"/>
                  </a:lnTo>
                  <a:lnTo>
                    <a:pt x="1993900" y="211836"/>
                  </a:lnTo>
                  <a:lnTo>
                    <a:pt x="1955800" y="184404"/>
                  </a:lnTo>
                  <a:lnTo>
                    <a:pt x="1905000" y="158496"/>
                  </a:lnTo>
                  <a:lnTo>
                    <a:pt x="1854200" y="134112"/>
                  </a:lnTo>
                  <a:lnTo>
                    <a:pt x="1803400" y="111252"/>
                  </a:lnTo>
                  <a:lnTo>
                    <a:pt x="1752600" y="91440"/>
                  </a:lnTo>
                  <a:lnTo>
                    <a:pt x="1701800" y="73152"/>
                  </a:lnTo>
                  <a:lnTo>
                    <a:pt x="1638300" y="56388"/>
                  </a:lnTo>
                  <a:lnTo>
                    <a:pt x="1587500" y="41148"/>
                  </a:lnTo>
                  <a:lnTo>
                    <a:pt x="1524000" y="28956"/>
                  </a:lnTo>
                  <a:lnTo>
                    <a:pt x="1460500" y="18288"/>
                  </a:lnTo>
                  <a:lnTo>
                    <a:pt x="1409700" y="10668"/>
                  </a:lnTo>
                  <a:lnTo>
                    <a:pt x="1346200" y="4572"/>
                  </a:lnTo>
                  <a:lnTo>
                    <a:pt x="1308100" y="3048"/>
                  </a:lnTo>
                  <a:lnTo>
                    <a:pt x="1282700" y="1524"/>
                  </a:lnTo>
                  <a:lnTo>
                    <a:pt x="1244600" y="0"/>
                  </a:lnTo>
                  <a:lnTo>
                    <a:pt x="1181100" y="0"/>
                  </a:lnTo>
                  <a:lnTo>
                    <a:pt x="1155700" y="1524"/>
                  </a:lnTo>
                  <a:lnTo>
                    <a:pt x="1092200" y="4572"/>
                  </a:lnTo>
                  <a:lnTo>
                    <a:pt x="1066800" y="7620"/>
                  </a:lnTo>
                  <a:lnTo>
                    <a:pt x="1028700" y="10668"/>
                  </a:lnTo>
                  <a:lnTo>
                    <a:pt x="977900" y="18288"/>
                  </a:lnTo>
                  <a:lnTo>
                    <a:pt x="914400" y="28956"/>
                  </a:lnTo>
                  <a:lnTo>
                    <a:pt x="850900" y="41148"/>
                  </a:lnTo>
                  <a:lnTo>
                    <a:pt x="800100" y="56388"/>
                  </a:lnTo>
                  <a:lnTo>
                    <a:pt x="736600" y="73152"/>
                  </a:lnTo>
                  <a:lnTo>
                    <a:pt x="685800" y="91440"/>
                  </a:lnTo>
                  <a:lnTo>
                    <a:pt x="635000" y="111252"/>
                  </a:lnTo>
                  <a:lnTo>
                    <a:pt x="584200" y="134112"/>
                  </a:lnTo>
                  <a:lnTo>
                    <a:pt x="533400" y="158496"/>
                  </a:lnTo>
                  <a:lnTo>
                    <a:pt x="482600" y="184404"/>
                  </a:lnTo>
                  <a:lnTo>
                    <a:pt x="444500" y="211836"/>
                  </a:lnTo>
                  <a:lnTo>
                    <a:pt x="393700" y="240792"/>
                  </a:lnTo>
                  <a:lnTo>
                    <a:pt x="355600" y="271272"/>
                  </a:lnTo>
                  <a:lnTo>
                    <a:pt x="317500" y="303276"/>
                  </a:lnTo>
                  <a:lnTo>
                    <a:pt x="279400" y="336804"/>
                  </a:lnTo>
                  <a:lnTo>
                    <a:pt x="241300" y="371856"/>
                  </a:lnTo>
                  <a:lnTo>
                    <a:pt x="203200" y="408432"/>
                  </a:lnTo>
                  <a:lnTo>
                    <a:pt x="177800" y="446532"/>
                  </a:lnTo>
                  <a:lnTo>
                    <a:pt x="152400" y="464820"/>
                  </a:lnTo>
                  <a:lnTo>
                    <a:pt x="127000" y="504444"/>
                  </a:lnTo>
                  <a:lnTo>
                    <a:pt x="114300" y="525780"/>
                  </a:lnTo>
                  <a:lnTo>
                    <a:pt x="88900" y="565404"/>
                  </a:lnTo>
                  <a:lnTo>
                    <a:pt x="63500" y="629412"/>
                  </a:lnTo>
                  <a:lnTo>
                    <a:pt x="50800" y="650748"/>
                  </a:lnTo>
                  <a:lnTo>
                    <a:pt x="38100" y="673608"/>
                  </a:lnTo>
                  <a:lnTo>
                    <a:pt x="25400" y="694944"/>
                  </a:lnTo>
                  <a:lnTo>
                    <a:pt x="25400" y="743712"/>
                  </a:lnTo>
                  <a:lnTo>
                    <a:pt x="38100" y="720852"/>
                  </a:lnTo>
                  <a:lnTo>
                    <a:pt x="38100" y="699516"/>
                  </a:lnTo>
                  <a:lnTo>
                    <a:pt x="50800" y="676656"/>
                  </a:lnTo>
                  <a:lnTo>
                    <a:pt x="63500" y="655320"/>
                  </a:lnTo>
                  <a:lnTo>
                    <a:pt x="63500" y="633984"/>
                  </a:lnTo>
                  <a:lnTo>
                    <a:pt x="88900" y="591312"/>
                  </a:lnTo>
                  <a:lnTo>
                    <a:pt x="101600" y="571500"/>
                  </a:lnTo>
                  <a:lnTo>
                    <a:pt x="114300" y="550164"/>
                  </a:lnTo>
                  <a:lnTo>
                    <a:pt x="152400" y="490728"/>
                  </a:lnTo>
                  <a:lnTo>
                    <a:pt x="165100" y="472440"/>
                  </a:lnTo>
                  <a:lnTo>
                    <a:pt x="177800" y="452628"/>
                  </a:lnTo>
                  <a:lnTo>
                    <a:pt x="190500" y="434340"/>
                  </a:lnTo>
                  <a:lnTo>
                    <a:pt x="241300" y="379476"/>
                  </a:lnTo>
                  <a:lnTo>
                    <a:pt x="279400" y="344424"/>
                  </a:lnTo>
                  <a:lnTo>
                    <a:pt x="317500" y="310896"/>
                  </a:lnTo>
                  <a:lnTo>
                    <a:pt x="355600" y="278892"/>
                  </a:lnTo>
                  <a:lnTo>
                    <a:pt x="355600" y="280416"/>
                  </a:lnTo>
                  <a:lnTo>
                    <a:pt x="406400" y="249936"/>
                  </a:lnTo>
                  <a:lnTo>
                    <a:pt x="444500" y="220980"/>
                  </a:lnTo>
                  <a:lnTo>
                    <a:pt x="495300" y="193548"/>
                  </a:lnTo>
                  <a:lnTo>
                    <a:pt x="533400" y="167640"/>
                  </a:lnTo>
                  <a:lnTo>
                    <a:pt x="584200" y="143256"/>
                  </a:lnTo>
                  <a:lnTo>
                    <a:pt x="685800" y="100584"/>
                  </a:lnTo>
                  <a:lnTo>
                    <a:pt x="749300" y="82296"/>
                  </a:lnTo>
                  <a:lnTo>
                    <a:pt x="800100" y="67056"/>
                  </a:lnTo>
                  <a:lnTo>
                    <a:pt x="850900" y="54864"/>
                  </a:lnTo>
                  <a:lnTo>
                    <a:pt x="850900" y="51816"/>
                  </a:lnTo>
                  <a:lnTo>
                    <a:pt x="914400" y="39624"/>
                  </a:lnTo>
                  <a:lnTo>
                    <a:pt x="977900" y="28956"/>
                  </a:lnTo>
                  <a:lnTo>
                    <a:pt x="1028700" y="21336"/>
                  </a:lnTo>
                  <a:lnTo>
                    <a:pt x="1092200" y="15240"/>
                  </a:lnTo>
                  <a:lnTo>
                    <a:pt x="1130300" y="13716"/>
                  </a:lnTo>
                  <a:lnTo>
                    <a:pt x="1181100" y="10668"/>
                  </a:lnTo>
                  <a:lnTo>
                    <a:pt x="1244600" y="10668"/>
                  </a:lnTo>
                  <a:lnTo>
                    <a:pt x="1308100" y="13716"/>
                  </a:lnTo>
                  <a:lnTo>
                    <a:pt x="1346200" y="15240"/>
                  </a:lnTo>
                  <a:lnTo>
                    <a:pt x="1409700" y="21336"/>
                  </a:lnTo>
                  <a:lnTo>
                    <a:pt x="1409700" y="22860"/>
                  </a:lnTo>
                  <a:lnTo>
                    <a:pt x="1460500" y="28956"/>
                  </a:lnTo>
                  <a:lnTo>
                    <a:pt x="1524000" y="39624"/>
                  </a:lnTo>
                  <a:lnTo>
                    <a:pt x="1574800" y="51816"/>
                  </a:lnTo>
                  <a:lnTo>
                    <a:pt x="1689100" y="82296"/>
                  </a:lnTo>
                  <a:lnTo>
                    <a:pt x="1739900" y="100584"/>
                  </a:lnTo>
                  <a:lnTo>
                    <a:pt x="1854200" y="143256"/>
                  </a:lnTo>
                  <a:lnTo>
                    <a:pt x="1892300" y="167640"/>
                  </a:lnTo>
                  <a:lnTo>
                    <a:pt x="1943100" y="193548"/>
                  </a:lnTo>
                  <a:lnTo>
                    <a:pt x="1993900" y="220980"/>
                  </a:lnTo>
                  <a:lnTo>
                    <a:pt x="2032000" y="249936"/>
                  </a:lnTo>
                  <a:lnTo>
                    <a:pt x="2082800" y="280416"/>
                  </a:lnTo>
                  <a:lnTo>
                    <a:pt x="2082800" y="278892"/>
                  </a:lnTo>
                  <a:lnTo>
                    <a:pt x="2120900" y="310896"/>
                  </a:lnTo>
                  <a:lnTo>
                    <a:pt x="2159000" y="344424"/>
                  </a:lnTo>
                  <a:lnTo>
                    <a:pt x="2197100" y="379476"/>
                  </a:lnTo>
                  <a:lnTo>
                    <a:pt x="2247900" y="434340"/>
                  </a:lnTo>
                  <a:lnTo>
                    <a:pt x="2273300" y="470916"/>
                  </a:lnTo>
                  <a:lnTo>
                    <a:pt x="2324100" y="550164"/>
                  </a:lnTo>
                  <a:lnTo>
                    <a:pt x="2336800" y="571500"/>
                  </a:lnTo>
                  <a:lnTo>
                    <a:pt x="2349500" y="591312"/>
                  </a:lnTo>
                  <a:lnTo>
                    <a:pt x="2362200" y="612648"/>
                  </a:lnTo>
                  <a:lnTo>
                    <a:pt x="2387600" y="676656"/>
                  </a:lnTo>
                  <a:lnTo>
                    <a:pt x="2400300" y="697992"/>
                  </a:lnTo>
                  <a:close/>
                </a:path>
                <a:path w="2438400" h="1854835">
                  <a:moveTo>
                    <a:pt x="2400300" y="1182624"/>
                  </a:moveTo>
                  <a:lnTo>
                    <a:pt x="2400300" y="1156716"/>
                  </a:lnTo>
                  <a:lnTo>
                    <a:pt x="2374900" y="1199388"/>
                  </a:lnTo>
                  <a:lnTo>
                    <a:pt x="2374900" y="1220724"/>
                  </a:lnTo>
                  <a:lnTo>
                    <a:pt x="2336800" y="1284732"/>
                  </a:lnTo>
                  <a:lnTo>
                    <a:pt x="2273300" y="1383792"/>
                  </a:lnTo>
                  <a:lnTo>
                    <a:pt x="2260600" y="1402080"/>
                  </a:lnTo>
                  <a:lnTo>
                    <a:pt x="2247900" y="1421892"/>
                  </a:lnTo>
                  <a:lnTo>
                    <a:pt x="2222500" y="1440180"/>
                  </a:lnTo>
                  <a:lnTo>
                    <a:pt x="2197100" y="1475232"/>
                  </a:lnTo>
                  <a:lnTo>
                    <a:pt x="2159000" y="1510284"/>
                  </a:lnTo>
                  <a:lnTo>
                    <a:pt x="2120900" y="1543812"/>
                  </a:lnTo>
                  <a:lnTo>
                    <a:pt x="2082800" y="1575816"/>
                  </a:lnTo>
                  <a:lnTo>
                    <a:pt x="2032000" y="1606296"/>
                  </a:lnTo>
                  <a:lnTo>
                    <a:pt x="1993900" y="1635252"/>
                  </a:lnTo>
                  <a:lnTo>
                    <a:pt x="1943100" y="1662684"/>
                  </a:lnTo>
                  <a:lnTo>
                    <a:pt x="1943100" y="1661160"/>
                  </a:lnTo>
                  <a:lnTo>
                    <a:pt x="1892300" y="1687068"/>
                  </a:lnTo>
                  <a:lnTo>
                    <a:pt x="1854200" y="1711452"/>
                  </a:lnTo>
                  <a:lnTo>
                    <a:pt x="1803400" y="1734312"/>
                  </a:lnTo>
                  <a:lnTo>
                    <a:pt x="1803400" y="1732788"/>
                  </a:lnTo>
                  <a:lnTo>
                    <a:pt x="1739900" y="1754124"/>
                  </a:lnTo>
                  <a:lnTo>
                    <a:pt x="1689100" y="1772412"/>
                  </a:lnTo>
                  <a:lnTo>
                    <a:pt x="1638300" y="1789176"/>
                  </a:lnTo>
                  <a:lnTo>
                    <a:pt x="1574800" y="1802892"/>
                  </a:lnTo>
                  <a:lnTo>
                    <a:pt x="1524000" y="1815084"/>
                  </a:lnTo>
                  <a:lnTo>
                    <a:pt x="1460500" y="1825752"/>
                  </a:lnTo>
                  <a:lnTo>
                    <a:pt x="1346200" y="1839468"/>
                  </a:lnTo>
                  <a:lnTo>
                    <a:pt x="1308100" y="1840992"/>
                  </a:lnTo>
                  <a:lnTo>
                    <a:pt x="1282700" y="1842516"/>
                  </a:lnTo>
                  <a:lnTo>
                    <a:pt x="1244600" y="1844040"/>
                  </a:lnTo>
                  <a:lnTo>
                    <a:pt x="1155700" y="1844040"/>
                  </a:lnTo>
                  <a:lnTo>
                    <a:pt x="1092200" y="1839468"/>
                  </a:lnTo>
                  <a:lnTo>
                    <a:pt x="1028700" y="1833372"/>
                  </a:lnTo>
                  <a:lnTo>
                    <a:pt x="977900" y="1825752"/>
                  </a:lnTo>
                  <a:lnTo>
                    <a:pt x="914400" y="1815084"/>
                  </a:lnTo>
                  <a:lnTo>
                    <a:pt x="863600" y="1802892"/>
                  </a:lnTo>
                  <a:lnTo>
                    <a:pt x="800100" y="1789176"/>
                  </a:lnTo>
                  <a:lnTo>
                    <a:pt x="749300" y="1772412"/>
                  </a:lnTo>
                  <a:lnTo>
                    <a:pt x="685800" y="1754124"/>
                  </a:lnTo>
                  <a:lnTo>
                    <a:pt x="635000" y="1734312"/>
                  </a:lnTo>
                  <a:lnTo>
                    <a:pt x="584200" y="1711452"/>
                  </a:lnTo>
                  <a:lnTo>
                    <a:pt x="533400" y="1687068"/>
                  </a:lnTo>
                  <a:lnTo>
                    <a:pt x="495300" y="1662684"/>
                  </a:lnTo>
                  <a:lnTo>
                    <a:pt x="444500" y="1635252"/>
                  </a:lnTo>
                  <a:lnTo>
                    <a:pt x="406400" y="1606296"/>
                  </a:lnTo>
                  <a:lnTo>
                    <a:pt x="355600" y="1575816"/>
                  </a:lnTo>
                  <a:lnTo>
                    <a:pt x="317500" y="1543812"/>
                  </a:lnTo>
                  <a:lnTo>
                    <a:pt x="279400" y="1510284"/>
                  </a:lnTo>
                  <a:lnTo>
                    <a:pt x="241300" y="1475232"/>
                  </a:lnTo>
                  <a:lnTo>
                    <a:pt x="215900" y="1440180"/>
                  </a:lnTo>
                  <a:lnTo>
                    <a:pt x="190500" y="1421892"/>
                  </a:lnTo>
                  <a:lnTo>
                    <a:pt x="177800" y="1402080"/>
                  </a:lnTo>
                  <a:lnTo>
                    <a:pt x="165100" y="1383792"/>
                  </a:lnTo>
                  <a:lnTo>
                    <a:pt x="114300" y="1304544"/>
                  </a:lnTo>
                  <a:lnTo>
                    <a:pt x="101600" y="1283208"/>
                  </a:lnTo>
                  <a:lnTo>
                    <a:pt x="101600" y="1284732"/>
                  </a:lnTo>
                  <a:lnTo>
                    <a:pt x="63500" y="1220724"/>
                  </a:lnTo>
                  <a:lnTo>
                    <a:pt x="63500" y="1199388"/>
                  </a:lnTo>
                  <a:lnTo>
                    <a:pt x="38100" y="1156716"/>
                  </a:lnTo>
                  <a:lnTo>
                    <a:pt x="38100" y="1133856"/>
                  </a:lnTo>
                  <a:lnTo>
                    <a:pt x="25400" y="1112520"/>
                  </a:lnTo>
                  <a:lnTo>
                    <a:pt x="25400" y="1159764"/>
                  </a:lnTo>
                  <a:lnTo>
                    <a:pt x="38100" y="1181100"/>
                  </a:lnTo>
                  <a:lnTo>
                    <a:pt x="50800" y="1203960"/>
                  </a:lnTo>
                  <a:lnTo>
                    <a:pt x="63500" y="1225296"/>
                  </a:lnTo>
                  <a:lnTo>
                    <a:pt x="88900" y="1289304"/>
                  </a:lnTo>
                  <a:lnTo>
                    <a:pt x="101600" y="1309116"/>
                  </a:lnTo>
                  <a:lnTo>
                    <a:pt x="114300" y="1330452"/>
                  </a:lnTo>
                  <a:lnTo>
                    <a:pt x="165100" y="1409700"/>
                  </a:lnTo>
                  <a:lnTo>
                    <a:pt x="190500" y="1427988"/>
                  </a:lnTo>
                  <a:lnTo>
                    <a:pt x="203200" y="1446276"/>
                  </a:lnTo>
                  <a:lnTo>
                    <a:pt x="241300" y="1482852"/>
                  </a:lnTo>
                  <a:lnTo>
                    <a:pt x="279400" y="1517904"/>
                  </a:lnTo>
                  <a:lnTo>
                    <a:pt x="317500" y="1551432"/>
                  </a:lnTo>
                  <a:lnTo>
                    <a:pt x="355600" y="1583436"/>
                  </a:lnTo>
                  <a:lnTo>
                    <a:pt x="393700" y="1613916"/>
                  </a:lnTo>
                  <a:lnTo>
                    <a:pt x="444500" y="1644396"/>
                  </a:lnTo>
                  <a:lnTo>
                    <a:pt x="482600" y="1671828"/>
                  </a:lnTo>
                  <a:lnTo>
                    <a:pt x="584200" y="1720596"/>
                  </a:lnTo>
                  <a:lnTo>
                    <a:pt x="635000" y="1743456"/>
                  </a:lnTo>
                  <a:lnTo>
                    <a:pt x="736600" y="1783080"/>
                  </a:lnTo>
                  <a:lnTo>
                    <a:pt x="850900" y="1813560"/>
                  </a:lnTo>
                  <a:lnTo>
                    <a:pt x="914400" y="1825752"/>
                  </a:lnTo>
                  <a:lnTo>
                    <a:pt x="977900" y="1836420"/>
                  </a:lnTo>
                  <a:lnTo>
                    <a:pt x="1028700" y="1844040"/>
                  </a:lnTo>
                  <a:lnTo>
                    <a:pt x="1092200" y="1850136"/>
                  </a:lnTo>
                  <a:lnTo>
                    <a:pt x="1130300" y="1851660"/>
                  </a:lnTo>
                  <a:lnTo>
                    <a:pt x="1181100" y="1854708"/>
                  </a:lnTo>
                  <a:lnTo>
                    <a:pt x="1244600" y="1854708"/>
                  </a:lnTo>
                  <a:lnTo>
                    <a:pt x="1282700" y="1853184"/>
                  </a:lnTo>
                  <a:lnTo>
                    <a:pt x="1308100" y="1851660"/>
                  </a:lnTo>
                  <a:lnTo>
                    <a:pt x="1346200" y="1850136"/>
                  </a:lnTo>
                  <a:lnTo>
                    <a:pt x="1409700" y="1844040"/>
                  </a:lnTo>
                  <a:lnTo>
                    <a:pt x="1460500" y="1836420"/>
                  </a:lnTo>
                  <a:lnTo>
                    <a:pt x="1524000" y="1825752"/>
                  </a:lnTo>
                  <a:lnTo>
                    <a:pt x="1587500" y="1813560"/>
                  </a:lnTo>
                  <a:lnTo>
                    <a:pt x="1638300" y="1798320"/>
                  </a:lnTo>
                  <a:lnTo>
                    <a:pt x="1701800" y="1781556"/>
                  </a:lnTo>
                  <a:lnTo>
                    <a:pt x="1752600" y="1763268"/>
                  </a:lnTo>
                  <a:lnTo>
                    <a:pt x="1803400" y="1743456"/>
                  </a:lnTo>
                  <a:lnTo>
                    <a:pt x="1854200" y="1720596"/>
                  </a:lnTo>
                  <a:lnTo>
                    <a:pt x="1905000" y="1696212"/>
                  </a:lnTo>
                  <a:lnTo>
                    <a:pt x="1955800" y="1670304"/>
                  </a:lnTo>
                  <a:lnTo>
                    <a:pt x="1993900" y="1642872"/>
                  </a:lnTo>
                  <a:lnTo>
                    <a:pt x="2044700" y="1613916"/>
                  </a:lnTo>
                  <a:lnTo>
                    <a:pt x="2082800" y="1583436"/>
                  </a:lnTo>
                  <a:lnTo>
                    <a:pt x="2120900" y="1551432"/>
                  </a:lnTo>
                  <a:lnTo>
                    <a:pt x="2159000" y="1517904"/>
                  </a:lnTo>
                  <a:lnTo>
                    <a:pt x="2197100" y="1482852"/>
                  </a:lnTo>
                  <a:lnTo>
                    <a:pt x="2247900" y="1427988"/>
                  </a:lnTo>
                  <a:lnTo>
                    <a:pt x="2260600" y="1409700"/>
                  </a:lnTo>
                  <a:lnTo>
                    <a:pt x="2298700" y="1370076"/>
                  </a:lnTo>
                  <a:lnTo>
                    <a:pt x="2324100" y="1330452"/>
                  </a:lnTo>
                  <a:lnTo>
                    <a:pt x="2336800" y="1309116"/>
                  </a:lnTo>
                  <a:lnTo>
                    <a:pt x="2349500" y="1289304"/>
                  </a:lnTo>
                  <a:lnTo>
                    <a:pt x="2374900" y="1225296"/>
                  </a:lnTo>
                  <a:lnTo>
                    <a:pt x="2400300" y="1182624"/>
                  </a:lnTo>
                  <a:close/>
                </a:path>
                <a:path w="2438400" h="1854835">
                  <a:moveTo>
                    <a:pt x="863600" y="51816"/>
                  </a:moveTo>
                  <a:lnTo>
                    <a:pt x="850900" y="51816"/>
                  </a:lnTo>
                  <a:lnTo>
                    <a:pt x="850900" y="54864"/>
                  </a:lnTo>
                  <a:lnTo>
                    <a:pt x="863600" y="51816"/>
                  </a:lnTo>
                  <a:close/>
                </a:path>
                <a:path w="2438400" h="1854835">
                  <a:moveTo>
                    <a:pt x="1409700" y="22860"/>
                  </a:moveTo>
                  <a:lnTo>
                    <a:pt x="1409700" y="21336"/>
                  </a:lnTo>
                  <a:lnTo>
                    <a:pt x="1397000" y="21336"/>
                  </a:lnTo>
                  <a:lnTo>
                    <a:pt x="1409700" y="22860"/>
                  </a:lnTo>
                  <a:close/>
                </a:path>
                <a:path w="2438400" h="1854835">
                  <a:moveTo>
                    <a:pt x="2425700" y="810768"/>
                  </a:moveTo>
                  <a:lnTo>
                    <a:pt x="2425700" y="740664"/>
                  </a:lnTo>
                  <a:lnTo>
                    <a:pt x="2400300" y="694944"/>
                  </a:lnTo>
                  <a:lnTo>
                    <a:pt x="2400300" y="720852"/>
                  </a:lnTo>
                  <a:lnTo>
                    <a:pt x="2413000" y="742188"/>
                  </a:lnTo>
                  <a:lnTo>
                    <a:pt x="2413000" y="765048"/>
                  </a:lnTo>
                  <a:lnTo>
                    <a:pt x="2425700" y="810768"/>
                  </a:lnTo>
                  <a:close/>
                </a:path>
                <a:path w="2438400" h="1854835">
                  <a:moveTo>
                    <a:pt x="2425700" y="1115568"/>
                  </a:moveTo>
                  <a:lnTo>
                    <a:pt x="2425700" y="1043940"/>
                  </a:lnTo>
                  <a:lnTo>
                    <a:pt x="2413000" y="1089660"/>
                  </a:lnTo>
                  <a:lnTo>
                    <a:pt x="2413000" y="1112520"/>
                  </a:lnTo>
                  <a:lnTo>
                    <a:pt x="2400300" y="1133856"/>
                  </a:lnTo>
                  <a:lnTo>
                    <a:pt x="2400300" y="1159764"/>
                  </a:lnTo>
                  <a:lnTo>
                    <a:pt x="2413000" y="1136904"/>
                  </a:lnTo>
                  <a:lnTo>
                    <a:pt x="2425700" y="1115568"/>
                  </a:lnTo>
                  <a:close/>
                </a:path>
                <a:path w="2438400" h="1854835">
                  <a:moveTo>
                    <a:pt x="2438400" y="903732"/>
                  </a:moveTo>
                  <a:lnTo>
                    <a:pt x="2438400" y="809244"/>
                  </a:lnTo>
                  <a:lnTo>
                    <a:pt x="2425700" y="786384"/>
                  </a:lnTo>
                  <a:lnTo>
                    <a:pt x="2425700" y="879348"/>
                  </a:lnTo>
                  <a:lnTo>
                    <a:pt x="2438400" y="903732"/>
                  </a:lnTo>
                  <a:close/>
                </a:path>
                <a:path w="2438400" h="1854835">
                  <a:moveTo>
                    <a:pt x="2438400" y="1045464"/>
                  </a:moveTo>
                  <a:lnTo>
                    <a:pt x="2438400" y="950976"/>
                  </a:lnTo>
                  <a:lnTo>
                    <a:pt x="2425700" y="975360"/>
                  </a:lnTo>
                  <a:lnTo>
                    <a:pt x="2425700" y="1068324"/>
                  </a:lnTo>
                  <a:lnTo>
                    <a:pt x="2438400" y="1045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45078" y="2827470"/>
            <a:ext cx="1504950" cy="1222175"/>
          </a:xfrm>
          <a:prstGeom prst="rect">
            <a:avLst/>
          </a:prstGeom>
        </p:spPr>
        <p:txBody>
          <a:bodyPr vert="horz" wrap="square" lIns="0" tIns="26334" rIns="0" bIns="0" rtlCol="0">
            <a:spAutoFit/>
          </a:bodyPr>
          <a:lstStyle/>
          <a:p>
            <a:pPr marL="60515" marR="54912" algn="ctr">
              <a:lnSpc>
                <a:spcPts val="1121"/>
              </a:lnSpc>
              <a:spcBef>
                <a:spcPts val="207"/>
              </a:spcBef>
            </a:pPr>
            <a:r>
              <a:rPr sz="1015" spc="-4" dirty="0">
                <a:solidFill>
                  <a:srgbClr val="FFFFFF"/>
                </a:solidFill>
                <a:latin typeface="Verdana"/>
                <a:cs typeface="Verdana"/>
              </a:rPr>
              <a:t>Vacantes:</a:t>
            </a:r>
            <a:r>
              <a:rPr sz="1015" spc="-7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31" dirty="0">
                <a:solidFill>
                  <a:srgbClr val="FFFFFF"/>
                </a:solidFill>
                <a:latin typeface="Verdana"/>
                <a:cs typeface="Verdana"/>
              </a:rPr>
              <a:t>ocupará</a:t>
            </a:r>
            <a:r>
              <a:rPr sz="1015" spc="-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015" spc="-3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4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lí</a:t>
            </a:r>
            <a:r>
              <a:rPr sz="1015" spc="8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3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88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015">
              <a:latin typeface="Verdana"/>
              <a:cs typeface="Verdana"/>
            </a:endParaRPr>
          </a:p>
          <a:p>
            <a:pPr marL="11206" marR="4483" indent="-1681" algn="ctr">
              <a:lnSpc>
                <a:spcPct val="92300"/>
              </a:lnSpc>
              <a:spcBef>
                <a:spcPts val="424"/>
              </a:spcBef>
            </a:pPr>
            <a:r>
              <a:rPr sz="1015" spc="-1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3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88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015" spc="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88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1015" spc="-7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9" dirty="0">
                <a:solidFill>
                  <a:srgbClr val="FFFFFF"/>
                </a:solidFill>
                <a:latin typeface="Verdana"/>
                <a:cs typeface="Verdana"/>
              </a:rPr>
              <a:t>Consejo </a:t>
            </a:r>
            <a:r>
              <a:rPr sz="1015" spc="57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18" dirty="0">
                <a:solidFill>
                  <a:srgbClr val="FFFFFF"/>
                </a:solidFill>
                <a:latin typeface="Verdana"/>
                <a:cs typeface="Verdana"/>
              </a:rPr>
              <a:t>Administración </a:t>
            </a:r>
            <a:r>
              <a:rPr sz="1015" spc="-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84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015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3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44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015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35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015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representantes</a:t>
            </a:r>
            <a:endParaRPr sz="1015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34827" y="4230445"/>
            <a:ext cx="1792941" cy="1317812"/>
            <a:chOff x="2013204" y="4794504"/>
            <a:chExt cx="2032000" cy="1493520"/>
          </a:xfrm>
        </p:grpSpPr>
        <p:sp>
          <p:nvSpPr>
            <p:cNvPr id="20" name="object 20"/>
            <p:cNvSpPr/>
            <p:nvPr/>
          </p:nvSpPr>
          <p:spPr>
            <a:xfrm>
              <a:off x="2017775" y="4800599"/>
              <a:ext cx="2024380" cy="1483360"/>
            </a:xfrm>
            <a:custGeom>
              <a:avLst/>
              <a:gdLst/>
              <a:ahLst/>
              <a:cxnLst/>
              <a:rect l="l" t="t" r="r" b="b"/>
              <a:pathLst>
                <a:path w="2024379" h="1483360">
                  <a:moveTo>
                    <a:pt x="2023871" y="740663"/>
                  </a:moveTo>
                  <a:lnTo>
                    <a:pt x="2022376" y="700084"/>
                  </a:lnTo>
                  <a:lnTo>
                    <a:pt x="2017939" y="660069"/>
                  </a:lnTo>
                  <a:lnTo>
                    <a:pt x="2010639" y="620676"/>
                  </a:lnTo>
                  <a:lnTo>
                    <a:pt x="2000551" y="581962"/>
                  </a:lnTo>
                  <a:lnTo>
                    <a:pt x="1987754" y="543983"/>
                  </a:lnTo>
                  <a:lnTo>
                    <a:pt x="1972324" y="506797"/>
                  </a:lnTo>
                  <a:lnTo>
                    <a:pt x="1954337" y="470460"/>
                  </a:lnTo>
                  <a:lnTo>
                    <a:pt x="1933871" y="435029"/>
                  </a:lnTo>
                  <a:lnTo>
                    <a:pt x="1911002" y="400562"/>
                  </a:lnTo>
                  <a:lnTo>
                    <a:pt x="1885808" y="367114"/>
                  </a:lnTo>
                  <a:lnTo>
                    <a:pt x="1858365" y="334744"/>
                  </a:lnTo>
                  <a:lnTo>
                    <a:pt x="1828751" y="303507"/>
                  </a:lnTo>
                  <a:lnTo>
                    <a:pt x="1797041" y="273461"/>
                  </a:lnTo>
                  <a:lnTo>
                    <a:pt x="1763313" y="244663"/>
                  </a:lnTo>
                  <a:lnTo>
                    <a:pt x="1727644" y="217169"/>
                  </a:lnTo>
                  <a:lnTo>
                    <a:pt x="1690110" y="191037"/>
                  </a:lnTo>
                  <a:lnTo>
                    <a:pt x="1650790" y="166323"/>
                  </a:lnTo>
                  <a:lnTo>
                    <a:pt x="1609758" y="143085"/>
                  </a:lnTo>
                  <a:lnTo>
                    <a:pt x="1567093" y="121378"/>
                  </a:lnTo>
                  <a:lnTo>
                    <a:pt x="1522871" y="101261"/>
                  </a:lnTo>
                  <a:lnTo>
                    <a:pt x="1477168" y="82789"/>
                  </a:lnTo>
                  <a:lnTo>
                    <a:pt x="1430063" y="66021"/>
                  </a:lnTo>
                  <a:lnTo>
                    <a:pt x="1381632" y="51012"/>
                  </a:lnTo>
                  <a:lnTo>
                    <a:pt x="1331951" y="37819"/>
                  </a:lnTo>
                  <a:lnTo>
                    <a:pt x="1281098" y="26500"/>
                  </a:lnTo>
                  <a:lnTo>
                    <a:pt x="1229149" y="17112"/>
                  </a:lnTo>
                  <a:lnTo>
                    <a:pt x="1176182" y="9710"/>
                  </a:lnTo>
                  <a:lnTo>
                    <a:pt x="1122272" y="4353"/>
                  </a:lnTo>
                  <a:lnTo>
                    <a:pt x="1067498" y="1097"/>
                  </a:lnTo>
                  <a:lnTo>
                    <a:pt x="1011935" y="0"/>
                  </a:lnTo>
                  <a:lnTo>
                    <a:pt x="956373" y="1097"/>
                  </a:lnTo>
                  <a:lnTo>
                    <a:pt x="901599" y="4353"/>
                  </a:lnTo>
                  <a:lnTo>
                    <a:pt x="847689" y="9710"/>
                  </a:lnTo>
                  <a:lnTo>
                    <a:pt x="794722" y="17112"/>
                  </a:lnTo>
                  <a:lnTo>
                    <a:pt x="742773" y="26500"/>
                  </a:lnTo>
                  <a:lnTo>
                    <a:pt x="691920" y="37819"/>
                  </a:lnTo>
                  <a:lnTo>
                    <a:pt x="642239" y="51012"/>
                  </a:lnTo>
                  <a:lnTo>
                    <a:pt x="593808" y="66021"/>
                  </a:lnTo>
                  <a:lnTo>
                    <a:pt x="546702" y="82789"/>
                  </a:lnTo>
                  <a:lnTo>
                    <a:pt x="501000" y="101261"/>
                  </a:lnTo>
                  <a:lnTo>
                    <a:pt x="456778" y="121378"/>
                  </a:lnTo>
                  <a:lnTo>
                    <a:pt x="414113" y="143085"/>
                  </a:lnTo>
                  <a:lnTo>
                    <a:pt x="373081" y="166323"/>
                  </a:lnTo>
                  <a:lnTo>
                    <a:pt x="333760" y="191037"/>
                  </a:lnTo>
                  <a:lnTo>
                    <a:pt x="296227" y="217169"/>
                  </a:lnTo>
                  <a:lnTo>
                    <a:pt x="260558" y="244663"/>
                  </a:lnTo>
                  <a:lnTo>
                    <a:pt x="226830" y="273461"/>
                  </a:lnTo>
                  <a:lnTo>
                    <a:pt x="195120" y="303507"/>
                  </a:lnTo>
                  <a:lnTo>
                    <a:pt x="165506" y="334744"/>
                  </a:lnTo>
                  <a:lnTo>
                    <a:pt x="138063" y="367114"/>
                  </a:lnTo>
                  <a:lnTo>
                    <a:pt x="112868" y="400562"/>
                  </a:lnTo>
                  <a:lnTo>
                    <a:pt x="90000" y="435029"/>
                  </a:lnTo>
                  <a:lnTo>
                    <a:pt x="69534" y="470460"/>
                  </a:lnTo>
                  <a:lnTo>
                    <a:pt x="51547" y="506797"/>
                  </a:lnTo>
                  <a:lnTo>
                    <a:pt x="36117" y="543983"/>
                  </a:lnTo>
                  <a:lnTo>
                    <a:pt x="23320" y="581962"/>
                  </a:lnTo>
                  <a:lnTo>
                    <a:pt x="13232" y="620676"/>
                  </a:lnTo>
                  <a:lnTo>
                    <a:pt x="5932" y="660069"/>
                  </a:lnTo>
                  <a:lnTo>
                    <a:pt x="1495" y="700084"/>
                  </a:lnTo>
                  <a:lnTo>
                    <a:pt x="0" y="740663"/>
                  </a:lnTo>
                  <a:lnTo>
                    <a:pt x="1495" y="781391"/>
                  </a:lnTo>
                  <a:lnTo>
                    <a:pt x="5932" y="821543"/>
                  </a:lnTo>
                  <a:lnTo>
                    <a:pt x="13232" y="861064"/>
                  </a:lnTo>
                  <a:lnTo>
                    <a:pt x="23320" y="899897"/>
                  </a:lnTo>
                  <a:lnTo>
                    <a:pt x="36117" y="937986"/>
                  </a:lnTo>
                  <a:lnTo>
                    <a:pt x="51547" y="975274"/>
                  </a:lnTo>
                  <a:lnTo>
                    <a:pt x="69534" y="1011705"/>
                  </a:lnTo>
                  <a:lnTo>
                    <a:pt x="90000" y="1047221"/>
                  </a:lnTo>
                  <a:lnTo>
                    <a:pt x="112868" y="1081767"/>
                  </a:lnTo>
                  <a:lnTo>
                    <a:pt x="138063" y="1115285"/>
                  </a:lnTo>
                  <a:lnTo>
                    <a:pt x="165506" y="1147720"/>
                  </a:lnTo>
                  <a:lnTo>
                    <a:pt x="195120" y="1179015"/>
                  </a:lnTo>
                  <a:lnTo>
                    <a:pt x="226830" y="1209112"/>
                  </a:lnTo>
                  <a:lnTo>
                    <a:pt x="260558" y="1237957"/>
                  </a:lnTo>
                  <a:lnTo>
                    <a:pt x="296227" y="1265491"/>
                  </a:lnTo>
                  <a:lnTo>
                    <a:pt x="333760" y="1291659"/>
                  </a:lnTo>
                  <a:lnTo>
                    <a:pt x="373081" y="1316404"/>
                  </a:lnTo>
                  <a:lnTo>
                    <a:pt x="414113" y="1339669"/>
                  </a:lnTo>
                  <a:lnTo>
                    <a:pt x="456778" y="1361398"/>
                  </a:lnTo>
                  <a:lnTo>
                    <a:pt x="501000" y="1381534"/>
                  </a:lnTo>
                  <a:lnTo>
                    <a:pt x="546702" y="1400021"/>
                  </a:lnTo>
                  <a:lnTo>
                    <a:pt x="593808" y="1416802"/>
                  </a:lnTo>
                  <a:lnTo>
                    <a:pt x="642239" y="1431820"/>
                  </a:lnTo>
                  <a:lnTo>
                    <a:pt x="691920" y="1445020"/>
                  </a:lnTo>
                  <a:lnTo>
                    <a:pt x="742773" y="1456344"/>
                  </a:lnTo>
                  <a:lnTo>
                    <a:pt x="794722" y="1465736"/>
                  </a:lnTo>
                  <a:lnTo>
                    <a:pt x="847689" y="1473139"/>
                  </a:lnTo>
                  <a:lnTo>
                    <a:pt x="901599" y="1478497"/>
                  </a:lnTo>
                  <a:lnTo>
                    <a:pt x="956373" y="1481753"/>
                  </a:lnTo>
                  <a:lnTo>
                    <a:pt x="1011935" y="1482851"/>
                  </a:lnTo>
                  <a:lnTo>
                    <a:pt x="1067498" y="1481753"/>
                  </a:lnTo>
                  <a:lnTo>
                    <a:pt x="1122272" y="1478497"/>
                  </a:lnTo>
                  <a:lnTo>
                    <a:pt x="1176182" y="1473139"/>
                  </a:lnTo>
                  <a:lnTo>
                    <a:pt x="1229149" y="1465736"/>
                  </a:lnTo>
                  <a:lnTo>
                    <a:pt x="1281098" y="1456344"/>
                  </a:lnTo>
                  <a:lnTo>
                    <a:pt x="1331951" y="1445020"/>
                  </a:lnTo>
                  <a:lnTo>
                    <a:pt x="1381632" y="1431820"/>
                  </a:lnTo>
                  <a:lnTo>
                    <a:pt x="1430063" y="1416802"/>
                  </a:lnTo>
                  <a:lnTo>
                    <a:pt x="1477168" y="1400021"/>
                  </a:lnTo>
                  <a:lnTo>
                    <a:pt x="1522871" y="1381534"/>
                  </a:lnTo>
                  <a:lnTo>
                    <a:pt x="1567093" y="1361398"/>
                  </a:lnTo>
                  <a:lnTo>
                    <a:pt x="1609758" y="1339669"/>
                  </a:lnTo>
                  <a:lnTo>
                    <a:pt x="1650790" y="1316404"/>
                  </a:lnTo>
                  <a:lnTo>
                    <a:pt x="1690110" y="1291659"/>
                  </a:lnTo>
                  <a:lnTo>
                    <a:pt x="1727644" y="1265491"/>
                  </a:lnTo>
                  <a:lnTo>
                    <a:pt x="1763313" y="1237957"/>
                  </a:lnTo>
                  <a:lnTo>
                    <a:pt x="1797041" y="1209112"/>
                  </a:lnTo>
                  <a:lnTo>
                    <a:pt x="1828751" y="1179015"/>
                  </a:lnTo>
                  <a:lnTo>
                    <a:pt x="1858365" y="1147720"/>
                  </a:lnTo>
                  <a:lnTo>
                    <a:pt x="1885808" y="1115285"/>
                  </a:lnTo>
                  <a:lnTo>
                    <a:pt x="1911002" y="1081767"/>
                  </a:lnTo>
                  <a:lnTo>
                    <a:pt x="1933871" y="1047221"/>
                  </a:lnTo>
                  <a:lnTo>
                    <a:pt x="1954337" y="1011705"/>
                  </a:lnTo>
                  <a:lnTo>
                    <a:pt x="1972324" y="975274"/>
                  </a:lnTo>
                  <a:lnTo>
                    <a:pt x="1987754" y="937986"/>
                  </a:lnTo>
                  <a:lnTo>
                    <a:pt x="2000551" y="899897"/>
                  </a:lnTo>
                  <a:lnTo>
                    <a:pt x="2010639" y="861064"/>
                  </a:lnTo>
                  <a:lnTo>
                    <a:pt x="2017939" y="821543"/>
                  </a:lnTo>
                  <a:lnTo>
                    <a:pt x="2022376" y="781391"/>
                  </a:lnTo>
                  <a:lnTo>
                    <a:pt x="2023871" y="740663"/>
                  </a:lnTo>
                  <a:close/>
                </a:path>
              </a:pathLst>
            </a:custGeom>
            <a:solidFill>
              <a:srgbClr val="87ADD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2013204" y="4794504"/>
              <a:ext cx="2032000" cy="1493520"/>
            </a:xfrm>
            <a:custGeom>
              <a:avLst/>
              <a:gdLst/>
              <a:ahLst/>
              <a:cxnLst/>
              <a:rect l="l" t="t" r="r" b="b"/>
              <a:pathLst>
                <a:path w="2032000" h="1493520">
                  <a:moveTo>
                    <a:pt x="25400" y="580644"/>
                  </a:moveTo>
                  <a:lnTo>
                    <a:pt x="25400" y="577596"/>
                  </a:lnTo>
                  <a:lnTo>
                    <a:pt x="12700" y="595884"/>
                  </a:lnTo>
                  <a:lnTo>
                    <a:pt x="0" y="632460"/>
                  </a:lnTo>
                  <a:lnTo>
                    <a:pt x="0" y="710184"/>
                  </a:lnTo>
                  <a:lnTo>
                    <a:pt x="12700" y="690372"/>
                  </a:lnTo>
                  <a:lnTo>
                    <a:pt x="12700" y="635508"/>
                  </a:lnTo>
                  <a:lnTo>
                    <a:pt x="25400" y="580644"/>
                  </a:lnTo>
                  <a:close/>
                </a:path>
                <a:path w="2032000" h="1493520">
                  <a:moveTo>
                    <a:pt x="2019300" y="861060"/>
                  </a:moveTo>
                  <a:lnTo>
                    <a:pt x="2019300" y="803148"/>
                  </a:lnTo>
                  <a:lnTo>
                    <a:pt x="2006600" y="822960"/>
                  </a:lnTo>
                  <a:lnTo>
                    <a:pt x="2006600" y="877824"/>
                  </a:lnTo>
                  <a:lnTo>
                    <a:pt x="1993900" y="894588"/>
                  </a:lnTo>
                  <a:lnTo>
                    <a:pt x="1993900" y="912876"/>
                  </a:lnTo>
                  <a:lnTo>
                    <a:pt x="1981200" y="931164"/>
                  </a:lnTo>
                  <a:lnTo>
                    <a:pt x="1981200" y="947928"/>
                  </a:lnTo>
                  <a:lnTo>
                    <a:pt x="1968500" y="966216"/>
                  </a:lnTo>
                  <a:lnTo>
                    <a:pt x="1968500" y="964692"/>
                  </a:lnTo>
                  <a:lnTo>
                    <a:pt x="1955800" y="999744"/>
                  </a:lnTo>
                  <a:lnTo>
                    <a:pt x="1892300" y="1097280"/>
                  </a:lnTo>
                  <a:lnTo>
                    <a:pt x="1841500" y="1158240"/>
                  </a:lnTo>
                  <a:lnTo>
                    <a:pt x="1816100" y="1187196"/>
                  </a:lnTo>
                  <a:lnTo>
                    <a:pt x="1752600" y="1242060"/>
                  </a:lnTo>
                  <a:lnTo>
                    <a:pt x="1727200" y="1266444"/>
                  </a:lnTo>
                  <a:lnTo>
                    <a:pt x="1651000" y="1315212"/>
                  </a:lnTo>
                  <a:lnTo>
                    <a:pt x="1612900" y="1336548"/>
                  </a:lnTo>
                  <a:lnTo>
                    <a:pt x="1536700" y="1376172"/>
                  </a:lnTo>
                  <a:lnTo>
                    <a:pt x="1485900" y="1394460"/>
                  </a:lnTo>
                  <a:lnTo>
                    <a:pt x="1447800" y="1409700"/>
                  </a:lnTo>
                  <a:lnTo>
                    <a:pt x="1397000" y="1424940"/>
                  </a:lnTo>
                  <a:lnTo>
                    <a:pt x="1358900" y="1438656"/>
                  </a:lnTo>
                  <a:lnTo>
                    <a:pt x="1257300" y="1459992"/>
                  </a:lnTo>
                  <a:lnTo>
                    <a:pt x="1168400" y="1475232"/>
                  </a:lnTo>
                  <a:lnTo>
                    <a:pt x="1117600" y="1479804"/>
                  </a:lnTo>
                  <a:lnTo>
                    <a:pt x="1016000" y="1482852"/>
                  </a:lnTo>
                  <a:lnTo>
                    <a:pt x="952500" y="1482852"/>
                  </a:lnTo>
                  <a:lnTo>
                    <a:pt x="901700" y="1479804"/>
                  </a:lnTo>
                  <a:lnTo>
                    <a:pt x="850900" y="1475232"/>
                  </a:lnTo>
                  <a:lnTo>
                    <a:pt x="762000" y="1459992"/>
                  </a:lnTo>
                  <a:lnTo>
                    <a:pt x="660400" y="1438656"/>
                  </a:lnTo>
                  <a:lnTo>
                    <a:pt x="622300" y="1424940"/>
                  </a:lnTo>
                  <a:lnTo>
                    <a:pt x="571500" y="1409700"/>
                  </a:lnTo>
                  <a:lnTo>
                    <a:pt x="533400" y="1394460"/>
                  </a:lnTo>
                  <a:lnTo>
                    <a:pt x="482600" y="1376172"/>
                  </a:lnTo>
                  <a:lnTo>
                    <a:pt x="444500" y="1356360"/>
                  </a:lnTo>
                  <a:lnTo>
                    <a:pt x="444500" y="1357884"/>
                  </a:lnTo>
                  <a:lnTo>
                    <a:pt x="368300" y="1315212"/>
                  </a:lnTo>
                  <a:lnTo>
                    <a:pt x="292100" y="1266444"/>
                  </a:lnTo>
                  <a:lnTo>
                    <a:pt x="266700" y="1242060"/>
                  </a:lnTo>
                  <a:lnTo>
                    <a:pt x="228600" y="1214628"/>
                  </a:lnTo>
                  <a:lnTo>
                    <a:pt x="177800" y="1158240"/>
                  </a:lnTo>
                  <a:lnTo>
                    <a:pt x="127000" y="1097280"/>
                  </a:lnTo>
                  <a:lnTo>
                    <a:pt x="76200" y="1033272"/>
                  </a:lnTo>
                  <a:lnTo>
                    <a:pt x="50800" y="964692"/>
                  </a:lnTo>
                  <a:lnTo>
                    <a:pt x="50800" y="966216"/>
                  </a:lnTo>
                  <a:lnTo>
                    <a:pt x="38100" y="947928"/>
                  </a:lnTo>
                  <a:lnTo>
                    <a:pt x="38100" y="931164"/>
                  </a:lnTo>
                  <a:lnTo>
                    <a:pt x="25400" y="912876"/>
                  </a:lnTo>
                  <a:lnTo>
                    <a:pt x="25400" y="877824"/>
                  </a:lnTo>
                  <a:lnTo>
                    <a:pt x="12700" y="859536"/>
                  </a:lnTo>
                  <a:lnTo>
                    <a:pt x="12700" y="803148"/>
                  </a:lnTo>
                  <a:lnTo>
                    <a:pt x="0" y="784860"/>
                  </a:lnTo>
                  <a:lnTo>
                    <a:pt x="0" y="861060"/>
                  </a:lnTo>
                  <a:lnTo>
                    <a:pt x="12700" y="897636"/>
                  </a:lnTo>
                  <a:lnTo>
                    <a:pt x="25400" y="952500"/>
                  </a:lnTo>
                  <a:lnTo>
                    <a:pt x="38100" y="969264"/>
                  </a:lnTo>
                  <a:lnTo>
                    <a:pt x="50800" y="1004316"/>
                  </a:lnTo>
                  <a:lnTo>
                    <a:pt x="76200" y="1037844"/>
                  </a:lnTo>
                  <a:lnTo>
                    <a:pt x="139700" y="1135380"/>
                  </a:lnTo>
                  <a:lnTo>
                    <a:pt x="165100" y="1165860"/>
                  </a:lnTo>
                  <a:lnTo>
                    <a:pt x="190500" y="1194816"/>
                  </a:lnTo>
                  <a:lnTo>
                    <a:pt x="228600" y="1222248"/>
                  </a:lnTo>
                  <a:lnTo>
                    <a:pt x="254000" y="1249680"/>
                  </a:lnTo>
                  <a:lnTo>
                    <a:pt x="292100" y="1275588"/>
                  </a:lnTo>
                  <a:lnTo>
                    <a:pt x="368300" y="1324356"/>
                  </a:lnTo>
                  <a:lnTo>
                    <a:pt x="444500" y="1367028"/>
                  </a:lnTo>
                  <a:lnTo>
                    <a:pt x="520700" y="1403604"/>
                  </a:lnTo>
                  <a:lnTo>
                    <a:pt x="571500" y="1420368"/>
                  </a:lnTo>
                  <a:lnTo>
                    <a:pt x="609600" y="1435608"/>
                  </a:lnTo>
                  <a:lnTo>
                    <a:pt x="711200" y="1459992"/>
                  </a:lnTo>
                  <a:lnTo>
                    <a:pt x="762000" y="1470660"/>
                  </a:lnTo>
                  <a:lnTo>
                    <a:pt x="800100" y="1478280"/>
                  </a:lnTo>
                  <a:lnTo>
                    <a:pt x="901700" y="1490472"/>
                  </a:lnTo>
                  <a:lnTo>
                    <a:pt x="1016000" y="1493520"/>
                  </a:lnTo>
                  <a:lnTo>
                    <a:pt x="1066800" y="1491996"/>
                  </a:lnTo>
                  <a:lnTo>
                    <a:pt x="1117600" y="1488948"/>
                  </a:lnTo>
                  <a:lnTo>
                    <a:pt x="1168400" y="1484376"/>
                  </a:lnTo>
                  <a:lnTo>
                    <a:pt x="1219200" y="1478280"/>
                  </a:lnTo>
                  <a:lnTo>
                    <a:pt x="1270000" y="1470660"/>
                  </a:lnTo>
                  <a:lnTo>
                    <a:pt x="1308100" y="1459992"/>
                  </a:lnTo>
                  <a:lnTo>
                    <a:pt x="1409700" y="1435608"/>
                  </a:lnTo>
                  <a:lnTo>
                    <a:pt x="1447800" y="1420368"/>
                  </a:lnTo>
                  <a:lnTo>
                    <a:pt x="1498600" y="1403604"/>
                  </a:lnTo>
                  <a:lnTo>
                    <a:pt x="1574800" y="1367028"/>
                  </a:lnTo>
                  <a:lnTo>
                    <a:pt x="1651000" y="1324356"/>
                  </a:lnTo>
                  <a:lnTo>
                    <a:pt x="1727200" y="1275588"/>
                  </a:lnTo>
                  <a:lnTo>
                    <a:pt x="1765300" y="1249680"/>
                  </a:lnTo>
                  <a:lnTo>
                    <a:pt x="1790700" y="1222248"/>
                  </a:lnTo>
                  <a:lnTo>
                    <a:pt x="1828800" y="1194816"/>
                  </a:lnTo>
                  <a:lnTo>
                    <a:pt x="1854200" y="1165860"/>
                  </a:lnTo>
                  <a:lnTo>
                    <a:pt x="1879600" y="1135380"/>
                  </a:lnTo>
                  <a:lnTo>
                    <a:pt x="1930400" y="1071372"/>
                  </a:lnTo>
                  <a:lnTo>
                    <a:pt x="1943100" y="1037844"/>
                  </a:lnTo>
                  <a:lnTo>
                    <a:pt x="1968500" y="1004316"/>
                  </a:lnTo>
                  <a:lnTo>
                    <a:pt x="1981200" y="969264"/>
                  </a:lnTo>
                  <a:lnTo>
                    <a:pt x="1993900" y="952500"/>
                  </a:lnTo>
                  <a:lnTo>
                    <a:pt x="2006600" y="897636"/>
                  </a:lnTo>
                  <a:lnTo>
                    <a:pt x="2019300" y="861060"/>
                  </a:lnTo>
                  <a:close/>
                </a:path>
                <a:path w="2032000" h="1493520">
                  <a:moveTo>
                    <a:pt x="1993900" y="582168"/>
                  </a:moveTo>
                  <a:lnTo>
                    <a:pt x="1993900" y="542544"/>
                  </a:lnTo>
                  <a:lnTo>
                    <a:pt x="1981200" y="524256"/>
                  </a:lnTo>
                  <a:lnTo>
                    <a:pt x="1968500" y="489204"/>
                  </a:lnTo>
                  <a:lnTo>
                    <a:pt x="1943100" y="455676"/>
                  </a:lnTo>
                  <a:lnTo>
                    <a:pt x="1930400" y="423672"/>
                  </a:lnTo>
                  <a:lnTo>
                    <a:pt x="1905000" y="390144"/>
                  </a:lnTo>
                  <a:lnTo>
                    <a:pt x="1854200" y="329184"/>
                  </a:lnTo>
                  <a:lnTo>
                    <a:pt x="1828800" y="300228"/>
                  </a:lnTo>
                  <a:lnTo>
                    <a:pt x="1790700" y="271272"/>
                  </a:lnTo>
                  <a:lnTo>
                    <a:pt x="1765300" y="245364"/>
                  </a:lnTo>
                  <a:lnTo>
                    <a:pt x="1689100" y="193548"/>
                  </a:lnTo>
                  <a:lnTo>
                    <a:pt x="1651000" y="170688"/>
                  </a:lnTo>
                  <a:lnTo>
                    <a:pt x="1574800" y="128016"/>
                  </a:lnTo>
                  <a:lnTo>
                    <a:pt x="1536700" y="108204"/>
                  </a:lnTo>
                  <a:lnTo>
                    <a:pt x="1498600" y="89916"/>
                  </a:lnTo>
                  <a:lnTo>
                    <a:pt x="1409700" y="59436"/>
                  </a:lnTo>
                  <a:lnTo>
                    <a:pt x="1358900" y="45720"/>
                  </a:lnTo>
                  <a:lnTo>
                    <a:pt x="1270000" y="24384"/>
                  </a:lnTo>
                  <a:lnTo>
                    <a:pt x="1219200" y="15240"/>
                  </a:lnTo>
                  <a:lnTo>
                    <a:pt x="1168400" y="9144"/>
                  </a:lnTo>
                  <a:lnTo>
                    <a:pt x="1117600" y="4572"/>
                  </a:lnTo>
                  <a:lnTo>
                    <a:pt x="1066800" y="1524"/>
                  </a:lnTo>
                  <a:lnTo>
                    <a:pt x="1016000" y="0"/>
                  </a:lnTo>
                  <a:lnTo>
                    <a:pt x="952500" y="1524"/>
                  </a:lnTo>
                  <a:lnTo>
                    <a:pt x="901700" y="4572"/>
                  </a:lnTo>
                  <a:lnTo>
                    <a:pt x="850900" y="9144"/>
                  </a:lnTo>
                  <a:lnTo>
                    <a:pt x="800100" y="15240"/>
                  </a:lnTo>
                  <a:lnTo>
                    <a:pt x="711200" y="33528"/>
                  </a:lnTo>
                  <a:lnTo>
                    <a:pt x="660400" y="45720"/>
                  </a:lnTo>
                  <a:lnTo>
                    <a:pt x="609600" y="59436"/>
                  </a:lnTo>
                  <a:lnTo>
                    <a:pt x="571500" y="74676"/>
                  </a:lnTo>
                  <a:lnTo>
                    <a:pt x="520700" y="89916"/>
                  </a:lnTo>
                  <a:lnTo>
                    <a:pt x="482600" y="108204"/>
                  </a:lnTo>
                  <a:lnTo>
                    <a:pt x="444500" y="128016"/>
                  </a:lnTo>
                  <a:lnTo>
                    <a:pt x="368300" y="170688"/>
                  </a:lnTo>
                  <a:lnTo>
                    <a:pt x="330200" y="193548"/>
                  </a:lnTo>
                  <a:lnTo>
                    <a:pt x="254000" y="245364"/>
                  </a:lnTo>
                  <a:lnTo>
                    <a:pt x="228600" y="271272"/>
                  </a:lnTo>
                  <a:lnTo>
                    <a:pt x="190500" y="300228"/>
                  </a:lnTo>
                  <a:lnTo>
                    <a:pt x="165100" y="329184"/>
                  </a:lnTo>
                  <a:lnTo>
                    <a:pt x="114300" y="390144"/>
                  </a:lnTo>
                  <a:lnTo>
                    <a:pt x="88900" y="423672"/>
                  </a:lnTo>
                  <a:lnTo>
                    <a:pt x="76200" y="455676"/>
                  </a:lnTo>
                  <a:lnTo>
                    <a:pt x="50800" y="490728"/>
                  </a:lnTo>
                  <a:lnTo>
                    <a:pt x="38100" y="524256"/>
                  </a:lnTo>
                  <a:lnTo>
                    <a:pt x="25400" y="542544"/>
                  </a:lnTo>
                  <a:lnTo>
                    <a:pt x="25400" y="582168"/>
                  </a:lnTo>
                  <a:lnTo>
                    <a:pt x="38100" y="563880"/>
                  </a:lnTo>
                  <a:lnTo>
                    <a:pt x="38100" y="545592"/>
                  </a:lnTo>
                  <a:lnTo>
                    <a:pt x="50800" y="528828"/>
                  </a:lnTo>
                  <a:lnTo>
                    <a:pt x="76200" y="461772"/>
                  </a:lnTo>
                  <a:lnTo>
                    <a:pt x="101600" y="428244"/>
                  </a:lnTo>
                  <a:lnTo>
                    <a:pt x="127000" y="396240"/>
                  </a:lnTo>
                  <a:lnTo>
                    <a:pt x="127000" y="397764"/>
                  </a:lnTo>
                  <a:lnTo>
                    <a:pt x="152400" y="365760"/>
                  </a:lnTo>
                  <a:lnTo>
                    <a:pt x="228600" y="278892"/>
                  </a:lnTo>
                  <a:lnTo>
                    <a:pt x="228600" y="280416"/>
                  </a:lnTo>
                  <a:lnTo>
                    <a:pt x="266700" y="252984"/>
                  </a:lnTo>
                  <a:lnTo>
                    <a:pt x="292100" y="227076"/>
                  </a:lnTo>
                  <a:lnTo>
                    <a:pt x="330200" y="202692"/>
                  </a:lnTo>
                  <a:lnTo>
                    <a:pt x="406400" y="156972"/>
                  </a:lnTo>
                  <a:lnTo>
                    <a:pt x="406400" y="158496"/>
                  </a:lnTo>
                  <a:lnTo>
                    <a:pt x="444500" y="137160"/>
                  </a:lnTo>
                  <a:lnTo>
                    <a:pt x="482600" y="117348"/>
                  </a:lnTo>
                  <a:lnTo>
                    <a:pt x="571500" y="83820"/>
                  </a:lnTo>
                  <a:lnTo>
                    <a:pt x="622300" y="68580"/>
                  </a:lnTo>
                  <a:lnTo>
                    <a:pt x="711200" y="44196"/>
                  </a:lnTo>
                  <a:lnTo>
                    <a:pt x="812800" y="25908"/>
                  </a:lnTo>
                  <a:lnTo>
                    <a:pt x="850900" y="19812"/>
                  </a:lnTo>
                  <a:lnTo>
                    <a:pt x="901700" y="15240"/>
                  </a:lnTo>
                  <a:lnTo>
                    <a:pt x="952500" y="12192"/>
                  </a:lnTo>
                  <a:lnTo>
                    <a:pt x="1016000" y="10668"/>
                  </a:lnTo>
                  <a:lnTo>
                    <a:pt x="1066800" y="12192"/>
                  </a:lnTo>
                  <a:lnTo>
                    <a:pt x="1117600" y="15240"/>
                  </a:lnTo>
                  <a:lnTo>
                    <a:pt x="1168400" y="19812"/>
                  </a:lnTo>
                  <a:lnTo>
                    <a:pt x="1219200" y="25908"/>
                  </a:lnTo>
                  <a:lnTo>
                    <a:pt x="1219200" y="28194"/>
                  </a:lnTo>
                  <a:lnTo>
                    <a:pt x="1308100" y="44196"/>
                  </a:lnTo>
                  <a:lnTo>
                    <a:pt x="1358900" y="56388"/>
                  </a:lnTo>
                  <a:lnTo>
                    <a:pt x="1397000" y="68580"/>
                  </a:lnTo>
                  <a:lnTo>
                    <a:pt x="1447800" y="83820"/>
                  </a:lnTo>
                  <a:lnTo>
                    <a:pt x="1536700" y="117348"/>
                  </a:lnTo>
                  <a:lnTo>
                    <a:pt x="1574800" y="137160"/>
                  </a:lnTo>
                  <a:lnTo>
                    <a:pt x="1612900" y="158496"/>
                  </a:lnTo>
                  <a:lnTo>
                    <a:pt x="1612900" y="156972"/>
                  </a:lnTo>
                  <a:lnTo>
                    <a:pt x="1689100" y="202692"/>
                  </a:lnTo>
                  <a:lnTo>
                    <a:pt x="1727200" y="227076"/>
                  </a:lnTo>
                  <a:lnTo>
                    <a:pt x="1752600" y="252984"/>
                  </a:lnTo>
                  <a:lnTo>
                    <a:pt x="1790700" y="280416"/>
                  </a:lnTo>
                  <a:lnTo>
                    <a:pt x="1790700" y="278892"/>
                  </a:lnTo>
                  <a:lnTo>
                    <a:pt x="1866900" y="365760"/>
                  </a:lnTo>
                  <a:lnTo>
                    <a:pt x="1892300" y="397764"/>
                  </a:lnTo>
                  <a:lnTo>
                    <a:pt x="1892300" y="396240"/>
                  </a:lnTo>
                  <a:lnTo>
                    <a:pt x="1917700" y="428244"/>
                  </a:lnTo>
                  <a:lnTo>
                    <a:pt x="1943100" y="461772"/>
                  </a:lnTo>
                  <a:lnTo>
                    <a:pt x="1955800" y="495300"/>
                  </a:lnTo>
                  <a:lnTo>
                    <a:pt x="1955800" y="493776"/>
                  </a:lnTo>
                  <a:lnTo>
                    <a:pt x="1968500" y="528828"/>
                  </a:lnTo>
                  <a:lnTo>
                    <a:pt x="1981200" y="545592"/>
                  </a:lnTo>
                  <a:lnTo>
                    <a:pt x="1993900" y="582168"/>
                  </a:lnTo>
                  <a:close/>
                </a:path>
                <a:path w="2032000" h="1493520">
                  <a:moveTo>
                    <a:pt x="1219200" y="28194"/>
                  </a:moveTo>
                  <a:lnTo>
                    <a:pt x="1219200" y="25908"/>
                  </a:lnTo>
                  <a:lnTo>
                    <a:pt x="1206500" y="25908"/>
                  </a:lnTo>
                  <a:lnTo>
                    <a:pt x="1219200" y="28194"/>
                  </a:lnTo>
                  <a:close/>
                </a:path>
                <a:path w="2032000" h="1493520">
                  <a:moveTo>
                    <a:pt x="2019300" y="690372"/>
                  </a:moveTo>
                  <a:lnTo>
                    <a:pt x="2019300" y="633984"/>
                  </a:lnTo>
                  <a:lnTo>
                    <a:pt x="2006600" y="614172"/>
                  </a:lnTo>
                  <a:lnTo>
                    <a:pt x="2006600" y="577596"/>
                  </a:lnTo>
                  <a:lnTo>
                    <a:pt x="1993900" y="560832"/>
                  </a:lnTo>
                  <a:lnTo>
                    <a:pt x="1993900" y="580644"/>
                  </a:lnTo>
                  <a:lnTo>
                    <a:pt x="2019300" y="690372"/>
                  </a:lnTo>
                  <a:close/>
                </a:path>
                <a:path w="2032000" h="1493520">
                  <a:moveTo>
                    <a:pt x="2032000" y="786384"/>
                  </a:moveTo>
                  <a:lnTo>
                    <a:pt x="2032000" y="708660"/>
                  </a:lnTo>
                  <a:lnTo>
                    <a:pt x="2019300" y="688848"/>
                  </a:lnTo>
                  <a:lnTo>
                    <a:pt x="2019300" y="804672"/>
                  </a:lnTo>
                  <a:lnTo>
                    <a:pt x="2032000" y="7863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36939" y="4364471"/>
            <a:ext cx="1192866" cy="1029048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 marR="4483" algn="ctr">
              <a:lnSpc>
                <a:spcPct val="92300"/>
              </a:lnSpc>
              <a:spcBef>
                <a:spcPts val="180"/>
              </a:spcBef>
            </a:pPr>
            <a:r>
              <a:rPr sz="1015" spc="-97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015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-3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44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015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15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1015" spc="-6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dirty="0">
                <a:solidFill>
                  <a:srgbClr val="FFFFFF"/>
                </a:solidFill>
                <a:latin typeface="Verdana"/>
                <a:cs typeface="Verdana"/>
              </a:rPr>
              <a:t>electos </a:t>
            </a:r>
            <a:r>
              <a:rPr sz="1015" spc="84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015" spc="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9" dirty="0">
                <a:solidFill>
                  <a:srgbClr val="FFFFFF"/>
                </a:solidFill>
                <a:latin typeface="Verdana"/>
                <a:cs typeface="Verdana"/>
              </a:rPr>
              <a:t>Superintendencia </a:t>
            </a:r>
            <a:r>
              <a:rPr sz="1015" spc="-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88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5 </a:t>
            </a:r>
            <a:r>
              <a:rPr sz="1015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66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015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015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124" dirty="0">
                <a:solidFill>
                  <a:srgbClr val="FFFFFF"/>
                </a:solidFill>
                <a:latin typeface="Verdana"/>
                <a:cs typeface="Verdana"/>
              </a:rPr>
              <a:t>cc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78711" y="3372521"/>
            <a:ext cx="109257" cy="329453"/>
          </a:xfrm>
          <a:custGeom>
            <a:avLst/>
            <a:gdLst/>
            <a:ahLst/>
            <a:cxnLst/>
            <a:rect l="l" t="t" r="r" b="b"/>
            <a:pathLst>
              <a:path w="123825" h="373379">
                <a:moveTo>
                  <a:pt x="123443" y="298703"/>
                </a:moveTo>
                <a:lnTo>
                  <a:pt x="123443" y="74675"/>
                </a:lnTo>
                <a:lnTo>
                  <a:pt x="62483" y="74675"/>
                </a:lnTo>
                <a:lnTo>
                  <a:pt x="62483" y="0"/>
                </a:lnTo>
                <a:lnTo>
                  <a:pt x="0" y="185927"/>
                </a:lnTo>
                <a:lnTo>
                  <a:pt x="62483" y="373379"/>
                </a:lnTo>
                <a:lnTo>
                  <a:pt x="62483" y="298703"/>
                </a:lnTo>
                <a:lnTo>
                  <a:pt x="123443" y="298703"/>
                </a:lnTo>
                <a:close/>
              </a:path>
            </a:pathLst>
          </a:custGeom>
          <a:solidFill>
            <a:srgbClr val="A3BFE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24" name="object 24"/>
          <p:cNvGrpSpPr/>
          <p:nvPr/>
        </p:nvGrpSpPr>
        <p:grpSpPr>
          <a:xfrm>
            <a:off x="2131807" y="2889773"/>
            <a:ext cx="1400735" cy="1295400"/>
            <a:chOff x="536448" y="3275076"/>
            <a:chExt cx="1587500" cy="1468120"/>
          </a:xfrm>
        </p:grpSpPr>
        <p:sp>
          <p:nvSpPr>
            <p:cNvPr id="25" name="object 25"/>
            <p:cNvSpPr/>
            <p:nvPr/>
          </p:nvSpPr>
          <p:spPr>
            <a:xfrm>
              <a:off x="542543" y="3279647"/>
              <a:ext cx="1576070" cy="1458595"/>
            </a:xfrm>
            <a:custGeom>
              <a:avLst/>
              <a:gdLst/>
              <a:ahLst/>
              <a:cxnLst/>
              <a:rect l="l" t="t" r="r" b="b"/>
              <a:pathLst>
                <a:path w="1576070" h="1458595">
                  <a:moveTo>
                    <a:pt x="1575815" y="728471"/>
                  </a:moveTo>
                  <a:lnTo>
                    <a:pt x="1574268" y="682400"/>
                  </a:lnTo>
                  <a:lnTo>
                    <a:pt x="1569688" y="637091"/>
                  </a:lnTo>
                  <a:lnTo>
                    <a:pt x="1562167" y="592629"/>
                  </a:lnTo>
                  <a:lnTo>
                    <a:pt x="1551795" y="549099"/>
                  </a:lnTo>
                  <a:lnTo>
                    <a:pt x="1538665" y="506586"/>
                  </a:lnTo>
                  <a:lnTo>
                    <a:pt x="1522868" y="465177"/>
                  </a:lnTo>
                  <a:lnTo>
                    <a:pt x="1504496" y="424955"/>
                  </a:lnTo>
                  <a:lnTo>
                    <a:pt x="1483640" y="386008"/>
                  </a:lnTo>
                  <a:lnTo>
                    <a:pt x="1460392" y="348419"/>
                  </a:lnTo>
                  <a:lnTo>
                    <a:pt x="1434844" y="312275"/>
                  </a:lnTo>
                  <a:lnTo>
                    <a:pt x="1407086" y="277660"/>
                  </a:lnTo>
                  <a:lnTo>
                    <a:pt x="1377211" y="244659"/>
                  </a:lnTo>
                  <a:lnTo>
                    <a:pt x="1345310" y="213359"/>
                  </a:lnTo>
                  <a:lnTo>
                    <a:pt x="1311475" y="183845"/>
                  </a:lnTo>
                  <a:lnTo>
                    <a:pt x="1275797" y="156202"/>
                  </a:lnTo>
                  <a:lnTo>
                    <a:pt x="1238368" y="130514"/>
                  </a:lnTo>
                  <a:lnTo>
                    <a:pt x="1199280" y="106868"/>
                  </a:lnTo>
                  <a:lnTo>
                    <a:pt x="1158623" y="85349"/>
                  </a:lnTo>
                  <a:lnTo>
                    <a:pt x="1116490" y="66042"/>
                  </a:lnTo>
                  <a:lnTo>
                    <a:pt x="1072972" y="49032"/>
                  </a:lnTo>
                  <a:lnTo>
                    <a:pt x="1028160" y="34406"/>
                  </a:lnTo>
                  <a:lnTo>
                    <a:pt x="982147" y="22247"/>
                  </a:lnTo>
                  <a:lnTo>
                    <a:pt x="935024" y="12642"/>
                  </a:lnTo>
                  <a:lnTo>
                    <a:pt x="886881" y="5675"/>
                  </a:lnTo>
                  <a:lnTo>
                    <a:pt x="837812" y="1433"/>
                  </a:lnTo>
                  <a:lnTo>
                    <a:pt x="787907" y="0"/>
                  </a:lnTo>
                  <a:lnTo>
                    <a:pt x="738003" y="1433"/>
                  </a:lnTo>
                  <a:lnTo>
                    <a:pt x="688934" y="5675"/>
                  </a:lnTo>
                  <a:lnTo>
                    <a:pt x="640791" y="12642"/>
                  </a:lnTo>
                  <a:lnTo>
                    <a:pt x="593668" y="22247"/>
                  </a:lnTo>
                  <a:lnTo>
                    <a:pt x="547655" y="34406"/>
                  </a:lnTo>
                  <a:lnTo>
                    <a:pt x="502843" y="49032"/>
                  </a:lnTo>
                  <a:lnTo>
                    <a:pt x="459325" y="66042"/>
                  </a:lnTo>
                  <a:lnTo>
                    <a:pt x="417192" y="85349"/>
                  </a:lnTo>
                  <a:lnTo>
                    <a:pt x="376535" y="106868"/>
                  </a:lnTo>
                  <a:lnTo>
                    <a:pt x="337447" y="130514"/>
                  </a:lnTo>
                  <a:lnTo>
                    <a:pt x="300017" y="156202"/>
                  </a:lnTo>
                  <a:lnTo>
                    <a:pt x="264340" y="183845"/>
                  </a:lnTo>
                  <a:lnTo>
                    <a:pt x="230504" y="213359"/>
                  </a:lnTo>
                  <a:lnTo>
                    <a:pt x="198604" y="244659"/>
                  </a:lnTo>
                  <a:lnTo>
                    <a:pt x="168729" y="277660"/>
                  </a:lnTo>
                  <a:lnTo>
                    <a:pt x="140971" y="312275"/>
                  </a:lnTo>
                  <a:lnTo>
                    <a:pt x="115423" y="348419"/>
                  </a:lnTo>
                  <a:lnTo>
                    <a:pt x="92175" y="386008"/>
                  </a:lnTo>
                  <a:lnTo>
                    <a:pt x="71319" y="424955"/>
                  </a:lnTo>
                  <a:lnTo>
                    <a:pt x="52947" y="465177"/>
                  </a:lnTo>
                  <a:lnTo>
                    <a:pt x="37150" y="506586"/>
                  </a:lnTo>
                  <a:lnTo>
                    <a:pt x="24020" y="549099"/>
                  </a:lnTo>
                  <a:lnTo>
                    <a:pt x="13648" y="592629"/>
                  </a:lnTo>
                  <a:lnTo>
                    <a:pt x="6127" y="637091"/>
                  </a:lnTo>
                  <a:lnTo>
                    <a:pt x="1547" y="682400"/>
                  </a:lnTo>
                  <a:lnTo>
                    <a:pt x="0" y="728471"/>
                  </a:lnTo>
                  <a:lnTo>
                    <a:pt x="1547" y="774712"/>
                  </a:lnTo>
                  <a:lnTo>
                    <a:pt x="6127" y="820177"/>
                  </a:lnTo>
                  <a:lnTo>
                    <a:pt x="13648" y="864783"/>
                  </a:lnTo>
                  <a:lnTo>
                    <a:pt x="24020" y="908445"/>
                  </a:lnTo>
                  <a:lnTo>
                    <a:pt x="37150" y="951078"/>
                  </a:lnTo>
                  <a:lnTo>
                    <a:pt x="52947" y="992597"/>
                  </a:lnTo>
                  <a:lnTo>
                    <a:pt x="71319" y="1032917"/>
                  </a:lnTo>
                  <a:lnTo>
                    <a:pt x="92175" y="1071953"/>
                  </a:lnTo>
                  <a:lnTo>
                    <a:pt x="115423" y="1109622"/>
                  </a:lnTo>
                  <a:lnTo>
                    <a:pt x="140971" y="1145837"/>
                  </a:lnTo>
                  <a:lnTo>
                    <a:pt x="168729" y="1180515"/>
                  </a:lnTo>
                  <a:lnTo>
                    <a:pt x="198604" y="1213570"/>
                  </a:lnTo>
                  <a:lnTo>
                    <a:pt x="230504" y="1244917"/>
                  </a:lnTo>
                  <a:lnTo>
                    <a:pt x="264340" y="1274472"/>
                  </a:lnTo>
                  <a:lnTo>
                    <a:pt x="300017" y="1302150"/>
                  </a:lnTo>
                  <a:lnTo>
                    <a:pt x="337447" y="1327866"/>
                  </a:lnTo>
                  <a:lnTo>
                    <a:pt x="376535" y="1351536"/>
                  </a:lnTo>
                  <a:lnTo>
                    <a:pt x="417192" y="1373074"/>
                  </a:lnTo>
                  <a:lnTo>
                    <a:pt x="459325" y="1392395"/>
                  </a:lnTo>
                  <a:lnTo>
                    <a:pt x="502843" y="1409416"/>
                  </a:lnTo>
                  <a:lnTo>
                    <a:pt x="547655" y="1424050"/>
                  </a:lnTo>
                  <a:lnTo>
                    <a:pt x="593668" y="1436214"/>
                  </a:lnTo>
                  <a:lnTo>
                    <a:pt x="640791" y="1445823"/>
                  </a:lnTo>
                  <a:lnTo>
                    <a:pt x="688934" y="1452791"/>
                  </a:lnTo>
                  <a:lnTo>
                    <a:pt x="738003" y="1457034"/>
                  </a:lnTo>
                  <a:lnTo>
                    <a:pt x="787907" y="1458467"/>
                  </a:lnTo>
                  <a:lnTo>
                    <a:pt x="837812" y="1457034"/>
                  </a:lnTo>
                  <a:lnTo>
                    <a:pt x="886881" y="1452791"/>
                  </a:lnTo>
                  <a:lnTo>
                    <a:pt x="935024" y="1445823"/>
                  </a:lnTo>
                  <a:lnTo>
                    <a:pt x="982147" y="1436214"/>
                  </a:lnTo>
                  <a:lnTo>
                    <a:pt x="1028160" y="1424050"/>
                  </a:lnTo>
                  <a:lnTo>
                    <a:pt x="1072972" y="1409416"/>
                  </a:lnTo>
                  <a:lnTo>
                    <a:pt x="1116490" y="1392395"/>
                  </a:lnTo>
                  <a:lnTo>
                    <a:pt x="1158623" y="1373074"/>
                  </a:lnTo>
                  <a:lnTo>
                    <a:pt x="1199280" y="1351536"/>
                  </a:lnTo>
                  <a:lnTo>
                    <a:pt x="1238368" y="1327866"/>
                  </a:lnTo>
                  <a:lnTo>
                    <a:pt x="1275797" y="1302150"/>
                  </a:lnTo>
                  <a:lnTo>
                    <a:pt x="1311475" y="1274472"/>
                  </a:lnTo>
                  <a:lnTo>
                    <a:pt x="1345310" y="1244917"/>
                  </a:lnTo>
                  <a:lnTo>
                    <a:pt x="1377211" y="1213570"/>
                  </a:lnTo>
                  <a:lnTo>
                    <a:pt x="1407086" y="1180515"/>
                  </a:lnTo>
                  <a:lnTo>
                    <a:pt x="1434844" y="1145837"/>
                  </a:lnTo>
                  <a:lnTo>
                    <a:pt x="1460392" y="1109622"/>
                  </a:lnTo>
                  <a:lnTo>
                    <a:pt x="1483640" y="1071953"/>
                  </a:lnTo>
                  <a:lnTo>
                    <a:pt x="1504496" y="1032917"/>
                  </a:lnTo>
                  <a:lnTo>
                    <a:pt x="1522868" y="992597"/>
                  </a:lnTo>
                  <a:lnTo>
                    <a:pt x="1538665" y="951078"/>
                  </a:lnTo>
                  <a:lnTo>
                    <a:pt x="1551795" y="908445"/>
                  </a:lnTo>
                  <a:lnTo>
                    <a:pt x="1562167" y="864783"/>
                  </a:lnTo>
                  <a:lnTo>
                    <a:pt x="1569688" y="820177"/>
                  </a:lnTo>
                  <a:lnTo>
                    <a:pt x="1574268" y="774712"/>
                  </a:lnTo>
                  <a:lnTo>
                    <a:pt x="1575815" y="728471"/>
                  </a:lnTo>
                  <a:close/>
                </a:path>
              </a:pathLst>
            </a:custGeom>
            <a:solidFill>
              <a:srgbClr val="A3BFE3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536448" y="3275076"/>
              <a:ext cx="1587500" cy="1468120"/>
            </a:xfrm>
            <a:custGeom>
              <a:avLst/>
              <a:gdLst/>
              <a:ahLst/>
              <a:cxnLst/>
              <a:rect l="l" t="t" r="r" b="b"/>
              <a:pathLst>
                <a:path w="1587500" h="1468120">
                  <a:moveTo>
                    <a:pt x="1574800" y="696468"/>
                  </a:moveTo>
                  <a:lnTo>
                    <a:pt x="1574800" y="621792"/>
                  </a:lnTo>
                  <a:lnTo>
                    <a:pt x="1562100" y="585216"/>
                  </a:lnTo>
                  <a:lnTo>
                    <a:pt x="1549400" y="550164"/>
                  </a:lnTo>
                  <a:lnTo>
                    <a:pt x="1549400" y="515112"/>
                  </a:lnTo>
                  <a:lnTo>
                    <a:pt x="1524000" y="448056"/>
                  </a:lnTo>
                  <a:lnTo>
                    <a:pt x="1485900" y="384048"/>
                  </a:lnTo>
                  <a:lnTo>
                    <a:pt x="1447800" y="323088"/>
                  </a:lnTo>
                  <a:lnTo>
                    <a:pt x="1422400" y="294132"/>
                  </a:lnTo>
                  <a:lnTo>
                    <a:pt x="1346200" y="214884"/>
                  </a:lnTo>
                  <a:lnTo>
                    <a:pt x="1295400" y="167640"/>
                  </a:lnTo>
                  <a:lnTo>
                    <a:pt x="1257300" y="144780"/>
                  </a:lnTo>
                  <a:lnTo>
                    <a:pt x="1231900" y="124968"/>
                  </a:lnTo>
                  <a:lnTo>
                    <a:pt x="1193800" y="106680"/>
                  </a:lnTo>
                  <a:lnTo>
                    <a:pt x="1168400" y="88392"/>
                  </a:lnTo>
                  <a:lnTo>
                    <a:pt x="1130300" y="71628"/>
                  </a:lnTo>
                  <a:lnTo>
                    <a:pt x="1054100" y="44196"/>
                  </a:lnTo>
                  <a:lnTo>
                    <a:pt x="1028700" y="32004"/>
                  </a:lnTo>
                  <a:lnTo>
                    <a:pt x="990600" y="22860"/>
                  </a:lnTo>
                  <a:lnTo>
                    <a:pt x="952500" y="15240"/>
                  </a:lnTo>
                  <a:lnTo>
                    <a:pt x="901700" y="7620"/>
                  </a:lnTo>
                  <a:lnTo>
                    <a:pt x="863600" y="3048"/>
                  </a:lnTo>
                  <a:lnTo>
                    <a:pt x="825500" y="0"/>
                  </a:lnTo>
                  <a:lnTo>
                    <a:pt x="749300" y="0"/>
                  </a:lnTo>
                  <a:lnTo>
                    <a:pt x="711200" y="3048"/>
                  </a:lnTo>
                  <a:lnTo>
                    <a:pt x="673100" y="7620"/>
                  </a:lnTo>
                  <a:lnTo>
                    <a:pt x="622300" y="15240"/>
                  </a:lnTo>
                  <a:lnTo>
                    <a:pt x="584200" y="22860"/>
                  </a:lnTo>
                  <a:lnTo>
                    <a:pt x="546100" y="32004"/>
                  </a:lnTo>
                  <a:lnTo>
                    <a:pt x="520700" y="44196"/>
                  </a:lnTo>
                  <a:lnTo>
                    <a:pt x="444500" y="71628"/>
                  </a:lnTo>
                  <a:lnTo>
                    <a:pt x="406400" y="88392"/>
                  </a:lnTo>
                  <a:lnTo>
                    <a:pt x="381000" y="106680"/>
                  </a:lnTo>
                  <a:lnTo>
                    <a:pt x="342900" y="124968"/>
                  </a:lnTo>
                  <a:lnTo>
                    <a:pt x="317500" y="144780"/>
                  </a:lnTo>
                  <a:lnTo>
                    <a:pt x="279400" y="167640"/>
                  </a:lnTo>
                  <a:lnTo>
                    <a:pt x="254000" y="190500"/>
                  </a:lnTo>
                  <a:lnTo>
                    <a:pt x="177800" y="266700"/>
                  </a:lnTo>
                  <a:lnTo>
                    <a:pt x="127000" y="323088"/>
                  </a:lnTo>
                  <a:lnTo>
                    <a:pt x="88900" y="384048"/>
                  </a:lnTo>
                  <a:lnTo>
                    <a:pt x="50800" y="448056"/>
                  </a:lnTo>
                  <a:lnTo>
                    <a:pt x="25400" y="515112"/>
                  </a:lnTo>
                  <a:lnTo>
                    <a:pt x="25400" y="550164"/>
                  </a:lnTo>
                  <a:lnTo>
                    <a:pt x="12700" y="585216"/>
                  </a:lnTo>
                  <a:lnTo>
                    <a:pt x="0" y="621792"/>
                  </a:lnTo>
                  <a:lnTo>
                    <a:pt x="0" y="696468"/>
                  </a:lnTo>
                  <a:lnTo>
                    <a:pt x="12700" y="659892"/>
                  </a:lnTo>
                  <a:lnTo>
                    <a:pt x="12700" y="623316"/>
                  </a:lnTo>
                  <a:lnTo>
                    <a:pt x="25400" y="553212"/>
                  </a:lnTo>
                  <a:lnTo>
                    <a:pt x="38100" y="518160"/>
                  </a:lnTo>
                  <a:lnTo>
                    <a:pt x="50800" y="484632"/>
                  </a:lnTo>
                  <a:lnTo>
                    <a:pt x="63500" y="452628"/>
                  </a:lnTo>
                  <a:lnTo>
                    <a:pt x="101600" y="388620"/>
                  </a:lnTo>
                  <a:lnTo>
                    <a:pt x="114300" y="358140"/>
                  </a:lnTo>
                  <a:lnTo>
                    <a:pt x="114300" y="359664"/>
                  </a:lnTo>
                  <a:lnTo>
                    <a:pt x="139700" y="329184"/>
                  </a:lnTo>
                  <a:lnTo>
                    <a:pt x="165100" y="300228"/>
                  </a:lnTo>
                  <a:lnTo>
                    <a:pt x="165100" y="301752"/>
                  </a:lnTo>
                  <a:lnTo>
                    <a:pt x="177800" y="274320"/>
                  </a:lnTo>
                  <a:lnTo>
                    <a:pt x="203200" y="246888"/>
                  </a:lnTo>
                  <a:lnTo>
                    <a:pt x="254000" y="198120"/>
                  </a:lnTo>
                  <a:lnTo>
                    <a:pt x="292100" y="175260"/>
                  </a:lnTo>
                  <a:lnTo>
                    <a:pt x="317500" y="153924"/>
                  </a:lnTo>
                  <a:lnTo>
                    <a:pt x="342900" y="140716"/>
                  </a:lnTo>
                  <a:lnTo>
                    <a:pt x="342900" y="134112"/>
                  </a:lnTo>
                  <a:lnTo>
                    <a:pt x="381000" y="114300"/>
                  </a:lnTo>
                  <a:lnTo>
                    <a:pt x="381000" y="115824"/>
                  </a:lnTo>
                  <a:lnTo>
                    <a:pt x="419100" y="97536"/>
                  </a:lnTo>
                  <a:lnTo>
                    <a:pt x="444500" y="82296"/>
                  </a:lnTo>
                  <a:lnTo>
                    <a:pt x="482600" y="67056"/>
                  </a:lnTo>
                  <a:lnTo>
                    <a:pt x="558800" y="42672"/>
                  </a:lnTo>
                  <a:lnTo>
                    <a:pt x="635000" y="24384"/>
                  </a:lnTo>
                  <a:lnTo>
                    <a:pt x="673100" y="18288"/>
                  </a:lnTo>
                  <a:lnTo>
                    <a:pt x="711200" y="13716"/>
                  </a:lnTo>
                  <a:lnTo>
                    <a:pt x="749300" y="10668"/>
                  </a:lnTo>
                  <a:lnTo>
                    <a:pt x="825500" y="10668"/>
                  </a:lnTo>
                  <a:lnTo>
                    <a:pt x="863600" y="13716"/>
                  </a:lnTo>
                  <a:lnTo>
                    <a:pt x="901700" y="18288"/>
                  </a:lnTo>
                  <a:lnTo>
                    <a:pt x="939800" y="24384"/>
                  </a:lnTo>
                  <a:lnTo>
                    <a:pt x="1016000" y="42672"/>
                  </a:lnTo>
                  <a:lnTo>
                    <a:pt x="1092200" y="67056"/>
                  </a:lnTo>
                  <a:lnTo>
                    <a:pt x="1130300" y="82296"/>
                  </a:lnTo>
                  <a:lnTo>
                    <a:pt x="1155700" y="97536"/>
                  </a:lnTo>
                  <a:lnTo>
                    <a:pt x="1193800" y="115824"/>
                  </a:lnTo>
                  <a:lnTo>
                    <a:pt x="1193800" y="114300"/>
                  </a:lnTo>
                  <a:lnTo>
                    <a:pt x="1257300" y="153924"/>
                  </a:lnTo>
                  <a:lnTo>
                    <a:pt x="1282700" y="175260"/>
                  </a:lnTo>
                  <a:lnTo>
                    <a:pt x="1320800" y="198120"/>
                  </a:lnTo>
                  <a:lnTo>
                    <a:pt x="1320800" y="206248"/>
                  </a:lnTo>
                  <a:lnTo>
                    <a:pt x="1346200" y="222504"/>
                  </a:lnTo>
                  <a:lnTo>
                    <a:pt x="1371600" y="246888"/>
                  </a:lnTo>
                  <a:lnTo>
                    <a:pt x="1397000" y="274320"/>
                  </a:lnTo>
                  <a:lnTo>
                    <a:pt x="1409700" y="301752"/>
                  </a:lnTo>
                  <a:lnTo>
                    <a:pt x="1409700" y="300228"/>
                  </a:lnTo>
                  <a:lnTo>
                    <a:pt x="1435100" y="329184"/>
                  </a:lnTo>
                  <a:lnTo>
                    <a:pt x="1460500" y="359664"/>
                  </a:lnTo>
                  <a:lnTo>
                    <a:pt x="1460500" y="358140"/>
                  </a:lnTo>
                  <a:lnTo>
                    <a:pt x="1473200" y="388620"/>
                  </a:lnTo>
                  <a:lnTo>
                    <a:pt x="1511300" y="452628"/>
                  </a:lnTo>
                  <a:lnTo>
                    <a:pt x="1524000" y="484632"/>
                  </a:lnTo>
                  <a:lnTo>
                    <a:pt x="1536700" y="518160"/>
                  </a:lnTo>
                  <a:lnTo>
                    <a:pt x="1549400" y="553212"/>
                  </a:lnTo>
                  <a:lnTo>
                    <a:pt x="1562100" y="623316"/>
                  </a:lnTo>
                  <a:lnTo>
                    <a:pt x="1562100" y="659892"/>
                  </a:lnTo>
                  <a:lnTo>
                    <a:pt x="1574800" y="696468"/>
                  </a:lnTo>
                  <a:close/>
                </a:path>
                <a:path w="1587500" h="1468120">
                  <a:moveTo>
                    <a:pt x="355600" y="1333500"/>
                  </a:moveTo>
                  <a:lnTo>
                    <a:pt x="317500" y="1313688"/>
                  </a:lnTo>
                  <a:lnTo>
                    <a:pt x="292100" y="1292352"/>
                  </a:lnTo>
                  <a:lnTo>
                    <a:pt x="254000" y="1269492"/>
                  </a:lnTo>
                  <a:lnTo>
                    <a:pt x="203200" y="1220724"/>
                  </a:lnTo>
                  <a:lnTo>
                    <a:pt x="177800" y="1193292"/>
                  </a:lnTo>
                  <a:lnTo>
                    <a:pt x="165100" y="1165860"/>
                  </a:lnTo>
                  <a:lnTo>
                    <a:pt x="139700" y="1138428"/>
                  </a:lnTo>
                  <a:lnTo>
                    <a:pt x="114300" y="1107948"/>
                  </a:lnTo>
                  <a:lnTo>
                    <a:pt x="114300" y="1109472"/>
                  </a:lnTo>
                  <a:lnTo>
                    <a:pt x="101600" y="1078992"/>
                  </a:lnTo>
                  <a:lnTo>
                    <a:pt x="63500" y="1014984"/>
                  </a:lnTo>
                  <a:lnTo>
                    <a:pt x="50800" y="982980"/>
                  </a:lnTo>
                  <a:lnTo>
                    <a:pt x="38100" y="947928"/>
                  </a:lnTo>
                  <a:lnTo>
                    <a:pt x="38100" y="949452"/>
                  </a:lnTo>
                  <a:lnTo>
                    <a:pt x="25400" y="914400"/>
                  </a:lnTo>
                  <a:lnTo>
                    <a:pt x="12700" y="844296"/>
                  </a:lnTo>
                  <a:lnTo>
                    <a:pt x="12700" y="807720"/>
                  </a:lnTo>
                  <a:lnTo>
                    <a:pt x="0" y="771144"/>
                  </a:lnTo>
                  <a:lnTo>
                    <a:pt x="0" y="845820"/>
                  </a:lnTo>
                  <a:lnTo>
                    <a:pt x="12700" y="882396"/>
                  </a:lnTo>
                  <a:lnTo>
                    <a:pt x="25400" y="917448"/>
                  </a:lnTo>
                  <a:lnTo>
                    <a:pt x="25400" y="952500"/>
                  </a:lnTo>
                  <a:lnTo>
                    <a:pt x="50800" y="1019556"/>
                  </a:lnTo>
                  <a:lnTo>
                    <a:pt x="88900" y="1083564"/>
                  </a:lnTo>
                  <a:lnTo>
                    <a:pt x="127000" y="1144524"/>
                  </a:lnTo>
                  <a:lnTo>
                    <a:pt x="152400" y="1173480"/>
                  </a:lnTo>
                  <a:lnTo>
                    <a:pt x="228600" y="1252728"/>
                  </a:lnTo>
                  <a:lnTo>
                    <a:pt x="279400" y="1299972"/>
                  </a:lnTo>
                  <a:lnTo>
                    <a:pt x="342900" y="1342644"/>
                  </a:lnTo>
                  <a:lnTo>
                    <a:pt x="342900" y="1333500"/>
                  </a:lnTo>
                  <a:lnTo>
                    <a:pt x="355600" y="1333500"/>
                  </a:lnTo>
                  <a:close/>
                </a:path>
                <a:path w="1587500" h="1468120">
                  <a:moveTo>
                    <a:pt x="355600" y="134112"/>
                  </a:moveTo>
                  <a:lnTo>
                    <a:pt x="342900" y="134112"/>
                  </a:lnTo>
                  <a:lnTo>
                    <a:pt x="342900" y="140716"/>
                  </a:lnTo>
                  <a:lnTo>
                    <a:pt x="355600" y="134112"/>
                  </a:lnTo>
                  <a:close/>
                </a:path>
                <a:path w="1587500" h="1468120">
                  <a:moveTo>
                    <a:pt x="1320800" y="1277112"/>
                  </a:moveTo>
                  <a:lnTo>
                    <a:pt x="1320800" y="1269492"/>
                  </a:lnTo>
                  <a:lnTo>
                    <a:pt x="1282700" y="1292352"/>
                  </a:lnTo>
                  <a:lnTo>
                    <a:pt x="1257300" y="1313688"/>
                  </a:lnTo>
                  <a:lnTo>
                    <a:pt x="1219200" y="1333500"/>
                  </a:lnTo>
                  <a:lnTo>
                    <a:pt x="1193800" y="1351788"/>
                  </a:lnTo>
                  <a:lnTo>
                    <a:pt x="1155700" y="1370076"/>
                  </a:lnTo>
                  <a:lnTo>
                    <a:pt x="1130300" y="1385316"/>
                  </a:lnTo>
                  <a:lnTo>
                    <a:pt x="1092200" y="1400556"/>
                  </a:lnTo>
                  <a:lnTo>
                    <a:pt x="1016000" y="1424940"/>
                  </a:lnTo>
                  <a:lnTo>
                    <a:pt x="977900" y="1434084"/>
                  </a:lnTo>
                  <a:lnTo>
                    <a:pt x="901700" y="1449324"/>
                  </a:lnTo>
                  <a:lnTo>
                    <a:pt x="863600" y="1453896"/>
                  </a:lnTo>
                  <a:lnTo>
                    <a:pt x="825500" y="1456944"/>
                  </a:lnTo>
                  <a:lnTo>
                    <a:pt x="749300" y="1456944"/>
                  </a:lnTo>
                  <a:lnTo>
                    <a:pt x="711200" y="1453896"/>
                  </a:lnTo>
                  <a:lnTo>
                    <a:pt x="673100" y="1449324"/>
                  </a:lnTo>
                  <a:lnTo>
                    <a:pt x="635000" y="1443228"/>
                  </a:lnTo>
                  <a:lnTo>
                    <a:pt x="558800" y="1424940"/>
                  </a:lnTo>
                  <a:lnTo>
                    <a:pt x="482600" y="1400556"/>
                  </a:lnTo>
                  <a:lnTo>
                    <a:pt x="444500" y="1385316"/>
                  </a:lnTo>
                  <a:lnTo>
                    <a:pt x="419100" y="1370076"/>
                  </a:lnTo>
                  <a:lnTo>
                    <a:pt x="342900" y="1333500"/>
                  </a:lnTo>
                  <a:lnTo>
                    <a:pt x="342900" y="1342644"/>
                  </a:lnTo>
                  <a:lnTo>
                    <a:pt x="381000" y="1360932"/>
                  </a:lnTo>
                  <a:lnTo>
                    <a:pt x="406400" y="1379220"/>
                  </a:lnTo>
                  <a:lnTo>
                    <a:pt x="444500" y="1395984"/>
                  </a:lnTo>
                  <a:lnTo>
                    <a:pt x="520700" y="1423416"/>
                  </a:lnTo>
                  <a:lnTo>
                    <a:pt x="546100" y="1434084"/>
                  </a:lnTo>
                  <a:lnTo>
                    <a:pt x="584200" y="1444752"/>
                  </a:lnTo>
                  <a:lnTo>
                    <a:pt x="622300" y="1452372"/>
                  </a:lnTo>
                  <a:lnTo>
                    <a:pt x="673100" y="1459992"/>
                  </a:lnTo>
                  <a:lnTo>
                    <a:pt x="711200" y="1464564"/>
                  </a:lnTo>
                  <a:lnTo>
                    <a:pt x="787400" y="1467612"/>
                  </a:lnTo>
                  <a:lnTo>
                    <a:pt x="863600" y="1464564"/>
                  </a:lnTo>
                  <a:lnTo>
                    <a:pt x="901700" y="1459992"/>
                  </a:lnTo>
                  <a:lnTo>
                    <a:pt x="952500" y="1452372"/>
                  </a:lnTo>
                  <a:lnTo>
                    <a:pt x="990600" y="1444752"/>
                  </a:lnTo>
                  <a:lnTo>
                    <a:pt x="1028700" y="1434084"/>
                  </a:lnTo>
                  <a:lnTo>
                    <a:pt x="1054100" y="1423416"/>
                  </a:lnTo>
                  <a:lnTo>
                    <a:pt x="1130300" y="1395984"/>
                  </a:lnTo>
                  <a:lnTo>
                    <a:pt x="1168400" y="1379220"/>
                  </a:lnTo>
                  <a:lnTo>
                    <a:pt x="1193800" y="1360932"/>
                  </a:lnTo>
                  <a:lnTo>
                    <a:pt x="1231900" y="1342644"/>
                  </a:lnTo>
                  <a:lnTo>
                    <a:pt x="1295400" y="1299972"/>
                  </a:lnTo>
                  <a:lnTo>
                    <a:pt x="1320800" y="1277112"/>
                  </a:lnTo>
                  <a:close/>
                </a:path>
                <a:path w="1587500" h="1468120">
                  <a:moveTo>
                    <a:pt x="1320800" y="206248"/>
                  </a:moveTo>
                  <a:lnTo>
                    <a:pt x="1320800" y="198120"/>
                  </a:lnTo>
                  <a:lnTo>
                    <a:pt x="1308100" y="198120"/>
                  </a:lnTo>
                  <a:lnTo>
                    <a:pt x="1320800" y="206248"/>
                  </a:lnTo>
                  <a:close/>
                </a:path>
                <a:path w="1587500" h="1468120">
                  <a:moveTo>
                    <a:pt x="1574800" y="845820"/>
                  </a:moveTo>
                  <a:lnTo>
                    <a:pt x="1574800" y="771144"/>
                  </a:lnTo>
                  <a:lnTo>
                    <a:pt x="1562100" y="807720"/>
                  </a:lnTo>
                  <a:lnTo>
                    <a:pt x="1562100" y="844296"/>
                  </a:lnTo>
                  <a:lnTo>
                    <a:pt x="1549400" y="914400"/>
                  </a:lnTo>
                  <a:lnTo>
                    <a:pt x="1536700" y="949452"/>
                  </a:lnTo>
                  <a:lnTo>
                    <a:pt x="1536700" y="947928"/>
                  </a:lnTo>
                  <a:lnTo>
                    <a:pt x="1524000" y="982980"/>
                  </a:lnTo>
                  <a:lnTo>
                    <a:pt x="1511300" y="1014984"/>
                  </a:lnTo>
                  <a:lnTo>
                    <a:pt x="1473200" y="1078992"/>
                  </a:lnTo>
                  <a:lnTo>
                    <a:pt x="1460500" y="1109472"/>
                  </a:lnTo>
                  <a:lnTo>
                    <a:pt x="1460500" y="1107948"/>
                  </a:lnTo>
                  <a:lnTo>
                    <a:pt x="1435100" y="1138428"/>
                  </a:lnTo>
                  <a:lnTo>
                    <a:pt x="1409700" y="1165860"/>
                  </a:lnTo>
                  <a:lnTo>
                    <a:pt x="1397000" y="1193292"/>
                  </a:lnTo>
                  <a:lnTo>
                    <a:pt x="1371600" y="1220724"/>
                  </a:lnTo>
                  <a:lnTo>
                    <a:pt x="1346200" y="1245108"/>
                  </a:lnTo>
                  <a:lnTo>
                    <a:pt x="1308100" y="1269492"/>
                  </a:lnTo>
                  <a:lnTo>
                    <a:pt x="1320800" y="1269492"/>
                  </a:lnTo>
                  <a:lnTo>
                    <a:pt x="1320800" y="1277112"/>
                  </a:lnTo>
                  <a:lnTo>
                    <a:pt x="1346200" y="1252728"/>
                  </a:lnTo>
                  <a:lnTo>
                    <a:pt x="1397000" y="1200912"/>
                  </a:lnTo>
                  <a:lnTo>
                    <a:pt x="1447800" y="1144524"/>
                  </a:lnTo>
                  <a:lnTo>
                    <a:pt x="1485900" y="1083564"/>
                  </a:lnTo>
                  <a:lnTo>
                    <a:pt x="1524000" y="1019556"/>
                  </a:lnTo>
                  <a:lnTo>
                    <a:pt x="1549400" y="952500"/>
                  </a:lnTo>
                  <a:lnTo>
                    <a:pt x="1549400" y="917448"/>
                  </a:lnTo>
                  <a:lnTo>
                    <a:pt x="1562100" y="882396"/>
                  </a:lnTo>
                  <a:lnTo>
                    <a:pt x="1574800" y="845820"/>
                  </a:lnTo>
                  <a:close/>
                </a:path>
                <a:path w="1587500" h="1468120">
                  <a:moveTo>
                    <a:pt x="1587500" y="733044"/>
                  </a:moveTo>
                  <a:lnTo>
                    <a:pt x="1574800" y="696468"/>
                  </a:lnTo>
                  <a:lnTo>
                    <a:pt x="1574800" y="771144"/>
                  </a:lnTo>
                  <a:lnTo>
                    <a:pt x="1587500" y="733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368028" y="3296773"/>
            <a:ext cx="928407" cy="449784"/>
          </a:xfrm>
          <a:prstGeom prst="rect">
            <a:avLst/>
          </a:prstGeom>
        </p:spPr>
        <p:txBody>
          <a:bodyPr vert="horz" wrap="square" lIns="0" tIns="26334" rIns="0" bIns="0" rtlCol="0">
            <a:spAutoFit/>
          </a:bodyPr>
          <a:lstStyle/>
          <a:p>
            <a:pPr marL="11206" marR="4483" algn="ctr">
              <a:lnSpc>
                <a:spcPts val="1121"/>
              </a:lnSpc>
              <a:spcBef>
                <a:spcPts val="207"/>
              </a:spcBef>
            </a:pPr>
            <a:r>
              <a:rPr sz="1015" dirty="0">
                <a:solidFill>
                  <a:srgbClr val="FFFFFF"/>
                </a:solidFill>
                <a:latin typeface="Verdana"/>
                <a:cs typeface="Verdana"/>
              </a:rPr>
              <a:t>Designación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44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015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13" dirty="0">
                <a:solidFill>
                  <a:srgbClr val="FFFFFF"/>
                </a:solidFill>
                <a:latin typeface="Verdana"/>
                <a:cs typeface="Verdana"/>
              </a:rPr>
              <a:t>debates</a:t>
            </a:r>
            <a:endParaRPr sz="1015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63075" y="4149763"/>
            <a:ext cx="2376207" cy="1380004"/>
            <a:chOff x="6691884" y="4703064"/>
            <a:chExt cx="2693035" cy="1564005"/>
          </a:xfrm>
        </p:grpSpPr>
        <p:sp>
          <p:nvSpPr>
            <p:cNvPr id="29" name="object 29"/>
            <p:cNvSpPr/>
            <p:nvPr/>
          </p:nvSpPr>
          <p:spPr>
            <a:xfrm>
              <a:off x="6694932" y="4706111"/>
              <a:ext cx="2687320" cy="1559560"/>
            </a:xfrm>
            <a:custGeom>
              <a:avLst/>
              <a:gdLst/>
              <a:ahLst/>
              <a:cxnLst/>
              <a:rect l="l" t="t" r="r" b="b"/>
              <a:pathLst>
                <a:path w="2687320" h="1559560">
                  <a:moveTo>
                    <a:pt x="2686811" y="1298447"/>
                  </a:moveTo>
                  <a:lnTo>
                    <a:pt x="2686811" y="259079"/>
                  </a:lnTo>
                  <a:lnTo>
                    <a:pt x="2682643" y="212465"/>
                  </a:lnTo>
                  <a:lnTo>
                    <a:pt x="2670622" y="168610"/>
                  </a:lnTo>
                  <a:lnTo>
                    <a:pt x="2651477" y="128241"/>
                  </a:lnTo>
                  <a:lnTo>
                    <a:pt x="2625935" y="92088"/>
                  </a:lnTo>
                  <a:lnTo>
                    <a:pt x="2594723" y="60876"/>
                  </a:lnTo>
                  <a:lnTo>
                    <a:pt x="2558570" y="35334"/>
                  </a:lnTo>
                  <a:lnTo>
                    <a:pt x="2518201" y="16189"/>
                  </a:lnTo>
                  <a:lnTo>
                    <a:pt x="2474346" y="4168"/>
                  </a:lnTo>
                  <a:lnTo>
                    <a:pt x="2427731" y="0"/>
                  </a:lnTo>
                  <a:lnTo>
                    <a:pt x="259079" y="0"/>
                  </a:lnTo>
                  <a:lnTo>
                    <a:pt x="212465" y="4168"/>
                  </a:lnTo>
                  <a:lnTo>
                    <a:pt x="168610" y="16189"/>
                  </a:lnTo>
                  <a:lnTo>
                    <a:pt x="128241" y="35334"/>
                  </a:lnTo>
                  <a:lnTo>
                    <a:pt x="92088" y="60876"/>
                  </a:lnTo>
                  <a:lnTo>
                    <a:pt x="60876" y="92088"/>
                  </a:lnTo>
                  <a:lnTo>
                    <a:pt x="35334" y="128241"/>
                  </a:lnTo>
                  <a:lnTo>
                    <a:pt x="16189" y="168610"/>
                  </a:lnTo>
                  <a:lnTo>
                    <a:pt x="4168" y="212465"/>
                  </a:lnTo>
                  <a:lnTo>
                    <a:pt x="0" y="259079"/>
                  </a:lnTo>
                  <a:lnTo>
                    <a:pt x="0" y="1298447"/>
                  </a:lnTo>
                  <a:lnTo>
                    <a:pt x="4168" y="1345114"/>
                  </a:lnTo>
                  <a:lnTo>
                    <a:pt x="16189" y="1389110"/>
                  </a:lnTo>
                  <a:lnTo>
                    <a:pt x="35334" y="1429681"/>
                  </a:lnTo>
                  <a:lnTo>
                    <a:pt x="60876" y="1466075"/>
                  </a:lnTo>
                  <a:lnTo>
                    <a:pt x="92088" y="1497540"/>
                  </a:lnTo>
                  <a:lnTo>
                    <a:pt x="128241" y="1523322"/>
                  </a:lnTo>
                  <a:lnTo>
                    <a:pt x="168610" y="1542670"/>
                  </a:lnTo>
                  <a:lnTo>
                    <a:pt x="212465" y="1554831"/>
                  </a:lnTo>
                  <a:lnTo>
                    <a:pt x="259079" y="1559051"/>
                  </a:lnTo>
                  <a:lnTo>
                    <a:pt x="2427731" y="1559051"/>
                  </a:lnTo>
                  <a:lnTo>
                    <a:pt x="2474346" y="1554831"/>
                  </a:lnTo>
                  <a:lnTo>
                    <a:pt x="2518201" y="1542670"/>
                  </a:lnTo>
                  <a:lnTo>
                    <a:pt x="2558570" y="1523322"/>
                  </a:lnTo>
                  <a:lnTo>
                    <a:pt x="2594723" y="1497540"/>
                  </a:lnTo>
                  <a:lnTo>
                    <a:pt x="2625935" y="1466075"/>
                  </a:lnTo>
                  <a:lnTo>
                    <a:pt x="2651477" y="1429681"/>
                  </a:lnTo>
                  <a:lnTo>
                    <a:pt x="2670622" y="1389110"/>
                  </a:lnTo>
                  <a:lnTo>
                    <a:pt x="2682643" y="1345114"/>
                  </a:lnTo>
                  <a:lnTo>
                    <a:pt x="2686811" y="129844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6691884" y="4703064"/>
              <a:ext cx="2693035" cy="1564005"/>
            </a:xfrm>
            <a:custGeom>
              <a:avLst/>
              <a:gdLst/>
              <a:ahLst/>
              <a:cxnLst/>
              <a:rect l="l" t="t" r="r" b="b"/>
              <a:pathLst>
                <a:path w="2693034" h="1564004">
                  <a:moveTo>
                    <a:pt x="2692908" y="1315212"/>
                  </a:moveTo>
                  <a:lnTo>
                    <a:pt x="2692908" y="248412"/>
                  </a:lnTo>
                  <a:lnTo>
                    <a:pt x="2691384" y="236220"/>
                  </a:lnTo>
                  <a:lnTo>
                    <a:pt x="2689860" y="222504"/>
                  </a:lnTo>
                  <a:lnTo>
                    <a:pt x="2686812" y="210312"/>
                  </a:lnTo>
                  <a:lnTo>
                    <a:pt x="2683764" y="196596"/>
                  </a:lnTo>
                  <a:lnTo>
                    <a:pt x="2680716" y="184404"/>
                  </a:lnTo>
                  <a:lnTo>
                    <a:pt x="2660904" y="137160"/>
                  </a:lnTo>
                  <a:lnTo>
                    <a:pt x="2633472" y="96012"/>
                  </a:lnTo>
                  <a:lnTo>
                    <a:pt x="2596896" y="59436"/>
                  </a:lnTo>
                  <a:lnTo>
                    <a:pt x="2555748" y="32004"/>
                  </a:lnTo>
                  <a:lnTo>
                    <a:pt x="2496312" y="7620"/>
                  </a:lnTo>
                  <a:lnTo>
                    <a:pt x="2482596" y="6096"/>
                  </a:lnTo>
                  <a:lnTo>
                    <a:pt x="2470404" y="3048"/>
                  </a:lnTo>
                  <a:lnTo>
                    <a:pt x="2456688" y="1524"/>
                  </a:lnTo>
                  <a:lnTo>
                    <a:pt x="2444496" y="0"/>
                  </a:lnTo>
                  <a:lnTo>
                    <a:pt x="248412" y="0"/>
                  </a:lnTo>
                  <a:lnTo>
                    <a:pt x="236220" y="1524"/>
                  </a:lnTo>
                  <a:lnTo>
                    <a:pt x="222504" y="3048"/>
                  </a:lnTo>
                  <a:lnTo>
                    <a:pt x="208788" y="6096"/>
                  </a:lnTo>
                  <a:lnTo>
                    <a:pt x="160020" y="21336"/>
                  </a:lnTo>
                  <a:lnTo>
                    <a:pt x="115824" y="44196"/>
                  </a:lnTo>
                  <a:lnTo>
                    <a:pt x="76200" y="76200"/>
                  </a:lnTo>
                  <a:lnTo>
                    <a:pt x="44196" y="115824"/>
                  </a:lnTo>
                  <a:lnTo>
                    <a:pt x="21336" y="160020"/>
                  </a:lnTo>
                  <a:lnTo>
                    <a:pt x="15240" y="172212"/>
                  </a:lnTo>
                  <a:lnTo>
                    <a:pt x="12192" y="184404"/>
                  </a:lnTo>
                  <a:lnTo>
                    <a:pt x="7620" y="196596"/>
                  </a:lnTo>
                  <a:lnTo>
                    <a:pt x="4572" y="210312"/>
                  </a:lnTo>
                  <a:lnTo>
                    <a:pt x="3048" y="222504"/>
                  </a:lnTo>
                  <a:lnTo>
                    <a:pt x="1524" y="236220"/>
                  </a:lnTo>
                  <a:lnTo>
                    <a:pt x="0" y="248412"/>
                  </a:lnTo>
                  <a:lnTo>
                    <a:pt x="0" y="1315212"/>
                  </a:lnTo>
                  <a:lnTo>
                    <a:pt x="1524" y="1328928"/>
                  </a:lnTo>
                  <a:lnTo>
                    <a:pt x="3048" y="1341120"/>
                  </a:lnTo>
                  <a:lnTo>
                    <a:pt x="4572" y="1354836"/>
                  </a:lnTo>
                  <a:lnTo>
                    <a:pt x="4572" y="262128"/>
                  </a:lnTo>
                  <a:lnTo>
                    <a:pt x="6096" y="249936"/>
                  </a:lnTo>
                  <a:lnTo>
                    <a:pt x="6096" y="236220"/>
                  </a:lnTo>
                  <a:lnTo>
                    <a:pt x="7620" y="224028"/>
                  </a:lnTo>
                  <a:lnTo>
                    <a:pt x="10668" y="210312"/>
                  </a:lnTo>
                  <a:lnTo>
                    <a:pt x="16764" y="185928"/>
                  </a:lnTo>
                  <a:lnTo>
                    <a:pt x="25908" y="161544"/>
                  </a:lnTo>
                  <a:lnTo>
                    <a:pt x="25908" y="163068"/>
                  </a:lnTo>
                  <a:lnTo>
                    <a:pt x="36576" y="140208"/>
                  </a:lnTo>
                  <a:lnTo>
                    <a:pt x="64008" y="99060"/>
                  </a:lnTo>
                  <a:lnTo>
                    <a:pt x="99060" y="64008"/>
                  </a:lnTo>
                  <a:lnTo>
                    <a:pt x="140208" y="36576"/>
                  </a:lnTo>
                  <a:lnTo>
                    <a:pt x="161544" y="26619"/>
                  </a:lnTo>
                  <a:lnTo>
                    <a:pt x="161544" y="25908"/>
                  </a:lnTo>
                  <a:lnTo>
                    <a:pt x="185928" y="16764"/>
                  </a:lnTo>
                  <a:lnTo>
                    <a:pt x="210312" y="10668"/>
                  </a:lnTo>
                  <a:lnTo>
                    <a:pt x="222504" y="7958"/>
                  </a:lnTo>
                  <a:lnTo>
                    <a:pt x="222504" y="7620"/>
                  </a:lnTo>
                  <a:lnTo>
                    <a:pt x="236220" y="6096"/>
                  </a:lnTo>
                  <a:lnTo>
                    <a:pt x="249936" y="6096"/>
                  </a:lnTo>
                  <a:lnTo>
                    <a:pt x="262128" y="4572"/>
                  </a:lnTo>
                  <a:lnTo>
                    <a:pt x="2430780" y="4572"/>
                  </a:lnTo>
                  <a:lnTo>
                    <a:pt x="2442972" y="6096"/>
                  </a:lnTo>
                  <a:lnTo>
                    <a:pt x="2456688" y="6096"/>
                  </a:lnTo>
                  <a:lnTo>
                    <a:pt x="2506980" y="16764"/>
                  </a:lnTo>
                  <a:lnTo>
                    <a:pt x="2552700" y="36576"/>
                  </a:lnTo>
                  <a:lnTo>
                    <a:pt x="2593848" y="64008"/>
                  </a:lnTo>
                  <a:lnTo>
                    <a:pt x="2628900" y="99060"/>
                  </a:lnTo>
                  <a:lnTo>
                    <a:pt x="2656332" y="140208"/>
                  </a:lnTo>
                  <a:lnTo>
                    <a:pt x="2676144" y="185928"/>
                  </a:lnTo>
                  <a:lnTo>
                    <a:pt x="2685288" y="224028"/>
                  </a:lnTo>
                  <a:lnTo>
                    <a:pt x="2686812" y="236220"/>
                  </a:lnTo>
                  <a:lnTo>
                    <a:pt x="2686812" y="1354836"/>
                  </a:lnTo>
                  <a:lnTo>
                    <a:pt x="2689860" y="1341120"/>
                  </a:lnTo>
                  <a:lnTo>
                    <a:pt x="2691384" y="1328928"/>
                  </a:lnTo>
                  <a:lnTo>
                    <a:pt x="2692908" y="1315212"/>
                  </a:lnTo>
                  <a:close/>
                </a:path>
                <a:path w="2693034" h="1564004">
                  <a:moveTo>
                    <a:pt x="163068" y="1539240"/>
                  </a:moveTo>
                  <a:lnTo>
                    <a:pt x="140208" y="1528572"/>
                  </a:lnTo>
                  <a:lnTo>
                    <a:pt x="118872" y="1514856"/>
                  </a:lnTo>
                  <a:lnTo>
                    <a:pt x="99060" y="1499616"/>
                  </a:lnTo>
                  <a:lnTo>
                    <a:pt x="80772" y="1482852"/>
                  </a:lnTo>
                  <a:lnTo>
                    <a:pt x="80772" y="1484376"/>
                  </a:lnTo>
                  <a:lnTo>
                    <a:pt x="64008" y="1464564"/>
                  </a:lnTo>
                  <a:lnTo>
                    <a:pt x="64008" y="1466088"/>
                  </a:lnTo>
                  <a:lnTo>
                    <a:pt x="48768" y="1444752"/>
                  </a:lnTo>
                  <a:lnTo>
                    <a:pt x="48768" y="1446276"/>
                  </a:lnTo>
                  <a:lnTo>
                    <a:pt x="36576" y="1424940"/>
                  </a:lnTo>
                  <a:lnTo>
                    <a:pt x="25908" y="1402080"/>
                  </a:lnTo>
                  <a:lnTo>
                    <a:pt x="16764" y="1377696"/>
                  </a:lnTo>
                  <a:lnTo>
                    <a:pt x="7620" y="1341120"/>
                  </a:lnTo>
                  <a:lnTo>
                    <a:pt x="6096" y="1327404"/>
                  </a:lnTo>
                  <a:lnTo>
                    <a:pt x="6096" y="1315212"/>
                  </a:lnTo>
                  <a:lnTo>
                    <a:pt x="4572" y="1301496"/>
                  </a:lnTo>
                  <a:lnTo>
                    <a:pt x="4572" y="1354836"/>
                  </a:lnTo>
                  <a:lnTo>
                    <a:pt x="7620" y="1367028"/>
                  </a:lnTo>
                  <a:lnTo>
                    <a:pt x="12192" y="1379220"/>
                  </a:lnTo>
                  <a:lnTo>
                    <a:pt x="15240" y="1391412"/>
                  </a:lnTo>
                  <a:lnTo>
                    <a:pt x="21336" y="1403604"/>
                  </a:lnTo>
                  <a:lnTo>
                    <a:pt x="32004" y="1426464"/>
                  </a:lnTo>
                  <a:lnTo>
                    <a:pt x="44196" y="1447800"/>
                  </a:lnTo>
                  <a:lnTo>
                    <a:pt x="76200" y="1487424"/>
                  </a:lnTo>
                  <a:lnTo>
                    <a:pt x="115824" y="1519428"/>
                  </a:lnTo>
                  <a:lnTo>
                    <a:pt x="160020" y="1543812"/>
                  </a:lnTo>
                  <a:lnTo>
                    <a:pt x="161544" y="1544383"/>
                  </a:lnTo>
                  <a:lnTo>
                    <a:pt x="161544" y="1539240"/>
                  </a:lnTo>
                  <a:lnTo>
                    <a:pt x="163068" y="1539240"/>
                  </a:lnTo>
                  <a:close/>
                </a:path>
                <a:path w="2693034" h="1564004">
                  <a:moveTo>
                    <a:pt x="163068" y="25908"/>
                  </a:moveTo>
                  <a:lnTo>
                    <a:pt x="161544" y="25908"/>
                  </a:lnTo>
                  <a:lnTo>
                    <a:pt x="161544" y="26619"/>
                  </a:lnTo>
                  <a:lnTo>
                    <a:pt x="163068" y="25908"/>
                  </a:lnTo>
                  <a:close/>
                </a:path>
                <a:path w="2693034" h="1564004">
                  <a:moveTo>
                    <a:pt x="224028" y="1556004"/>
                  </a:moveTo>
                  <a:lnTo>
                    <a:pt x="210312" y="1554480"/>
                  </a:lnTo>
                  <a:lnTo>
                    <a:pt x="198120" y="1551432"/>
                  </a:lnTo>
                  <a:lnTo>
                    <a:pt x="185928" y="1546860"/>
                  </a:lnTo>
                  <a:lnTo>
                    <a:pt x="173736" y="1543812"/>
                  </a:lnTo>
                  <a:lnTo>
                    <a:pt x="161544" y="1539240"/>
                  </a:lnTo>
                  <a:lnTo>
                    <a:pt x="161544" y="1544383"/>
                  </a:lnTo>
                  <a:lnTo>
                    <a:pt x="184404" y="1552956"/>
                  </a:lnTo>
                  <a:lnTo>
                    <a:pt x="208788" y="1559052"/>
                  </a:lnTo>
                  <a:lnTo>
                    <a:pt x="222504" y="1560576"/>
                  </a:lnTo>
                  <a:lnTo>
                    <a:pt x="222504" y="1556004"/>
                  </a:lnTo>
                  <a:lnTo>
                    <a:pt x="224028" y="1556004"/>
                  </a:lnTo>
                  <a:close/>
                </a:path>
                <a:path w="2693034" h="1564004">
                  <a:moveTo>
                    <a:pt x="224028" y="7620"/>
                  </a:moveTo>
                  <a:lnTo>
                    <a:pt x="222504" y="7620"/>
                  </a:lnTo>
                  <a:lnTo>
                    <a:pt x="222504" y="7958"/>
                  </a:lnTo>
                  <a:lnTo>
                    <a:pt x="224028" y="7620"/>
                  </a:lnTo>
                  <a:close/>
                </a:path>
                <a:path w="2693034" h="1564004">
                  <a:moveTo>
                    <a:pt x="2686812" y="1354836"/>
                  </a:moveTo>
                  <a:lnTo>
                    <a:pt x="2686812" y="1327404"/>
                  </a:lnTo>
                  <a:lnTo>
                    <a:pt x="2685288" y="1341120"/>
                  </a:lnTo>
                  <a:lnTo>
                    <a:pt x="2676144" y="1377696"/>
                  </a:lnTo>
                  <a:lnTo>
                    <a:pt x="2667000" y="1402080"/>
                  </a:lnTo>
                  <a:lnTo>
                    <a:pt x="2656332" y="1424940"/>
                  </a:lnTo>
                  <a:lnTo>
                    <a:pt x="2644140" y="1446276"/>
                  </a:lnTo>
                  <a:lnTo>
                    <a:pt x="2644140" y="1444752"/>
                  </a:lnTo>
                  <a:lnTo>
                    <a:pt x="2628900" y="1466088"/>
                  </a:lnTo>
                  <a:lnTo>
                    <a:pt x="2628900" y="1464564"/>
                  </a:lnTo>
                  <a:lnTo>
                    <a:pt x="2612136" y="1484376"/>
                  </a:lnTo>
                  <a:lnTo>
                    <a:pt x="2612136" y="1482852"/>
                  </a:lnTo>
                  <a:lnTo>
                    <a:pt x="2574036" y="1514856"/>
                  </a:lnTo>
                  <a:lnTo>
                    <a:pt x="2529840" y="1539240"/>
                  </a:lnTo>
                  <a:lnTo>
                    <a:pt x="2506980" y="1546860"/>
                  </a:lnTo>
                  <a:lnTo>
                    <a:pt x="2494788" y="1551432"/>
                  </a:lnTo>
                  <a:lnTo>
                    <a:pt x="2482596" y="1554480"/>
                  </a:lnTo>
                  <a:lnTo>
                    <a:pt x="2482596" y="1552956"/>
                  </a:lnTo>
                  <a:lnTo>
                    <a:pt x="2468880" y="1556004"/>
                  </a:lnTo>
                  <a:lnTo>
                    <a:pt x="2456688" y="1557528"/>
                  </a:lnTo>
                  <a:lnTo>
                    <a:pt x="2442972" y="1559052"/>
                  </a:lnTo>
                  <a:lnTo>
                    <a:pt x="249936" y="1559052"/>
                  </a:lnTo>
                  <a:lnTo>
                    <a:pt x="222504" y="1556004"/>
                  </a:lnTo>
                  <a:lnTo>
                    <a:pt x="222504" y="1560576"/>
                  </a:lnTo>
                  <a:lnTo>
                    <a:pt x="236220" y="1563624"/>
                  </a:lnTo>
                  <a:lnTo>
                    <a:pt x="2456688" y="1563624"/>
                  </a:lnTo>
                  <a:lnTo>
                    <a:pt x="2470404" y="1560576"/>
                  </a:lnTo>
                  <a:lnTo>
                    <a:pt x="2482596" y="1559052"/>
                  </a:lnTo>
                  <a:lnTo>
                    <a:pt x="2532888" y="1543812"/>
                  </a:lnTo>
                  <a:lnTo>
                    <a:pt x="2577084" y="1519428"/>
                  </a:lnTo>
                  <a:lnTo>
                    <a:pt x="2615184" y="1487424"/>
                  </a:lnTo>
                  <a:lnTo>
                    <a:pt x="2660904" y="1426464"/>
                  </a:lnTo>
                  <a:lnTo>
                    <a:pt x="2680716" y="1379220"/>
                  </a:lnTo>
                  <a:lnTo>
                    <a:pt x="2686812" y="1354836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693067" y="4360436"/>
            <a:ext cx="2118472" cy="94849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1015" spc="-106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18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p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22" dirty="0">
                <a:latin typeface="Verdana"/>
                <a:cs typeface="Verdana"/>
              </a:rPr>
              <a:t>h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b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35" dirty="0">
                <a:latin typeface="Verdana"/>
                <a:cs typeface="Verdana"/>
              </a:rPr>
              <a:t>o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180" dirty="0">
                <a:latin typeface="Verdana"/>
                <a:cs typeface="Verdana"/>
              </a:rPr>
              <a:t>:</a:t>
            </a:r>
            <a:endParaRPr sz="1015">
              <a:latin typeface="Verdana"/>
              <a:cs typeface="Verdana"/>
            </a:endParaRPr>
          </a:p>
          <a:p>
            <a:pPr marL="11206" marR="4483" indent="-1121" algn="ctr">
              <a:lnSpc>
                <a:spcPct val="100400"/>
              </a:lnSpc>
              <a:spcBef>
                <a:spcPts val="4"/>
              </a:spcBef>
            </a:pPr>
            <a:r>
              <a:rPr sz="1015" spc="84" dirty="0">
                <a:latin typeface="Verdana"/>
                <a:cs typeface="Verdana"/>
              </a:rPr>
              <a:t>Q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g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6" dirty="0">
                <a:latin typeface="Verdana"/>
                <a:cs typeface="Verdana"/>
              </a:rPr>
              <a:t>n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p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35" dirty="0">
                <a:latin typeface="Verdana"/>
                <a:cs typeface="Verdana"/>
              </a:rPr>
              <a:t>o </a:t>
            </a:r>
            <a:r>
              <a:rPr sz="1015" spc="18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71" dirty="0">
                <a:latin typeface="Verdana"/>
                <a:cs typeface="Verdana"/>
              </a:rPr>
              <a:t>í</a:t>
            </a:r>
            <a:r>
              <a:rPr sz="1015" spc="-88" dirty="0">
                <a:latin typeface="Verdana"/>
                <a:cs typeface="Verdana"/>
              </a:rPr>
              <a:t>,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-22" dirty="0">
                <a:latin typeface="Verdana"/>
                <a:cs typeface="Verdana"/>
              </a:rPr>
              <a:t>h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75" dirty="0">
                <a:latin typeface="Verdana"/>
                <a:cs typeface="Verdana"/>
              </a:rPr>
              <a:t>l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44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g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4" dirty="0">
                <a:latin typeface="Verdana"/>
                <a:cs typeface="Verdana"/>
              </a:rPr>
              <a:t>e 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49" dirty="0">
                <a:latin typeface="Verdana"/>
                <a:cs typeface="Verdana"/>
              </a:rPr>
              <a:t>g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79" dirty="0">
                <a:latin typeface="Verdana"/>
                <a:cs typeface="Verdana"/>
              </a:rPr>
              <a:t>i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dirty="0">
                <a:latin typeface="Times New Roman"/>
                <a:cs typeface="Times New Roman"/>
              </a:rPr>
              <a:t> </a:t>
            </a:r>
            <a:r>
              <a:rPr sz="1015" spc="-57" dirty="0">
                <a:latin typeface="Verdana"/>
                <a:cs typeface="Verdana"/>
              </a:rPr>
              <a:t>y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49" dirty="0">
                <a:latin typeface="Verdana"/>
                <a:cs typeface="Verdana"/>
              </a:rPr>
              <a:t>eg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31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4" dirty="0">
                <a:latin typeface="Verdana"/>
                <a:cs typeface="Verdana"/>
              </a:rPr>
              <a:t>e 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44" dirty="0">
                <a:latin typeface="Verdana"/>
                <a:cs typeface="Verdana"/>
              </a:rPr>
              <a:t>f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-180" dirty="0">
                <a:latin typeface="Verdana"/>
                <a:cs typeface="Verdana"/>
              </a:rPr>
              <a:t>;</a:t>
            </a:r>
            <a:r>
              <a:rPr sz="1015" spc="4" dirty="0">
                <a:latin typeface="Times New Roman"/>
                <a:cs typeface="Times New Roman"/>
              </a:rPr>
              <a:t> 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-44" dirty="0">
                <a:latin typeface="Verdana"/>
                <a:cs typeface="Verdana"/>
              </a:rPr>
              <a:t>v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6" dirty="0">
                <a:latin typeface="Verdana"/>
                <a:cs typeface="Verdana"/>
              </a:rPr>
              <a:t>n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4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15" dirty="0">
                <a:latin typeface="Verdana"/>
                <a:cs typeface="Verdana"/>
              </a:rPr>
              <a:t>s </a:t>
            </a:r>
            <a:r>
              <a:rPr sz="1015" spc="-66" dirty="0">
                <a:latin typeface="Times New Roman"/>
                <a:cs typeface="Times New Roman"/>
              </a:rPr>
              <a:t> </a:t>
            </a:r>
            <a:r>
              <a:rPr sz="1015" spc="13" dirty="0">
                <a:latin typeface="Verdana"/>
                <a:cs typeface="Verdana"/>
              </a:rPr>
              <a:t>del</a:t>
            </a:r>
            <a:r>
              <a:rPr sz="1015" spc="-79" dirty="0">
                <a:latin typeface="Verdana"/>
                <a:cs typeface="Verdana"/>
              </a:rPr>
              <a:t> </a:t>
            </a:r>
            <a:r>
              <a:rPr sz="1015" spc="-9" dirty="0">
                <a:latin typeface="Verdana"/>
                <a:cs typeface="Verdana"/>
              </a:rPr>
              <a:t>segmento</a:t>
            </a:r>
            <a:r>
              <a:rPr sz="1015" spc="-75" dirty="0">
                <a:latin typeface="Verdana"/>
                <a:cs typeface="Verdana"/>
              </a:rPr>
              <a:t> </a:t>
            </a:r>
            <a:r>
              <a:rPr sz="1015" spc="-84" dirty="0">
                <a:latin typeface="Verdana"/>
                <a:cs typeface="Verdana"/>
              </a:rPr>
              <a:t>5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75012" y="1137173"/>
            <a:ext cx="7106771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-49" dirty="0">
                <a:solidFill>
                  <a:srgbClr val="2E5497"/>
                </a:solidFill>
                <a:latin typeface="Tahoma"/>
                <a:cs typeface="Tahoma"/>
              </a:rPr>
              <a:t>ELECCIONES</a:t>
            </a:r>
            <a:r>
              <a:rPr sz="1147" b="1" spc="35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79" dirty="0">
                <a:solidFill>
                  <a:srgbClr val="2E5497"/>
                </a:solidFill>
                <a:latin typeface="Tahoma"/>
                <a:cs typeface="Tahoma"/>
              </a:rPr>
              <a:t>DE</a:t>
            </a:r>
            <a:r>
              <a:rPr sz="1147" b="1" spc="4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110" dirty="0">
                <a:solidFill>
                  <a:srgbClr val="2E5497"/>
                </a:solidFill>
                <a:latin typeface="Tahoma"/>
                <a:cs typeface="Tahoma"/>
              </a:rPr>
              <a:t>REPRESENTANTES</a:t>
            </a:r>
            <a:r>
              <a:rPr sz="1147" b="1" spc="49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49" dirty="0">
                <a:solidFill>
                  <a:srgbClr val="2E5497"/>
                </a:solidFill>
                <a:latin typeface="Tahoma"/>
                <a:cs typeface="Tahoma"/>
              </a:rPr>
              <a:t>Y</a:t>
            </a:r>
            <a:r>
              <a:rPr sz="1147" b="1" spc="-9" dirty="0">
                <a:solidFill>
                  <a:srgbClr val="2E5497"/>
                </a:solidFill>
                <a:latin typeface="Tahoma"/>
                <a:cs typeface="Tahoma"/>
              </a:rPr>
              <a:t> VOCALES</a:t>
            </a:r>
            <a:r>
              <a:rPr sz="1147" b="1" spc="18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79" dirty="0">
                <a:solidFill>
                  <a:srgbClr val="2E5497"/>
                </a:solidFill>
                <a:latin typeface="Tahoma"/>
                <a:cs typeface="Tahoma"/>
              </a:rPr>
              <a:t>DE</a:t>
            </a:r>
            <a:r>
              <a:rPr sz="1147" b="1" spc="4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62" dirty="0">
                <a:solidFill>
                  <a:srgbClr val="2E5497"/>
                </a:solidFill>
                <a:latin typeface="Tahoma"/>
                <a:cs typeface="Tahoma"/>
              </a:rPr>
              <a:t>LOS</a:t>
            </a:r>
            <a:r>
              <a:rPr sz="1147" b="1" spc="13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9" dirty="0">
                <a:solidFill>
                  <a:srgbClr val="2E5497"/>
                </a:solidFill>
                <a:latin typeface="Tahoma"/>
                <a:cs typeface="Tahoma"/>
              </a:rPr>
              <a:t>CONSEJOS</a:t>
            </a:r>
            <a:r>
              <a:rPr sz="1147" b="1" spc="31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79" dirty="0">
                <a:solidFill>
                  <a:srgbClr val="2E5497"/>
                </a:solidFill>
                <a:latin typeface="Tahoma"/>
                <a:cs typeface="Tahoma"/>
              </a:rPr>
              <a:t>DE</a:t>
            </a:r>
            <a:r>
              <a:rPr sz="1147" b="1" spc="4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66" dirty="0">
                <a:solidFill>
                  <a:srgbClr val="2E5497"/>
                </a:solidFill>
                <a:latin typeface="Tahoma"/>
                <a:cs typeface="Tahoma"/>
              </a:rPr>
              <a:t>ADMINISTRACIÓN</a:t>
            </a:r>
            <a:r>
              <a:rPr sz="1147" b="1" spc="40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49" dirty="0">
                <a:solidFill>
                  <a:srgbClr val="2E5497"/>
                </a:solidFill>
                <a:latin typeface="Tahoma"/>
                <a:cs typeface="Tahoma"/>
              </a:rPr>
              <a:t>Y</a:t>
            </a:r>
            <a:r>
              <a:rPr sz="1147" b="1" spc="-9" dirty="0">
                <a:solidFill>
                  <a:srgbClr val="2E5497"/>
                </a:solidFill>
                <a:latin typeface="Tahoma"/>
                <a:cs typeface="Tahoma"/>
              </a:rPr>
              <a:t> </a:t>
            </a:r>
            <a:r>
              <a:rPr sz="1147" b="1" spc="-44" dirty="0">
                <a:solidFill>
                  <a:srgbClr val="2E5497"/>
                </a:solidFill>
                <a:latin typeface="Tahoma"/>
                <a:cs typeface="Tahoma"/>
              </a:rPr>
              <a:t>VIGILANCIA</a:t>
            </a:r>
            <a:endParaRPr sz="1147">
              <a:latin typeface="Tahoma"/>
              <a:cs typeface="Tahom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65763" y="1691640"/>
            <a:ext cx="2780852" cy="15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5866" y="1612302"/>
            <a:ext cx="2879351" cy="653863"/>
          </a:xfrm>
          <a:custGeom>
            <a:avLst/>
            <a:gdLst/>
            <a:ahLst/>
            <a:cxnLst/>
            <a:rect l="l" t="t" r="r" b="b"/>
            <a:pathLst>
              <a:path w="3263265" h="741044">
                <a:moveTo>
                  <a:pt x="3262883" y="665987"/>
                </a:moveTo>
                <a:lnTo>
                  <a:pt x="3262883" y="74675"/>
                </a:lnTo>
                <a:lnTo>
                  <a:pt x="3257002" y="45648"/>
                </a:lnTo>
                <a:lnTo>
                  <a:pt x="3240976" y="21907"/>
                </a:lnTo>
                <a:lnTo>
                  <a:pt x="3217235" y="5881"/>
                </a:lnTo>
                <a:lnTo>
                  <a:pt x="3188207" y="0"/>
                </a:lnTo>
                <a:lnTo>
                  <a:pt x="74675" y="0"/>
                </a:lnTo>
                <a:lnTo>
                  <a:pt x="45648" y="5881"/>
                </a:lnTo>
                <a:lnTo>
                  <a:pt x="21907" y="21907"/>
                </a:lnTo>
                <a:lnTo>
                  <a:pt x="5881" y="45648"/>
                </a:lnTo>
                <a:lnTo>
                  <a:pt x="0" y="74675"/>
                </a:lnTo>
                <a:lnTo>
                  <a:pt x="0" y="665987"/>
                </a:lnTo>
                <a:lnTo>
                  <a:pt x="5881" y="695015"/>
                </a:lnTo>
                <a:lnTo>
                  <a:pt x="21907" y="718756"/>
                </a:lnTo>
                <a:lnTo>
                  <a:pt x="45648" y="734782"/>
                </a:lnTo>
                <a:lnTo>
                  <a:pt x="74675" y="740663"/>
                </a:lnTo>
                <a:lnTo>
                  <a:pt x="3188207" y="740663"/>
                </a:lnTo>
                <a:lnTo>
                  <a:pt x="3217235" y="734782"/>
                </a:lnTo>
                <a:lnTo>
                  <a:pt x="3240976" y="718756"/>
                </a:lnTo>
                <a:lnTo>
                  <a:pt x="3257002" y="695015"/>
                </a:lnTo>
                <a:lnTo>
                  <a:pt x="3262883" y="665987"/>
                </a:lnTo>
                <a:close/>
              </a:path>
            </a:pathLst>
          </a:custGeom>
          <a:solidFill>
            <a:srgbClr val="3D66B0"/>
          </a:solidFill>
        </p:spPr>
        <p:txBody>
          <a:bodyPr wrap="square" lIns="0" tIns="0" rIns="0" bIns="0" rtlCol="0"/>
          <a:lstStyle/>
          <a:p>
            <a:pPr algn="ctr"/>
            <a:endParaRPr lang="es-MX" sz="1588" dirty="0" smtClean="0">
              <a:solidFill>
                <a:schemeClr val="bg1"/>
              </a:solidFill>
            </a:endParaRPr>
          </a:p>
          <a:p>
            <a:pPr algn="ctr"/>
            <a:r>
              <a:rPr lang="es-MX" sz="1588" dirty="0" smtClean="0">
                <a:solidFill>
                  <a:schemeClr val="bg1"/>
                </a:solidFill>
              </a:rPr>
              <a:t>DISPOSICIONES GENERALES</a:t>
            </a:r>
            <a:endParaRPr sz="1588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9142" y="1605579"/>
            <a:ext cx="2892798" cy="667310"/>
          </a:xfrm>
          <a:custGeom>
            <a:avLst/>
            <a:gdLst/>
            <a:ahLst/>
            <a:cxnLst/>
            <a:rect l="l" t="t" r="r" b="b"/>
            <a:pathLst>
              <a:path w="3278504" h="756285">
                <a:moveTo>
                  <a:pt x="1524" y="682752"/>
                </a:moveTo>
                <a:lnTo>
                  <a:pt x="1524" y="73152"/>
                </a:lnTo>
                <a:lnTo>
                  <a:pt x="0" y="82296"/>
                </a:lnTo>
                <a:lnTo>
                  <a:pt x="0" y="673608"/>
                </a:lnTo>
                <a:lnTo>
                  <a:pt x="1524" y="682752"/>
                </a:lnTo>
                <a:close/>
              </a:path>
              <a:path w="3278504" h="756285">
                <a:moveTo>
                  <a:pt x="3278124" y="682752"/>
                </a:moveTo>
                <a:lnTo>
                  <a:pt x="3278124" y="73152"/>
                </a:lnTo>
                <a:lnTo>
                  <a:pt x="3275076" y="57912"/>
                </a:lnTo>
                <a:lnTo>
                  <a:pt x="3253740" y="24384"/>
                </a:lnTo>
                <a:lnTo>
                  <a:pt x="3235452" y="10668"/>
                </a:lnTo>
                <a:lnTo>
                  <a:pt x="3227832" y="6096"/>
                </a:lnTo>
                <a:lnTo>
                  <a:pt x="3220212" y="4572"/>
                </a:lnTo>
                <a:lnTo>
                  <a:pt x="3212592" y="1524"/>
                </a:lnTo>
                <a:lnTo>
                  <a:pt x="3204972" y="1524"/>
                </a:lnTo>
                <a:lnTo>
                  <a:pt x="3197352" y="0"/>
                </a:lnTo>
                <a:lnTo>
                  <a:pt x="82296" y="0"/>
                </a:lnTo>
                <a:lnTo>
                  <a:pt x="74676" y="1524"/>
                </a:lnTo>
                <a:lnTo>
                  <a:pt x="65532" y="1524"/>
                </a:lnTo>
                <a:lnTo>
                  <a:pt x="57912" y="4572"/>
                </a:lnTo>
                <a:lnTo>
                  <a:pt x="50292" y="6096"/>
                </a:lnTo>
                <a:lnTo>
                  <a:pt x="42672" y="10668"/>
                </a:lnTo>
                <a:lnTo>
                  <a:pt x="36576" y="13716"/>
                </a:lnTo>
                <a:lnTo>
                  <a:pt x="24384" y="24384"/>
                </a:lnTo>
                <a:lnTo>
                  <a:pt x="10668" y="42672"/>
                </a:lnTo>
                <a:lnTo>
                  <a:pt x="1524" y="65532"/>
                </a:lnTo>
                <a:lnTo>
                  <a:pt x="1524" y="690372"/>
                </a:lnTo>
                <a:lnTo>
                  <a:pt x="10668" y="713232"/>
                </a:lnTo>
                <a:lnTo>
                  <a:pt x="16764" y="721360"/>
                </a:lnTo>
                <a:lnTo>
                  <a:pt x="16764" y="68580"/>
                </a:lnTo>
                <a:lnTo>
                  <a:pt x="18288" y="65532"/>
                </a:lnTo>
                <a:lnTo>
                  <a:pt x="18288" y="62484"/>
                </a:lnTo>
                <a:lnTo>
                  <a:pt x="24384" y="50292"/>
                </a:lnTo>
                <a:lnTo>
                  <a:pt x="24384" y="51816"/>
                </a:lnTo>
                <a:lnTo>
                  <a:pt x="27432" y="45720"/>
                </a:lnTo>
                <a:lnTo>
                  <a:pt x="35052" y="36830"/>
                </a:lnTo>
                <a:lnTo>
                  <a:pt x="35052" y="36576"/>
                </a:lnTo>
                <a:lnTo>
                  <a:pt x="36576" y="35052"/>
                </a:lnTo>
                <a:lnTo>
                  <a:pt x="36576" y="35269"/>
                </a:lnTo>
                <a:lnTo>
                  <a:pt x="45720" y="27432"/>
                </a:lnTo>
                <a:lnTo>
                  <a:pt x="50292" y="25146"/>
                </a:lnTo>
                <a:lnTo>
                  <a:pt x="50292" y="24384"/>
                </a:lnTo>
                <a:lnTo>
                  <a:pt x="62484" y="18288"/>
                </a:lnTo>
                <a:lnTo>
                  <a:pt x="62484" y="19812"/>
                </a:lnTo>
                <a:lnTo>
                  <a:pt x="68580" y="16764"/>
                </a:lnTo>
                <a:lnTo>
                  <a:pt x="3211068" y="16764"/>
                </a:lnTo>
                <a:lnTo>
                  <a:pt x="3211068" y="17373"/>
                </a:lnTo>
                <a:lnTo>
                  <a:pt x="3215640" y="19202"/>
                </a:lnTo>
                <a:lnTo>
                  <a:pt x="3215640" y="18288"/>
                </a:lnTo>
                <a:lnTo>
                  <a:pt x="3223260" y="21336"/>
                </a:lnTo>
                <a:lnTo>
                  <a:pt x="3223260" y="22098"/>
                </a:lnTo>
                <a:lnTo>
                  <a:pt x="3233928" y="27432"/>
                </a:lnTo>
                <a:lnTo>
                  <a:pt x="3233928" y="28575"/>
                </a:lnTo>
                <a:lnTo>
                  <a:pt x="3243072" y="35433"/>
                </a:lnTo>
                <a:lnTo>
                  <a:pt x="3243072" y="35052"/>
                </a:lnTo>
                <a:lnTo>
                  <a:pt x="3244596" y="36576"/>
                </a:lnTo>
                <a:lnTo>
                  <a:pt x="3244596" y="36830"/>
                </a:lnTo>
                <a:lnTo>
                  <a:pt x="3252216" y="45720"/>
                </a:lnTo>
                <a:lnTo>
                  <a:pt x="3252216" y="47752"/>
                </a:lnTo>
                <a:lnTo>
                  <a:pt x="3255264" y="51816"/>
                </a:lnTo>
                <a:lnTo>
                  <a:pt x="3255264" y="50292"/>
                </a:lnTo>
                <a:lnTo>
                  <a:pt x="3258312" y="56388"/>
                </a:lnTo>
                <a:lnTo>
                  <a:pt x="3258312" y="59436"/>
                </a:lnTo>
                <a:lnTo>
                  <a:pt x="3259836" y="62484"/>
                </a:lnTo>
                <a:lnTo>
                  <a:pt x="3261360" y="68580"/>
                </a:lnTo>
                <a:lnTo>
                  <a:pt x="3262884" y="76200"/>
                </a:lnTo>
                <a:lnTo>
                  <a:pt x="3262884" y="721069"/>
                </a:lnTo>
                <a:lnTo>
                  <a:pt x="3264408" y="719328"/>
                </a:lnTo>
                <a:lnTo>
                  <a:pt x="3268980" y="713232"/>
                </a:lnTo>
                <a:lnTo>
                  <a:pt x="3275076" y="697992"/>
                </a:lnTo>
                <a:lnTo>
                  <a:pt x="3278124" y="682752"/>
                </a:lnTo>
                <a:close/>
              </a:path>
              <a:path w="3278504" h="756285">
                <a:moveTo>
                  <a:pt x="18288" y="68580"/>
                </a:moveTo>
                <a:lnTo>
                  <a:pt x="16764" y="68580"/>
                </a:lnTo>
                <a:lnTo>
                  <a:pt x="16764" y="76200"/>
                </a:lnTo>
                <a:lnTo>
                  <a:pt x="18288" y="68580"/>
                </a:lnTo>
                <a:close/>
              </a:path>
              <a:path w="3278504" h="756285">
                <a:moveTo>
                  <a:pt x="18288" y="687324"/>
                </a:moveTo>
                <a:lnTo>
                  <a:pt x="16764" y="679704"/>
                </a:lnTo>
                <a:lnTo>
                  <a:pt x="16764" y="687324"/>
                </a:lnTo>
                <a:lnTo>
                  <a:pt x="18288" y="687324"/>
                </a:lnTo>
                <a:close/>
              </a:path>
              <a:path w="3278504" h="756285">
                <a:moveTo>
                  <a:pt x="19812" y="693420"/>
                </a:moveTo>
                <a:lnTo>
                  <a:pt x="16764" y="687324"/>
                </a:lnTo>
                <a:lnTo>
                  <a:pt x="16764" y="721360"/>
                </a:lnTo>
                <a:lnTo>
                  <a:pt x="18288" y="723392"/>
                </a:lnTo>
                <a:lnTo>
                  <a:pt x="18288" y="693420"/>
                </a:lnTo>
                <a:lnTo>
                  <a:pt x="19812" y="693420"/>
                </a:lnTo>
                <a:close/>
              </a:path>
              <a:path w="3278504" h="756285">
                <a:moveTo>
                  <a:pt x="19812" y="62484"/>
                </a:moveTo>
                <a:lnTo>
                  <a:pt x="18288" y="62484"/>
                </a:lnTo>
                <a:lnTo>
                  <a:pt x="18288" y="65532"/>
                </a:lnTo>
                <a:lnTo>
                  <a:pt x="19812" y="62484"/>
                </a:lnTo>
                <a:close/>
              </a:path>
              <a:path w="3278504" h="756285">
                <a:moveTo>
                  <a:pt x="36576" y="720852"/>
                </a:moveTo>
                <a:lnTo>
                  <a:pt x="27432" y="710184"/>
                </a:lnTo>
                <a:lnTo>
                  <a:pt x="27432" y="711708"/>
                </a:lnTo>
                <a:lnTo>
                  <a:pt x="18288" y="693420"/>
                </a:lnTo>
                <a:lnTo>
                  <a:pt x="18288" y="723392"/>
                </a:lnTo>
                <a:lnTo>
                  <a:pt x="24384" y="731520"/>
                </a:lnTo>
                <a:lnTo>
                  <a:pt x="35052" y="740854"/>
                </a:lnTo>
                <a:lnTo>
                  <a:pt x="35052" y="720852"/>
                </a:lnTo>
                <a:lnTo>
                  <a:pt x="36576" y="720852"/>
                </a:lnTo>
                <a:close/>
              </a:path>
              <a:path w="3278504" h="756285">
                <a:moveTo>
                  <a:pt x="36576" y="35052"/>
                </a:moveTo>
                <a:lnTo>
                  <a:pt x="35052" y="36576"/>
                </a:lnTo>
                <a:lnTo>
                  <a:pt x="35872" y="35872"/>
                </a:lnTo>
                <a:lnTo>
                  <a:pt x="36576" y="35052"/>
                </a:lnTo>
                <a:close/>
              </a:path>
              <a:path w="3278504" h="756285">
                <a:moveTo>
                  <a:pt x="35872" y="35872"/>
                </a:moveTo>
                <a:lnTo>
                  <a:pt x="35052" y="36576"/>
                </a:lnTo>
                <a:lnTo>
                  <a:pt x="35052" y="36830"/>
                </a:lnTo>
                <a:lnTo>
                  <a:pt x="35872" y="35872"/>
                </a:lnTo>
                <a:close/>
              </a:path>
              <a:path w="3278504" h="756285">
                <a:moveTo>
                  <a:pt x="51816" y="750417"/>
                </a:moveTo>
                <a:lnTo>
                  <a:pt x="51816" y="733044"/>
                </a:lnTo>
                <a:lnTo>
                  <a:pt x="45720" y="728472"/>
                </a:lnTo>
                <a:lnTo>
                  <a:pt x="45720" y="729996"/>
                </a:lnTo>
                <a:lnTo>
                  <a:pt x="35052" y="720852"/>
                </a:lnTo>
                <a:lnTo>
                  <a:pt x="35052" y="740854"/>
                </a:lnTo>
                <a:lnTo>
                  <a:pt x="36576" y="742188"/>
                </a:lnTo>
                <a:lnTo>
                  <a:pt x="42672" y="746760"/>
                </a:lnTo>
                <a:lnTo>
                  <a:pt x="51816" y="750417"/>
                </a:lnTo>
                <a:close/>
              </a:path>
              <a:path w="3278504" h="756285">
                <a:moveTo>
                  <a:pt x="36576" y="35269"/>
                </a:moveTo>
                <a:lnTo>
                  <a:pt x="36576" y="35052"/>
                </a:lnTo>
                <a:lnTo>
                  <a:pt x="35872" y="35872"/>
                </a:lnTo>
                <a:lnTo>
                  <a:pt x="36576" y="35269"/>
                </a:lnTo>
                <a:close/>
              </a:path>
              <a:path w="3278504" h="756285">
                <a:moveTo>
                  <a:pt x="51816" y="24384"/>
                </a:moveTo>
                <a:lnTo>
                  <a:pt x="50292" y="24384"/>
                </a:lnTo>
                <a:lnTo>
                  <a:pt x="50292" y="25146"/>
                </a:lnTo>
                <a:lnTo>
                  <a:pt x="51816" y="24384"/>
                </a:lnTo>
                <a:close/>
              </a:path>
              <a:path w="3278504" h="756285">
                <a:moveTo>
                  <a:pt x="76200" y="755904"/>
                </a:moveTo>
                <a:lnTo>
                  <a:pt x="76200" y="740664"/>
                </a:lnTo>
                <a:lnTo>
                  <a:pt x="68580" y="739140"/>
                </a:lnTo>
                <a:lnTo>
                  <a:pt x="62484" y="737616"/>
                </a:lnTo>
                <a:lnTo>
                  <a:pt x="50292" y="731520"/>
                </a:lnTo>
                <a:lnTo>
                  <a:pt x="51816" y="733044"/>
                </a:lnTo>
                <a:lnTo>
                  <a:pt x="51816" y="750417"/>
                </a:lnTo>
                <a:lnTo>
                  <a:pt x="57912" y="752856"/>
                </a:lnTo>
                <a:lnTo>
                  <a:pt x="65532" y="754380"/>
                </a:lnTo>
                <a:lnTo>
                  <a:pt x="74676" y="755904"/>
                </a:lnTo>
                <a:lnTo>
                  <a:pt x="76200" y="755904"/>
                </a:lnTo>
                <a:close/>
              </a:path>
              <a:path w="3278504" h="756285">
                <a:moveTo>
                  <a:pt x="3197352" y="755904"/>
                </a:moveTo>
                <a:lnTo>
                  <a:pt x="3197352" y="740664"/>
                </a:lnTo>
                <a:lnTo>
                  <a:pt x="82296" y="740664"/>
                </a:lnTo>
                <a:lnTo>
                  <a:pt x="74676" y="739140"/>
                </a:lnTo>
                <a:lnTo>
                  <a:pt x="76200" y="740664"/>
                </a:lnTo>
                <a:lnTo>
                  <a:pt x="76200" y="755904"/>
                </a:lnTo>
                <a:lnTo>
                  <a:pt x="3197352" y="755904"/>
                </a:lnTo>
                <a:close/>
              </a:path>
              <a:path w="3278504" h="756285">
                <a:moveTo>
                  <a:pt x="3211068" y="754684"/>
                </a:moveTo>
                <a:lnTo>
                  <a:pt x="3211068" y="739140"/>
                </a:lnTo>
                <a:lnTo>
                  <a:pt x="3203448" y="740664"/>
                </a:lnTo>
                <a:lnTo>
                  <a:pt x="3203448" y="739140"/>
                </a:lnTo>
                <a:lnTo>
                  <a:pt x="3195828" y="740664"/>
                </a:lnTo>
                <a:lnTo>
                  <a:pt x="3197352" y="740664"/>
                </a:lnTo>
                <a:lnTo>
                  <a:pt x="3197352" y="755904"/>
                </a:lnTo>
                <a:lnTo>
                  <a:pt x="3204972" y="755904"/>
                </a:lnTo>
                <a:lnTo>
                  <a:pt x="3211068" y="754684"/>
                </a:lnTo>
                <a:close/>
              </a:path>
              <a:path w="3278504" h="756285">
                <a:moveTo>
                  <a:pt x="3211068" y="17373"/>
                </a:moveTo>
                <a:lnTo>
                  <a:pt x="3211068" y="16764"/>
                </a:lnTo>
                <a:lnTo>
                  <a:pt x="3209544" y="16764"/>
                </a:lnTo>
                <a:lnTo>
                  <a:pt x="3211068" y="17373"/>
                </a:lnTo>
                <a:close/>
              </a:path>
              <a:path w="3278504" h="756285">
                <a:moveTo>
                  <a:pt x="3217164" y="753465"/>
                </a:moveTo>
                <a:lnTo>
                  <a:pt x="3217164" y="737616"/>
                </a:lnTo>
                <a:lnTo>
                  <a:pt x="3209544" y="739140"/>
                </a:lnTo>
                <a:lnTo>
                  <a:pt x="3211068" y="739140"/>
                </a:lnTo>
                <a:lnTo>
                  <a:pt x="3211068" y="754684"/>
                </a:lnTo>
                <a:lnTo>
                  <a:pt x="3217164" y="753465"/>
                </a:lnTo>
                <a:close/>
              </a:path>
              <a:path w="3278504" h="756285">
                <a:moveTo>
                  <a:pt x="3217164" y="19812"/>
                </a:moveTo>
                <a:lnTo>
                  <a:pt x="3215640" y="18288"/>
                </a:lnTo>
                <a:lnTo>
                  <a:pt x="3215640" y="19202"/>
                </a:lnTo>
                <a:lnTo>
                  <a:pt x="3217164" y="19812"/>
                </a:lnTo>
                <a:close/>
              </a:path>
              <a:path w="3278504" h="756285">
                <a:moveTo>
                  <a:pt x="3223260" y="751636"/>
                </a:moveTo>
                <a:lnTo>
                  <a:pt x="3223260" y="734568"/>
                </a:lnTo>
                <a:lnTo>
                  <a:pt x="3215640" y="737616"/>
                </a:lnTo>
                <a:lnTo>
                  <a:pt x="3217164" y="737616"/>
                </a:lnTo>
                <a:lnTo>
                  <a:pt x="3217164" y="753465"/>
                </a:lnTo>
                <a:lnTo>
                  <a:pt x="3220212" y="752856"/>
                </a:lnTo>
                <a:lnTo>
                  <a:pt x="3223260" y="751636"/>
                </a:lnTo>
                <a:close/>
              </a:path>
              <a:path w="3278504" h="756285">
                <a:moveTo>
                  <a:pt x="3223260" y="22098"/>
                </a:moveTo>
                <a:lnTo>
                  <a:pt x="3223260" y="21336"/>
                </a:lnTo>
                <a:lnTo>
                  <a:pt x="3221736" y="21336"/>
                </a:lnTo>
                <a:lnTo>
                  <a:pt x="3223260" y="22098"/>
                </a:lnTo>
                <a:close/>
              </a:path>
              <a:path w="3278504" h="756285">
                <a:moveTo>
                  <a:pt x="3233928" y="728472"/>
                </a:moveTo>
                <a:lnTo>
                  <a:pt x="3227832" y="733044"/>
                </a:lnTo>
                <a:lnTo>
                  <a:pt x="3227832" y="731520"/>
                </a:lnTo>
                <a:lnTo>
                  <a:pt x="3221736" y="734568"/>
                </a:lnTo>
                <a:lnTo>
                  <a:pt x="3223260" y="734568"/>
                </a:lnTo>
                <a:lnTo>
                  <a:pt x="3223260" y="751636"/>
                </a:lnTo>
                <a:lnTo>
                  <a:pt x="3232404" y="747979"/>
                </a:lnTo>
                <a:lnTo>
                  <a:pt x="3232404" y="729996"/>
                </a:lnTo>
                <a:lnTo>
                  <a:pt x="3233928" y="728472"/>
                </a:lnTo>
                <a:close/>
              </a:path>
              <a:path w="3278504" h="756285">
                <a:moveTo>
                  <a:pt x="3233928" y="28575"/>
                </a:moveTo>
                <a:lnTo>
                  <a:pt x="3233928" y="27432"/>
                </a:lnTo>
                <a:lnTo>
                  <a:pt x="3232404" y="27432"/>
                </a:lnTo>
                <a:lnTo>
                  <a:pt x="3233928" y="28575"/>
                </a:lnTo>
                <a:close/>
              </a:path>
              <a:path w="3278504" h="756285">
                <a:moveTo>
                  <a:pt x="3244596" y="740664"/>
                </a:moveTo>
                <a:lnTo>
                  <a:pt x="3244596" y="720852"/>
                </a:lnTo>
                <a:lnTo>
                  <a:pt x="3232404" y="729996"/>
                </a:lnTo>
                <a:lnTo>
                  <a:pt x="3232404" y="747979"/>
                </a:lnTo>
                <a:lnTo>
                  <a:pt x="3235452" y="746760"/>
                </a:lnTo>
                <a:lnTo>
                  <a:pt x="3243072" y="742188"/>
                </a:lnTo>
                <a:lnTo>
                  <a:pt x="3244596" y="740664"/>
                </a:lnTo>
                <a:close/>
              </a:path>
              <a:path w="3278504" h="756285">
                <a:moveTo>
                  <a:pt x="3244596" y="36576"/>
                </a:moveTo>
                <a:lnTo>
                  <a:pt x="3243072" y="35052"/>
                </a:lnTo>
                <a:lnTo>
                  <a:pt x="3243986" y="36118"/>
                </a:lnTo>
                <a:lnTo>
                  <a:pt x="3244596" y="36576"/>
                </a:lnTo>
                <a:close/>
              </a:path>
              <a:path w="3278504" h="756285">
                <a:moveTo>
                  <a:pt x="3243986" y="36118"/>
                </a:moveTo>
                <a:lnTo>
                  <a:pt x="3243072" y="35052"/>
                </a:lnTo>
                <a:lnTo>
                  <a:pt x="3243072" y="35433"/>
                </a:lnTo>
                <a:lnTo>
                  <a:pt x="3243986" y="36118"/>
                </a:lnTo>
                <a:close/>
              </a:path>
              <a:path w="3278504" h="756285">
                <a:moveTo>
                  <a:pt x="3252216" y="733044"/>
                </a:moveTo>
                <a:lnTo>
                  <a:pt x="3252216" y="710184"/>
                </a:lnTo>
                <a:lnTo>
                  <a:pt x="3243072" y="720852"/>
                </a:lnTo>
                <a:lnTo>
                  <a:pt x="3244596" y="720852"/>
                </a:lnTo>
                <a:lnTo>
                  <a:pt x="3244596" y="740664"/>
                </a:lnTo>
                <a:lnTo>
                  <a:pt x="3252216" y="733044"/>
                </a:lnTo>
                <a:close/>
              </a:path>
              <a:path w="3278504" h="756285">
                <a:moveTo>
                  <a:pt x="3244596" y="36830"/>
                </a:moveTo>
                <a:lnTo>
                  <a:pt x="3244596" y="36576"/>
                </a:lnTo>
                <a:lnTo>
                  <a:pt x="3243986" y="36118"/>
                </a:lnTo>
                <a:lnTo>
                  <a:pt x="3244596" y="36830"/>
                </a:lnTo>
                <a:close/>
              </a:path>
              <a:path w="3278504" h="756285">
                <a:moveTo>
                  <a:pt x="3252216" y="47752"/>
                </a:moveTo>
                <a:lnTo>
                  <a:pt x="3252216" y="45720"/>
                </a:lnTo>
                <a:lnTo>
                  <a:pt x="3250692" y="45720"/>
                </a:lnTo>
                <a:lnTo>
                  <a:pt x="3252216" y="47752"/>
                </a:lnTo>
                <a:close/>
              </a:path>
              <a:path w="3278504" h="756285">
                <a:moveTo>
                  <a:pt x="3258312" y="726294"/>
                </a:moveTo>
                <a:lnTo>
                  <a:pt x="3258312" y="699516"/>
                </a:lnTo>
                <a:lnTo>
                  <a:pt x="3255264" y="705612"/>
                </a:lnTo>
                <a:lnTo>
                  <a:pt x="3250692" y="711708"/>
                </a:lnTo>
                <a:lnTo>
                  <a:pt x="3252216" y="710184"/>
                </a:lnTo>
                <a:lnTo>
                  <a:pt x="3252216" y="733044"/>
                </a:lnTo>
                <a:lnTo>
                  <a:pt x="3253740" y="731520"/>
                </a:lnTo>
                <a:lnTo>
                  <a:pt x="3258312" y="726294"/>
                </a:lnTo>
                <a:close/>
              </a:path>
              <a:path w="3278504" h="756285">
                <a:moveTo>
                  <a:pt x="3258312" y="59436"/>
                </a:moveTo>
                <a:lnTo>
                  <a:pt x="3258312" y="56388"/>
                </a:lnTo>
                <a:lnTo>
                  <a:pt x="3256788" y="56388"/>
                </a:lnTo>
                <a:lnTo>
                  <a:pt x="3258312" y="59436"/>
                </a:lnTo>
                <a:close/>
              </a:path>
              <a:path w="3278504" h="756285">
                <a:moveTo>
                  <a:pt x="3262884" y="721069"/>
                </a:moveTo>
                <a:lnTo>
                  <a:pt x="3262884" y="679704"/>
                </a:lnTo>
                <a:lnTo>
                  <a:pt x="3261360" y="687324"/>
                </a:lnTo>
                <a:lnTo>
                  <a:pt x="3259836" y="693420"/>
                </a:lnTo>
                <a:lnTo>
                  <a:pt x="3256788" y="699516"/>
                </a:lnTo>
                <a:lnTo>
                  <a:pt x="3258312" y="699516"/>
                </a:lnTo>
                <a:lnTo>
                  <a:pt x="3258312" y="726294"/>
                </a:lnTo>
                <a:lnTo>
                  <a:pt x="3262884" y="721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5" name="object 5"/>
          <p:cNvGrpSpPr/>
          <p:nvPr/>
        </p:nvGrpSpPr>
        <p:grpSpPr>
          <a:xfrm>
            <a:off x="3289598" y="2265830"/>
            <a:ext cx="2474259" cy="1577788"/>
            <a:chOff x="1848611" y="2567940"/>
            <a:chExt cx="2804160" cy="1788160"/>
          </a:xfrm>
        </p:grpSpPr>
        <p:sp>
          <p:nvSpPr>
            <p:cNvPr id="6" name="object 6"/>
            <p:cNvSpPr/>
            <p:nvPr/>
          </p:nvSpPr>
          <p:spPr>
            <a:xfrm>
              <a:off x="1848611" y="2567940"/>
              <a:ext cx="520065" cy="1076325"/>
            </a:xfrm>
            <a:custGeom>
              <a:avLst/>
              <a:gdLst/>
              <a:ahLst/>
              <a:cxnLst/>
              <a:rect l="l" t="t" r="r" b="b"/>
              <a:pathLst>
                <a:path w="520064" h="1076325">
                  <a:moveTo>
                    <a:pt x="10668" y="1065276"/>
                  </a:moveTo>
                  <a:lnTo>
                    <a:pt x="10668" y="0"/>
                  </a:lnTo>
                  <a:lnTo>
                    <a:pt x="0" y="0"/>
                  </a:lnTo>
                  <a:lnTo>
                    <a:pt x="0" y="1075944"/>
                  </a:lnTo>
                  <a:lnTo>
                    <a:pt x="6096" y="1075944"/>
                  </a:lnTo>
                  <a:lnTo>
                    <a:pt x="6096" y="1065276"/>
                  </a:lnTo>
                  <a:lnTo>
                    <a:pt x="10668" y="1065276"/>
                  </a:lnTo>
                  <a:close/>
                </a:path>
                <a:path w="520064" h="1076325">
                  <a:moveTo>
                    <a:pt x="519684" y="1075944"/>
                  </a:moveTo>
                  <a:lnTo>
                    <a:pt x="519684" y="1065276"/>
                  </a:lnTo>
                  <a:lnTo>
                    <a:pt x="6096" y="1065276"/>
                  </a:lnTo>
                  <a:lnTo>
                    <a:pt x="10668" y="1069848"/>
                  </a:lnTo>
                  <a:lnTo>
                    <a:pt x="10668" y="1075944"/>
                  </a:lnTo>
                  <a:lnTo>
                    <a:pt x="519684" y="1075944"/>
                  </a:lnTo>
                  <a:close/>
                </a:path>
                <a:path w="520064" h="1076325">
                  <a:moveTo>
                    <a:pt x="10668" y="1075944"/>
                  </a:moveTo>
                  <a:lnTo>
                    <a:pt x="10668" y="1069848"/>
                  </a:lnTo>
                  <a:lnTo>
                    <a:pt x="6096" y="1065276"/>
                  </a:lnTo>
                  <a:lnTo>
                    <a:pt x="6096" y="1075944"/>
                  </a:lnTo>
                  <a:lnTo>
                    <a:pt x="10668" y="1075944"/>
                  </a:lnTo>
                  <a:close/>
                </a:path>
              </a:pathLst>
            </a:custGeom>
            <a:solidFill>
              <a:srgbClr val="4874C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8295" y="2926080"/>
              <a:ext cx="2279903" cy="14249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63723" y="2919984"/>
              <a:ext cx="2289175" cy="1435735"/>
            </a:xfrm>
            <a:custGeom>
              <a:avLst/>
              <a:gdLst/>
              <a:ahLst/>
              <a:cxnLst/>
              <a:rect l="l" t="t" r="r" b="b"/>
              <a:pathLst>
                <a:path w="2289175" h="1435735">
                  <a:moveTo>
                    <a:pt x="2289048" y="1303020"/>
                  </a:moveTo>
                  <a:lnTo>
                    <a:pt x="2289048" y="132588"/>
                  </a:lnTo>
                  <a:lnTo>
                    <a:pt x="2286000" y="118872"/>
                  </a:lnTo>
                  <a:lnTo>
                    <a:pt x="2282952" y="103632"/>
                  </a:lnTo>
                  <a:lnTo>
                    <a:pt x="2264664" y="65532"/>
                  </a:lnTo>
                  <a:lnTo>
                    <a:pt x="2235708" y="33528"/>
                  </a:lnTo>
                  <a:lnTo>
                    <a:pt x="2199132" y="12192"/>
                  </a:lnTo>
                  <a:lnTo>
                    <a:pt x="2156460" y="1524"/>
                  </a:lnTo>
                  <a:lnTo>
                    <a:pt x="2142744" y="0"/>
                  </a:lnTo>
                  <a:lnTo>
                    <a:pt x="146304" y="0"/>
                  </a:lnTo>
                  <a:lnTo>
                    <a:pt x="132588" y="1524"/>
                  </a:lnTo>
                  <a:lnTo>
                    <a:pt x="117348" y="3048"/>
                  </a:lnTo>
                  <a:lnTo>
                    <a:pt x="76200" y="18288"/>
                  </a:lnTo>
                  <a:lnTo>
                    <a:pt x="33528" y="53340"/>
                  </a:lnTo>
                  <a:lnTo>
                    <a:pt x="10668" y="89916"/>
                  </a:lnTo>
                  <a:lnTo>
                    <a:pt x="3048" y="118872"/>
                  </a:lnTo>
                  <a:lnTo>
                    <a:pt x="0" y="132588"/>
                  </a:lnTo>
                  <a:lnTo>
                    <a:pt x="0" y="1303020"/>
                  </a:lnTo>
                  <a:lnTo>
                    <a:pt x="3048" y="1318260"/>
                  </a:lnTo>
                  <a:lnTo>
                    <a:pt x="6096" y="1331976"/>
                  </a:lnTo>
                  <a:lnTo>
                    <a:pt x="9144" y="1341120"/>
                  </a:lnTo>
                  <a:lnTo>
                    <a:pt x="9144" y="147828"/>
                  </a:lnTo>
                  <a:lnTo>
                    <a:pt x="12192" y="120396"/>
                  </a:lnTo>
                  <a:lnTo>
                    <a:pt x="15240" y="111252"/>
                  </a:lnTo>
                  <a:lnTo>
                    <a:pt x="15240" y="106680"/>
                  </a:lnTo>
                  <a:lnTo>
                    <a:pt x="19812" y="97536"/>
                  </a:lnTo>
                  <a:lnTo>
                    <a:pt x="19812" y="94488"/>
                  </a:lnTo>
                  <a:lnTo>
                    <a:pt x="25908" y="82296"/>
                  </a:lnTo>
                  <a:lnTo>
                    <a:pt x="41148" y="60960"/>
                  </a:lnTo>
                  <a:lnTo>
                    <a:pt x="50292" y="50292"/>
                  </a:lnTo>
                  <a:lnTo>
                    <a:pt x="50292" y="51816"/>
                  </a:lnTo>
                  <a:lnTo>
                    <a:pt x="59436" y="42672"/>
                  </a:lnTo>
                  <a:lnTo>
                    <a:pt x="70104" y="33528"/>
                  </a:lnTo>
                  <a:lnTo>
                    <a:pt x="70104" y="35052"/>
                  </a:lnTo>
                  <a:lnTo>
                    <a:pt x="80772" y="28384"/>
                  </a:lnTo>
                  <a:lnTo>
                    <a:pt x="80772" y="27432"/>
                  </a:lnTo>
                  <a:lnTo>
                    <a:pt x="92964" y="22013"/>
                  </a:lnTo>
                  <a:lnTo>
                    <a:pt x="92964" y="21336"/>
                  </a:lnTo>
                  <a:lnTo>
                    <a:pt x="106680" y="16764"/>
                  </a:lnTo>
                  <a:lnTo>
                    <a:pt x="118872" y="14054"/>
                  </a:lnTo>
                  <a:lnTo>
                    <a:pt x="118872" y="13716"/>
                  </a:lnTo>
                  <a:lnTo>
                    <a:pt x="132588" y="12192"/>
                  </a:lnTo>
                  <a:lnTo>
                    <a:pt x="147828" y="10668"/>
                  </a:lnTo>
                  <a:lnTo>
                    <a:pt x="2141220" y="10668"/>
                  </a:lnTo>
                  <a:lnTo>
                    <a:pt x="2156460" y="12192"/>
                  </a:lnTo>
                  <a:lnTo>
                    <a:pt x="2170176" y="13716"/>
                  </a:lnTo>
                  <a:lnTo>
                    <a:pt x="2170176" y="14054"/>
                  </a:lnTo>
                  <a:lnTo>
                    <a:pt x="2182368" y="16764"/>
                  </a:lnTo>
                  <a:lnTo>
                    <a:pt x="2196084" y="21336"/>
                  </a:lnTo>
                  <a:lnTo>
                    <a:pt x="2196084" y="22013"/>
                  </a:lnTo>
                  <a:lnTo>
                    <a:pt x="2208276" y="27432"/>
                  </a:lnTo>
                  <a:lnTo>
                    <a:pt x="2208276" y="28384"/>
                  </a:lnTo>
                  <a:lnTo>
                    <a:pt x="2218944" y="35052"/>
                  </a:lnTo>
                  <a:lnTo>
                    <a:pt x="2218944" y="33528"/>
                  </a:lnTo>
                  <a:lnTo>
                    <a:pt x="2229612" y="42672"/>
                  </a:lnTo>
                  <a:lnTo>
                    <a:pt x="2238756" y="51816"/>
                  </a:lnTo>
                  <a:lnTo>
                    <a:pt x="2238756" y="50292"/>
                  </a:lnTo>
                  <a:lnTo>
                    <a:pt x="2247900" y="60960"/>
                  </a:lnTo>
                  <a:lnTo>
                    <a:pt x="2263140" y="82296"/>
                  </a:lnTo>
                  <a:lnTo>
                    <a:pt x="2267712" y="94488"/>
                  </a:lnTo>
                  <a:lnTo>
                    <a:pt x="2273808" y="106680"/>
                  </a:lnTo>
                  <a:lnTo>
                    <a:pt x="2273808" y="111252"/>
                  </a:lnTo>
                  <a:lnTo>
                    <a:pt x="2276856" y="120396"/>
                  </a:lnTo>
                  <a:lnTo>
                    <a:pt x="2279904" y="147828"/>
                  </a:lnTo>
                  <a:lnTo>
                    <a:pt x="2279904" y="1341120"/>
                  </a:lnTo>
                  <a:lnTo>
                    <a:pt x="2282952" y="1331976"/>
                  </a:lnTo>
                  <a:lnTo>
                    <a:pt x="2286000" y="1318260"/>
                  </a:lnTo>
                  <a:lnTo>
                    <a:pt x="2289048" y="1303020"/>
                  </a:lnTo>
                  <a:close/>
                </a:path>
                <a:path w="2289175" h="1435735">
                  <a:moveTo>
                    <a:pt x="16764" y="1328928"/>
                  </a:moveTo>
                  <a:lnTo>
                    <a:pt x="12192" y="1315212"/>
                  </a:lnTo>
                  <a:lnTo>
                    <a:pt x="9144" y="1287780"/>
                  </a:lnTo>
                  <a:lnTo>
                    <a:pt x="9144" y="1341120"/>
                  </a:lnTo>
                  <a:lnTo>
                    <a:pt x="10668" y="1345692"/>
                  </a:lnTo>
                  <a:lnTo>
                    <a:pt x="15240" y="1354836"/>
                  </a:lnTo>
                  <a:lnTo>
                    <a:pt x="15240" y="1328928"/>
                  </a:lnTo>
                  <a:lnTo>
                    <a:pt x="16764" y="1328928"/>
                  </a:lnTo>
                  <a:close/>
                </a:path>
                <a:path w="2289175" h="1435735">
                  <a:moveTo>
                    <a:pt x="16764" y="106680"/>
                  </a:moveTo>
                  <a:lnTo>
                    <a:pt x="15240" y="106680"/>
                  </a:lnTo>
                  <a:lnTo>
                    <a:pt x="15240" y="111252"/>
                  </a:lnTo>
                  <a:lnTo>
                    <a:pt x="16764" y="106680"/>
                  </a:lnTo>
                  <a:close/>
                </a:path>
                <a:path w="2289175" h="1435735">
                  <a:moveTo>
                    <a:pt x="21336" y="1341120"/>
                  </a:moveTo>
                  <a:lnTo>
                    <a:pt x="15240" y="1328928"/>
                  </a:lnTo>
                  <a:lnTo>
                    <a:pt x="15240" y="1354836"/>
                  </a:lnTo>
                  <a:lnTo>
                    <a:pt x="16764" y="1357884"/>
                  </a:lnTo>
                  <a:lnTo>
                    <a:pt x="19812" y="1362760"/>
                  </a:lnTo>
                  <a:lnTo>
                    <a:pt x="19812" y="1341120"/>
                  </a:lnTo>
                  <a:lnTo>
                    <a:pt x="21336" y="1341120"/>
                  </a:lnTo>
                  <a:close/>
                </a:path>
                <a:path w="2289175" h="1435735">
                  <a:moveTo>
                    <a:pt x="21336" y="94488"/>
                  </a:moveTo>
                  <a:lnTo>
                    <a:pt x="19812" y="94488"/>
                  </a:lnTo>
                  <a:lnTo>
                    <a:pt x="19812" y="97536"/>
                  </a:lnTo>
                  <a:lnTo>
                    <a:pt x="21336" y="94488"/>
                  </a:lnTo>
                  <a:close/>
                </a:path>
                <a:path w="2289175" h="1435735">
                  <a:moveTo>
                    <a:pt x="82296" y="1408176"/>
                  </a:moveTo>
                  <a:lnTo>
                    <a:pt x="70104" y="1402080"/>
                  </a:lnTo>
                  <a:lnTo>
                    <a:pt x="59436" y="1392936"/>
                  </a:lnTo>
                  <a:lnTo>
                    <a:pt x="59436" y="1394460"/>
                  </a:lnTo>
                  <a:lnTo>
                    <a:pt x="50292" y="1385316"/>
                  </a:lnTo>
                  <a:lnTo>
                    <a:pt x="41148" y="1374648"/>
                  </a:lnTo>
                  <a:lnTo>
                    <a:pt x="41148" y="1376172"/>
                  </a:lnTo>
                  <a:lnTo>
                    <a:pt x="33528" y="1363980"/>
                  </a:lnTo>
                  <a:lnTo>
                    <a:pt x="33528" y="1365504"/>
                  </a:lnTo>
                  <a:lnTo>
                    <a:pt x="25908" y="1353312"/>
                  </a:lnTo>
                  <a:lnTo>
                    <a:pt x="19812" y="1341120"/>
                  </a:lnTo>
                  <a:lnTo>
                    <a:pt x="19812" y="1362760"/>
                  </a:lnTo>
                  <a:lnTo>
                    <a:pt x="53340" y="1402080"/>
                  </a:lnTo>
                  <a:lnTo>
                    <a:pt x="80772" y="1419352"/>
                  </a:lnTo>
                  <a:lnTo>
                    <a:pt x="80772" y="1408176"/>
                  </a:lnTo>
                  <a:lnTo>
                    <a:pt x="82296" y="1408176"/>
                  </a:lnTo>
                  <a:close/>
                </a:path>
                <a:path w="2289175" h="1435735">
                  <a:moveTo>
                    <a:pt x="82296" y="27432"/>
                  </a:moveTo>
                  <a:lnTo>
                    <a:pt x="80772" y="27432"/>
                  </a:lnTo>
                  <a:lnTo>
                    <a:pt x="80772" y="28384"/>
                  </a:lnTo>
                  <a:lnTo>
                    <a:pt x="82296" y="27432"/>
                  </a:lnTo>
                  <a:close/>
                </a:path>
                <a:path w="2289175" h="1435735">
                  <a:moveTo>
                    <a:pt x="94488" y="1414272"/>
                  </a:moveTo>
                  <a:lnTo>
                    <a:pt x="80772" y="1408176"/>
                  </a:lnTo>
                  <a:lnTo>
                    <a:pt x="80772" y="1419352"/>
                  </a:lnTo>
                  <a:lnTo>
                    <a:pt x="92964" y="1424770"/>
                  </a:lnTo>
                  <a:lnTo>
                    <a:pt x="92964" y="1414272"/>
                  </a:lnTo>
                  <a:lnTo>
                    <a:pt x="94488" y="1414272"/>
                  </a:lnTo>
                  <a:close/>
                </a:path>
                <a:path w="2289175" h="1435735">
                  <a:moveTo>
                    <a:pt x="94488" y="21336"/>
                  </a:moveTo>
                  <a:lnTo>
                    <a:pt x="92964" y="21336"/>
                  </a:lnTo>
                  <a:lnTo>
                    <a:pt x="92964" y="22013"/>
                  </a:lnTo>
                  <a:lnTo>
                    <a:pt x="94488" y="21336"/>
                  </a:lnTo>
                  <a:close/>
                </a:path>
                <a:path w="2289175" h="1435735">
                  <a:moveTo>
                    <a:pt x="120396" y="1421892"/>
                  </a:moveTo>
                  <a:lnTo>
                    <a:pt x="106680" y="1418844"/>
                  </a:lnTo>
                  <a:lnTo>
                    <a:pt x="92964" y="1414272"/>
                  </a:lnTo>
                  <a:lnTo>
                    <a:pt x="92964" y="1424770"/>
                  </a:lnTo>
                  <a:lnTo>
                    <a:pt x="103632" y="1429512"/>
                  </a:lnTo>
                  <a:lnTo>
                    <a:pt x="117348" y="1432560"/>
                  </a:lnTo>
                  <a:lnTo>
                    <a:pt x="118872" y="1432864"/>
                  </a:lnTo>
                  <a:lnTo>
                    <a:pt x="118872" y="1421892"/>
                  </a:lnTo>
                  <a:lnTo>
                    <a:pt x="120396" y="1421892"/>
                  </a:lnTo>
                  <a:close/>
                </a:path>
                <a:path w="2289175" h="1435735">
                  <a:moveTo>
                    <a:pt x="120396" y="13716"/>
                  </a:moveTo>
                  <a:lnTo>
                    <a:pt x="118872" y="13716"/>
                  </a:lnTo>
                  <a:lnTo>
                    <a:pt x="118872" y="14054"/>
                  </a:lnTo>
                  <a:lnTo>
                    <a:pt x="120396" y="13716"/>
                  </a:lnTo>
                  <a:close/>
                </a:path>
                <a:path w="2289175" h="1435735">
                  <a:moveTo>
                    <a:pt x="2170176" y="1432864"/>
                  </a:moveTo>
                  <a:lnTo>
                    <a:pt x="2170176" y="1421892"/>
                  </a:lnTo>
                  <a:lnTo>
                    <a:pt x="2156460" y="1424940"/>
                  </a:lnTo>
                  <a:lnTo>
                    <a:pt x="132588" y="1424940"/>
                  </a:lnTo>
                  <a:lnTo>
                    <a:pt x="118872" y="1421892"/>
                  </a:lnTo>
                  <a:lnTo>
                    <a:pt x="118872" y="1432864"/>
                  </a:lnTo>
                  <a:lnTo>
                    <a:pt x="132588" y="1435608"/>
                  </a:lnTo>
                  <a:lnTo>
                    <a:pt x="2156460" y="1435608"/>
                  </a:lnTo>
                  <a:lnTo>
                    <a:pt x="2170176" y="1432864"/>
                  </a:lnTo>
                  <a:close/>
                </a:path>
                <a:path w="2289175" h="1435735">
                  <a:moveTo>
                    <a:pt x="2170176" y="14054"/>
                  </a:moveTo>
                  <a:lnTo>
                    <a:pt x="2170176" y="13716"/>
                  </a:lnTo>
                  <a:lnTo>
                    <a:pt x="2168652" y="13716"/>
                  </a:lnTo>
                  <a:lnTo>
                    <a:pt x="2170176" y="14054"/>
                  </a:lnTo>
                  <a:close/>
                </a:path>
                <a:path w="2289175" h="1435735">
                  <a:moveTo>
                    <a:pt x="2196084" y="1424770"/>
                  </a:moveTo>
                  <a:lnTo>
                    <a:pt x="2196084" y="1414272"/>
                  </a:lnTo>
                  <a:lnTo>
                    <a:pt x="2182368" y="1418844"/>
                  </a:lnTo>
                  <a:lnTo>
                    <a:pt x="2168652" y="1421892"/>
                  </a:lnTo>
                  <a:lnTo>
                    <a:pt x="2170176" y="1421892"/>
                  </a:lnTo>
                  <a:lnTo>
                    <a:pt x="2170176" y="1432864"/>
                  </a:lnTo>
                  <a:lnTo>
                    <a:pt x="2171700" y="1432560"/>
                  </a:lnTo>
                  <a:lnTo>
                    <a:pt x="2185416" y="1429512"/>
                  </a:lnTo>
                  <a:lnTo>
                    <a:pt x="2196084" y="1424770"/>
                  </a:lnTo>
                  <a:close/>
                </a:path>
                <a:path w="2289175" h="1435735">
                  <a:moveTo>
                    <a:pt x="2196084" y="22013"/>
                  </a:moveTo>
                  <a:lnTo>
                    <a:pt x="2196084" y="21336"/>
                  </a:lnTo>
                  <a:lnTo>
                    <a:pt x="2194560" y="21336"/>
                  </a:lnTo>
                  <a:lnTo>
                    <a:pt x="2196084" y="22013"/>
                  </a:lnTo>
                  <a:close/>
                </a:path>
                <a:path w="2289175" h="1435735">
                  <a:moveTo>
                    <a:pt x="2208276" y="1419352"/>
                  </a:moveTo>
                  <a:lnTo>
                    <a:pt x="2208276" y="1408176"/>
                  </a:lnTo>
                  <a:lnTo>
                    <a:pt x="2194560" y="1414272"/>
                  </a:lnTo>
                  <a:lnTo>
                    <a:pt x="2196084" y="1414272"/>
                  </a:lnTo>
                  <a:lnTo>
                    <a:pt x="2196084" y="1424770"/>
                  </a:lnTo>
                  <a:lnTo>
                    <a:pt x="2208276" y="1419352"/>
                  </a:lnTo>
                  <a:close/>
                </a:path>
                <a:path w="2289175" h="1435735">
                  <a:moveTo>
                    <a:pt x="2208276" y="28384"/>
                  </a:moveTo>
                  <a:lnTo>
                    <a:pt x="2208276" y="27432"/>
                  </a:lnTo>
                  <a:lnTo>
                    <a:pt x="2206752" y="27432"/>
                  </a:lnTo>
                  <a:lnTo>
                    <a:pt x="2208276" y="28384"/>
                  </a:lnTo>
                  <a:close/>
                </a:path>
                <a:path w="2289175" h="1435735">
                  <a:moveTo>
                    <a:pt x="2273808" y="1354836"/>
                  </a:moveTo>
                  <a:lnTo>
                    <a:pt x="2273808" y="1328928"/>
                  </a:lnTo>
                  <a:lnTo>
                    <a:pt x="2267712" y="1341120"/>
                  </a:lnTo>
                  <a:lnTo>
                    <a:pt x="2263140" y="1353312"/>
                  </a:lnTo>
                  <a:lnTo>
                    <a:pt x="2255520" y="1365504"/>
                  </a:lnTo>
                  <a:lnTo>
                    <a:pt x="2255520" y="1363980"/>
                  </a:lnTo>
                  <a:lnTo>
                    <a:pt x="2247900" y="1376172"/>
                  </a:lnTo>
                  <a:lnTo>
                    <a:pt x="2247900" y="1374648"/>
                  </a:lnTo>
                  <a:lnTo>
                    <a:pt x="2238756" y="1385316"/>
                  </a:lnTo>
                  <a:lnTo>
                    <a:pt x="2229612" y="1394460"/>
                  </a:lnTo>
                  <a:lnTo>
                    <a:pt x="2229612" y="1392936"/>
                  </a:lnTo>
                  <a:lnTo>
                    <a:pt x="2218944" y="1402080"/>
                  </a:lnTo>
                  <a:lnTo>
                    <a:pt x="2206752" y="1408176"/>
                  </a:lnTo>
                  <a:lnTo>
                    <a:pt x="2208276" y="1408176"/>
                  </a:lnTo>
                  <a:lnTo>
                    <a:pt x="2208276" y="1419352"/>
                  </a:lnTo>
                  <a:lnTo>
                    <a:pt x="2246376" y="1392936"/>
                  </a:lnTo>
                  <a:lnTo>
                    <a:pt x="2272284" y="1357884"/>
                  </a:lnTo>
                  <a:lnTo>
                    <a:pt x="2273808" y="1354836"/>
                  </a:lnTo>
                  <a:close/>
                </a:path>
                <a:path w="2289175" h="1435735">
                  <a:moveTo>
                    <a:pt x="2273808" y="111252"/>
                  </a:moveTo>
                  <a:lnTo>
                    <a:pt x="2273808" y="106680"/>
                  </a:lnTo>
                  <a:lnTo>
                    <a:pt x="2272284" y="106680"/>
                  </a:lnTo>
                  <a:lnTo>
                    <a:pt x="2273808" y="111252"/>
                  </a:lnTo>
                  <a:close/>
                </a:path>
                <a:path w="2289175" h="1435735">
                  <a:moveTo>
                    <a:pt x="2279904" y="1341120"/>
                  </a:moveTo>
                  <a:lnTo>
                    <a:pt x="2279904" y="1287780"/>
                  </a:lnTo>
                  <a:lnTo>
                    <a:pt x="2276856" y="1315212"/>
                  </a:lnTo>
                  <a:lnTo>
                    <a:pt x="2272284" y="1328928"/>
                  </a:lnTo>
                  <a:lnTo>
                    <a:pt x="2273808" y="1328928"/>
                  </a:lnTo>
                  <a:lnTo>
                    <a:pt x="2273808" y="1354836"/>
                  </a:lnTo>
                  <a:lnTo>
                    <a:pt x="2278380" y="1345692"/>
                  </a:lnTo>
                  <a:lnTo>
                    <a:pt x="2279904" y="1341120"/>
                  </a:lnTo>
                  <a:close/>
                </a:path>
              </a:pathLst>
            </a:custGeom>
            <a:solidFill>
              <a:srgbClr val="3D66B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57962" y="2659382"/>
            <a:ext cx="1794062" cy="1107204"/>
          </a:xfrm>
          <a:prstGeom prst="rect">
            <a:avLst/>
          </a:prstGeom>
        </p:spPr>
        <p:txBody>
          <a:bodyPr vert="horz" wrap="square" lIns="0" tIns="29696" rIns="0" bIns="0" rtlCol="0">
            <a:spAutoFit/>
          </a:bodyPr>
          <a:lstStyle/>
          <a:p>
            <a:pPr marL="11206" marR="4483" indent="-4483" algn="ctr">
              <a:lnSpc>
                <a:spcPts val="1368"/>
              </a:lnSpc>
              <a:spcBef>
                <a:spcPts val="234"/>
              </a:spcBef>
            </a:pPr>
            <a:r>
              <a:rPr sz="1200" spc="-229" dirty="0">
                <a:latin typeface="Verdana"/>
                <a:cs typeface="Verdana"/>
              </a:rPr>
              <a:t>I</a:t>
            </a:r>
            <a:r>
              <a:rPr sz="1200" spc="-31" dirty="0">
                <a:latin typeface="Verdana"/>
                <a:cs typeface="Verdana"/>
              </a:rPr>
              <a:t>n</a:t>
            </a:r>
            <a:r>
              <a:rPr sz="1200" spc="154" dirty="0">
                <a:latin typeface="Verdana"/>
                <a:cs typeface="Verdana"/>
              </a:rPr>
              <a:t>c</a:t>
            </a:r>
            <a:r>
              <a:rPr sz="1200" spc="57" dirty="0">
                <a:latin typeface="Verdana"/>
                <a:cs typeface="Verdana"/>
              </a:rPr>
              <a:t>o</a:t>
            </a:r>
            <a:r>
              <a:rPr sz="1200" spc="-163" dirty="0">
                <a:latin typeface="Verdana"/>
                <a:cs typeface="Verdana"/>
              </a:rPr>
              <a:t>r</a:t>
            </a:r>
            <a:r>
              <a:rPr sz="1200" spc="75" dirty="0">
                <a:latin typeface="Verdana"/>
                <a:cs typeface="Verdana"/>
              </a:rPr>
              <a:t>p</a:t>
            </a:r>
            <a:r>
              <a:rPr sz="1200" spc="57" dirty="0">
                <a:latin typeface="Verdana"/>
                <a:cs typeface="Verdana"/>
              </a:rPr>
              <a:t>o</a:t>
            </a:r>
            <a:r>
              <a:rPr sz="1200" spc="-163" dirty="0">
                <a:latin typeface="Verdana"/>
                <a:cs typeface="Verdana"/>
              </a:rPr>
              <a:t>r</a:t>
            </a:r>
            <a:r>
              <a:rPr sz="1200" spc="101" dirty="0">
                <a:latin typeface="Verdana"/>
                <a:cs typeface="Verdana"/>
              </a:rPr>
              <a:t>a</a:t>
            </a:r>
            <a:r>
              <a:rPr sz="1200" spc="-159" dirty="0">
                <a:latin typeface="Verdana"/>
                <a:cs typeface="Verdana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62" dirty="0">
                <a:latin typeface="Verdana"/>
                <a:cs typeface="Verdana"/>
              </a:rPr>
              <a:t>e</a:t>
            </a:r>
            <a:r>
              <a:rPr sz="1200" spc="-26" dirty="0">
                <a:latin typeface="Verdana"/>
                <a:cs typeface="Verdana"/>
              </a:rPr>
              <a:t>n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spc="62" dirty="0">
                <a:latin typeface="Verdana"/>
                <a:cs typeface="Verdana"/>
              </a:rPr>
              <a:t>e</a:t>
            </a:r>
            <a:r>
              <a:rPr sz="1200" spc="-106" dirty="0">
                <a:latin typeface="Verdana"/>
                <a:cs typeface="Verdana"/>
              </a:rPr>
              <a:t>l </a:t>
            </a:r>
            <a:r>
              <a:rPr sz="1200" spc="-84" dirty="0">
                <a:latin typeface="Times New Roman"/>
                <a:cs typeface="Times New Roman"/>
              </a:rPr>
              <a:t> </a:t>
            </a:r>
            <a:r>
              <a:rPr sz="1200" spc="-163" dirty="0">
                <a:latin typeface="Verdana"/>
                <a:cs typeface="Verdana"/>
              </a:rPr>
              <a:t>r</a:t>
            </a:r>
            <a:r>
              <a:rPr sz="1200" spc="62" dirty="0">
                <a:latin typeface="Verdana"/>
                <a:cs typeface="Verdana"/>
              </a:rPr>
              <a:t>eg</a:t>
            </a:r>
            <a:r>
              <a:rPr sz="1200" spc="-79" dirty="0">
                <a:latin typeface="Verdana"/>
                <a:cs typeface="Verdana"/>
              </a:rPr>
              <a:t>l</a:t>
            </a:r>
            <a:r>
              <a:rPr sz="1200" spc="101" dirty="0">
                <a:latin typeface="Verdana"/>
                <a:cs typeface="Verdana"/>
              </a:rPr>
              <a:t>a</a:t>
            </a:r>
            <a:r>
              <a:rPr sz="1200" spc="-40" dirty="0">
                <a:latin typeface="Verdana"/>
                <a:cs typeface="Verdana"/>
              </a:rPr>
              <a:t>m</a:t>
            </a:r>
            <a:r>
              <a:rPr sz="1200" spc="62" dirty="0">
                <a:latin typeface="Verdana"/>
                <a:cs typeface="Verdana"/>
              </a:rPr>
              <a:t>e</a:t>
            </a:r>
            <a:r>
              <a:rPr sz="1200" spc="-31" dirty="0">
                <a:latin typeface="Verdana"/>
                <a:cs typeface="Verdana"/>
              </a:rPr>
              <a:t>n</a:t>
            </a:r>
            <a:r>
              <a:rPr sz="1200" spc="-79" dirty="0">
                <a:latin typeface="Verdana"/>
                <a:cs typeface="Verdana"/>
              </a:rPr>
              <a:t>t</a:t>
            </a:r>
            <a:r>
              <a:rPr sz="1200" spc="57" dirty="0">
                <a:latin typeface="Verdana"/>
                <a:cs typeface="Verdana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79" dirty="0">
                <a:latin typeface="Verdana"/>
                <a:cs typeface="Verdana"/>
              </a:rPr>
              <a:t>i</a:t>
            </a:r>
            <a:r>
              <a:rPr sz="1200" spc="-31" dirty="0">
                <a:latin typeface="Verdana"/>
                <a:cs typeface="Verdana"/>
              </a:rPr>
              <a:t>n</a:t>
            </a:r>
            <a:r>
              <a:rPr sz="1200" spc="-79" dirty="0">
                <a:latin typeface="Verdana"/>
                <a:cs typeface="Verdana"/>
              </a:rPr>
              <a:t>t</a:t>
            </a:r>
            <a:r>
              <a:rPr sz="1200" spc="62" dirty="0">
                <a:latin typeface="Verdana"/>
                <a:cs typeface="Verdana"/>
              </a:rPr>
              <a:t>e</a:t>
            </a:r>
            <a:r>
              <a:rPr sz="1200" spc="-163" dirty="0">
                <a:latin typeface="Verdana"/>
                <a:cs typeface="Verdana"/>
              </a:rPr>
              <a:t>r</a:t>
            </a:r>
            <a:r>
              <a:rPr sz="1200" spc="-31" dirty="0">
                <a:latin typeface="Verdana"/>
                <a:cs typeface="Verdana"/>
              </a:rPr>
              <a:t>n</a:t>
            </a:r>
            <a:r>
              <a:rPr sz="1200" spc="49" dirty="0">
                <a:latin typeface="Verdana"/>
                <a:cs typeface="Verdana"/>
              </a:rPr>
              <a:t>o 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spc="71" dirty="0">
                <a:latin typeface="Verdana"/>
                <a:cs typeface="Verdana"/>
              </a:rPr>
              <a:t>d</a:t>
            </a:r>
            <a:r>
              <a:rPr sz="1200" spc="-79" dirty="0">
                <a:latin typeface="Verdana"/>
                <a:cs typeface="Verdana"/>
              </a:rPr>
              <a:t>i</a:t>
            </a:r>
            <a:r>
              <a:rPr sz="1200" spc="-168" dirty="0">
                <a:latin typeface="Verdana"/>
                <a:cs typeface="Verdana"/>
              </a:rPr>
              <a:t>s</a:t>
            </a:r>
            <a:r>
              <a:rPr sz="1200" spc="75" dirty="0">
                <a:latin typeface="Verdana"/>
                <a:cs typeface="Verdana"/>
              </a:rPr>
              <a:t>p</a:t>
            </a:r>
            <a:r>
              <a:rPr sz="1200" spc="57" dirty="0">
                <a:latin typeface="Verdana"/>
                <a:cs typeface="Verdana"/>
              </a:rPr>
              <a:t>o</a:t>
            </a:r>
            <a:r>
              <a:rPr sz="1200" spc="-168" dirty="0">
                <a:latin typeface="Verdana"/>
                <a:cs typeface="Verdana"/>
              </a:rPr>
              <a:t>s</a:t>
            </a:r>
            <a:r>
              <a:rPr sz="1200" spc="-79" dirty="0">
                <a:latin typeface="Verdana"/>
                <a:cs typeface="Verdana"/>
              </a:rPr>
              <a:t>i</a:t>
            </a:r>
            <a:r>
              <a:rPr sz="1200" spc="146" dirty="0">
                <a:latin typeface="Verdana"/>
                <a:cs typeface="Verdana"/>
              </a:rPr>
              <a:t>c</a:t>
            </a:r>
            <a:r>
              <a:rPr sz="1200" spc="-88" dirty="0">
                <a:latin typeface="Verdana"/>
                <a:cs typeface="Verdana"/>
              </a:rPr>
              <a:t>i</a:t>
            </a:r>
            <a:r>
              <a:rPr sz="1200" spc="49" dirty="0">
                <a:latin typeface="Verdana"/>
                <a:cs typeface="Verdana"/>
              </a:rPr>
              <a:t>o</a:t>
            </a:r>
            <a:r>
              <a:rPr sz="1200" spc="-31" dirty="0">
                <a:latin typeface="Verdana"/>
                <a:cs typeface="Verdana"/>
              </a:rPr>
              <a:t>n</a:t>
            </a:r>
            <a:r>
              <a:rPr sz="1200" spc="62" dirty="0">
                <a:latin typeface="Verdana"/>
                <a:cs typeface="Verdana"/>
              </a:rPr>
              <a:t>e</a:t>
            </a:r>
            <a:r>
              <a:rPr sz="1200" spc="-163" dirty="0">
                <a:latin typeface="Verdana"/>
                <a:cs typeface="Verdana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Verdana"/>
                <a:cs typeface="Verdana"/>
              </a:rPr>
              <a:t>q</a:t>
            </a:r>
            <a:r>
              <a:rPr sz="1200" spc="-35" dirty="0">
                <a:latin typeface="Verdana"/>
                <a:cs typeface="Verdana"/>
              </a:rPr>
              <a:t>u</a:t>
            </a:r>
            <a:r>
              <a:rPr sz="1200" spc="53" dirty="0">
                <a:latin typeface="Verdana"/>
                <a:cs typeface="Verdana"/>
              </a:rPr>
              <a:t>e 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Verdana"/>
                <a:cs typeface="Verdana"/>
              </a:rPr>
              <a:t>p</a:t>
            </a:r>
            <a:r>
              <a:rPr sz="1200" spc="62" dirty="0">
                <a:latin typeface="Verdana"/>
                <a:cs typeface="Verdana"/>
              </a:rPr>
              <a:t>e</a:t>
            </a:r>
            <a:r>
              <a:rPr sz="1200" spc="-163" dirty="0">
                <a:latin typeface="Verdana"/>
                <a:cs typeface="Verdana"/>
              </a:rPr>
              <a:t>r</a:t>
            </a:r>
            <a:r>
              <a:rPr sz="1200" spc="-40" dirty="0">
                <a:latin typeface="Verdana"/>
                <a:cs typeface="Verdana"/>
              </a:rPr>
              <a:t>m</a:t>
            </a:r>
            <a:r>
              <a:rPr sz="1200" spc="-79" dirty="0">
                <a:latin typeface="Verdana"/>
                <a:cs typeface="Verdana"/>
              </a:rPr>
              <a:t>it</a:t>
            </a:r>
            <a:r>
              <a:rPr sz="1200" spc="101" dirty="0">
                <a:latin typeface="Verdana"/>
                <a:cs typeface="Verdana"/>
              </a:rPr>
              <a:t>a</a:t>
            </a:r>
            <a:r>
              <a:rPr sz="1200" spc="-26" dirty="0">
                <a:latin typeface="Verdana"/>
                <a:cs typeface="Verdana"/>
              </a:rPr>
              <a:t>n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b="1" u="heavy" spc="-8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</a:t>
            </a:r>
            <a:r>
              <a:rPr sz="1200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8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v</a:t>
            </a:r>
            <a:r>
              <a:rPr sz="1200" b="1" u="heavy" spc="-8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</a:t>
            </a:r>
            <a:r>
              <a:rPr sz="1200" b="1" u="heavy" spc="-146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</a:t>
            </a:r>
            <a:r>
              <a:rPr sz="1200" b="1" u="heavy" spc="-1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</a:t>
            </a:r>
            <a:r>
              <a:rPr sz="1200" b="1" u="heavy" spc="-5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</a:t>
            </a:r>
            <a:r>
              <a:rPr sz="1200" b="1" u="heavy" spc="71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</a:t>
            </a:r>
            <a:r>
              <a:rPr sz="1200" b="1" u="heavy" spc="-8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li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</a:t>
            </a:r>
            <a:r>
              <a:rPr sz="1200" b="1" u="heavy" spc="71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</a:t>
            </a:r>
            <a:r>
              <a:rPr sz="1200" spc="-106" dirty="0">
                <a:latin typeface="Verdana"/>
                <a:cs typeface="Verdana"/>
              </a:rPr>
              <a:t>, 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Verdana"/>
                <a:cs typeface="Verdana"/>
              </a:rPr>
              <a:t>constante </a:t>
            </a:r>
            <a:r>
              <a:rPr sz="1200" spc="18" dirty="0">
                <a:latin typeface="Verdana"/>
                <a:cs typeface="Verdana"/>
              </a:rPr>
              <a:t>en </a:t>
            </a:r>
            <a:r>
              <a:rPr sz="1200" spc="13" dirty="0">
                <a:latin typeface="Verdana"/>
                <a:cs typeface="Verdana"/>
              </a:rPr>
              <a:t>la </a:t>
            </a:r>
            <a:r>
              <a:rPr sz="1200" spc="18" dirty="0">
                <a:latin typeface="Verdana"/>
                <a:cs typeface="Verdana"/>
              </a:rPr>
              <a:t> </a:t>
            </a:r>
            <a:r>
              <a:rPr sz="1200" spc="75" dirty="0">
                <a:latin typeface="Verdana"/>
                <a:cs typeface="Verdana"/>
              </a:rPr>
              <a:t>p</a:t>
            </a:r>
            <a:r>
              <a:rPr sz="1200" spc="-163" dirty="0">
                <a:latin typeface="Verdana"/>
                <a:cs typeface="Verdana"/>
              </a:rPr>
              <a:t>r</a:t>
            </a:r>
            <a:r>
              <a:rPr sz="1200" spc="62" dirty="0">
                <a:latin typeface="Verdana"/>
                <a:cs typeface="Verdana"/>
              </a:rPr>
              <a:t>e</a:t>
            </a:r>
            <a:r>
              <a:rPr sz="1200" spc="-168" dirty="0">
                <a:latin typeface="Verdana"/>
                <a:cs typeface="Verdana"/>
              </a:rPr>
              <a:t>s</a:t>
            </a:r>
            <a:r>
              <a:rPr sz="1200" spc="62" dirty="0">
                <a:latin typeface="Verdana"/>
                <a:cs typeface="Verdana"/>
              </a:rPr>
              <a:t>e</a:t>
            </a:r>
            <a:r>
              <a:rPr sz="1200" spc="-31" dirty="0">
                <a:latin typeface="Verdana"/>
                <a:cs typeface="Verdana"/>
              </a:rPr>
              <a:t>n</a:t>
            </a:r>
            <a:r>
              <a:rPr sz="1200" spc="-79" dirty="0">
                <a:latin typeface="Verdana"/>
                <a:cs typeface="Verdana"/>
              </a:rPr>
              <a:t>t</a:t>
            </a:r>
            <a:r>
              <a:rPr sz="1200" spc="66" dirty="0">
                <a:latin typeface="Verdana"/>
                <a:cs typeface="Verdana"/>
              </a:rPr>
              <a:t>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31" dirty="0">
                <a:latin typeface="Verdana"/>
                <a:cs typeface="Verdana"/>
              </a:rPr>
              <a:t>n</a:t>
            </a:r>
            <a:r>
              <a:rPr sz="1200" spc="57" dirty="0">
                <a:latin typeface="Verdana"/>
                <a:cs typeface="Verdana"/>
              </a:rPr>
              <a:t>o</a:t>
            </a:r>
            <a:r>
              <a:rPr sz="1200" spc="-163" dirty="0">
                <a:latin typeface="Verdana"/>
                <a:cs typeface="Verdana"/>
              </a:rPr>
              <a:t>r</a:t>
            </a:r>
            <a:r>
              <a:rPr sz="1200" spc="-40" dirty="0">
                <a:latin typeface="Verdana"/>
                <a:cs typeface="Verdana"/>
              </a:rPr>
              <a:t>m</a:t>
            </a:r>
            <a:r>
              <a:rPr sz="1200" spc="101" dirty="0">
                <a:latin typeface="Verdana"/>
                <a:cs typeface="Verdana"/>
              </a:rPr>
              <a:t>a</a:t>
            </a:r>
            <a:r>
              <a:rPr sz="1235" spc="-110" dirty="0">
                <a:latin typeface="Verdana"/>
                <a:cs typeface="Verdana"/>
              </a:rPr>
              <a:t>.</a:t>
            </a:r>
            <a:endParaRPr sz="1235" dirty="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10300" y="1628439"/>
            <a:ext cx="2822762" cy="657785"/>
            <a:chOff x="5158740" y="1845564"/>
            <a:chExt cx="3199130" cy="745490"/>
          </a:xfrm>
        </p:grpSpPr>
        <p:sp>
          <p:nvSpPr>
            <p:cNvPr id="11" name="object 11"/>
            <p:cNvSpPr/>
            <p:nvPr/>
          </p:nvSpPr>
          <p:spPr>
            <a:xfrm>
              <a:off x="5166359" y="1853183"/>
              <a:ext cx="3183890" cy="730250"/>
            </a:xfrm>
            <a:custGeom>
              <a:avLst/>
              <a:gdLst/>
              <a:ahLst/>
              <a:cxnLst/>
              <a:rect l="l" t="t" r="r" b="b"/>
              <a:pathLst>
                <a:path w="3183890" h="730250">
                  <a:moveTo>
                    <a:pt x="3183635" y="656843"/>
                  </a:moveTo>
                  <a:lnTo>
                    <a:pt x="3183635" y="73151"/>
                  </a:lnTo>
                  <a:lnTo>
                    <a:pt x="3177778" y="45005"/>
                  </a:lnTo>
                  <a:lnTo>
                    <a:pt x="3161918" y="21716"/>
                  </a:lnTo>
                  <a:lnTo>
                    <a:pt x="3138630" y="5857"/>
                  </a:lnTo>
                  <a:lnTo>
                    <a:pt x="3110483" y="0"/>
                  </a:lnTo>
                  <a:lnTo>
                    <a:pt x="73151" y="0"/>
                  </a:lnTo>
                  <a:lnTo>
                    <a:pt x="44362" y="5857"/>
                  </a:lnTo>
                  <a:lnTo>
                    <a:pt x="21145" y="21716"/>
                  </a:lnTo>
                  <a:lnTo>
                    <a:pt x="5643" y="45005"/>
                  </a:lnTo>
                  <a:lnTo>
                    <a:pt x="0" y="73151"/>
                  </a:lnTo>
                  <a:lnTo>
                    <a:pt x="0" y="656843"/>
                  </a:lnTo>
                  <a:lnTo>
                    <a:pt x="5643" y="684990"/>
                  </a:lnTo>
                  <a:lnTo>
                    <a:pt x="21145" y="708278"/>
                  </a:lnTo>
                  <a:lnTo>
                    <a:pt x="44362" y="724138"/>
                  </a:lnTo>
                  <a:lnTo>
                    <a:pt x="73151" y="729995"/>
                  </a:lnTo>
                  <a:lnTo>
                    <a:pt x="3110483" y="729995"/>
                  </a:lnTo>
                  <a:lnTo>
                    <a:pt x="3138630" y="724138"/>
                  </a:lnTo>
                  <a:lnTo>
                    <a:pt x="3161918" y="708278"/>
                  </a:lnTo>
                  <a:lnTo>
                    <a:pt x="3177778" y="684990"/>
                  </a:lnTo>
                  <a:lnTo>
                    <a:pt x="3183635" y="656843"/>
                  </a:lnTo>
                  <a:close/>
                </a:path>
              </a:pathLst>
            </a:custGeom>
            <a:solidFill>
              <a:srgbClr val="518BC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5158740" y="1845564"/>
              <a:ext cx="3199130" cy="745490"/>
            </a:xfrm>
            <a:custGeom>
              <a:avLst/>
              <a:gdLst/>
              <a:ahLst/>
              <a:cxnLst/>
              <a:rect l="l" t="t" r="r" b="b"/>
              <a:pathLst>
                <a:path w="3199129" h="745489">
                  <a:moveTo>
                    <a:pt x="3198876" y="672084"/>
                  </a:moveTo>
                  <a:lnTo>
                    <a:pt x="3198876" y="73152"/>
                  </a:lnTo>
                  <a:lnTo>
                    <a:pt x="3195828" y="57912"/>
                  </a:lnTo>
                  <a:lnTo>
                    <a:pt x="3174492" y="24384"/>
                  </a:lnTo>
                  <a:lnTo>
                    <a:pt x="3156204" y="10668"/>
                  </a:lnTo>
                  <a:lnTo>
                    <a:pt x="3150108" y="6096"/>
                  </a:lnTo>
                  <a:lnTo>
                    <a:pt x="3142488" y="4572"/>
                  </a:lnTo>
                  <a:lnTo>
                    <a:pt x="3134868" y="1524"/>
                  </a:lnTo>
                  <a:lnTo>
                    <a:pt x="3125724" y="1524"/>
                  </a:lnTo>
                  <a:lnTo>
                    <a:pt x="3118104" y="0"/>
                  </a:lnTo>
                  <a:lnTo>
                    <a:pt x="80772" y="0"/>
                  </a:lnTo>
                  <a:lnTo>
                    <a:pt x="71628" y="1524"/>
                  </a:lnTo>
                  <a:lnTo>
                    <a:pt x="64008" y="1524"/>
                  </a:lnTo>
                  <a:lnTo>
                    <a:pt x="56388" y="4572"/>
                  </a:lnTo>
                  <a:lnTo>
                    <a:pt x="48768" y="6096"/>
                  </a:lnTo>
                  <a:lnTo>
                    <a:pt x="42672" y="10668"/>
                  </a:lnTo>
                  <a:lnTo>
                    <a:pt x="9144" y="42672"/>
                  </a:lnTo>
                  <a:lnTo>
                    <a:pt x="0" y="73152"/>
                  </a:lnTo>
                  <a:lnTo>
                    <a:pt x="0" y="672084"/>
                  </a:lnTo>
                  <a:lnTo>
                    <a:pt x="13716" y="710184"/>
                  </a:lnTo>
                  <a:lnTo>
                    <a:pt x="15240" y="712216"/>
                  </a:lnTo>
                  <a:lnTo>
                    <a:pt x="15240" y="74676"/>
                  </a:lnTo>
                  <a:lnTo>
                    <a:pt x="16764" y="68580"/>
                  </a:lnTo>
                  <a:lnTo>
                    <a:pt x="18288" y="60960"/>
                  </a:lnTo>
                  <a:lnTo>
                    <a:pt x="18288" y="62484"/>
                  </a:lnTo>
                  <a:lnTo>
                    <a:pt x="19812" y="59436"/>
                  </a:lnTo>
                  <a:lnTo>
                    <a:pt x="19812" y="56388"/>
                  </a:lnTo>
                  <a:lnTo>
                    <a:pt x="22860" y="50292"/>
                  </a:lnTo>
                  <a:lnTo>
                    <a:pt x="25908" y="46228"/>
                  </a:lnTo>
                  <a:lnTo>
                    <a:pt x="25908" y="45720"/>
                  </a:lnTo>
                  <a:lnTo>
                    <a:pt x="33528" y="36830"/>
                  </a:lnTo>
                  <a:lnTo>
                    <a:pt x="33528" y="35052"/>
                  </a:lnTo>
                  <a:lnTo>
                    <a:pt x="44196" y="27432"/>
                  </a:lnTo>
                  <a:lnTo>
                    <a:pt x="48768" y="25146"/>
                  </a:lnTo>
                  <a:lnTo>
                    <a:pt x="48768" y="24384"/>
                  </a:lnTo>
                  <a:lnTo>
                    <a:pt x="60960" y="18288"/>
                  </a:lnTo>
                  <a:lnTo>
                    <a:pt x="60960" y="19812"/>
                  </a:lnTo>
                  <a:lnTo>
                    <a:pt x="67056" y="16764"/>
                  </a:lnTo>
                  <a:lnTo>
                    <a:pt x="67056" y="18288"/>
                  </a:lnTo>
                  <a:lnTo>
                    <a:pt x="73152" y="17068"/>
                  </a:lnTo>
                  <a:lnTo>
                    <a:pt x="73152" y="16764"/>
                  </a:lnTo>
                  <a:lnTo>
                    <a:pt x="3125724" y="16764"/>
                  </a:lnTo>
                  <a:lnTo>
                    <a:pt x="3125724" y="17068"/>
                  </a:lnTo>
                  <a:lnTo>
                    <a:pt x="3130296" y="17983"/>
                  </a:lnTo>
                  <a:lnTo>
                    <a:pt x="3130296" y="16764"/>
                  </a:lnTo>
                  <a:lnTo>
                    <a:pt x="3136392" y="19202"/>
                  </a:lnTo>
                  <a:lnTo>
                    <a:pt x="3136392" y="18288"/>
                  </a:lnTo>
                  <a:lnTo>
                    <a:pt x="3144012" y="21336"/>
                  </a:lnTo>
                  <a:lnTo>
                    <a:pt x="3144012" y="22098"/>
                  </a:lnTo>
                  <a:lnTo>
                    <a:pt x="3154680" y="27432"/>
                  </a:lnTo>
                  <a:lnTo>
                    <a:pt x="3154680" y="28384"/>
                  </a:lnTo>
                  <a:lnTo>
                    <a:pt x="3165348" y="35052"/>
                  </a:lnTo>
                  <a:lnTo>
                    <a:pt x="3165348" y="36830"/>
                  </a:lnTo>
                  <a:lnTo>
                    <a:pt x="3172968" y="45720"/>
                  </a:lnTo>
                  <a:lnTo>
                    <a:pt x="3172968" y="46228"/>
                  </a:lnTo>
                  <a:lnTo>
                    <a:pt x="3176016" y="50292"/>
                  </a:lnTo>
                  <a:lnTo>
                    <a:pt x="3176016" y="53340"/>
                  </a:lnTo>
                  <a:lnTo>
                    <a:pt x="3180588" y="62484"/>
                  </a:lnTo>
                  <a:lnTo>
                    <a:pt x="3180588" y="60960"/>
                  </a:lnTo>
                  <a:lnTo>
                    <a:pt x="3182112" y="68580"/>
                  </a:lnTo>
                  <a:lnTo>
                    <a:pt x="3182112" y="74676"/>
                  </a:lnTo>
                  <a:lnTo>
                    <a:pt x="3183636" y="82296"/>
                  </a:lnTo>
                  <a:lnTo>
                    <a:pt x="3183636" y="711925"/>
                  </a:lnTo>
                  <a:lnTo>
                    <a:pt x="3197352" y="681228"/>
                  </a:lnTo>
                  <a:lnTo>
                    <a:pt x="3198876" y="672084"/>
                  </a:lnTo>
                  <a:close/>
                </a:path>
                <a:path w="3199129" h="745489">
                  <a:moveTo>
                    <a:pt x="21336" y="690372"/>
                  </a:moveTo>
                  <a:lnTo>
                    <a:pt x="18288" y="682752"/>
                  </a:lnTo>
                  <a:lnTo>
                    <a:pt x="18288" y="684276"/>
                  </a:lnTo>
                  <a:lnTo>
                    <a:pt x="16764" y="676656"/>
                  </a:lnTo>
                  <a:lnTo>
                    <a:pt x="16764" y="678180"/>
                  </a:lnTo>
                  <a:lnTo>
                    <a:pt x="15240" y="670560"/>
                  </a:lnTo>
                  <a:lnTo>
                    <a:pt x="15240" y="712216"/>
                  </a:lnTo>
                  <a:lnTo>
                    <a:pt x="19812" y="718312"/>
                  </a:lnTo>
                  <a:lnTo>
                    <a:pt x="19812" y="688848"/>
                  </a:lnTo>
                  <a:lnTo>
                    <a:pt x="21336" y="690372"/>
                  </a:lnTo>
                  <a:close/>
                </a:path>
                <a:path w="3199129" h="745489">
                  <a:moveTo>
                    <a:pt x="21336" y="56388"/>
                  </a:moveTo>
                  <a:lnTo>
                    <a:pt x="19812" y="56388"/>
                  </a:lnTo>
                  <a:lnTo>
                    <a:pt x="19812" y="59436"/>
                  </a:lnTo>
                  <a:lnTo>
                    <a:pt x="21336" y="56388"/>
                  </a:lnTo>
                  <a:close/>
                </a:path>
                <a:path w="3199129" h="745489">
                  <a:moveTo>
                    <a:pt x="27432" y="701040"/>
                  </a:moveTo>
                  <a:lnTo>
                    <a:pt x="22860" y="694944"/>
                  </a:lnTo>
                  <a:lnTo>
                    <a:pt x="22860" y="696468"/>
                  </a:lnTo>
                  <a:lnTo>
                    <a:pt x="19812" y="688848"/>
                  </a:lnTo>
                  <a:lnTo>
                    <a:pt x="19812" y="718312"/>
                  </a:lnTo>
                  <a:lnTo>
                    <a:pt x="22860" y="722376"/>
                  </a:lnTo>
                  <a:lnTo>
                    <a:pt x="25908" y="724662"/>
                  </a:lnTo>
                  <a:lnTo>
                    <a:pt x="25908" y="699516"/>
                  </a:lnTo>
                  <a:lnTo>
                    <a:pt x="27432" y="701040"/>
                  </a:lnTo>
                  <a:close/>
                </a:path>
                <a:path w="3199129" h="745489">
                  <a:moveTo>
                    <a:pt x="27432" y="44196"/>
                  </a:moveTo>
                  <a:lnTo>
                    <a:pt x="25908" y="45720"/>
                  </a:lnTo>
                  <a:lnTo>
                    <a:pt x="25908" y="46228"/>
                  </a:lnTo>
                  <a:lnTo>
                    <a:pt x="27432" y="44196"/>
                  </a:lnTo>
                  <a:close/>
                </a:path>
                <a:path w="3199129" h="745489">
                  <a:moveTo>
                    <a:pt x="34594" y="711098"/>
                  </a:moveTo>
                  <a:lnTo>
                    <a:pt x="25908" y="699516"/>
                  </a:lnTo>
                  <a:lnTo>
                    <a:pt x="25908" y="724662"/>
                  </a:lnTo>
                  <a:lnTo>
                    <a:pt x="33528" y="730377"/>
                  </a:lnTo>
                  <a:lnTo>
                    <a:pt x="33528" y="710184"/>
                  </a:lnTo>
                  <a:lnTo>
                    <a:pt x="34594" y="711098"/>
                  </a:lnTo>
                  <a:close/>
                </a:path>
                <a:path w="3199129" h="745489">
                  <a:moveTo>
                    <a:pt x="35052" y="35052"/>
                  </a:moveTo>
                  <a:lnTo>
                    <a:pt x="33528" y="35052"/>
                  </a:lnTo>
                  <a:lnTo>
                    <a:pt x="33528" y="36830"/>
                  </a:lnTo>
                  <a:lnTo>
                    <a:pt x="35052" y="35052"/>
                  </a:lnTo>
                  <a:close/>
                </a:path>
                <a:path w="3199129" h="745489">
                  <a:moveTo>
                    <a:pt x="35052" y="711708"/>
                  </a:moveTo>
                  <a:lnTo>
                    <a:pt x="34594" y="711098"/>
                  </a:lnTo>
                  <a:lnTo>
                    <a:pt x="33528" y="710184"/>
                  </a:lnTo>
                  <a:lnTo>
                    <a:pt x="35052" y="711708"/>
                  </a:lnTo>
                  <a:close/>
                </a:path>
                <a:path w="3199129" h="745489">
                  <a:moveTo>
                    <a:pt x="35052" y="731520"/>
                  </a:moveTo>
                  <a:lnTo>
                    <a:pt x="35052" y="711708"/>
                  </a:lnTo>
                  <a:lnTo>
                    <a:pt x="33528" y="710184"/>
                  </a:lnTo>
                  <a:lnTo>
                    <a:pt x="33528" y="730377"/>
                  </a:lnTo>
                  <a:lnTo>
                    <a:pt x="35052" y="731520"/>
                  </a:lnTo>
                  <a:close/>
                </a:path>
                <a:path w="3199129" h="745489">
                  <a:moveTo>
                    <a:pt x="50292" y="739749"/>
                  </a:moveTo>
                  <a:lnTo>
                    <a:pt x="50292" y="722376"/>
                  </a:lnTo>
                  <a:lnTo>
                    <a:pt x="44196" y="717804"/>
                  </a:lnTo>
                  <a:lnTo>
                    <a:pt x="44196" y="719328"/>
                  </a:lnTo>
                  <a:lnTo>
                    <a:pt x="34594" y="711098"/>
                  </a:lnTo>
                  <a:lnTo>
                    <a:pt x="35052" y="711708"/>
                  </a:lnTo>
                  <a:lnTo>
                    <a:pt x="35052" y="731520"/>
                  </a:lnTo>
                  <a:lnTo>
                    <a:pt x="42672" y="736092"/>
                  </a:lnTo>
                  <a:lnTo>
                    <a:pt x="48768" y="739140"/>
                  </a:lnTo>
                  <a:lnTo>
                    <a:pt x="50292" y="739749"/>
                  </a:lnTo>
                  <a:close/>
                </a:path>
                <a:path w="3199129" h="745489">
                  <a:moveTo>
                    <a:pt x="50292" y="24384"/>
                  </a:moveTo>
                  <a:lnTo>
                    <a:pt x="48768" y="24384"/>
                  </a:lnTo>
                  <a:lnTo>
                    <a:pt x="48768" y="25146"/>
                  </a:lnTo>
                  <a:lnTo>
                    <a:pt x="50292" y="24384"/>
                  </a:lnTo>
                  <a:close/>
                </a:path>
                <a:path w="3199129" h="745489">
                  <a:moveTo>
                    <a:pt x="74676" y="745236"/>
                  </a:moveTo>
                  <a:lnTo>
                    <a:pt x="74676" y="729996"/>
                  </a:lnTo>
                  <a:lnTo>
                    <a:pt x="67056" y="728472"/>
                  </a:lnTo>
                  <a:lnTo>
                    <a:pt x="60960" y="726948"/>
                  </a:lnTo>
                  <a:lnTo>
                    <a:pt x="48768" y="720852"/>
                  </a:lnTo>
                  <a:lnTo>
                    <a:pt x="50292" y="722376"/>
                  </a:lnTo>
                  <a:lnTo>
                    <a:pt x="50292" y="739749"/>
                  </a:lnTo>
                  <a:lnTo>
                    <a:pt x="56388" y="742188"/>
                  </a:lnTo>
                  <a:lnTo>
                    <a:pt x="71628" y="745236"/>
                  </a:lnTo>
                  <a:lnTo>
                    <a:pt x="74676" y="745236"/>
                  </a:lnTo>
                  <a:close/>
                </a:path>
                <a:path w="3199129" h="745489">
                  <a:moveTo>
                    <a:pt x="74676" y="16764"/>
                  </a:moveTo>
                  <a:lnTo>
                    <a:pt x="73152" y="16764"/>
                  </a:lnTo>
                  <a:lnTo>
                    <a:pt x="73152" y="17068"/>
                  </a:lnTo>
                  <a:lnTo>
                    <a:pt x="74676" y="16764"/>
                  </a:lnTo>
                  <a:close/>
                </a:path>
                <a:path w="3199129" h="745489">
                  <a:moveTo>
                    <a:pt x="3125724" y="728472"/>
                  </a:moveTo>
                  <a:lnTo>
                    <a:pt x="3118104" y="729996"/>
                  </a:lnTo>
                  <a:lnTo>
                    <a:pt x="80772" y="729996"/>
                  </a:lnTo>
                  <a:lnTo>
                    <a:pt x="73152" y="728472"/>
                  </a:lnTo>
                  <a:lnTo>
                    <a:pt x="74676" y="729996"/>
                  </a:lnTo>
                  <a:lnTo>
                    <a:pt x="74676" y="745236"/>
                  </a:lnTo>
                  <a:lnTo>
                    <a:pt x="3124200" y="745236"/>
                  </a:lnTo>
                  <a:lnTo>
                    <a:pt x="3124200" y="729996"/>
                  </a:lnTo>
                  <a:lnTo>
                    <a:pt x="3125724" y="728472"/>
                  </a:lnTo>
                  <a:close/>
                </a:path>
                <a:path w="3199129" h="745489">
                  <a:moveTo>
                    <a:pt x="3125724" y="17068"/>
                  </a:moveTo>
                  <a:lnTo>
                    <a:pt x="3125724" y="16764"/>
                  </a:lnTo>
                  <a:lnTo>
                    <a:pt x="3124200" y="16764"/>
                  </a:lnTo>
                  <a:lnTo>
                    <a:pt x="3125724" y="17068"/>
                  </a:lnTo>
                  <a:close/>
                </a:path>
                <a:path w="3199129" h="745489">
                  <a:moveTo>
                    <a:pt x="3131820" y="744220"/>
                  </a:moveTo>
                  <a:lnTo>
                    <a:pt x="3131820" y="728472"/>
                  </a:lnTo>
                  <a:lnTo>
                    <a:pt x="3124200" y="729996"/>
                  </a:lnTo>
                  <a:lnTo>
                    <a:pt x="3124200" y="745236"/>
                  </a:lnTo>
                  <a:lnTo>
                    <a:pt x="3125724" y="745236"/>
                  </a:lnTo>
                  <a:lnTo>
                    <a:pt x="3131820" y="744220"/>
                  </a:lnTo>
                  <a:close/>
                </a:path>
                <a:path w="3199129" h="745489">
                  <a:moveTo>
                    <a:pt x="3131820" y="18288"/>
                  </a:moveTo>
                  <a:lnTo>
                    <a:pt x="3130296" y="16764"/>
                  </a:lnTo>
                  <a:lnTo>
                    <a:pt x="3130296" y="17983"/>
                  </a:lnTo>
                  <a:lnTo>
                    <a:pt x="3131820" y="18288"/>
                  </a:lnTo>
                  <a:close/>
                </a:path>
                <a:path w="3199129" h="745489">
                  <a:moveTo>
                    <a:pt x="3137916" y="743102"/>
                  </a:moveTo>
                  <a:lnTo>
                    <a:pt x="3137916" y="726948"/>
                  </a:lnTo>
                  <a:lnTo>
                    <a:pt x="3130296" y="728472"/>
                  </a:lnTo>
                  <a:lnTo>
                    <a:pt x="3131820" y="728472"/>
                  </a:lnTo>
                  <a:lnTo>
                    <a:pt x="3131820" y="744220"/>
                  </a:lnTo>
                  <a:lnTo>
                    <a:pt x="3134868" y="743712"/>
                  </a:lnTo>
                  <a:lnTo>
                    <a:pt x="3137916" y="743102"/>
                  </a:lnTo>
                  <a:close/>
                </a:path>
                <a:path w="3199129" h="745489">
                  <a:moveTo>
                    <a:pt x="3137916" y="19812"/>
                  </a:moveTo>
                  <a:lnTo>
                    <a:pt x="3136392" y="18288"/>
                  </a:lnTo>
                  <a:lnTo>
                    <a:pt x="3136392" y="19202"/>
                  </a:lnTo>
                  <a:lnTo>
                    <a:pt x="3137916" y="19812"/>
                  </a:lnTo>
                  <a:close/>
                </a:path>
                <a:path w="3199129" h="745489">
                  <a:moveTo>
                    <a:pt x="3144012" y="741578"/>
                  </a:moveTo>
                  <a:lnTo>
                    <a:pt x="3144012" y="723900"/>
                  </a:lnTo>
                  <a:lnTo>
                    <a:pt x="3136392" y="726948"/>
                  </a:lnTo>
                  <a:lnTo>
                    <a:pt x="3137916" y="726948"/>
                  </a:lnTo>
                  <a:lnTo>
                    <a:pt x="3137916" y="743102"/>
                  </a:lnTo>
                  <a:lnTo>
                    <a:pt x="3142488" y="742188"/>
                  </a:lnTo>
                  <a:lnTo>
                    <a:pt x="3144012" y="741578"/>
                  </a:lnTo>
                  <a:close/>
                </a:path>
                <a:path w="3199129" h="745489">
                  <a:moveTo>
                    <a:pt x="3144012" y="22098"/>
                  </a:moveTo>
                  <a:lnTo>
                    <a:pt x="3144012" y="21336"/>
                  </a:lnTo>
                  <a:lnTo>
                    <a:pt x="3142488" y="21336"/>
                  </a:lnTo>
                  <a:lnTo>
                    <a:pt x="3144012" y="22098"/>
                  </a:lnTo>
                  <a:close/>
                </a:path>
                <a:path w="3199129" h="745489">
                  <a:moveTo>
                    <a:pt x="3154680" y="717804"/>
                  </a:moveTo>
                  <a:lnTo>
                    <a:pt x="3148584" y="722376"/>
                  </a:lnTo>
                  <a:lnTo>
                    <a:pt x="3148584" y="720852"/>
                  </a:lnTo>
                  <a:lnTo>
                    <a:pt x="3142488" y="723900"/>
                  </a:lnTo>
                  <a:lnTo>
                    <a:pt x="3144012" y="723900"/>
                  </a:lnTo>
                  <a:lnTo>
                    <a:pt x="3144012" y="741578"/>
                  </a:lnTo>
                  <a:lnTo>
                    <a:pt x="3150108" y="739140"/>
                  </a:lnTo>
                  <a:lnTo>
                    <a:pt x="3153156" y="737616"/>
                  </a:lnTo>
                  <a:lnTo>
                    <a:pt x="3153156" y="719328"/>
                  </a:lnTo>
                  <a:lnTo>
                    <a:pt x="3154680" y="717804"/>
                  </a:lnTo>
                  <a:close/>
                </a:path>
                <a:path w="3199129" h="745489">
                  <a:moveTo>
                    <a:pt x="3154680" y="28384"/>
                  </a:moveTo>
                  <a:lnTo>
                    <a:pt x="3154680" y="27432"/>
                  </a:lnTo>
                  <a:lnTo>
                    <a:pt x="3153156" y="27432"/>
                  </a:lnTo>
                  <a:lnTo>
                    <a:pt x="3154680" y="28384"/>
                  </a:lnTo>
                  <a:close/>
                </a:path>
                <a:path w="3199129" h="745489">
                  <a:moveTo>
                    <a:pt x="3164477" y="710837"/>
                  </a:moveTo>
                  <a:lnTo>
                    <a:pt x="3153156" y="719328"/>
                  </a:lnTo>
                  <a:lnTo>
                    <a:pt x="3153156" y="737616"/>
                  </a:lnTo>
                  <a:lnTo>
                    <a:pt x="3156204" y="736092"/>
                  </a:lnTo>
                  <a:lnTo>
                    <a:pt x="3163824" y="731520"/>
                  </a:lnTo>
                  <a:lnTo>
                    <a:pt x="3163824" y="711708"/>
                  </a:lnTo>
                  <a:lnTo>
                    <a:pt x="3164477" y="710837"/>
                  </a:lnTo>
                  <a:close/>
                </a:path>
                <a:path w="3199129" h="745489">
                  <a:moveTo>
                    <a:pt x="3165348" y="36830"/>
                  </a:moveTo>
                  <a:lnTo>
                    <a:pt x="3165348" y="35052"/>
                  </a:lnTo>
                  <a:lnTo>
                    <a:pt x="3163824" y="35052"/>
                  </a:lnTo>
                  <a:lnTo>
                    <a:pt x="3165348" y="36830"/>
                  </a:lnTo>
                  <a:close/>
                </a:path>
                <a:path w="3199129" h="745489">
                  <a:moveTo>
                    <a:pt x="3165348" y="710184"/>
                  </a:moveTo>
                  <a:lnTo>
                    <a:pt x="3164477" y="710837"/>
                  </a:lnTo>
                  <a:lnTo>
                    <a:pt x="3163824" y="711708"/>
                  </a:lnTo>
                  <a:lnTo>
                    <a:pt x="3165348" y="710184"/>
                  </a:lnTo>
                  <a:close/>
                </a:path>
                <a:path w="3199129" h="745489">
                  <a:moveTo>
                    <a:pt x="3165348" y="730213"/>
                  </a:moveTo>
                  <a:lnTo>
                    <a:pt x="3165348" y="710184"/>
                  </a:lnTo>
                  <a:lnTo>
                    <a:pt x="3163824" y="711708"/>
                  </a:lnTo>
                  <a:lnTo>
                    <a:pt x="3163824" y="731520"/>
                  </a:lnTo>
                  <a:lnTo>
                    <a:pt x="3165348" y="730213"/>
                  </a:lnTo>
                  <a:close/>
                </a:path>
                <a:path w="3199129" h="745489">
                  <a:moveTo>
                    <a:pt x="3172968" y="723682"/>
                  </a:moveTo>
                  <a:lnTo>
                    <a:pt x="3172968" y="699516"/>
                  </a:lnTo>
                  <a:lnTo>
                    <a:pt x="3164477" y="710837"/>
                  </a:lnTo>
                  <a:lnTo>
                    <a:pt x="3165348" y="710184"/>
                  </a:lnTo>
                  <a:lnTo>
                    <a:pt x="3165348" y="730213"/>
                  </a:lnTo>
                  <a:lnTo>
                    <a:pt x="3172968" y="723682"/>
                  </a:lnTo>
                  <a:close/>
                </a:path>
                <a:path w="3199129" h="745489">
                  <a:moveTo>
                    <a:pt x="3172968" y="46228"/>
                  </a:moveTo>
                  <a:lnTo>
                    <a:pt x="3172968" y="45720"/>
                  </a:lnTo>
                  <a:lnTo>
                    <a:pt x="3171444" y="44196"/>
                  </a:lnTo>
                  <a:lnTo>
                    <a:pt x="3172968" y="46228"/>
                  </a:lnTo>
                  <a:close/>
                </a:path>
                <a:path w="3199129" h="745489">
                  <a:moveTo>
                    <a:pt x="3176016" y="720634"/>
                  </a:moveTo>
                  <a:lnTo>
                    <a:pt x="3176016" y="694944"/>
                  </a:lnTo>
                  <a:lnTo>
                    <a:pt x="3171444" y="701040"/>
                  </a:lnTo>
                  <a:lnTo>
                    <a:pt x="3172968" y="699516"/>
                  </a:lnTo>
                  <a:lnTo>
                    <a:pt x="3172968" y="723682"/>
                  </a:lnTo>
                  <a:lnTo>
                    <a:pt x="3174492" y="722376"/>
                  </a:lnTo>
                  <a:lnTo>
                    <a:pt x="3176016" y="720634"/>
                  </a:lnTo>
                  <a:close/>
                </a:path>
                <a:path w="3199129" h="745489">
                  <a:moveTo>
                    <a:pt x="3176016" y="53340"/>
                  </a:moveTo>
                  <a:lnTo>
                    <a:pt x="3176016" y="50292"/>
                  </a:lnTo>
                  <a:lnTo>
                    <a:pt x="3174492" y="50292"/>
                  </a:lnTo>
                  <a:lnTo>
                    <a:pt x="3176016" y="53340"/>
                  </a:lnTo>
                  <a:close/>
                </a:path>
                <a:path w="3199129" h="745489">
                  <a:moveTo>
                    <a:pt x="3183636" y="711925"/>
                  </a:moveTo>
                  <a:lnTo>
                    <a:pt x="3183636" y="664464"/>
                  </a:lnTo>
                  <a:lnTo>
                    <a:pt x="3182112" y="672084"/>
                  </a:lnTo>
                  <a:lnTo>
                    <a:pt x="3182112" y="676656"/>
                  </a:lnTo>
                  <a:lnTo>
                    <a:pt x="3180588" y="684276"/>
                  </a:lnTo>
                  <a:lnTo>
                    <a:pt x="3180588" y="682752"/>
                  </a:lnTo>
                  <a:lnTo>
                    <a:pt x="3177540" y="690372"/>
                  </a:lnTo>
                  <a:lnTo>
                    <a:pt x="3177540" y="688848"/>
                  </a:lnTo>
                  <a:lnTo>
                    <a:pt x="3174492" y="696468"/>
                  </a:lnTo>
                  <a:lnTo>
                    <a:pt x="3176016" y="694944"/>
                  </a:lnTo>
                  <a:lnTo>
                    <a:pt x="3176016" y="720634"/>
                  </a:lnTo>
                  <a:lnTo>
                    <a:pt x="3183636" y="711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01165" y="1676401"/>
            <a:ext cx="2040591" cy="525219"/>
          </a:xfrm>
          <a:prstGeom prst="rect">
            <a:avLst/>
          </a:prstGeom>
        </p:spPr>
        <p:txBody>
          <a:bodyPr vert="horz" wrap="square" lIns="0" tIns="37540" rIns="0" bIns="0" rtlCol="0">
            <a:spAutoFit/>
          </a:bodyPr>
          <a:lstStyle/>
          <a:p>
            <a:pPr marL="530067" marR="4483" indent="-519420">
              <a:lnSpc>
                <a:spcPts val="1924"/>
              </a:lnSpc>
              <a:spcBef>
                <a:spcPts val="296"/>
              </a:spcBef>
            </a:pPr>
            <a:r>
              <a:rPr sz="1721" spc="-9" dirty="0">
                <a:solidFill>
                  <a:srgbClr val="FFFFFF"/>
                </a:solidFill>
                <a:latin typeface="Verdana"/>
                <a:cs typeface="Verdana"/>
              </a:rPr>
              <a:t>METODOLOGÍA</a:t>
            </a:r>
            <a:r>
              <a:rPr sz="1721" spc="-14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21" spc="-93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721" spc="-59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21" spc="-35" dirty="0">
                <a:solidFill>
                  <a:srgbClr val="FFFFFF"/>
                </a:solidFill>
                <a:latin typeface="Verdana"/>
                <a:cs typeface="Verdana"/>
              </a:rPr>
              <a:t>TRABAJO</a:t>
            </a:r>
            <a:endParaRPr sz="1721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92689" y="2279277"/>
            <a:ext cx="2442322" cy="1508872"/>
            <a:chOff x="5478780" y="2583180"/>
            <a:chExt cx="2767965" cy="1710055"/>
          </a:xfrm>
        </p:grpSpPr>
        <p:sp>
          <p:nvSpPr>
            <p:cNvPr id="15" name="object 15"/>
            <p:cNvSpPr/>
            <p:nvPr/>
          </p:nvSpPr>
          <p:spPr>
            <a:xfrm>
              <a:off x="5478780" y="2583180"/>
              <a:ext cx="341630" cy="925194"/>
            </a:xfrm>
            <a:custGeom>
              <a:avLst/>
              <a:gdLst/>
              <a:ahLst/>
              <a:cxnLst/>
              <a:rect l="l" t="t" r="r" b="b"/>
              <a:pathLst>
                <a:path w="341629" h="925195">
                  <a:moveTo>
                    <a:pt x="10668" y="914400"/>
                  </a:moveTo>
                  <a:lnTo>
                    <a:pt x="10668" y="0"/>
                  </a:lnTo>
                  <a:lnTo>
                    <a:pt x="0" y="0"/>
                  </a:lnTo>
                  <a:lnTo>
                    <a:pt x="0" y="925068"/>
                  </a:lnTo>
                  <a:lnTo>
                    <a:pt x="6096" y="925068"/>
                  </a:lnTo>
                  <a:lnTo>
                    <a:pt x="6096" y="914400"/>
                  </a:lnTo>
                  <a:lnTo>
                    <a:pt x="10668" y="914400"/>
                  </a:lnTo>
                  <a:close/>
                </a:path>
                <a:path w="341629" h="925195">
                  <a:moveTo>
                    <a:pt x="341376" y="925068"/>
                  </a:moveTo>
                  <a:lnTo>
                    <a:pt x="341376" y="914400"/>
                  </a:lnTo>
                  <a:lnTo>
                    <a:pt x="6096" y="914400"/>
                  </a:lnTo>
                  <a:lnTo>
                    <a:pt x="10668" y="920496"/>
                  </a:lnTo>
                  <a:lnTo>
                    <a:pt x="10668" y="925068"/>
                  </a:lnTo>
                  <a:lnTo>
                    <a:pt x="341376" y="925068"/>
                  </a:lnTo>
                  <a:close/>
                </a:path>
                <a:path w="341629" h="925195">
                  <a:moveTo>
                    <a:pt x="10668" y="925068"/>
                  </a:moveTo>
                  <a:lnTo>
                    <a:pt x="10668" y="920496"/>
                  </a:lnTo>
                  <a:lnTo>
                    <a:pt x="6096" y="914400"/>
                  </a:lnTo>
                  <a:lnTo>
                    <a:pt x="6096" y="925068"/>
                  </a:lnTo>
                  <a:lnTo>
                    <a:pt x="10668" y="925068"/>
                  </a:lnTo>
                  <a:close/>
                </a:path>
              </a:pathLst>
            </a:custGeom>
            <a:solidFill>
              <a:srgbClr val="5F9BD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0156" y="2718815"/>
              <a:ext cx="2420111" cy="156971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14060" y="2714244"/>
              <a:ext cx="2432685" cy="1579245"/>
            </a:xfrm>
            <a:custGeom>
              <a:avLst/>
              <a:gdLst/>
              <a:ahLst/>
              <a:cxnLst/>
              <a:rect l="l" t="t" r="r" b="b"/>
              <a:pathLst>
                <a:path w="2432684" h="1579245">
                  <a:moveTo>
                    <a:pt x="2432304" y="1417320"/>
                  </a:moveTo>
                  <a:lnTo>
                    <a:pt x="2432304" y="161544"/>
                  </a:lnTo>
                  <a:lnTo>
                    <a:pt x="2429256" y="129540"/>
                  </a:lnTo>
                  <a:lnTo>
                    <a:pt x="2424684" y="114300"/>
                  </a:lnTo>
                  <a:lnTo>
                    <a:pt x="2412492" y="83820"/>
                  </a:lnTo>
                  <a:lnTo>
                    <a:pt x="2404872" y="71628"/>
                  </a:lnTo>
                  <a:lnTo>
                    <a:pt x="2394204" y="59436"/>
                  </a:lnTo>
                  <a:lnTo>
                    <a:pt x="2385060" y="47244"/>
                  </a:lnTo>
                  <a:lnTo>
                    <a:pt x="2333244" y="12192"/>
                  </a:lnTo>
                  <a:lnTo>
                    <a:pt x="2286000" y="0"/>
                  </a:lnTo>
                  <a:lnTo>
                    <a:pt x="146304" y="0"/>
                  </a:lnTo>
                  <a:lnTo>
                    <a:pt x="99060" y="12192"/>
                  </a:lnTo>
                  <a:lnTo>
                    <a:pt x="59436" y="36576"/>
                  </a:lnTo>
                  <a:lnTo>
                    <a:pt x="19812" y="83820"/>
                  </a:lnTo>
                  <a:lnTo>
                    <a:pt x="1524" y="144780"/>
                  </a:lnTo>
                  <a:lnTo>
                    <a:pt x="0" y="161544"/>
                  </a:lnTo>
                  <a:lnTo>
                    <a:pt x="0" y="1417320"/>
                  </a:lnTo>
                  <a:lnTo>
                    <a:pt x="1524" y="1434084"/>
                  </a:lnTo>
                  <a:lnTo>
                    <a:pt x="7620" y="1464564"/>
                  </a:lnTo>
                  <a:lnTo>
                    <a:pt x="10668" y="1472184"/>
                  </a:lnTo>
                  <a:lnTo>
                    <a:pt x="10668" y="161544"/>
                  </a:lnTo>
                  <a:lnTo>
                    <a:pt x="13716" y="131064"/>
                  </a:lnTo>
                  <a:lnTo>
                    <a:pt x="18288" y="115824"/>
                  </a:lnTo>
                  <a:lnTo>
                    <a:pt x="18288" y="117348"/>
                  </a:lnTo>
                  <a:lnTo>
                    <a:pt x="22860" y="102108"/>
                  </a:lnTo>
                  <a:lnTo>
                    <a:pt x="22860" y="103632"/>
                  </a:lnTo>
                  <a:lnTo>
                    <a:pt x="28956" y="89916"/>
                  </a:lnTo>
                  <a:lnTo>
                    <a:pt x="36576" y="76200"/>
                  </a:lnTo>
                  <a:lnTo>
                    <a:pt x="36576" y="77724"/>
                  </a:lnTo>
                  <a:lnTo>
                    <a:pt x="45720" y="65532"/>
                  </a:lnTo>
                  <a:lnTo>
                    <a:pt x="54864" y="56388"/>
                  </a:lnTo>
                  <a:lnTo>
                    <a:pt x="54864" y="54864"/>
                  </a:lnTo>
                  <a:lnTo>
                    <a:pt x="65532" y="45529"/>
                  </a:lnTo>
                  <a:lnTo>
                    <a:pt x="65532" y="44196"/>
                  </a:lnTo>
                  <a:lnTo>
                    <a:pt x="77724" y="36576"/>
                  </a:lnTo>
                  <a:lnTo>
                    <a:pt x="89916" y="29802"/>
                  </a:lnTo>
                  <a:lnTo>
                    <a:pt x="89916" y="28956"/>
                  </a:lnTo>
                  <a:lnTo>
                    <a:pt x="103632" y="21336"/>
                  </a:lnTo>
                  <a:lnTo>
                    <a:pt x="103632" y="22860"/>
                  </a:lnTo>
                  <a:lnTo>
                    <a:pt x="117348" y="16764"/>
                  </a:lnTo>
                  <a:lnTo>
                    <a:pt x="146304" y="10972"/>
                  </a:lnTo>
                  <a:lnTo>
                    <a:pt x="146304" y="10668"/>
                  </a:lnTo>
                  <a:lnTo>
                    <a:pt x="2286000" y="10668"/>
                  </a:lnTo>
                  <a:lnTo>
                    <a:pt x="2286000" y="10945"/>
                  </a:lnTo>
                  <a:lnTo>
                    <a:pt x="2301240" y="13716"/>
                  </a:lnTo>
                  <a:lnTo>
                    <a:pt x="2301240" y="14020"/>
                  </a:lnTo>
                  <a:lnTo>
                    <a:pt x="2314956" y="16764"/>
                  </a:lnTo>
                  <a:lnTo>
                    <a:pt x="2328672" y="22860"/>
                  </a:lnTo>
                  <a:lnTo>
                    <a:pt x="2328672" y="21336"/>
                  </a:lnTo>
                  <a:lnTo>
                    <a:pt x="2342388" y="28956"/>
                  </a:lnTo>
                  <a:lnTo>
                    <a:pt x="2366772" y="44196"/>
                  </a:lnTo>
                  <a:lnTo>
                    <a:pt x="2366772" y="45529"/>
                  </a:lnTo>
                  <a:lnTo>
                    <a:pt x="2377440" y="54864"/>
                  </a:lnTo>
                  <a:lnTo>
                    <a:pt x="2386584" y="65532"/>
                  </a:lnTo>
                  <a:lnTo>
                    <a:pt x="2395728" y="77724"/>
                  </a:lnTo>
                  <a:lnTo>
                    <a:pt x="2395728" y="76200"/>
                  </a:lnTo>
                  <a:lnTo>
                    <a:pt x="2403348" y="89916"/>
                  </a:lnTo>
                  <a:lnTo>
                    <a:pt x="2409444" y="103632"/>
                  </a:lnTo>
                  <a:lnTo>
                    <a:pt x="2409444" y="102108"/>
                  </a:lnTo>
                  <a:lnTo>
                    <a:pt x="2414016" y="117348"/>
                  </a:lnTo>
                  <a:lnTo>
                    <a:pt x="2414016" y="115824"/>
                  </a:lnTo>
                  <a:lnTo>
                    <a:pt x="2418588" y="131064"/>
                  </a:lnTo>
                  <a:lnTo>
                    <a:pt x="2421636" y="161544"/>
                  </a:lnTo>
                  <a:lnTo>
                    <a:pt x="2421636" y="1472184"/>
                  </a:lnTo>
                  <a:lnTo>
                    <a:pt x="2424684" y="1464564"/>
                  </a:lnTo>
                  <a:lnTo>
                    <a:pt x="2429256" y="1449324"/>
                  </a:lnTo>
                  <a:lnTo>
                    <a:pt x="2432304" y="1417320"/>
                  </a:lnTo>
                  <a:close/>
                </a:path>
                <a:path w="2432684" h="1579245">
                  <a:moveTo>
                    <a:pt x="56388" y="1524000"/>
                  </a:moveTo>
                  <a:lnTo>
                    <a:pt x="45720" y="1513332"/>
                  </a:lnTo>
                  <a:lnTo>
                    <a:pt x="36576" y="1501140"/>
                  </a:lnTo>
                  <a:lnTo>
                    <a:pt x="28956" y="1488948"/>
                  </a:lnTo>
                  <a:lnTo>
                    <a:pt x="22860" y="1475232"/>
                  </a:lnTo>
                  <a:lnTo>
                    <a:pt x="22860" y="1476756"/>
                  </a:lnTo>
                  <a:lnTo>
                    <a:pt x="18288" y="1461516"/>
                  </a:lnTo>
                  <a:lnTo>
                    <a:pt x="13716" y="1447800"/>
                  </a:lnTo>
                  <a:lnTo>
                    <a:pt x="10668" y="1415796"/>
                  </a:lnTo>
                  <a:lnTo>
                    <a:pt x="10668" y="1472184"/>
                  </a:lnTo>
                  <a:lnTo>
                    <a:pt x="13716" y="1479804"/>
                  </a:lnTo>
                  <a:lnTo>
                    <a:pt x="38100" y="1519428"/>
                  </a:lnTo>
                  <a:lnTo>
                    <a:pt x="54864" y="1537716"/>
                  </a:lnTo>
                  <a:lnTo>
                    <a:pt x="54864" y="1524000"/>
                  </a:lnTo>
                  <a:lnTo>
                    <a:pt x="56388" y="1524000"/>
                  </a:lnTo>
                  <a:close/>
                </a:path>
                <a:path w="2432684" h="1579245">
                  <a:moveTo>
                    <a:pt x="56388" y="54864"/>
                  </a:moveTo>
                  <a:lnTo>
                    <a:pt x="54864" y="54864"/>
                  </a:lnTo>
                  <a:lnTo>
                    <a:pt x="54864" y="56388"/>
                  </a:lnTo>
                  <a:lnTo>
                    <a:pt x="56388" y="54864"/>
                  </a:lnTo>
                  <a:close/>
                </a:path>
                <a:path w="2432684" h="1579245">
                  <a:moveTo>
                    <a:pt x="67056" y="1548003"/>
                  </a:moveTo>
                  <a:lnTo>
                    <a:pt x="67056" y="1534668"/>
                  </a:lnTo>
                  <a:lnTo>
                    <a:pt x="54864" y="1524000"/>
                  </a:lnTo>
                  <a:lnTo>
                    <a:pt x="54864" y="1537716"/>
                  </a:lnTo>
                  <a:lnTo>
                    <a:pt x="59436" y="1542288"/>
                  </a:lnTo>
                  <a:lnTo>
                    <a:pt x="67056" y="1548003"/>
                  </a:lnTo>
                  <a:close/>
                </a:path>
                <a:path w="2432684" h="1579245">
                  <a:moveTo>
                    <a:pt x="67056" y="44196"/>
                  </a:moveTo>
                  <a:lnTo>
                    <a:pt x="65532" y="44196"/>
                  </a:lnTo>
                  <a:lnTo>
                    <a:pt x="65532" y="45529"/>
                  </a:lnTo>
                  <a:lnTo>
                    <a:pt x="67056" y="44196"/>
                  </a:lnTo>
                  <a:close/>
                </a:path>
                <a:path w="2432684" h="1579245">
                  <a:moveTo>
                    <a:pt x="91440" y="1549908"/>
                  </a:moveTo>
                  <a:lnTo>
                    <a:pt x="77724" y="1542288"/>
                  </a:lnTo>
                  <a:lnTo>
                    <a:pt x="65532" y="1533144"/>
                  </a:lnTo>
                  <a:lnTo>
                    <a:pt x="67056" y="1534668"/>
                  </a:lnTo>
                  <a:lnTo>
                    <a:pt x="67056" y="1548003"/>
                  </a:lnTo>
                  <a:lnTo>
                    <a:pt x="71628" y="1551432"/>
                  </a:lnTo>
                  <a:lnTo>
                    <a:pt x="89916" y="1561592"/>
                  </a:lnTo>
                  <a:lnTo>
                    <a:pt x="89916" y="1549908"/>
                  </a:lnTo>
                  <a:lnTo>
                    <a:pt x="91440" y="1549908"/>
                  </a:lnTo>
                  <a:close/>
                </a:path>
                <a:path w="2432684" h="1579245">
                  <a:moveTo>
                    <a:pt x="91440" y="28956"/>
                  </a:moveTo>
                  <a:lnTo>
                    <a:pt x="89916" y="28956"/>
                  </a:lnTo>
                  <a:lnTo>
                    <a:pt x="89916" y="29802"/>
                  </a:lnTo>
                  <a:lnTo>
                    <a:pt x="91440" y="28956"/>
                  </a:lnTo>
                  <a:close/>
                </a:path>
                <a:path w="2432684" h="1579245">
                  <a:moveTo>
                    <a:pt x="147828" y="1568196"/>
                  </a:moveTo>
                  <a:lnTo>
                    <a:pt x="117348" y="1562100"/>
                  </a:lnTo>
                  <a:lnTo>
                    <a:pt x="89916" y="1549908"/>
                  </a:lnTo>
                  <a:lnTo>
                    <a:pt x="89916" y="1561592"/>
                  </a:lnTo>
                  <a:lnTo>
                    <a:pt x="99060" y="1566672"/>
                  </a:lnTo>
                  <a:lnTo>
                    <a:pt x="129540" y="1575816"/>
                  </a:lnTo>
                  <a:lnTo>
                    <a:pt x="146304" y="1578864"/>
                  </a:lnTo>
                  <a:lnTo>
                    <a:pt x="146304" y="1568196"/>
                  </a:lnTo>
                  <a:lnTo>
                    <a:pt x="147828" y="1568196"/>
                  </a:lnTo>
                  <a:close/>
                </a:path>
                <a:path w="2432684" h="1579245">
                  <a:moveTo>
                    <a:pt x="147828" y="10668"/>
                  </a:moveTo>
                  <a:lnTo>
                    <a:pt x="146304" y="10668"/>
                  </a:lnTo>
                  <a:lnTo>
                    <a:pt x="146304" y="10972"/>
                  </a:lnTo>
                  <a:lnTo>
                    <a:pt x="147828" y="10668"/>
                  </a:lnTo>
                  <a:close/>
                </a:path>
                <a:path w="2432684" h="1579245">
                  <a:moveTo>
                    <a:pt x="2286000" y="1578864"/>
                  </a:moveTo>
                  <a:lnTo>
                    <a:pt x="2286000" y="1568196"/>
                  </a:lnTo>
                  <a:lnTo>
                    <a:pt x="146304" y="1568196"/>
                  </a:lnTo>
                  <a:lnTo>
                    <a:pt x="146304" y="1578864"/>
                  </a:lnTo>
                  <a:lnTo>
                    <a:pt x="2286000" y="1578864"/>
                  </a:lnTo>
                  <a:close/>
                </a:path>
                <a:path w="2432684" h="1579245">
                  <a:moveTo>
                    <a:pt x="2286000" y="10945"/>
                  </a:moveTo>
                  <a:lnTo>
                    <a:pt x="2286000" y="10668"/>
                  </a:lnTo>
                  <a:lnTo>
                    <a:pt x="2284476" y="10668"/>
                  </a:lnTo>
                  <a:lnTo>
                    <a:pt x="2286000" y="10945"/>
                  </a:lnTo>
                  <a:close/>
                </a:path>
                <a:path w="2432684" h="1579245">
                  <a:moveTo>
                    <a:pt x="2301240" y="1576093"/>
                  </a:moveTo>
                  <a:lnTo>
                    <a:pt x="2301240" y="1565148"/>
                  </a:lnTo>
                  <a:lnTo>
                    <a:pt x="2284476" y="1568196"/>
                  </a:lnTo>
                  <a:lnTo>
                    <a:pt x="2286000" y="1568196"/>
                  </a:lnTo>
                  <a:lnTo>
                    <a:pt x="2286000" y="1578864"/>
                  </a:lnTo>
                  <a:lnTo>
                    <a:pt x="2301240" y="1576093"/>
                  </a:lnTo>
                  <a:close/>
                </a:path>
                <a:path w="2432684" h="1579245">
                  <a:moveTo>
                    <a:pt x="2301240" y="14020"/>
                  </a:moveTo>
                  <a:lnTo>
                    <a:pt x="2301240" y="13716"/>
                  </a:lnTo>
                  <a:lnTo>
                    <a:pt x="2299716" y="13716"/>
                  </a:lnTo>
                  <a:lnTo>
                    <a:pt x="2301240" y="14020"/>
                  </a:lnTo>
                  <a:close/>
                </a:path>
                <a:path w="2432684" h="1579245">
                  <a:moveTo>
                    <a:pt x="2366772" y="1533144"/>
                  </a:moveTo>
                  <a:lnTo>
                    <a:pt x="2354580" y="1542288"/>
                  </a:lnTo>
                  <a:lnTo>
                    <a:pt x="2342388" y="1549908"/>
                  </a:lnTo>
                  <a:lnTo>
                    <a:pt x="2314956" y="1562100"/>
                  </a:lnTo>
                  <a:lnTo>
                    <a:pt x="2299716" y="1565148"/>
                  </a:lnTo>
                  <a:lnTo>
                    <a:pt x="2301240" y="1565148"/>
                  </a:lnTo>
                  <a:lnTo>
                    <a:pt x="2301240" y="1576093"/>
                  </a:lnTo>
                  <a:lnTo>
                    <a:pt x="2302764" y="1575816"/>
                  </a:lnTo>
                  <a:lnTo>
                    <a:pt x="2333244" y="1566672"/>
                  </a:lnTo>
                  <a:lnTo>
                    <a:pt x="2360676" y="1551432"/>
                  </a:lnTo>
                  <a:lnTo>
                    <a:pt x="2365248" y="1548003"/>
                  </a:lnTo>
                  <a:lnTo>
                    <a:pt x="2365248" y="1534668"/>
                  </a:lnTo>
                  <a:lnTo>
                    <a:pt x="2366772" y="1533144"/>
                  </a:lnTo>
                  <a:close/>
                </a:path>
                <a:path w="2432684" h="1579245">
                  <a:moveTo>
                    <a:pt x="2366772" y="45529"/>
                  </a:moveTo>
                  <a:lnTo>
                    <a:pt x="2366772" y="44196"/>
                  </a:lnTo>
                  <a:lnTo>
                    <a:pt x="2365248" y="44196"/>
                  </a:lnTo>
                  <a:lnTo>
                    <a:pt x="2366772" y="45529"/>
                  </a:lnTo>
                  <a:close/>
                </a:path>
                <a:path w="2432684" h="1579245">
                  <a:moveTo>
                    <a:pt x="2421636" y="1472184"/>
                  </a:moveTo>
                  <a:lnTo>
                    <a:pt x="2421636" y="1417320"/>
                  </a:lnTo>
                  <a:lnTo>
                    <a:pt x="2418588" y="1447800"/>
                  </a:lnTo>
                  <a:lnTo>
                    <a:pt x="2414016" y="1461516"/>
                  </a:lnTo>
                  <a:lnTo>
                    <a:pt x="2409444" y="1476756"/>
                  </a:lnTo>
                  <a:lnTo>
                    <a:pt x="2409444" y="1475232"/>
                  </a:lnTo>
                  <a:lnTo>
                    <a:pt x="2403348" y="1488948"/>
                  </a:lnTo>
                  <a:lnTo>
                    <a:pt x="2395728" y="1501140"/>
                  </a:lnTo>
                  <a:lnTo>
                    <a:pt x="2386584" y="1513332"/>
                  </a:lnTo>
                  <a:lnTo>
                    <a:pt x="2377440" y="1524000"/>
                  </a:lnTo>
                  <a:lnTo>
                    <a:pt x="2365248" y="1534668"/>
                  </a:lnTo>
                  <a:lnTo>
                    <a:pt x="2365248" y="1548003"/>
                  </a:lnTo>
                  <a:lnTo>
                    <a:pt x="2372868" y="1542288"/>
                  </a:lnTo>
                  <a:lnTo>
                    <a:pt x="2385060" y="1531620"/>
                  </a:lnTo>
                  <a:lnTo>
                    <a:pt x="2394204" y="1519428"/>
                  </a:lnTo>
                  <a:lnTo>
                    <a:pt x="2404872" y="1507236"/>
                  </a:lnTo>
                  <a:lnTo>
                    <a:pt x="2412492" y="1493520"/>
                  </a:lnTo>
                  <a:lnTo>
                    <a:pt x="2418588" y="1479804"/>
                  </a:lnTo>
                  <a:lnTo>
                    <a:pt x="2421636" y="1472184"/>
                  </a:lnTo>
                  <a:close/>
                </a:path>
              </a:pathLst>
            </a:custGeom>
            <a:solidFill>
              <a:srgbClr val="518BC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79519" y="2573321"/>
            <a:ext cx="1964391" cy="1009779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1206" marR="4483" indent="-1121" algn="ctr">
              <a:lnSpc>
                <a:spcPct val="93400"/>
              </a:lnSpc>
              <a:spcBef>
                <a:spcPts val="194"/>
              </a:spcBef>
            </a:pPr>
            <a:r>
              <a:rPr sz="1147" spc="-101" dirty="0">
                <a:latin typeface="Verdana"/>
                <a:cs typeface="Verdana"/>
              </a:rPr>
              <a:t>L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146" dirty="0">
                <a:latin typeface="Verdana"/>
                <a:cs typeface="Verdana"/>
              </a:rPr>
              <a:t>s</a:t>
            </a:r>
            <a:r>
              <a:rPr sz="1147" spc="31" dirty="0">
                <a:latin typeface="Times New Roman"/>
                <a:cs typeface="Times New Roman"/>
              </a:rPr>
              <a:t> </a:t>
            </a:r>
            <a:r>
              <a:rPr sz="1147" spc="-146" dirty="0">
                <a:latin typeface="Verdana"/>
                <a:cs typeface="Verdana"/>
              </a:rPr>
              <a:t>s</a:t>
            </a:r>
            <a:r>
              <a:rPr sz="1147" spc="-53" dirty="0">
                <a:latin typeface="Verdana"/>
                <a:cs typeface="Verdana"/>
              </a:rPr>
              <a:t>i</a:t>
            </a:r>
            <a:r>
              <a:rPr sz="1147" spc="-154" dirty="0">
                <a:latin typeface="Verdana"/>
                <a:cs typeface="Verdana"/>
              </a:rPr>
              <a:t>s</a:t>
            </a:r>
            <a:r>
              <a:rPr sz="1147" spc="-62" dirty="0">
                <a:latin typeface="Verdana"/>
                <a:cs typeface="Verdana"/>
              </a:rPr>
              <a:t>t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31" dirty="0">
                <a:latin typeface="Verdana"/>
                <a:cs typeface="Verdana"/>
              </a:rPr>
              <a:t>m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-146" dirty="0">
                <a:latin typeface="Verdana"/>
                <a:cs typeface="Verdana"/>
              </a:rPr>
              <a:t>s</a:t>
            </a:r>
            <a:r>
              <a:rPr sz="1147" spc="22" dirty="0">
                <a:latin typeface="Times New Roman"/>
                <a:cs typeface="Times New Roman"/>
              </a:rPr>
              <a:t> </a:t>
            </a:r>
            <a:r>
              <a:rPr sz="1147" spc="-62" dirty="0">
                <a:latin typeface="Verdana"/>
                <a:cs typeface="Verdana"/>
              </a:rPr>
              <a:t>t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150" dirty="0">
                <a:latin typeface="Verdana"/>
                <a:cs typeface="Verdana"/>
              </a:rPr>
              <a:t>c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75" dirty="0">
                <a:latin typeface="Verdana"/>
                <a:cs typeface="Verdana"/>
              </a:rPr>
              <a:t>l</a:t>
            </a:r>
            <a:r>
              <a:rPr sz="1147" spc="62" dirty="0">
                <a:latin typeface="Verdana"/>
                <a:cs typeface="Verdana"/>
              </a:rPr>
              <a:t>óg</a:t>
            </a:r>
            <a:r>
              <a:rPr sz="1147" spc="-53" dirty="0">
                <a:latin typeface="Verdana"/>
                <a:cs typeface="Verdana"/>
              </a:rPr>
              <a:t>i</a:t>
            </a:r>
            <a:r>
              <a:rPr sz="1147" spc="150" dirty="0">
                <a:latin typeface="Verdana"/>
                <a:cs typeface="Verdana"/>
              </a:rPr>
              <a:t>c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124" dirty="0">
                <a:latin typeface="Verdana"/>
                <a:cs typeface="Verdana"/>
              </a:rPr>
              <a:t>s </a:t>
            </a:r>
            <a:r>
              <a:rPr sz="1147" spc="-71" dirty="0">
                <a:latin typeface="Times New Roman"/>
                <a:cs typeface="Times New Roman"/>
              </a:rPr>
              <a:t> </a:t>
            </a:r>
            <a:r>
              <a:rPr sz="1147" spc="-110" dirty="0">
                <a:latin typeface="Verdana"/>
                <a:cs typeface="Verdana"/>
              </a:rPr>
              <a:t>(</a:t>
            </a:r>
            <a:r>
              <a:rPr sz="1147" spc="-212" dirty="0">
                <a:latin typeface="Verdana"/>
                <a:cs typeface="Verdana"/>
              </a:rPr>
              <a:t>T</a:t>
            </a:r>
            <a:r>
              <a:rPr sz="1147" spc="-190" dirty="0">
                <a:latin typeface="Verdana"/>
                <a:cs typeface="Verdana"/>
              </a:rPr>
              <a:t>I</a:t>
            </a:r>
            <a:r>
              <a:rPr sz="1147" spc="137" dirty="0">
                <a:latin typeface="Verdana"/>
                <a:cs typeface="Verdana"/>
              </a:rPr>
              <a:t>C</a:t>
            </a:r>
            <a:r>
              <a:rPr sz="1147" spc="-110" dirty="0">
                <a:latin typeface="Verdana"/>
                <a:cs typeface="Verdana"/>
              </a:rPr>
              <a:t>)</a:t>
            </a:r>
            <a:r>
              <a:rPr sz="1147" spc="-97" dirty="0">
                <a:latin typeface="Verdana"/>
                <a:cs typeface="Verdana"/>
              </a:rPr>
              <a:t>,</a:t>
            </a:r>
            <a:r>
              <a:rPr sz="1147" spc="35" dirty="0">
                <a:latin typeface="Times New Roman"/>
                <a:cs typeface="Times New Roman"/>
              </a:rPr>
              <a:t> </a:t>
            </a:r>
            <a:r>
              <a:rPr sz="1147" spc="75" dirty="0">
                <a:latin typeface="Verdana"/>
                <a:cs typeface="Verdana"/>
              </a:rPr>
              <a:t>d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75" dirty="0">
                <a:latin typeface="Verdana"/>
                <a:cs typeface="Verdana"/>
              </a:rPr>
              <a:t>b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18" dirty="0">
                <a:latin typeface="Verdana"/>
                <a:cs typeface="Verdana"/>
              </a:rPr>
              <a:t>n</a:t>
            </a:r>
            <a:r>
              <a:rPr sz="1147" spc="49" dirty="0">
                <a:latin typeface="Times New Roman"/>
                <a:cs typeface="Times New Roman"/>
              </a:rPr>
              <a:t> 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150" dirty="0">
                <a:latin typeface="Verdana"/>
                <a:cs typeface="Verdana"/>
              </a:rPr>
              <a:t>c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-62" dirty="0">
                <a:latin typeface="Verdana"/>
                <a:cs typeface="Verdana"/>
              </a:rPr>
              <a:t>t</a:t>
            </a:r>
            <a:r>
              <a:rPr sz="1147" spc="-146" dirty="0">
                <a:latin typeface="Verdana"/>
                <a:cs typeface="Verdana"/>
              </a:rPr>
              <a:t>r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-146" dirty="0">
                <a:latin typeface="Verdana"/>
                <a:cs typeface="Verdana"/>
              </a:rPr>
              <a:t>rs</a:t>
            </a:r>
            <a:r>
              <a:rPr sz="1147" spc="57" dirty="0">
                <a:latin typeface="Verdana"/>
                <a:cs typeface="Verdana"/>
              </a:rPr>
              <a:t>e </a:t>
            </a:r>
            <a:r>
              <a:rPr sz="1147" spc="31" dirty="0">
                <a:latin typeface="Times New Roman"/>
                <a:cs typeface="Times New Roman"/>
              </a:rPr>
              <a:t> 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-75" dirty="0">
                <a:latin typeface="Verdana"/>
                <a:cs typeface="Verdana"/>
              </a:rPr>
              <a:t>l</a:t>
            </a:r>
            <a:r>
              <a:rPr sz="1147" spc="-31" dirty="0">
                <a:latin typeface="Verdana"/>
                <a:cs typeface="Verdana"/>
              </a:rPr>
              <a:t>m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150" dirty="0">
                <a:latin typeface="Verdana"/>
                <a:cs typeface="Verdana"/>
              </a:rPr>
              <a:t>c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75" dirty="0">
                <a:latin typeface="Verdana"/>
                <a:cs typeface="Verdana"/>
              </a:rPr>
              <a:t>d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146" dirty="0">
                <a:latin typeface="Verdana"/>
                <a:cs typeface="Verdana"/>
              </a:rPr>
              <a:t>s</a:t>
            </a:r>
            <a:r>
              <a:rPr sz="1147" spc="44" dirty="0">
                <a:latin typeface="Times New Roman"/>
                <a:cs typeface="Times New Roman"/>
              </a:rPr>
              <a:t> 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18" dirty="0">
                <a:latin typeface="Verdana"/>
                <a:cs typeface="Verdana"/>
              </a:rPr>
              <a:t>n</a:t>
            </a:r>
            <a:r>
              <a:rPr sz="1147" spc="40" dirty="0">
                <a:latin typeface="Times New Roman"/>
                <a:cs typeface="Times New Roman"/>
              </a:rPr>
              <a:t> </a:t>
            </a:r>
            <a:r>
              <a:rPr sz="1147" spc="-75" dirty="0">
                <a:latin typeface="Verdana"/>
                <a:cs typeface="Verdana"/>
              </a:rPr>
              <a:t>l</a:t>
            </a:r>
            <a:r>
              <a:rPr sz="1147" spc="106" dirty="0">
                <a:latin typeface="Verdana"/>
                <a:cs typeface="Verdana"/>
              </a:rPr>
              <a:t>a</a:t>
            </a:r>
            <a:r>
              <a:rPr sz="1147" spc="26" dirty="0">
                <a:latin typeface="Times New Roman"/>
                <a:cs typeface="Times New Roman"/>
              </a:rPr>
              <a:t> 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35" dirty="0">
                <a:latin typeface="Verdana"/>
                <a:cs typeface="Verdana"/>
              </a:rPr>
              <a:t>f</a:t>
            </a:r>
            <a:r>
              <a:rPr sz="1147" spc="-66" dirty="0">
                <a:latin typeface="Verdana"/>
                <a:cs typeface="Verdana"/>
              </a:rPr>
              <a:t>i</a:t>
            </a:r>
            <a:r>
              <a:rPr sz="1147" spc="141" dirty="0">
                <a:latin typeface="Verdana"/>
                <a:cs typeface="Verdana"/>
              </a:rPr>
              <a:t>c</a:t>
            </a:r>
            <a:r>
              <a:rPr sz="1147" spc="-75" dirty="0">
                <a:latin typeface="Verdana"/>
                <a:cs typeface="Verdana"/>
              </a:rPr>
              <a:t>i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84" dirty="0">
                <a:latin typeface="Verdana"/>
                <a:cs typeface="Verdana"/>
              </a:rPr>
              <a:t>a </a:t>
            </a:r>
            <a:r>
              <a:rPr sz="1147" spc="44" dirty="0">
                <a:latin typeface="Times New Roman"/>
                <a:cs typeface="Times New Roman"/>
              </a:rPr>
              <a:t> </a:t>
            </a:r>
            <a:r>
              <a:rPr sz="1147" spc="75" dirty="0">
                <a:latin typeface="Verdana"/>
                <a:cs typeface="Verdana"/>
              </a:rPr>
              <a:t>p</a:t>
            </a:r>
            <a:r>
              <a:rPr sz="1147" spc="-146" dirty="0">
                <a:latin typeface="Verdana"/>
                <a:cs typeface="Verdana"/>
              </a:rPr>
              <a:t>r</a:t>
            </a:r>
            <a:r>
              <a:rPr sz="1147" spc="-53" dirty="0">
                <a:latin typeface="Verdana"/>
                <a:cs typeface="Verdana"/>
              </a:rPr>
              <a:t>i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141" dirty="0">
                <a:latin typeface="Verdana"/>
                <a:cs typeface="Verdana"/>
              </a:rPr>
              <a:t>c</a:t>
            </a:r>
            <a:r>
              <a:rPr sz="1147" spc="-75" dirty="0">
                <a:latin typeface="Verdana"/>
                <a:cs typeface="Verdana"/>
              </a:rPr>
              <a:t>i</a:t>
            </a:r>
            <a:r>
              <a:rPr sz="1147" spc="75" dirty="0">
                <a:latin typeface="Verdana"/>
                <a:cs typeface="Verdana"/>
              </a:rPr>
              <a:t>p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-84" dirty="0">
                <a:latin typeface="Verdana"/>
                <a:cs typeface="Verdana"/>
              </a:rPr>
              <a:t>l</a:t>
            </a:r>
            <a:r>
              <a:rPr sz="1147" spc="9" dirty="0">
                <a:latin typeface="Times New Roman"/>
                <a:cs typeface="Times New Roman"/>
              </a:rPr>
              <a:t> </a:t>
            </a:r>
            <a:r>
              <a:rPr sz="1147" spc="75" dirty="0">
                <a:latin typeface="Verdana"/>
                <a:cs typeface="Verdana"/>
              </a:rPr>
              <a:t>d</a:t>
            </a:r>
            <a:r>
              <a:rPr sz="1147" spc="71" dirty="0">
                <a:latin typeface="Verdana"/>
                <a:cs typeface="Verdana"/>
              </a:rPr>
              <a:t>e</a:t>
            </a:r>
            <a:r>
              <a:rPr sz="1147" spc="35" dirty="0">
                <a:latin typeface="Times New Roman"/>
                <a:cs typeface="Times New Roman"/>
              </a:rPr>
              <a:t> </a:t>
            </a:r>
            <a:r>
              <a:rPr sz="1147" spc="-75" dirty="0">
                <a:latin typeface="Verdana"/>
                <a:cs typeface="Verdana"/>
              </a:rPr>
              <a:t>l</a:t>
            </a:r>
            <a:r>
              <a:rPr sz="1147" spc="106" dirty="0">
                <a:latin typeface="Verdana"/>
                <a:cs typeface="Verdana"/>
              </a:rPr>
              <a:t>a</a:t>
            </a:r>
            <a:r>
              <a:rPr sz="1147" spc="26" dirty="0">
                <a:latin typeface="Times New Roman"/>
                <a:cs typeface="Times New Roman"/>
              </a:rPr>
              <a:t> 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-62" dirty="0">
                <a:latin typeface="Verdana"/>
                <a:cs typeface="Verdana"/>
              </a:rPr>
              <a:t>t</a:t>
            </a:r>
            <a:r>
              <a:rPr sz="1147" spc="-53" dirty="0">
                <a:latin typeface="Verdana"/>
                <a:cs typeface="Verdana"/>
              </a:rPr>
              <a:t>i</a:t>
            </a:r>
            <a:r>
              <a:rPr sz="1147" spc="75" dirty="0">
                <a:latin typeface="Verdana"/>
                <a:cs typeface="Verdana"/>
              </a:rPr>
              <a:t>d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62" dirty="0">
                <a:latin typeface="Verdana"/>
                <a:cs typeface="Verdana"/>
              </a:rPr>
              <a:t>d </a:t>
            </a:r>
            <a:r>
              <a:rPr sz="1147" spc="31" dirty="0">
                <a:latin typeface="Times New Roman"/>
                <a:cs typeface="Times New Roman"/>
              </a:rPr>
              <a:t> </a:t>
            </a:r>
            <a:r>
              <a:rPr sz="1147" spc="-35" dirty="0">
                <a:latin typeface="Verdana"/>
                <a:cs typeface="Verdana"/>
              </a:rPr>
              <a:t>f</a:t>
            </a:r>
            <a:r>
              <a:rPr sz="1147" spc="-53" dirty="0">
                <a:latin typeface="Verdana"/>
                <a:cs typeface="Verdana"/>
              </a:rPr>
              <a:t>i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141" dirty="0">
                <a:latin typeface="Verdana"/>
                <a:cs typeface="Verdana"/>
              </a:rPr>
              <a:t>c</a:t>
            </a:r>
            <a:r>
              <a:rPr sz="1147" spc="-75" dirty="0">
                <a:latin typeface="Verdana"/>
                <a:cs typeface="Verdana"/>
              </a:rPr>
              <a:t>i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146" dirty="0">
                <a:latin typeface="Verdana"/>
                <a:cs typeface="Verdana"/>
              </a:rPr>
              <a:t>r</a:t>
            </a:r>
            <a:r>
              <a:rPr sz="1147" spc="106" dirty="0">
                <a:latin typeface="Verdana"/>
                <a:cs typeface="Verdana"/>
              </a:rPr>
              <a:t>a</a:t>
            </a:r>
            <a:r>
              <a:rPr sz="1147" spc="4" dirty="0">
                <a:latin typeface="Times New Roman"/>
                <a:cs typeface="Times New Roman"/>
              </a:rPr>
              <a:t> </a:t>
            </a:r>
            <a:r>
              <a:rPr sz="1147" spc="-110" dirty="0">
                <a:latin typeface="Verdana"/>
                <a:cs typeface="Verdana"/>
              </a:rPr>
              <a:t>(</a:t>
            </a:r>
            <a:r>
              <a:rPr sz="1147" spc="-53" dirty="0">
                <a:latin typeface="Verdana"/>
                <a:cs typeface="Verdana"/>
              </a:rPr>
              <a:t>i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-35" dirty="0">
                <a:latin typeface="Verdana"/>
                <a:cs typeface="Verdana"/>
              </a:rPr>
              <a:t>f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146" dirty="0">
                <a:latin typeface="Verdana"/>
                <a:cs typeface="Verdana"/>
              </a:rPr>
              <a:t>r</a:t>
            </a:r>
            <a:r>
              <a:rPr sz="1147" spc="-31" dirty="0">
                <a:latin typeface="Verdana"/>
                <a:cs typeface="Verdana"/>
              </a:rPr>
              <a:t>m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150" dirty="0">
                <a:latin typeface="Verdana"/>
                <a:cs typeface="Verdana"/>
              </a:rPr>
              <a:t>c</a:t>
            </a:r>
            <a:r>
              <a:rPr sz="1147" spc="-66" dirty="0">
                <a:latin typeface="Verdana"/>
                <a:cs typeface="Verdana"/>
              </a:rPr>
              <a:t>i</a:t>
            </a:r>
            <a:r>
              <a:rPr sz="1147" spc="62" dirty="0">
                <a:latin typeface="Verdana"/>
                <a:cs typeface="Verdana"/>
              </a:rPr>
              <a:t>ó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-97" dirty="0">
                <a:latin typeface="Verdana"/>
                <a:cs typeface="Verdana"/>
              </a:rPr>
              <a:t>, </a:t>
            </a:r>
            <a:r>
              <a:rPr sz="1147" spc="-66" dirty="0">
                <a:latin typeface="Times New Roman"/>
                <a:cs typeface="Times New Roman"/>
              </a:rPr>
              <a:t> </a:t>
            </a:r>
            <a:r>
              <a:rPr sz="1147" spc="-22" dirty="0">
                <a:latin typeface="Verdana"/>
                <a:cs typeface="Verdana"/>
              </a:rPr>
              <a:t>archivos</a:t>
            </a:r>
            <a:r>
              <a:rPr sz="1147" spc="-22" dirty="0">
                <a:latin typeface="Verdana"/>
                <a:cs typeface="Verdana"/>
              </a:rPr>
              <a:t>)</a:t>
            </a:r>
            <a:endParaRPr sz="1147" dirty="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9789" y="4071769"/>
            <a:ext cx="5182496" cy="174677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707806" y="4309939"/>
            <a:ext cx="4933950" cy="1625671"/>
          </a:xfrm>
          <a:prstGeom prst="rect">
            <a:avLst/>
          </a:prstGeom>
        </p:spPr>
        <p:txBody>
          <a:bodyPr vert="horz" wrap="square" lIns="0" tIns="55469" rIns="0" bIns="0" rtlCol="0">
            <a:spAutoFit/>
          </a:bodyPr>
          <a:lstStyle/>
          <a:p>
            <a:pPr marL="11206">
              <a:spcBef>
                <a:spcPts val="437"/>
              </a:spcBef>
            </a:pPr>
            <a:r>
              <a:rPr sz="1200" spc="-9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Verdana"/>
                <a:cs typeface="Verdana"/>
              </a:rPr>
              <a:t>administración</a:t>
            </a:r>
            <a:r>
              <a:rPr sz="1200" spc="-9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3" dirty="0">
                <a:solidFill>
                  <a:srgbClr val="FFFFFF"/>
                </a:solidFill>
                <a:latin typeface="Verdana"/>
                <a:cs typeface="Verdana"/>
              </a:rPr>
              <a:t>debe</a:t>
            </a:r>
            <a:r>
              <a:rPr sz="1200" spc="-6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garantizar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200" dirty="0">
              <a:latin typeface="Verdana"/>
              <a:cs typeface="Verdana"/>
            </a:endParaRPr>
          </a:p>
          <a:p>
            <a:pPr marL="90212" indent="-79566">
              <a:spcBef>
                <a:spcPts val="349"/>
              </a:spcBef>
              <a:buChar char="-"/>
              <a:tabLst>
                <a:tab pos="90772" algn="l"/>
              </a:tabLst>
            </a:pPr>
            <a:r>
              <a:rPr sz="1200" spc="84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200" spc="-3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200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6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200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spc="49" dirty="0">
                <a:solidFill>
                  <a:srgbClr val="FFFFFF"/>
                </a:solidFill>
                <a:latin typeface="Verdana"/>
                <a:cs typeface="Verdana"/>
              </a:rPr>
              <a:t>óg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106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97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200" spc="-97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1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88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  <a:p>
            <a:pPr marL="90212" indent="-79566">
              <a:spcBef>
                <a:spcPts val="340"/>
              </a:spcBef>
              <a:buChar char="-"/>
              <a:tabLst>
                <a:tab pos="90772" algn="l"/>
              </a:tabLst>
            </a:pPr>
            <a:r>
              <a:rPr sz="1200" spc="-66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FFFFFF"/>
                </a:solidFill>
                <a:latin typeface="Verdana"/>
                <a:cs typeface="Verdana"/>
              </a:rPr>
              <a:t>desarrolle</a:t>
            </a:r>
            <a:r>
              <a:rPr sz="1200" spc="-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7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9" dirty="0">
                <a:solidFill>
                  <a:srgbClr val="FFFFFF"/>
                </a:solidFill>
                <a:latin typeface="Verdana"/>
                <a:cs typeface="Verdana"/>
              </a:rPr>
              <a:t>manera</a:t>
            </a: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2" dirty="0">
                <a:solidFill>
                  <a:srgbClr val="FFFFFF"/>
                </a:solidFill>
                <a:latin typeface="Verdana"/>
                <a:cs typeface="Verdana"/>
              </a:rPr>
              <a:t>simultánea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FFFFFF"/>
                </a:solidFill>
                <a:latin typeface="Verdana"/>
                <a:cs typeface="Verdana"/>
              </a:rPr>
              <a:t>ininterrumpida</a:t>
            </a:r>
            <a:r>
              <a:rPr sz="1200" spc="-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3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200" spc="-6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Verdana"/>
                <a:cs typeface="Verdana"/>
              </a:rPr>
              <a:t>tiempo</a:t>
            </a:r>
            <a:r>
              <a:rPr sz="1200" spc="-6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1" dirty="0">
                <a:solidFill>
                  <a:srgbClr val="FFFFFF"/>
                </a:solidFill>
                <a:latin typeface="Verdana"/>
                <a:cs typeface="Verdana"/>
              </a:rPr>
              <a:t>real.</a:t>
            </a:r>
            <a:endParaRPr sz="1200" dirty="0">
              <a:latin typeface="Verdana"/>
              <a:cs typeface="Verdana"/>
            </a:endParaRPr>
          </a:p>
          <a:p>
            <a:pPr marL="11206" marR="4483">
              <a:lnSpc>
                <a:spcPts val="1121"/>
              </a:lnSpc>
              <a:spcBef>
                <a:spcPts val="468"/>
              </a:spcBef>
              <a:buChar char="-"/>
              <a:tabLst>
                <a:tab pos="90772" algn="l"/>
              </a:tabLst>
            </a:pPr>
            <a:r>
              <a:rPr sz="1200" spc="4" dirty="0">
                <a:solidFill>
                  <a:srgbClr val="FFFFFF"/>
                </a:solidFill>
                <a:latin typeface="Verdana"/>
                <a:cs typeface="Verdana"/>
              </a:rPr>
              <a:t>Poder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FFFFFF"/>
                </a:solidFill>
                <a:latin typeface="Verdana"/>
                <a:cs typeface="Verdana"/>
              </a:rPr>
              <a:t>intervenir,</a:t>
            </a:r>
            <a:r>
              <a:rPr sz="1200" spc="-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Verdana"/>
                <a:cs typeface="Verdana"/>
              </a:rPr>
              <a:t>deliberar,</a:t>
            </a:r>
            <a:r>
              <a:rPr sz="1200" spc="-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" dirty="0">
                <a:solidFill>
                  <a:srgbClr val="FFFFFF"/>
                </a:solidFill>
                <a:latin typeface="Verdana"/>
                <a:cs typeface="Verdana"/>
              </a:rPr>
              <a:t>decidir</a:t>
            </a:r>
            <a:r>
              <a:rPr sz="1200" spc="-6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8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1200" spc="-26" dirty="0">
                <a:solidFill>
                  <a:srgbClr val="FFFFFF"/>
                </a:solidFill>
                <a:latin typeface="Verdana"/>
                <a:cs typeface="Verdana"/>
              </a:rPr>
              <a:t>recibir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2" dirty="0">
                <a:solidFill>
                  <a:srgbClr val="FFFFFF"/>
                </a:solidFill>
                <a:latin typeface="Verdana"/>
                <a:cs typeface="Verdana"/>
              </a:rPr>
              <a:t>enviar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9" dirty="0">
                <a:solidFill>
                  <a:srgbClr val="FFFFFF"/>
                </a:solidFill>
                <a:latin typeface="Verdana"/>
                <a:cs typeface="Verdana"/>
              </a:rPr>
              <a:t>información</a:t>
            </a:r>
            <a:r>
              <a:rPr sz="1200" spc="-6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4" dirty="0">
                <a:solidFill>
                  <a:srgbClr val="FFFFFF"/>
                </a:solidFill>
                <a:latin typeface="Verdana"/>
                <a:cs typeface="Verdana"/>
              </a:rPr>
              <a:t>sin</a:t>
            </a:r>
            <a:r>
              <a:rPr sz="1200" spc="-6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9" dirty="0">
                <a:solidFill>
                  <a:srgbClr val="FFFFFF"/>
                </a:solidFill>
                <a:latin typeface="Verdana"/>
                <a:cs typeface="Verdana"/>
              </a:rPr>
              <a:t>problemas </a:t>
            </a:r>
            <a:r>
              <a:rPr sz="12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3" dirty="0">
                <a:solidFill>
                  <a:srgbClr val="FFFFFF"/>
                </a:solidFill>
                <a:latin typeface="Verdana"/>
                <a:cs typeface="Verdana"/>
              </a:rPr>
              <a:t>(como</a:t>
            </a:r>
            <a:r>
              <a:rPr sz="1200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1" dirty="0">
                <a:solidFill>
                  <a:srgbClr val="FFFFFF"/>
                </a:solidFill>
                <a:latin typeface="Verdana"/>
                <a:cs typeface="Verdana"/>
              </a:rPr>
              <a:t>estuvieran</a:t>
            </a:r>
            <a:r>
              <a:rPr sz="1200" spc="-5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3" dirty="0">
                <a:solidFill>
                  <a:srgbClr val="FFFFFF"/>
                </a:solidFill>
                <a:latin typeface="Verdana"/>
                <a:cs typeface="Verdana"/>
              </a:rPr>
              <a:t>físicamente</a:t>
            </a: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4" dirty="0">
                <a:solidFill>
                  <a:srgbClr val="FFFFFF"/>
                </a:solidFill>
                <a:latin typeface="Verdana"/>
                <a:cs typeface="Verdana"/>
              </a:rPr>
              <a:t>presentes</a:t>
            </a:r>
            <a:r>
              <a:rPr sz="1200" spc="-44" dirty="0">
                <a:solidFill>
                  <a:srgbClr val="FFFFFF"/>
                </a:solidFill>
                <a:latin typeface="Verdana"/>
                <a:cs typeface="Verdana"/>
              </a:rPr>
              <a:t>).</a:t>
            </a:r>
            <a:endParaRPr sz="1200" dirty="0">
              <a:latin typeface="Verdana"/>
              <a:cs typeface="Verdana"/>
            </a:endParaRPr>
          </a:p>
          <a:p>
            <a:pPr marL="90212" indent="-79566">
              <a:spcBef>
                <a:spcPts val="318"/>
              </a:spcBef>
              <a:buChar char="-"/>
              <a:tabLst>
                <a:tab pos="90772" algn="l"/>
              </a:tabLst>
            </a:pPr>
            <a:r>
              <a:rPr sz="1200" spc="-53" dirty="0">
                <a:solidFill>
                  <a:srgbClr val="FFFFFF"/>
                </a:solidFill>
                <a:latin typeface="Verdana"/>
                <a:cs typeface="Verdana"/>
              </a:rPr>
              <a:t>Tener</a:t>
            </a:r>
            <a:r>
              <a:rPr sz="1200" spc="-5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3" dirty="0">
                <a:solidFill>
                  <a:srgbClr val="FFFFFF"/>
                </a:solidFill>
                <a:latin typeface="Verdana"/>
                <a:cs typeface="Verdana"/>
              </a:rPr>
              <a:t>constancia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9" dirty="0">
                <a:solidFill>
                  <a:srgbClr val="FFFFFF"/>
                </a:solidFill>
                <a:latin typeface="Verdana"/>
                <a:cs typeface="Verdana"/>
              </a:rPr>
              <a:t>probatoria,</a:t>
            </a:r>
            <a:r>
              <a:rPr sz="1200" spc="-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3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6" dirty="0">
                <a:solidFill>
                  <a:srgbClr val="FFFFFF"/>
                </a:solidFill>
                <a:latin typeface="Verdana"/>
                <a:cs typeface="Verdana"/>
              </a:rPr>
              <a:t>cual</a:t>
            </a:r>
            <a:r>
              <a:rPr sz="1200" spc="-5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4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200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9" dirty="0">
                <a:solidFill>
                  <a:srgbClr val="FFFFFF"/>
                </a:solidFill>
                <a:latin typeface="Verdana"/>
                <a:cs typeface="Verdana"/>
              </a:rPr>
              <a:t>adjuntará</a:t>
            </a:r>
            <a:r>
              <a:rPr sz="1200" spc="-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7" dirty="0">
                <a:solidFill>
                  <a:srgbClr val="FFFFFF"/>
                </a:solidFill>
                <a:latin typeface="Verdana"/>
                <a:cs typeface="Verdana"/>
              </a:rPr>
              <a:t>acta</a:t>
            </a:r>
            <a:r>
              <a:rPr sz="1200" spc="-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FFFFFF"/>
                </a:solidFill>
                <a:latin typeface="Verdana"/>
                <a:cs typeface="Verdana"/>
              </a:rPr>
              <a:t>suscrita</a:t>
            </a:r>
            <a:r>
              <a:rPr sz="1015" spc="-53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015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33643" y="1161871"/>
            <a:ext cx="1944221" cy="269342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>
              <a:spcBef>
                <a:spcPts val="35"/>
              </a:spcBef>
            </a:pPr>
            <a:r>
              <a:rPr sz="1721" b="1" spc="-44" dirty="0">
                <a:solidFill>
                  <a:srgbClr val="FFFFFF"/>
                </a:solidFill>
                <a:latin typeface="Tahoma"/>
                <a:cs typeface="Tahoma"/>
              </a:rPr>
              <a:t>Datos </a:t>
            </a:r>
            <a:r>
              <a:rPr sz="1721" b="1" spc="-49" dirty="0">
                <a:solidFill>
                  <a:srgbClr val="FFFFFF"/>
                </a:solidFill>
                <a:latin typeface="Tahoma"/>
                <a:cs typeface="Tahoma"/>
              </a:rPr>
              <a:t>importantes</a:t>
            </a:r>
            <a:endParaRPr sz="1721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932790" y="1152577"/>
            <a:ext cx="2147607" cy="298196"/>
          </a:xfrm>
          <a:prstGeom prst="rect">
            <a:avLst/>
          </a:prstGeom>
          <a:solidFill>
            <a:srgbClr val="072E51"/>
          </a:solidFill>
        </p:spPr>
        <p:txBody>
          <a:bodyPr vert="horz" wrap="square" lIns="0" tIns="33057" rIns="0" bIns="0" rtlCol="0" anchor="ctr">
            <a:spAutoFit/>
          </a:bodyPr>
          <a:lstStyle/>
          <a:p>
            <a:pPr marL="100858">
              <a:lnSpc>
                <a:spcPct val="100000"/>
              </a:lnSpc>
              <a:spcBef>
                <a:spcPts val="260"/>
              </a:spcBef>
            </a:pPr>
            <a:r>
              <a:rPr sz="1721" spc="-44" dirty="0"/>
              <a:t>Datos</a:t>
            </a:r>
            <a:r>
              <a:rPr sz="1721" spc="-53" dirty="0"/>
              <a:t> </a:t>
            </a:r>
            <a:r>
              <a:rPr sz="1721" spc="-49" dirty="0"/>
              <a:t>importantes</a:t>
            </a:r>
            <a:endParaRPr sz="1721"/>
          </a:p>
        </p:txBody>
      </p:sp>
    </p:spTree>
    <p:extLst>
      <p:ext uri="{BB962C8B-B14F-4D97-AF65-F5344CB8AC3E}">
        <p14:creationId xmlns:p14="http://schemas.microsoft.com/office/powerpoint/2010/main" val="33225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3503F51-707E-9C79-BB71-50419B8427CF}"/>
              </a:ext>
            </a:extLst>
          </p:cNvPr>
          <p:cNvSpPr/>
          <p:nvPr/>
        </p:nvSpPr>
        <p:spPr>
          <a:xfrm>
            <a:off x="6391478" y="2438400"/>
            <a:ext cx="5800522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dirty="0">
                <a:solidFill>
                  <a:schemeClr val="bg1"/>
                </a:solidFill>
              </a:rPr>
              <a:t>Preguntas</a:t>
            </a:r>
            <a:endParaRPr lang="es-419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B62171-47BB-F9B4-D8A8-4CC3522289CD}"/>
              </a:ext>
            </a:extLst>
          </p:cNvPr>
          <p:cNvSpPr txBox="1"/>
          <p:nvPr/>
        </p:nvSpPr>
        <p:spPr>
          <a:xfrm>
            <a:off x="5632937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31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643467C-CA5F-FE4A-DEA3-78D650BF9D04}"/>
              </a:ext>
            </a:extLst>
          </p:cNvPr>
          <p:cNvSpPr/>
          <p:nvPr/>
        </p:nvSpPr>
        <p:spPr>
          <a:xfrm>
            <a:off x="6391478" y="2438400"/>
            <a:ext cx="5800522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3200" dirty="0"/>
              <a:t>Reforma normativa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18C843-07C9-9BE7-73F3-0291CAD951A9}"/>
              </a:ext>
            </a:extLst>
          </p:cNvPr>
          <p:cNvSpPr txBox="1"/>
          <p:nvPr/>
        </p:nvSpPr>
        <p:spPr>
          <a:xfrm>
            <a:off x="5632937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56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5695" y="990050"/>
            <a:ext cx="2999640" cy="322487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2000" b="1" spc="-75" dirty="0">
                <a:solidFill>
                  <a:srgbClr val="00539B"/>
                </a:solidFill>
              </a:rPr>
              <a:t>REFORMA</a:t>
            </a:r>
            <a:r>
              <a:rPr sz="2000" b="1" spc="-53" dirty="0">
                <a:solidFill>
                  <a:srgbClr val="00539B"/>
                </a:solidFill>
              </a:rPr>
              <a:t> </a:t>
            </a:r>
            <a:r>
              <a:rPr sz="2000" b="1" spc="-57" dirty="0">
                <a:solidFill>
                  <a:srgbClr val="00539B"/>
                </a:solidFill>
              </a:rPr>
              <a:t>NORMATIVA</a:t>
            </a:r>
            <a:endParaRPr sz="2000" b="1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463" y="1664746"/>
            <a:ext cx="4644740" cy="36656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09189" y="2111287"/>
            <a:ext cx="1262903" cy="1051381"/>
          </a:xfrm>
          <a:prstGeom prst="rect">
            <a:avLst/>
          </a:prstGeom>
        </p:spPr>
        <p:txBody>
          <a:bodyPr vert="horz" wrap="square" lIns="0" tIns="25213" rIns="0" bIns="0" rtlCol="0">
            <a:spAutoFit/>
          </a:bodyPr>
          <a:lstStyle/>
          <a:p>
            <a:pPr marL="152408" marR="115427" indent="-29697">
              <a:lnSpc>
                <a:spcPts val="962"/>
              </a:lnSpc>
              <a:spcBef>
                <a:spcPts val="199"/>
              </a:spcBef>
            </a:pPr>
            <a:r>
              <a:rPr sz="882" b="1" spc="-79" dirty="0">
                <a:solidFill>
                  <a:srgbClr val="323E4F"/>
                </a:solidFill>
                <a:latin typeface="Tahoma"/>
                <a:cs typeface="Tahoma"/>
              </a:rPr>
              <a:t>1</a:t>
            </a:r>
            <a:r>
              <a:rPr sz="882" spc="-79" dirty="0">
                <a:latin typeface="Verdana"/>
                <a:cs typeface="Verdana"/>
              </a:rPr>
              <a:t>.</a:t>
            </a:r>
            <a:r>
              <a:rPr sz="882" spc="22" dirty="0">
                <a:latin typeface="Times New Roman"/>
                <a:cs typeface="Times New Roman"/>
              </a:rPr>
              <a:t> </a:t>
            </a:r>
            <a:r>
              <a:rPr sz="882" spc="-93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-93" dirty="0">
                <a:latin typeface="Verdana"/>
                <a:cs typeface="Verdana"/>
              </a:rPr>
              <a:t>L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53" dirty="0">
                <a:latin typeface="Verdana"/>
                <a:cs typeface="Verdana"/>
              </a:rPr>
              <a:t>y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62" dirty="0">
                <a:latin typeface="Verdana"/>
                <a:cs typeface="Verdana"/>
              </a:rPr>
              <a:t>O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0" dirty="0">
                <a:latin typeface="Verdana"/>
                <a:cs typeface="Verdana"/>
              </a:rPr>
              <a:t>g</a:t>
            </a:r>
            <a:r>
              <a:rPr sz="882" spc="66" dirty="0">
                <a:latin typeface="Verdana"/>
                <a:cs typeface="Verdana"/>
              </a:rPr>
              <a:t>á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53" dirty="0">
                <a:latin typeface="Verdana"/>
                <a:cs typeface="Verdana"/>
              </a:rPr>
              <a:t>a </a:t>
            </a:r>
            <a:r>
              <a:rPr sz="882" spc="26" dirty="0">
                <a:latin typeface="Times New Roman"/>
                <a:cs typeface="Times New Roman"/>
              </a:rPr>
              <a:t> </a:t>
            </a:r>
            <a:r>
              <a:rPr sz="882" spc="-88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40" dirty="0">
                <a:latin typeface="Verdana"/>
                <a:cs typeface="Verdana"/>
              </a:rPr>
              <a:t>f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79" dirty="0">
                <a:latin typeface="Verdana"/>
                <a:cs typeface="Verdana"/>
              </a:rPr>
              <a:t>l </a:t>
            </a:r>
            <a:r>
              <a:rPr sz="882" spc="-62" dirty="0">
                <a:latin typeface="Times New Roman"/>
                <a:cs typeface="Times New Roman"/>
              </a:rPr>
              <a:t> </a:t>
            </a:r>
            <a:r>
              <a:rPr sz="882" spc="88" dirty="0">
                <a:latin typeface="Verdana"/>
                <a:cs typeface="Verdana"/>
              </a:rPr>
              <a:t>C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0" dirty="0">
                <a:latin typeface="Verdana"/>
                <a:cs typeface="Verdana"/>
              </a:rPr>
              <a:t>go</a:t>
            </a:r>
            <a:r>
              <a:rPr sz="882" spc="-4" dirty="0">
                <a:latin typeface="Times New Roman"/>
                <a:cs typeface="Times New Roman"/>
              </a:rPr>
              <a:t> </a:t>
            </a:r>
            <a:r>
              <a:rPr sz="882" spc="62" dirty="0">
                <a:latin typeface="Verdana"/>
                <a:cs typeface="Verdana"/>
              </a:rPr>
              <a:t>O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0" dirty="0">
                <a:latin typeface="Verdana"/>
                <a:cs typeface="Verdana"/>
              </a:rPr>
              <a:t>g</a:t>
            </a:r>
            <a:r>
              <a:rPr sz="882" spc="66" dirty="0">
                <a:latin typeface="Verdana"/>
                <a:cs typeface="Verdana"/>
              </a:rPr>
              <a:t>á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40" dirty="0">
                <a:latin typeface="Verdana"/>
                <a:cs typeface="Verdana"/>
              </a:rPr>
              <a:t>o</a:t>
            </a:r>
            <a:endParaRPr sz="882" dirty="0">
              <a:latin typeface="Verdana"/>
              <a:cs typeface="Verdana"/>
            </a:endParaRPr>
          </a:p>
          <a:p>
            <a:pPr marL="10646" marR="4483" algn="ctr">
              <a:lnSpc>
                <a:spcPts val="962"/>
              </a:lnSpc>
              <a:spcBef>
                <a:spcPts val="4"/>
              </a:spcBef>
            </a:pPr>
            <a:r>
              <a:rPr sz="882" spc="66" dirty="0">
                <a:latin typeface="Verdana"/>
                <a:cs typeface="Verdana"/>
              </a:rPr>
              <a:t>M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57" dirty="0">
                <a:latin typeface="Verdana"/>
                <a:cs typeface="Verdana"/>
              </a:rPr>
              <a:t>a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-53" dirty="0">
                <a:latin typeface="Verdana"/>
                <a:cs typeface="Verdana"/>
              </a:rPr>
              <a:t>y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-88" dirty="0">
                <a:latin typeface="Verdana"/>
                <a:cs typeface="Verdana"/>
              </a:rPr>
              <a:t>F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1" dirty="0">
                <a:latin typeface="Verdana"/>
                <a:cs typeface="Verdana"/>
              </a:rPr>
              <a:t>e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31" dirty="0">
                <a:latin typeface="Verdana"/>
                <a:cs typeface="Verdana"/>
              </a:rPr>
              <a:t>o 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-26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40" dirty="0">
                <a:latin typeface="Verdana"/>
                <a:cs typeface="Verdana"/>
              </a:rPr>
              <a:t>f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53" dirty="0">
                <a:latin typeface="Verdana"/>
                <a:cs typeface="Verdana"/>
              </a:rPr>
              <a:t>a </a:t>
            </a:r>
            <a:r>
              <a:rPr sz="882" spc="26" dirty="0">
                <a:latin typeface="Times New Roman"/>
                <a:cs typeface="Times New Roman"/>
              </a:rPr>
              <a:t> </a:t>
            </a:r>
            <a:r>
              <a:rPr sz="882" spc="-26" dirty="0">
                <a:latin typeface="Verdana"/>
                <a:cs typeface="Verdana"/>
              </a:rPr>
              <a:t>D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97" dirty="0">
                <a:latin typeface="Verdana"/>
                <a:cs typeface="Verdana"/>
              </a:rPr>
              <a:t>z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97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-35" dirty="0">
                <a:latin typeface="Verdana"/>
                <a:cs typeface="Verdana"/>
              </a:rPr>
              <a:t>n</a:t>
            </a:r>
            <a:r>
              <a:rPr sz="882" spc="-79" dirty="0">
                <a:latin typeface="Verdana"/>
                <a:cs typeface="Verdana"/>
              </a:rPr>
              <a:t>,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-40" dirty="0">
                <a:latin typeface="Verdana"/>
                <a:cs typeface="Verdana"/>
              </a:rPr>
              <a:t>f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35" dirty="0">
                <a:latin typeface="Verdana"/>
                <a:cs typeface="Verdana"/>
              </a:rPr>
              <a:t>e 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35" dirty="0">
                <a:latin typeface="Verdana"/>
                <a:cs typeface="Verdana"/>
              </a:rPr>
              <a:t>mu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40" dirty="0">
                <a:latin typeface="Verdana"/>
                <a:cs typeface="Verdana"/>
              </a:rPr>
              <a:t>g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35" dirty="0">
                <a:latin typeface="Verdana"/>
                <a:cs typeface="Verdana"/>
              </a:rPr>
              <a:t>d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-75" dirty="0">
                <a:latin typeface="Verdana"/>
                <a:cs typeface="Verdana"/>
              </a:rPr>
              <a:t>03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35" dirty="0">
                <a:latin typeface="Verdana"/>
                <a:cs typeface="Verdana"/>
              </a:rPr>
              <a:t>e 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62" dirty="0">
                <a:latin typeface="Verdana"/>
                <a:cs typeface="Verdana"/>
              </a:rPr>
              <a:t>y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-75" dirty="0">
                <a:latin typeface="Verdana"/>
                <a:cs typeface="Verdana"/>
              </a:rPr>
              <a:t>2021</a:t>
            </a:r>
            <a:endParaRPr sz="882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1871" y="2038125"/>
            <a:ext cx="1186143" cy="1197703"/>
          </a:xfrm>
          <a:prstGeom prst="rect">
            <a:avLst/>
          </a:prstGeom>
        </p:spPr>
        <p:txBody>
          <a:bodyPr vert="horz" wrap="square" lIns="0" tIns="25213" rIns="0" bIns="0" rtlCol="0">
            <a:spAutoFit/>
          </a:bodyPr>
          <a:lstStyle/>
          <a:p>
            <a:pPr marL="425286" marR="100297" indent="-317704">
              <a:lnSpc>
                <a:spcPts val="962"/>
              </a:lnSpc>
              <a:spcBef>
                <a:spcPts val="199"/>
              </a:spcBef>
            </a:pPr>
            <a:r>
              <a:rPr sz="882" b="1" spc="-79" dirty="0">
                <a:solidFill>
                  <a:srgbClr val="323E4F"/>
                </a:solidFill>
                <a:latin typeface="Tahoma"/>
                <a:cs typeface="Tahoma"/>
              </a:rPr>
              <a:t>3</a:t>
            </a:r>
            <a:r>
              <a:rPr sz="882" b="1" spc="-31" dirty="0">
                <a:solidFill>
                  <a:srgbClr val="323E4F"/>
                </a:solidFill>
                <a:latin typeface="Tahoma"/>
                <a:cs typeface="Tahoma"/>
              </a:rPr>
              <a:t>.</a:t>
            </a:r>
            <a:r>
              <a:rPr sz="882" spc="18" dirty="0">
                <a:solidFill>
                  <a:srgbClr val="323E4F"/>
                </a:solidFill>
                <a:latin typeface="Times New Roman"/>
                <a:cs typeface="Times New Roman"/>
              </a:rPr>
              <a:t> </a:t>
            </a:r>
            <a:r>
              <a:rPr sz="882" spc="-88" dirty="0">
                <a:latin typeface="Verdana"/>
                <a:cs typeface="Verdana"/>
              </a:rPr>
              <a:t>F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19" dirty="0">
                <a:latin typeface="Verdana"/>
                <a:cs typeface="Verdana"/>
              </a:rPr>
              <a:t>s</a:t>
            </a:r>
            <a:r>
              <a:rPr sz="882" spc="-4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53" dirty="0">
                <a:latin typeface="Verdana"/>
                <a:cs typeface="Verdana"/>
              </a:rPr>
              <a:t>a </a:t>
            </a:r>
            <a:r>
              <a:rPr sz="882" spc="26" dirty="0">
                <a:latin typeface="Times New Roman"/>
                <a:cs typeface="Times New Roman"/>
              </a:rPr>
              <a:t> </a:t>
            </a:r>
            <a:r>
              <a:rPr sz="882" spc="-31" dirty="0">
                <a:latin typeface="Verdana"/>
                <a:cs typeface="Verdana"/>
              </a:rPr>
              <a:t>Junta:</a:t>
            </a:r>
            <a:endParaRPr sz="882" dirty="0">
              <a:latin typeface="Verdana"/>
              <a:cs typeface="Verdana"/>
            </a:endParaRPr>
          </a:p>
          <a:p>
            <a:pPr marL="11206" marR="4483" indent="33059" algn="ctr">
              <a:lnSpc>
                <a:spcPct val="91200"/>
              </a:lnSpc>
              <a:spcBef>
                <a:spcPts val="353"/>
              </a:spcBef>
            </a:pPr>
            <a:r>
              <a:rPr sz="882" spc="-88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40" dirty="0">
                <a:latin typeface="Verdana"/>
                <a:cs typeface="Verdana"/>
              </a:rPr>
              <a:t>g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79" dirty="0">
                <a:latin typeface="Verdana"/>
                <a:cs typeface="Verdana"/>
              </a:rPr>
              <a:t>, </a:t>
            </a:r>
            <a:r>
              <a:rPr sz="882" spc="-57" dirty="0">
                <a:latin typeface="Times New Roman"/>
                <a:cs typeface="Times New Roman"/>
              </a:rPr>
              <a:t> </a:t>
            </a:r>
            <a:r>
              <a:rPr sz="882" spc="-18" dirty="0">
                <a:latin typeface="Verdana"/>
                <a:cs typeface="Verdana"/>
              </a:rPr>
              <a:t>constitución, </a:t>
            </a:r>
            <a:r>
              <a:rPr sz="882" spc="-13" dirty="0">
                <a:latin typeface="Verdana"/>
                <a:cs typeface="Verdana"/>
              </a:rPr>
              <a:t> organización, </a:t>
            </a:r>
            <a:r>
              <a:rPr sz="882" spc="-9" dirty="0">
                <a:latin typeface="Verdana"/>
                <a:cs typeface="Verdana"/>
              </a:rPr>
              <a:t> </a:t>
            </a:r>
            <a:r>
              <a:rPr sz="882" spc="-4" dirty="0">
                <a:latin typeface="Verdana"/>
                <a:cs typeface="Verdana"/>
              </a:rPr>
              <a:t>actividades, </a:t>
            </a:r>
            <a:r>
              <a:rPr sz="882" dirty="0">
                <a:latin typeface="Verdana"/>
                <a:cs typeface="Verdana"/>
              </a:rPr>
              <a:t> 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-44" dirty="0">
                <a:latin typeface="Verdana"/>
                <a:cs typeface="Verdana"/>
              </a:rPr>
              <a:t>y 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li</a:t>
            </a:r>
            <a:r>
              <a:rPr sz="882" spc="49" dirty="0">
                <a:latin typeface="Verdana"/>
                <a:cs typeface="Verdana"/>
              </a:rPr>
              <a:t>q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97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01" dirty="0">
                <a:latin typeface="Verdana"/>
                <a:cs typeface="Verdana"/>
              </a:rPr>
              <a:t>s </a:t>
            </a:r>
            <a:r>
              <a:rPr sz="882" spc="-57" dirty="0">
                <a:latin typeface="Times New Roman"/>
                <a:cs typeface="Times New Roman"/>
              </a:rPr>
              <a:t> 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57" dirty="0">
                <a:latin typeface="Verdana"/>
                <a:cs typeface="Verdana"/>
              </a:rPr>
              <a:t>a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31" dirty="0">
                <a:latin typeface="Verdana"/>
                <a:cs typeface="Verdana"/>
              </a:rPr>
              <a:t>e</a:t>
            </a:r>
            <a:r>
              <a:rPr sz="882" spc="-119" dirty="0">
                <a:latin typeface="Verdana"/>
                <a:cs typeface="Verdana"/>
              </a:rPr>
              <a:t>s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-40" dirty="0">
                <a:latin typeface="Verdana"/>
                <a:cs typeface="Verdana"/>
              </a:rPr>
              <a:t>f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1" dirty="0">
                <a:latin typeface="Verdana"/>
                <a:cs typeface="Verdana"/>
              </a:rPr>
              <a:t>e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57" dirty="0">
                <a:latin typeface="Verdana"/>
                <a:cs typeface="Verdana"/>
              </a:rPr>
              <a:t>a</a:t>
            </a:r>
            <a:r>
              <a:rPr sz="882" spc="-119" dirty="0">
                <a:latin typeface="Verdana"/>
                <a:cs typeface="Verdana"/>
              </a:rPr>
              <a:t>s</a:t>
            </a:r>
            <a:endParaRPr sz="882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964" y="3973652"/>
            <a:ext cx="1262903" cy="794901"/>
          </a:xfrm>
          <a:prstGeom prst="rect">
            <a:avLst/>
          </a:prstGeom>
        </p:spPr>
        <p:txBody>
          <a:bodyPr vert="horz" wrap="square" lIns="0" tIns="25213" rIns="0" bIns="0" rtlCol="0">
            <a:spAutoFit/>
          </a:bodyPr>
          <a:lstStyle/>
          <a:p>
            <a:pPr marL="152408" marR="7845" indent="-140081">
              <a:lnSpc>
                <a:spcPts val="962"/>
              </a:lnSpc>
              <a:spcBef>
                <a:spcPts val="199"/>
              </a:spcBef>
            </a:pPr>
            <a:r>
              <a:rPr sz="882" b="1" spc="-79" dirty="0">
                <a:solidFill>
                  <a:srgbClr val="323E4F"/>
                </a:solidFill>
                <a:latin typeface="Tahoma"/>
                <a:cs typeface="Tahoma"/>
              </a:rPr>
              <a:t>2</a:t>
            </a:r>
            <a:r>
              <a:rPr sz="882" b="1" spc="-31" dirty="0">
                <a:solidFill>
                  <a:srgbClr val="323E4F"/>
                </a:solidFill>
                <a:latin typeface="Tahoma"/>
                <a:cs typeface="Tahoma"/>
              </a:rPr>
              <a:t>.</a:t>
            </a:r>
            <a:r>
              <a:rPr sz="882" spc="18" dirty="0">
                <a:solidFill>
                  <a:srgbClr val="323E4F"/>
                </a:solidFill>
                <a:latin typeface="Times New Roman"/>
                <a:cs typeface="Times New Roman"/>
              </a:rPr>
              <a:t> </a:t>
            </a:r>
            <a:r>
              <a:rPr sz="882" spc="-84" dirty="0">
                <a:latin typeface="Verdana"/>
                <a:cs typeface="Verdana"/>
              </a:rPr>
              <a:t>E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119" dirty="0">
                <a:latin typeface="Verdana"/>
                <a:cs typeface="Verdana"/>
              </a:rPr>
              <a:t>s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40" dirty="0">
                <a:latin typeface="Verdana"/>
                <a:cs typeface="Verdana"/>
              </a:rPr>
              <a:t>f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-79" dirty="0">
                <a:latin typeface="Verdana"/>
                <a:cs typeface="Verdana"/>
              </a:rPr>
              <a:t>,</a:t>
            </a:r>
            <a:r>
              <a:rPr sz="882" dirty="0">
                <a:latin typeface="Times New Roman"/>
                <a:cs typeface="Times New Roman"/>
              </a:rPr>
              <a:t> 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79" dirty="0">
                <a:latin typeface="Verdana"/>
                <a:cs typeface="Verdana"/>
              </a:rPr>
              <a:t>l </a:t>
            </a:r>
            <a:r>
              <a:rPr sz="882" spc="-62" dirty="0">
                <a:latin typeface="Times New Roman"/>
                <a:cs typeface="Times New Roman"/>
              </a:rPr>
              <a:t> </a:t>
            </a:r>
            <a:r>
              <a:rPr sz="882" spc="88" dirty="0">
                <a:latin typeface="Verdana"/>
                <a:cs typeface="Verdana"/>
              </a:rPr>
              <a:t>C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0" dirty="0">
                <a:latin typeface="Verdana"/>
                <a:cs typeface="Verdana"/>
              </a:rPr>
              <a:t>go</a:t>
            </a:r>
            <a:r>
              <a:rPr sz="882" spc="-4" dirty="0">
                <a:latin typeface="Times New Roman"/>
                <a:cs typeface="Times New Roman"/>
              </a:rPr>
              <a:t> </a:t>
            </a:r>
            <a:r>
              <a:rPr sz="882" spc="62" dirty="0">
                <a:latin typeface="Verdana"/>
                <a:cs typeface="Verdana"/>
              </a:rPr>
              <a:t>O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0" dirty="0">
                <a:latin typeface="Verdana"/>
                <a:cs typeface="Verdana"/>
              </a:rPr>
              <a:t>g</a:t>
            </a:r>
            <a:r>
              <a:rPr sz="882" spc="66" dirty="0">
                <a:latin typeface="Verdana"/>
                <a:cs typeface="Verdana"/>
              </a:rPr>
              <a:t>á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40" dirty="0">
                <a:latin typeface="Verdana"/>
                <a:cs typeface="Verdana"/>
              </a:rPr>
              <a:t>o</a:t>
            </a:r>
            <a:endParaRPr sz="882" dirty="0">
              <a:latin typeface="Verdana"/>
              <a:cs typeface="Verdana"/>
            </a:endParaRPr>
          </a:p>
          <a:p>
            <a:pPr marL="11206" marR="4483" algn="ctr">
              <a:lnSpc>
                <a:spcPts val="962"/>
              </a:lnSpc>
            </a:pPr>
            <a:r>
              <a:rPr sz="882" spc="66" dirty="0">
                <a:latin typeface="Verdana"/>
                <a:cs typeface="Verdana"/>
              </a:rPr>
              <a:t>M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57" dirty="0">
                <a:latin typeface="Verdana"/>
                <a:cs typeface="Verdana"/>
              </a:rPr>
              <a:t>a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-53" dirty="0">
                <a:latin typeface="Verdana"/>
                <a:cs typeface="Verdana"/>
              </a:rPr>
              <a:t>y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-88" dirty="0">
                <a:latin typeface="Verdana"/>
                <a:cs typeface="Verdana"/>
              </a:rPr>
              <a:t>F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1" dirty="0">
                <a:latin typeface="Verdana"/>
                <a:cs typeface="Verdana"/>
              </a:rPr>
              <a:t>e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31" dirty="0">
                <a:latin typeface="Verdana"/>
                <a:cs typeface="Verdana"/>
              </a:rPr>
              <a:t>o 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22" dirty="0">
                <a:latin typeface="Verdana"/>
                <a:cs typeface="Verdana"/>
              </a:rPr>
              <a:t>J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35" dirty="0">
                <a:latin typeface="Verdana"/>
                <a:cs typeface="Verdana"/>
              </a:rPr>
              <a:t>e 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-18" dirty="0">
                <a:latin typeface="Verdana"/>
                <a:cs typeface="Verdana"/>
              </a:rPr>
              <a:t>P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66" dirty="0">
                <a:latin typeface="Verdana"/>
                <a:cs typeface="Verdana"/>
              </a:rPr>
              <a:t>lí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-53" dirty="0">
                <a:latin typeface="Verdana"/>
                <a:cs typeface="Verdana"/>
              </a:rPr>
              <a:t>y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-88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40" dirty="0">
                <a:latin typeface="Verdana"/>
                <a:cs typeface="Verdana"/>
              </a:rPr>
              <a:t>g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-18" dirty="0">
                <a:latin typeface="Verdana"/>
                <a:cs typeface="Verdana"/>
              </a:rPr>
              <a:t>n 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Verdana"/>
                <a:cs typeface="Verdana"/>
              </a:rPr>
              <a:t>Financiera</a:t>
            </a:r>
            <a:endParaRPr sz="882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1871" y="3845411"/>
            <a:ext cx="1151965" cy="1051381"/>
          </a:xfrm>
          <a:prstGeom prst="rect">
            <a:avLst/>
          </a:prstGeom>
        </p:spPr>
        <p:txBody>
          <a:bodyPr vert="horz" wrap="square" lIns="0" tIns="25213" rIns="0" bIns="0" rtlCol="0">
            <a:spAutoFit/>
          </a:bodyPr>
          <a:lstStyle/>
          <a:p>
            <a:pPr marL="13448" marR="5043" indent="129995">
              <a:lnSpc>
                <a:spcPts val="962"/>
              </a:lnSpc>
              <a:spcBef>
                <a:spcPts val="199"/>
              </a:spcBef>
            </a:pPr>
            <a:r>
              <a:rPr sz="882" b="1" spc="-79" dirty="0">
                <a:solidFill>
                  <a:srgbClr val="323E4F"/>
                </a:solidFill>
                <a:latin typeface="Tahoma"/>
                <a:cs typeface="Tahoma"/>
              </a:rPr>
              <a:t>4</a:t>
            </a:r>
            <a:r>
              <a:rPr sz="882" b="1" spc="-31" dirty="0">
                <a:solidFill>
                  <a:srgbClr val="323E4F"/>
                </a:solidFill>
                <a:latin typeface="Tahoma"/>
                <a:cs typeface="Tahoma"/>
              </a:rPr>
              <a:t>.</a:t>
            </a:r>
            <a:r>
              <a:rPr sz="882" spc="18" dirty="0">
                <a:solidFill>
                  <a:srgbClr val="323E4F"/>
                </a:solidFill>
                <a:latin typeface="Times New Roman"/>
                <a:cs typeface="Times New Roman"/>
              </a:rPr>
              <a:t> </a:t>
            </a:r>
            <a:r>
              <a:rPr sz="882" spc="-18" dirty="0">
                <a:latin typeface="Verdana"/>
                <a:cs typeface="Verdana"/>
              </a:rPr>
              <a:t>P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35" dirty="0">
                <a:latin typeface="Verdana"/>
                <a:cs typeface="Verdana"/>
              </a:rPr>
              <a:t>v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01" dirty="0">
                <a:latin typeface="Verdana"/>
                <a:cs typeface="Verdana"/>
              </a:rPr>
              <a:t>s </a:t>
            </a:r>
            <a:r>
              <a:rPr sz="882" spc="-57" dirty="0">
                <a:latin typeface="Times New Roman"/>
                <a:cs typeface="Times New Roman"/>
              </a:rPr>
              <a:t> 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40" dirty="0">
                <a:latin typeface="Verdana"/>
                <a:cs typeface="Verdana"/>
              </a:rPr>
              <a:t>f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-79" dirty="0">
                <a:latin typeface="Verdana"/>
                <a:cs typeface="Verdana"/>
              </a:rPr>
              <a:t>,</a:t>
            </a:r>
            <a:r>
              <a:rPr sz="882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-40" dirty="0">
                <a:latin typeface="Verdana"/>
                <a:cs typeface="Verdana"/>
              </a:rPr>
              <a:t>f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49" dirty="0">
                <a:latin typeface="Verdana"/>
                <a:cs typeface="Verdana"/>
              </a:rPr>
              <a:t>d</a:t>
            </a:r>
            <a:endParaRPr sz="882" dirty="0">
              <a:latin typeface="Verdana"/>
              <a:cs typeface="Verdana"/>
            </a:endParaRPr>
          </a:p>
          <a:p>
            <a:pPr marL="11206" marR="4483" algn="ctr">
              <a:lnSpc>
                <a:spcPts val="962"/>
              </a:lnSpc>
            </a:pPr>
            <a:r>
              <a:rPr sz="882" spc="-18" dirty="0">
                <a:latin typeface="Verdana"/>
                <a:cs typeface="Verdana"/>
              </a:rPr>
              <a:t>regulatoria </a:t>
            </a:r>
            <a:r>
              <a:rPr sz="882" spc="-13" dirty="0">
                <a:latin typeface="Verdana"/>
                <a:cs typeface="Verdana"/>
              </a:rPr>
              <a:t> 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115" dirty="0">
                <a:latin typeface="Verdana"/>
                <a:cs typeface="Verdana"/>
              </a:rPr>
              <a:t>rr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49" dirty="0">
                <a:latin typeface="Verdana"/>
                <a:cs typeface="Verdana"/>
              </a:rPr>
              <a:t>p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-75" dirty="0">
                <a:latin typeface="Verdana"/>
                <a:cs typeface="Verdana"/>
              </a:rPr>
              <a:t>í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22" dirty="0">
                <a:latin typeface="Times New Roman"/>
                <a:cs typeface="Times New Roman"/>
              </a:rPr>
              <a:t> 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53" dirty="0">
                <a:latin typeface="Verdana"/>
                <a:cs typeface="Verdana"/>
              </a:rPr>
              <a:t>a </a:t>
            </a:r>
            <a:r>
              <a:rPr sz="882" spc="26" dirty="0">
                <a:latin typeface="Times New Roman"/>
                <a:cs typeface="Times New Roman"/>
              </a:rPr>
              <a:t> 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01" dirty="0">
                <a:latin typeface="Verdana"/>
                <a:cs typeface="Verdana"/>
              </a:rPr>
              <a:t>x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57" dirty="0">
                <a:latin typeface="Verdana"/>
                <a:cs typeface="Verdana"/>
              </a:rPr>
              <a:t>t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22" dirty="0">
                <a:latin typeface="Verdana"/>
                <a:cs typeface="Verdana"/>
              </a:rPr>
              <a:t>J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35" dirty="0">
                <a:latin typeface="Verdana"/>
                <a:cs typeface="Verdana"/>
              </a:rPr>
              <a:t>e 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-18" dirty="0">
                <a:latin typeface="Verdana"/>
                <a:cs typeface="Verdana"/>
              </a:rPr>
              <a:t>P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66" dirty="0">
                <a:latin typeface="Verdana"/>
                <a:cs typeface="Verdana"/>
              </a:rPr>
              <a:t>lí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-53" dirty="0">
                <a:latin typeface="Verdana"/>
                <a:cs typeface="Verdana"/>
              </a:rPr>
              <a:t>y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-88" dirty="0">
                <a:latin typeface="Verdana"/>
                <a:cs typeface="Verdana"/>
              </a:rPr>
              <a:t>R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40" dirty="0">
                <a:latin typeface="Verdana"/>
                <a:cs typeface="Verdana"/>
              </a:rPr>
              <a:t>g</a:t>
            </a:r>
            <a:r>
              <a:rPr sz="882" spc="-35" dirty="0">
                <a:latin typeface="Verdana"/>
                <a:cs typeface="Verdana"/>
              </a:rPr>
              <a:t>u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-18" dirty="0">
                <a:latin typeface="Verdana"/>
                <a:cs typeface="Verdana"/>
              </a:rPr>
              <a:t>n 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66" dirty="0">
                <a:latin typeface="Verdana"/>
                <a:cs typeface="Verdana"/>
              </a:rPr>
              <a:t>M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57" dirty="0">
                <a:latin typeface="Verdana"/>
                <a:cs typeface="Verdana"/>
              </a:rPr>
              <a:t>a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-75" dirty="0">
                <a:latin typeface="Verdana"/>
                <a:cs typeface="Verdana"/>
              </a:rPr>
              <a:t>i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-44" dirty="0">
                <a:latin typeface="Verdana"/>
                <a:cs typeface="Verdana"/>
              </a:rPr>
              <a:t>y 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spc="-18" dirty="0">
                <a:latin typeface="Verdana"/>
                <a:cs typeface="Verdana"/>
              </a:rPr>
              <a:t>Financiera</a:t>
            </a:r>
            <a:r>
              <a:rPr sz="882" spc="-18" dirty="0">
                <a:latin typeface="Verdana"/>
                <a:cs typeface="Verdana"/>
              </a:rPr>
              <a:t>.</a:t>
            </a:r>
            <a:endParaRPr sz="882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80586" y="1764253"/>
            <a:ext cx="3729318" cy="3716991"/>
          </a:xfrm>
          <a:custGeom>
            <a:avLst/>
            <a:gdLst/>
            <a:ahLst/>
            <a:cxnLst/>
            <a:rect l="l" t="t" r="r" b="b"/>
            <a:pathLst>
              <a:path w="4226559" h="4212590">
                <a:moveTo>
                  <a:pt x="4226052" y="0"/>
                </a:moveTo>
                <a:lnTo>
                  <a:pt x="240792" y="0"/>
                </a:lnTo>
                <a:lnTo>
                  <a:pt x="0" y="416052"/>
                </a:lnTo>
                <a:lnTo>
                  <a:pt x="240792" y="416052"/>
                </a:lnTo>
                <a:lnTo>
                  <a:pt x="240792" y="3369564"/>
                </a:lnTo>
                <a:lnTo>
                  <a:pt x="2232660" y="4212336"/>
                </a:lnTo>
                <a:lnTo>
                  <a:pt x="4226052" y="3369564"/>
                </a:lnTo>
                <a:lnTo>
                  <a:pt x="4226052" y="0"/>
                </a:lnTo>
                <a:close/>
              </a:path>
            </a:pathLst>
          </a:custGeom>
          <a:solidFill>
            <a:srgbClr val="1F376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6851280" y="1871384"/>
            <a:ext cx="3202641" cy="110412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r>
              <a:rPr sz="1015" spc="40" dirty="0">
                <a:solidFill>
                  <a:srgbClr val="FFFFFF"/>
                </a:solidFill>
                <a:latin typeface="Verdana"/>
                <a:cs typeface="Verdana"/>
              </a:rPr>
              <a:t>Dado </a:t>
            </a:r>
            <a:r>
              <a:rPr sz="1015" spc="26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015" spc="-4" dirty="0">
                <a:solidFill>
                  <a:srgbClr val="FFFFFF"/>
                </a:solidFill>
                <a:latin typeface="Verdana"/>
                <a:cs typeface="Verdana"/>
              </a:rPr>
              <a:t>Junta 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asumió funciones,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deberes </a:t>
            </a:r>
            <a:r>
              <a:rPr sz="1015" spc="-57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015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13" dirty="0">
                <a:solidFill>
                  <a:srgbClr val="FFFFFF"/>
                </a:solidFill>
                <a:latin typeface="Verdana"/>
                <a:cs typeface="Verdana"/>
              </a:rPr>
              <a:t>atribuciones </a:t>
            </a:r>
            <a:r>
              <a:rPr sz="1015" spc="26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015" spc="-4" dirty="0">
                <a:solidFill>
                  <a:srgbClr val="FFFFFF"/>
                </a:solidFill>
                <a:latin typeface="Verdana"/>
                <a:cs typeface="Verdana"/>
              </a:rPr>
              <a:t>eran </a:t>
            </a:r>
            <a:r>
              <a:rPr sz="1015" spc="13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1015" dirty="0">
                <a:solidFill>
                  <a:srgbClr val="FFFFFF"/>
                </a:solidFill>
                <a:latin typeface="Verdana"/>
                <a:cs typeface="Verdana"/>
              </a:rPr>
              <a:t>ámbito </a:t>
            </a:r>
            <a:r>
              <a:rPr sz="1015" spc="57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01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015" spc="-31" dirty="0">
                <a:solidFill>
                  <a:srgbClr val="FFFFFF"/>
                </a:solidFill>
                <a:latin typeface="Verdana"/>
                <a:cs typeface="Verdana"/>
              </a:rPr>
              <a:t>extinta 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4" dirty="0">
                <a:solidFill>
                  <a:srgbClr val="FFFFFF"/>
                </a:solidFill>
                <a:latin typeface="Verdana"/>
                <a:cs typeface="Verdana"/>
              </a:rPr>
              <a:t>Junta</a:t>
            </a:r>
            <a:r>
              <a:rPr sz="10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015" spc="6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9" dirty="0">
                <a:solidFill>
                  <a:srgbClr val="FFFFFF"/>
                </a:solidFill>
                <a:latin typeface="Verdana"/>
                <a:cs typeface="Verdana"/>
              </a:rPr>
              <a:t>Política</a:t>
            </a:r>
            <a:r>
              <a:rPr sz="1015" spc="-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015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Regulación</a:t>
            </a:r>
            <a:r>
              <a:rPr sz="1015" spc="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Monetaria</a:t>
            </a:r>
            <a:r>
              <a:rPr sz="1015" spc="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57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015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18" dirty="0">
                <a:solidFill>
                  <a:srgbClr val="FFFFFF"/>
                </a:solidFill>
                <a:latin typeface="Verdana"/>
                <a:cs typeface="Verdana"/>
              </a:rPr>
              <a:t>Financiera,</a:t>
            </a:r>
            <a:r>
              <a:rPr sz="1015" spc="-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13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015" spc="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31" dirty="0">
                <a:solidFill>
                  <a:srgbClr val="FFFFFF"/>
                </a:solidFill>
                <a:latin typeface="Verdana"/>
                <a:cs typeface="Verdana"/>
              </a:rPr>
              <a:t>Disposición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57" dirty="0">
                <a:solidFill>
                  <a:srgbClr val="FFFFFF"/>
                </a:solidFill>
                <a:latin typeface="Verdana"/>
                <a:cs typeface="Verdana"/>
              </a:rPr>
              <a:t>Transitoria </a:t>
            </a:r>
            <a:r>
              <a:rPr sz="1015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Quincuagésima</a:t>
            </a:r>
            <a:r>
              <a:rPr sz="1015" spc="9" dirty="0">
                <a:solidFill>
                  <a:srgbClr val="FFFFFF"/>
                </a:solidFill>
                <a:latin typeface="Verdana"/>
                <a:cs typeface="Verdana"/>
              </a:rPr>
              <a:t> Cuarta</a:t>
            </a:r>
            <a:r>
              <a:rPr sz="1015" spc="13" dirty="0">
                <a:solidFill>
                  <a:srgbClr val="FFFFFF"/>
                </a:solidFill>
                <a:latin typeface="Verdana"/>
                <a:cs typeface="Verdana"/>
              </a:rPr>
              <a:t> del</a:t>
            </a:r>
            <a:r>
              <a:rPr sz="1015" spc="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40" dirty="0">
                <a:solidFill>
                  <a:srgbClr val="FFFFFF"/>
                </a:solidFill>
                <a:latin typeface="Verdana"/>
                <a:cs typeface="Verdana"/>
              </a:rPr>
              <a:t>Código</a:t>
            </a:r>
            <a:r>
              <a:rPr sz="1015" spc="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18" dirty="0">
                <a:solidFill>
                  <a:srgbClr val="FFFFFF"/>
                </a:solidFill>
                <a:latin typeface="Verdana"/>
                <a:cs typeface="Verdana"/>
              </a:rPr>
              <a:t>Orgánico </a:t>
            </a:r>
            <a:r>
              <a:rPr sz="1015" spc="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dirty="0">
                <a:solidFill>
                  <a:srgbClr val="FFFFFF"/>
                </a:solidFill>
                <a:latin typeface="Verdana"/>
                <a:cs typeface="Verdana"/>
              </a:rPr>
              <a:t>Monetario </a:t>
            </a:r>
            <a:r>
              <a:rPr sz="1015" spc="-57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015" spc="-18" dirty="0">
                <a:solidFill>
                  <a:srgbClr val="FFFFFF"/>
                </a:solidFill>
                <a:latin typeface="Verdana"/>
                <a:cs typeface="Verdana"/>
              </a:rPr>
              <a:t>Financiero, </a:t>
            </a:r>
            <a:r>
              <a:rPr sz="1015" spc="-40" dirty="0">
                <a:solidFill>
                  <a:srgbClr val="FFFFFF"/>
                </a:solidFill>
                <a:latin typeface="Verdana"/>
                <a:cs typeface="Verdana"/>
              </a:rPr>
              <a:t>Libro </a:t>
            </a:r>
            <a:r>
              <a:rPr sz="1015" spc="-132" dirty="0">
                <a:solidFill>
                  <a:srgbClr val="FFFFFF"/>
                </a:solidFill>
                <a:latin typeface="Verdana"/>
                <a:cs typeface="Verdana"/>
              </a:rPr>
              <a:t>I,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44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estableció 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9" dirty="0">
                <a:solidFill>
                  <a:srgbClr val="FFFFFF"/>
                </a:solidFill>
                <a:latin typeface="Verdana"/>
                <a:cs typeface="Verdana"/>
              </a:rPr>
              <a:t>Régimen</a:t>
            </a:r>
            <a:r>
              <a:rPr sz="1015" spc="-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62" dirty="0">
                <a:solidFill>
                  <a:srgbClr val="FFFFFF"/>
                </a:solidFill>
                <a:latin typeface="Verdana"/>
                <a:cs typeface="Verdana"/>
              </a:rPr>
              <a:t>Transitorio</a:t>
            </a:r>
            <a:r>
              <a:rPr sz="1015" spc="-9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57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Resoluciones,</a:t>
            </a:r>
            <a:r>
              <a:rPr sz="1015" spc="-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9" dirty="0">
                <a:solidFill>
                  <a:srgbClr val="FFFFFF"/>
                </a:solidFill>
                <a:latin typeface="Verdana"/>
                <a:cs typeface="Verdana"/>
              </a:rPr>
              <a:t>señalando</a:t>
            </a:r>
            <a:r>
              <a:rPr sz="1015" spc="-9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015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1281" y="3158268"/>
            <a:ext cx="3203201" cy="141651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algn="just">
              <a:lnSpc>
                <a:spcPct val="100400"/>
              </a:lnSpc>
              <a:spcBef>
                <a:spcPts val="84"/>
              </a:spcBef>
            </a:pPr>
            <a:r>
              <a:rPr sz="1015" i="1" spc="44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1015" i="1" spc="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dirty="0">
                <a:solidFill>
                  <a:srgbClr val="FFFFFF"/>
                </a:solidFill>
                <a:latin typeface="Verdana"/>
                <a:cs typeface="Verdana"/>
              </a:rPr>
              <a:t>(…)</a:t>
            </a:r>
            <a:r>
              <a:rPr sz="1015" i="1" spc="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44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1015" i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26" dirty="0">
                <a:solidFill>
                  <a:srgbClr val="FFFFFF"/>
                </a:solidFill>
                <a:latin typeface="Verdana"/>
                <a:cs typeface="Verdana"/>
              </a:rPr>
              <a:t>resoluciones</a:t>
            </a:r>
            <a:r>
              <a:rPr sz="1015" i="1" spc="-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26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015" i="1" spc="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dirty="0">
                <a:solidFill>
                  <a:srgbClr val="FFFFFF"/>
                </a:solidFill>
                <a:latin typeface="Verdana"/>
                <a:cs typeface="Verdana"/>
              </a:rPr>
              <a:t>constan</a:t>
            </a:r>
            <a:r>
              <a:rPr sz="1015" i="1" spc="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13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015" i="1" spc="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015" i="1" spc="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22" dirty="0">
                <a:solidFill>
                  <a:srgbClr val="FFFFFF"/>
                </a:solidFill>
                <a:latin typeface="Verdana"/>
                <a:cs typeface="Verdana"/>
              </a:rPr>
              <a:t>Codificación</a:t>
            </a:r>
            <a:r>
              <a:rPr sz="1015" i="1" spc="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57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015" i="1" spc="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22" dirty="0">
                <a:solidFill>
                  <a:srgbClr val="FFFFFF"/>
                </a:solidFill>
                <a:latin typeface="Verdana"/>
                <a:cs typeface="Verdana"/>
              </a:rPr>
              <a:t>Resoluciones</a:t>
            </a:r>
            <a:r>
              <a:rPr sz="1015" i="1" spc="-18" dirty="0">
                <a:solidFill>
                  <a:srgbClr val="FFFFFF"/>
                </a:solidFill>
                <a:latin typeface="Verdana"/>
                <a:cs typeface="Verdana"/>
              </a:rPr>
              <a:t> Monetarias, </a:t>
            </a:r>
            <a:r>
              <a:rPr sz="1015" i="1" spc="-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26" dirty="0">
                <a:solidFill>
                  <a:srgbClr val="FFFFFF"/>
                </a:solidFill>
                <a:latin typeface="Verdana"/>
                <a:cs typeface="Verdana"/>
              </a:rPr>
              <a:t>Financieras, </a:t>
            </a:r>
            <a:r>
              <a:rPr sz="1015" i="1" spc="57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015" i="1" spc="-22" dirty="0">
                <a:solidFill>
                  <a:srgbClr val="FFFFFF"/>
                </a:solidFill>
                <a:latin typeface="Verdana"/>
                <a:cs typeface="Verdana"/>
              </a:rPr>
              <a:t>Valores </a:t>
            </a:r>
            <a:r>
              <a:rPr sz="1015" i="1" spc="-57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015" i="1" spc="-49" dirty="0">
                <a:solidFill>
                  <a:srgbClr val="FFFFFF"/>
                </a:solidFill>
                <a:latin typeface="Verdana"/>
                <a:cs typeface="Verdana"/>
              </a:rPr>
              <a:t>Seguros </a:t>
            </a:r>
            <a:r>
              <a:rPr sz="1015" i="1" spc="62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015" i="1" spc="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015" i="1" dirty="0">
                <a:solidFill>
                  <a:srgbClr val="FFFFFF"/>
                </a:solidFill>
                <a:latin typeface="Verdana"/>
                <a:cs typeface="Verdana"/>
              </a:rPr>
              <a:t>Junta </a:t>
            </a:r>
            <a:r>
              <a:rPr sz="1015" i="1" spc="57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015" i="1" spc="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9" dirty="0">
                <a:solidFill>
                  <a:srgbClr val="FFFFFF"/>
                </a:solidFill>
                <a:latin typeface="Verdana"/>
                <a:cs typeface="Verdana"/>
              </a:rPr>
              <a:t>Política </a:t>
            </a:r>
            <a:r>
              <a:rPr sz="1015" i="1" spc="-57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015" i="1" spc="4" dirty="0">
                <a:solidFill>
                  <a:srgbClr val="FFFFFF"/>
                </a:solidFill>
                <a:latin typeface="Verdana"/>
                <a:cs typeface="Verdana"/>
              </a:rPr>
              <a:t>Regulación Monetaria </a:t>
            </a:r>
            <a:r>
              <a:rPr sz="1015" i="1" spc="-57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015" i="1" spc="-9" dirty="0">
                <a:solidFill>
                  <a:srgbClr val="FFFFFF"/>
                </a:solidFill>
                <a:latin typeface="Verdana"/>
                <a:cs typeface="Verdana"/>
              </a:rPr>
              <a:t>Financiera </a:t>
            </a:r>
            <a:r>
              <a:rPr sz="1015" i="1" spc="-57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015" i="1" spc="-44" dirty="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sz="1015" i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35" dirty="0">
                <a:solidFill>
                  <a:srgbClr val="FFFFFF"/>
                </a:solidFill>
                <a:latin typeface="Verdana"/>
                <a:cs typeface="Verdana"/>
              </a:rPr>
              <a:t>normas</a:t>
            </a:r>
            <a:r>
              <a:rPr sz="1015" i="1" spc="-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22" dirty="0">
                <a:solidFill>
                  <a:srgbClr val="FFFFFF"/>
                </a:solidFill>
                <a:latin typeface="Verdana"/>
                <a:cs typeface="Verdana"/>
              </a:rPr>
              <a:t>emitidas</a:t>
            </a:r>
            <a:r>
              <a:rPr sz="1015" i="1" spc="-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9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015" i="1" spc="-57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1015" i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35" dirty="0">
                <a:solidFill>
                  <a:srgbClr val="FFFFFF"/>
                </a:solidFill>
                <a:latin typeface="Verdana"/>
                <a:cs typeface="Verdana"/>
              </a:rPr>
              <a:t>organismos</a:t>
            </a:r>
            <a:r>
              <a:rPr sz="1015" i="1" spc="-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57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015" i="1" spc="-13" dirty="0">
                <a:solidFill>
                  <a:srgbClr val="FFFFFF"/>
                </a:solidFill>
                <a:latin typeface="Verdana"/>
                <a:cs typeface="Verdana"/>
              </a:rPr>
              <a:t>control </a:t>
            </a:r>
            <a:r>
              <a:rPr sz="1015" i="1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dirty="0">
                <a:solidFill>
                  <a:srgbClr val="FFFFFF"/>
                </a:solidFill>
                <a:latin typeface="Verdana"/>
                <a:cs typeface="Verdana"/>
              </a:rPr>
              <a:t>mantendrán </a:t>
            </a:r>
            <a:r>
              <a:rPr sz="1015" i="1" spc="-84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015" i="1" spc="-7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9" dirty="0">
                <a:solidFill>
                  <a:srgbClr val="FFFFFF"/>
                </a:solidFill>
                <a:latin typeface="Verdana"/>
                <a:cs typeface="Verdana"/>
              </a:rPr>
              <a:t>vigencia </a:t>
            </a:r>
            <a:r>
              <a:rPr sz="1015" i="1" spc="-9" dirty="0">
                <a:solidFill>
                  <a:srgbClr val="FFFFFF"/>
                </a:solidFill>
                <a:latin typeface="Verdana"/>
                <a:cs typeface="Verdana"/>
              </a:rPr>
              <a:t>hasta </a:t>
            </a:r>
            <a:r>
              <a:rPr sz="1015" i="1" spc="26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015" i="1" spc="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015" i="1" dirty="0">
                <a:solidFill>
                  <a:srgbClr val="FFFFFF"/>
                </a:solidFill>
                <a:latin typeface="Verdana"/>
                <a:cs typeface="Verdana"/>
              </a:rPr>
              <a:t>Junta </a:t>
            </a:r>
            <a:r>
              <a:rPr sz="1015" i="1" spc="57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015" i="1" spc="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9" dirty="0">
                <a:solidFill>
                  <a:srgbClr val="FFFFFF"/>
                </a:solidFill>
                <a:latin typeface="Verdana"/>
                <a:cs typeface="Verdana"/>
              </a:rPr>
              <a:t>Política </a:t>
            </a:r>
            <a:r>
              <a:rPr sz="1015" i="1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015" i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4" dirty="0">
                <a:solidFill>
                  <a:srgbClr val="FFFFFF"/>
                </a:solidFill>
                <a:latin typeface="Verdana"/>
                <a:cs typeface="Verdana"/>
              </a:rPr>
              <a:t>Regulación Monetaria </a:t>
            </a:r>
            <a:r>
              <a:rPr sz="1015" i="1" spc="-57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015" i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015" i="1" dirty="0">
                <a:solidFill>
                  <a:srgbClr val="FFFFFF"/>
                </a:solidFill>
                <a:latin typeface="Verdana"/>
                <a:cs typeface="Verdana"/>
              </a:rPr>
              <a:t>Junta </a:t>
            </a:r>
            <a:r>
              <a:rPr sz="1015" i="1" spc="57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015" i="1" spc="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-9" dirty="0">
                <a:solidFill>
                  <a:srgbClr val="FFFFFF"/>
                </a:solidFill>
                <a:latin typeface="Verdana"/>
                <a:cs typeface="Verdana"/>
              </a:rPr>
              <a:t>Política </a:t>
            </a:r>
            <a:r>
              <a:rPr sz="1015" i="1" spc="-57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015" i="1" spc="4" dirty="0">
                <a:solidFill>
                  <a:srgbClr val="FFFFFF"/>
                </a:solidFill>
                <a:latin typeface="Verdana"/>
                <a:cs typeface="Verdana"/>
              </a:rPr>
              <a:t>Regulación </a:t>
            </a:r>
            <a:r>
              <a:rPr sz="1015" i="1" spc="-9" dirty="0">
                <a:solidFill>
                  <a:srgbClr val="FFFFFF"/>
                </a:solidFill>
                <a:latin typeface="Verdana"/>
                <a:cs typeface="Verdana"/>
              </a:rPr>
              <a:t>Financiera </a:t>
            </a:r>
            <a:r>
              <a:rPr sz="1015" i="1" spc="-31" dirty="0">
                <a:solidFill>
                  <a:srgbClr val="FFFFFF"/>
                </a:solidFill>
                <a:latin typeface="Verdana"/>
                <a:cs typeface="Verdana"/>
              </a:rPr>
              <a:t>resuelvan </a:t>
            </a:r>
            <a:r>
              <a:rPr sz="1015" i="1" spc="-13" dirty="0">
                <a:solidFill>
                  <a:srgbClr val="FFFFFF"/>
                </a:solidFill>
                <a:latin typeface="Verdana"/>
                <a:cs typeface="Verdana"/>
              </a:rPr>
              <a:t>lo </a:t>
            </a:r>
            <a:r>
              <a:rPr sz="1015" i="1" spc="26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015" i="1" spc="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i="1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i="1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i="1" spc="-128" dirty="0">
                <a:solidFill>
                  <a:srgbClr val="FFFFFF"/>
                </a:solidFill>
                <a:latin typeface="Verdana"/>
                <a:cs typeface="Verdana"/>
              </a:rPr>
              <a:t>rr</a:t>
            </a:r>
            <a:r>
              <a:rPr sz="1015" i="1" spc="4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i="1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i="1" spc="49" dirty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sz="1015" i="1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i="1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i="1" spc="8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i="1" spc="-88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015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i="1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i="1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i="1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i="1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i="1" spc="88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015" i="1" spc="-49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15" i="1" spc="49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015" i="1" spc="-57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i="1" spc="-53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i="1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i="1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i="1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i="1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i="1" spc="-3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015" i="1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i="1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i="1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i="1" spc="-49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15" i="1" spc="49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1015" i="1" spc="-53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i="1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i="1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i="1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i="1" spc="-57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i="1" spc="8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i="1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i="1" spc="-97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015" i="1" spc="22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sz="1015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62513" y="1241164"/>
            <a:ext cx="579344" cy="579904"/>
            <a:chOff x="4651248" y="1406652"/>
            <a:chExt cx="656590" cy="657225"/>
          </a:xfrm>
        </p:grpSpPr>
        <p:sp>
          <p:nvSpPr>
            <p:cNvPr id="12" name="object 12"/>
            <p:cNvSpPr/>
            <p:nvPr/>
          </p:nvSpPr>
          <p:spPr>
            <a:xfrm>
              <a:off x="4668012" y="1421891"/>
              <a:ext cx="624840" cy="624840"/>
            </a:xfrm>
            <a:custGeom>
              <a:avLst/>
              <a:gdLst/>
              <a:ahLst/>
              <a:cxnLst/>
              <a:rect l="l" t="t" r="r" b="b"/>
              <a:pathLst>
                <a:path w="624839" h="624839">
                  <a:moveTo>
                    <a:pt x="624839" y="312419"/>
                  </a:moveTo>
                  <a:lnTo>
                    <a:pt x="621445" y="266327"/>
                  </a:lnTo>
                  <a:lnTo>
                    <a:pt x="611585" y="222310"/>
                  </a:lnTo>
                  <a:lnTo>
                    <a:pt x="595748" y="180855"/>
                  </a:lnTo>
                  <a:lnTo>
                    <a:pt x="574423" y="142451"/>
                  </a:lnTo>
                  <a:lnTo>
                    <a:pt x="548096" y="107584"/>
                  </a:lnTo>
                  <a:lnTo>
                    <a:pt x="517255" y="76743"/>
                  </a:lnTo>
                  <a:lnTo>
                    <a:pt x="482388" y="50416"/>
                  </a:lnTo>
                  <a:lnTo>
                    <a:pt x="443984" y="29091"/>
                  </a:lnTo>
                  <a:lnTo>
                    <a:pt x="402529" y="13254"/>
                  </a:lnTo>
                  <a:lnTo>
                    <a:pt x="358512" y="3394"/>
                  </a:lnTo>
                  <a:lnTo>
                    <a:pt x="312419" y="0"/>
                  </a:lnTo>
                  <a:lnTo>
                    <a:pt x="265984" y="3394"/>
                  </a:lnTo>
                  <a:lnTo>
                    <a:pt x="221754" y="13254"/>
                  </a:lnTo>
                  <a:lnTo>
                    <a:pt x="180196" y="29091"/>
                  </a:lnTo>
                  <a:lnTo>
                    <a:pt x="141777" y="50416"/>
                  </a:lnTo>
                  <a:lnTo>
                    <a:pt x="106966" y="76743"/>
                  </a:lnTo>
                  <a:lnTo>
                    <a:pt x="76228" y="107584"/>
                  </a:lnTo>
                  <a:lnTo>
                    <a:pt x="50032" y="142451"/>
                  </a:lnTo>
                  <a:lnTo>
                    <a:pt x="28843" y="180855"/>
                  </a:lnTo>
                  <a:lnTo>
                    <a:pt x="13130" y="222310"/>
                  </a:lnTo>
                  <a:lnTo>
                    <a:pt x="3360" y="266327"/>
                  </a:lnTo>
                  <a:lnTo>
                    <a:pt x="0" y="312419"/>
                  </a:lnTo>
                  <a:lnTo>
                    <a:pt x="3360" y="358512"/>
                  </a:lnTo>
                  <a:lnTo>
                    <a:pt x="13130" y="402529"/>
                  </a:lnTo>
                  <a:lnTo>
                    <a:pt x="28843" y="443984"/>
                  </a:lnTo>
                  <a:lnTo>
                    <a:pt x="50032" y="482388"/>
                  </a:lnTo>
                  <a:lnTo>
                    <a:pt x="76228" y="517255"/>
                  </a:lnTo>
                  <a:lnTo>
                    <a:pt x="106966" y="548096"/>
                  </a:lnTo>
                  <a:lnTo>
                    <a:pt x="141777" y="574423"/>
                  </a:lnTo>
                  <a:lnTo>
                    <a:pt x="180196" y="595748"/>
                  </a:lnTo>
                  <a:lnTo>
                    <a:pt x="221754" y="611585"/>
                  </a:lnTo>
                  <a:lnTo>
                    <a:pt x="265984" y="621445"/>
                  </a:lnTo>
                  <a:lnTo>
                    <a:pt x="312419" y="624839"/>
                  </a:lnTo>
                  <a:lnTo>
                    <a:pt x="358512" y="621445"/>
                  </a:lnTo>
                  <a:lnTo>
                    <a:pt x="402529" y="611585"/>
                  </a:lnTo>
                  <a:lnTo>
                    <a:pt x="443984" y="595748"/>
                  </a:lnTo>
                  <a:lnTo>
                    <a:pt x="482388" y="574423"/>
                  </a:lnTo>
                  <a:lnTo>
                    <a:pt x="517255" y="548096"/>
                  </a:lnTo>
                  <a:lnTo>
                    <a:pt x="548096" y="517255"/>
                  </a:lnTo>
                  <a:lnTo>
                    <a:pt x="574423" y="482388"/>
                  </a:lnTo>
                  <a:lnTo>
                    <a:pt x="595748" y="443984"/>
                  </a:lnTo>
                  <a:lnTo>
                    <a:pt x="611585" y="402529"/>
                  </a:lnTo>
                  <a:lnTo>
                    <a:pt x="621445" y="358512"/>
                  </a:lnTo>
                  <a:lnTo>
                    <a:pt x="624839" y="312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4651248" y="1406652"/>
              <a:ext cx="656590" cy="657225"/>
            </a:xfrm>
            <a:custGeom>
              <a:avLst/>
              <a:gdLst/>
              <a:ahLst/>
              <a:cxnLst/>
              <a:rect l="l" t="t" r="r" b="b"/>
              <a:pathLst>
                <a:path w="656589" h="657225">
                  <a:moveTo>
                    <a:pt x="1270" y="344424"/>
                  </a:moveTo>
                  <a:lnTo>
                    <a:pt x="1270" y="310896"/>
                  </a:lnTo>
                  <a:lnTo>
                    <a:pt x="0" y="327660"/>
                  </a:lnTo>
                  <a:lnTo>
                    <a:pt x="1270" y="344424"/>
                  </a:lnTo>
                  <a:close/>
                </a:path>
                <a:path w="656589" h="657225">
                  <a:moveTo>
                    <a:pt x="656590" y="344424"/>
                  </a:moveTo>
                  <a:lnTo>
                    <a:pt x="656590" y="310896"/>
                  </a:lnTo>
                  <a:lnTo>
                    <a:pt x="652780" y="277368"/>
                  </a:lnTo>
                  <a:lnTo>
                    <a:pt x="650240" y="262128"/>
                  </a:lnTo>
                  <a:lnTo>
                    <a:pt x="645160" y="245364"/>
                  </a:lnTo>
                  <a:lnTo>
                    <a:pt x="636270" y="214884"/>
                  </a:lnTo>
                  <a:lnTo>
                    <a:pt x="608330" y="158496"/>
                  </a:lnTo>
                  <a:lnTo>
                    <a:pt x="581660" y="118872"/>
                  </a:lnTo>
                  <a:lnTo>
                    <a:pt x="537210" y="74676"/>
                  </a:lnTo>
                  <a:lnTo>
                    <a:pt x="497840" y="47244"/>
                  </a:lnTo>
                  <a:lnTo>
                    <a:pt x="455930" y="25908"/>
                  </a:lnTo>
                  <a:lnTo>
                    <a:pt x="410210" y="10668"/>
                  </a:lnTo>
                  <a:lnTo>
                    <a:pt x="345440" y="0"/>
                  </a:lnTo>
                  <a:lnTo>
                    <a:pt x="311150" y="0"/>
                  </a:lnTo>
                  <a:lnTo>
                    <a:pt x="278130" y="3048"/>
                  </a:lnTo>
                  <a:lnTo>
                    <a:pt x="261620" y="6096"/>
                  </a:lnTo>
                  <a:lnTo>
                    <a:pt x="246380" y="10668"/>
                  </a:lnTo>
                  <a:lnTo>
                    <a:pt x="231140" y="13716"/>
                  </a:lnTo>
                  <a:lnTo>
                    <a:pt x="185420" y="32004"/>
                  </a:lnTo>
                  <a:lnTo>
                    <a:pt x="143510" y="56388"/>
                  </a:lnTo>
                  <a:lnTo>
                    <a:pt x="95250" y="96012"/>
                  </a:lnTo>
                  <a:lnTo>
                    <a:pt x="64770" y="131064"/>
                  </a:lnTo>
                  <a:lnTo>
                    <a:pt x="48260" y="158496"/>
                  </a:lnTo>
                  <a:lnTo>
                    <a:pt x="39370" y="172212"/>
                  </a:lnTo>
                  <a:lnTo>
                    <a:pt x="33020" y="185928"/>
                  </a:lnTo>
                  <a:lnTo>
                    <a:pt x="25400" y="199644"/>
                  </a:lnTo>
                  <a:lnTo>
                    <a:pt x="19050" y="214884"/>
                  </a:lnTo>
                  <a:lnTo>
                    <a:pt x="10160" y="245364"/>
                  </a:lnTo>
                  <a:lnTo>
                    <a:pt x="6350" y="262128"/>
                  </a:lnTo>
                  <a:lnTo>
                    <a:pt x="3810" y="277368"/>
                  </a:lnTo>
                  <a:lnTo>
                    <a:pt x="1270" y="294132"/>
                  </a:lnTo>
                  <a:lnTo>
                    <a:pt x="1270" y="361188"/>
                  </a:lnTo>
                  <a:lnTo>
                    <a:pt x="10160" y="409956"/>
                  </a:lnTo>
                  <a:lnTo>
                    <a:pt x="25400" y="455676"/>
                  </a:lnTo>
                  <a:lnTo>
                    <a:pt x="31750" y="468376"/>
                  </a:lnTo>
                  <a:lnTo>
                    <a:pt x="31750" y="312420"/>
                  </a:lnTo>
                  <a:lnTo>
                    <a:pt x="33020" y="297180"/>
                  </a:lnTo>
                  <a:lnTo>
                    <a:pt x="33020" y="298704"/>
                  </a:lnTo>
                  <a:lnTo>
                    <a:pt x="34290" y="281940"/>
                  </a:lnTo>
                  <a:lnTo>
                    <a:pt x="34290" y="283464"/>
                  </a:lnTo>
                  <a:lnTo>
                    <a:pt x="40640" y="252984"/>
                  </a:lnTo>
                  <a:lnTo>
                    <a:pt x="40640" y="254508"/>
                  </a:lnTo>
                  <a:lnTo>
                    <a:pt x="44450" y="239268"/>
                  </a:lnTo>
                  <a:lnTo>
                    <a:pt x="44450" y="240792"/>
                  </a:lnTo>
                  <a:lnTo>
                    <a:pt x="49530" y="225552"/>
                  </a:lnTo>
                  <a:lnTo>
                    <a:pt x="54610" y="211836"/>
                  </a:lnTo>
                  <a:lnTo>
                    <a:pt x="54610" y="213360"/>
                  </a:lnTo>
                  <a:lnTo>
                    <a:pt x="59690" y="199644"/>
                  </a:lnTo>
                  <a:lnTo>
                    <a:pt x="66040" y="188214"/>
                  </a:lnTo>
                  <a:lnTo>
                    <a:pt x="66040" y="187452"/>
                  </a:lnTo>
                  <a:lnTo>
                    <a:pt x="73660" y="173736"/>
                  </a:lnTo>
                  <a:lnTo>
                    <a:pt x="81280" y="161544"/>
                  </a:lnTo>
                  <a:lnTo>
                    <a:pt x="81280" y="163068"/>
                  </a:lnTo>
                  <a:lnTo>
                    <a:pt x="90170" y="149352"/>
                  </a:lnTo>
                  <a:lnTo>
                    <a:pt x="90170" y="150876"/>
                  </a:lnTo>
                  <a:lnTo>
                    <a:pt x="97790" y="141732"/>
                  </a:lnTo>
                  <a:lnTo>
                    <a:pt x="97790" y="140208"/>
                  </a:lnTo>
                  <a:lnTo>
                    <a:pt x="118110" y="117348"/>
                  </a:lnTo>
                  <a:lnTo>
                    <a:pt x="118110" y="118872"/>
                  </a:lnTo>
                  <a:lnTo>
                    <a:pt x="139700" y="99060"/>
                  </a:lnTo>
                  <a:lnTo>
                    <a:pt x="149860" y="89916"/>
                  </a:lnTo>
                  <a:lnTo>
                    <a:pt x="162560" y="82296"/>
                  </a:lnTo>
                  <a:lnTo>
                    <a:pt x="173990" y="73152"/>
                  </a:lnTo>
                  <a:lnTo>
                    <a:pt x="173990" y="74676"/>
                  </a:lnTo>
                  <a:lnTo>
                    <a:pt x="186690" y="67056"/>
                  </a:lnTo>
                  <a:lnTo>
                    <a:pt x="200660" y="59436"/>
                  </a:lnTo>
                  <a:lnTo>
                    <a:pt x="200660" y="60379"/>
                  </a:lnTo>
                  <a:lnTo>
                    <a:pt x="226060" y="48768"/>
                  </a:lnTo>
                  <a:lnTo>
                    <a:pt x="254000" y="39624"/>
                  </a:lnTo>
                  <a:lnTo>
                    <a:pt x="254000" y="41148"/>
                  </a:lnTo>
                  <a:lnTo>
                    <a:pt x="267970" y="36957"/>
                  </a:lnTo>
                  <a:lnTo>
                    <a:pt x="267970" y="36576"/>
                  </a:lnTo>
                  <a:lnTo>
                    <a:pt x="283210" y="35052"/>
                  </a:lnTo>
                  <a:lnTo>
                    <a:pt x="298450" y="32004"/>
                  </a:lnTo>
                  <a:lnTo>
                    <a:pt x="311150" y="32004"/>
                  </a:lnTo>
                  <a:lnTo>
                    <a:pt x="328930" y="30480"/>
                  </a:lnTo>
                  <a:lnTo>
                    <a:pt x="344170" y="32004"/>
                  </a:lnTo>
                  <a:lnTo>
                    <a:pt x="359410" y="32004"/>
                  </a:lnTo>
                  <a:lnTo>
                    <a:pt x="359410" y="32439"/>
                  </a:lnTo>
                  <a:lnTo>
                    <a:pt x="374650" y="35052"/>
                  </a:lnTo>
                  <a:lnTo>
                    <a:pt x="374650" y="35306"/>
                  </a:lnTo>
                  <a:lnTo>
                    <a:pt x="387350" y="36576"/>
                  </a:lnTo>
                  <a:lnTo>
                    <a:pt x="401320" y="40767"/>
                  </a:lnTo>
                  <a:lnTo>
                    <a:pt x="401320" y="39624"/>
                  </a:lnTo>
                  <a:lnTo>
                    <a:pt x="416560" y="44196"/>
                  </a:lnTo>
                  <a:lnTo>
                    <a:pt x="430530" y="48768"/>
                  </a:lnTo>
                  <a:lnTo>
                    <a:pt x="430530" y="49276"/>
                  </a:lnTo>
                  <a:lnTo>
                    <a:pt x="444500" y="54864"/>
                  </a:lnTo>
                  <a:lnTo>
                    <a:pt x="444500" y="55444"/>
                  </a:lnTo>
                  <a:lnTo>
                    <a:pt x="469900" y="67056"/>
                  </a:lnTo>
                  <a:lnTo>
                    <a:pt x="469900" y="67748"/>
                  </a:lnTo>
                  <a:lnTo>
                    <a:pt x="482600" y="74676"/>
                  </a:lnTo>
                  <a:lnTo>
                    <a:pt x="482600" y="73152"/>
                  </a:lnTo>
                  <a:lnTo>
                    <a:pt x="494030" y="82296"/>
                  </a:lnTo>
                  <a:lnTo>
                    <a:pt x="494030" y="83058"/>
                  </a:lnTo>
                  <a:lnTo>
                    <a:pt x="505460" y="89916"/>
                  </a:lnTo>
                  <a:lnTo>
                    <a:pt x="516890" y="99060"/>
                  </a:lnTo>
                  <a:lnTo>
                    <a:pt x="516890" y="100160"/>
                  </a:lnTo>
                  <a:lnTo>
                    <a:pt x="537210" y="117771"/>
                  </a:lnTo>
                  <a:lnTo>
                    <a:pt x="537210" y="117348"/>
                  </a:lnTo>
                  <a:lnTo>
                    <a:pt x="557530" y="140208"/>
                  </a:lnTo>
                  <a:lnTo>
                    <a:pt x="557530" y="138684"/>
                  </a:lnTo>
                  <a:lnTo>
                    <a:pt x="566420" y="150876"/>
                  </a:lnTo>
                  <a:lnTo>
                    <a:pt x="566420" y="149352"/>
                  </a:lnTo>
                  <a:lnTo>
                    <a:pt x="574040" y="163068"/>
                  </a:lnTo>
                  <a:lnTo>
                    <a:pt x="574040" y="161544"/>
                  </a:lnTo>
                  <a:lnTo>
                    <a:pt x="581660" y="173736"/>
                  </a:lnTo>
                  <a:lnTo>
                    <a:pt x="589280" y="187452"/>
                  </a:lnTo>
                  <a:lnTo>
                    <a:pt x="589280" y="185928"/>
                  </a:lnTo>
                  <a:lnTo>
                    <a:pt x="600710" y="213360"/>
                  </a:lnTo>
                  <a:lnTo>
                    <a:pt x="600710" y="211836"/>
                  </a:lnTo>
                  <a:lnTo>
                    <a:pt x="607060" y="225552"/>
                  </a:lnTo>
                  <a:lnTo>
                    <a:pt x="612140" y="240792"/>
                  </a:lnTo>
                  <a:lnTo>
                    <a:pt x="612140" y="239268"/>
                  </a:lnTo>
                  <a:lnTo>
                    <a:pt x="615950" y="254508"/>
                  </a:lnTo>
                  <a:lnTo>
                    <a:pt x="615950" y="256794"/>
                  </a:lnTo>
                  <a:lnTo>
                    <a:pt x="619760" y="268224"/>
                  </a:lnTo>
                  <a:lnTo>
                    <a:pt x="621030" y="283464"/>
                  </a:lnTo>
                  <a:lnTo>
                    <a:pt x="621030" y="281940"/>
                  </a:lnTo>
                  <a:lnTo>
                    <a:pt x="623570" y="298704"/>
                  </a:lnTo>
                  <a:lnTo>
                    <a:pt x="623570" y="312420"/>
                  </a:lnTo>
                  <a:lnTo>
                    <a:pt x="626110" y="327660"/>
                  </a:lnTo>
                  <a:lnTo>
                    <a:pt x="626110" y="464820"/>
                  </a:lnTo>
                  <a:lnTo>
                    <a:pt x="636270" y="440436"/>
                  </a:lnTo>
                  <a:lnTo>
                    <a:pt x="650240" y="394716"/>
                  </a:lnTo>
                  <a:lnTo>
                    <a:pt x="652780" y="377952"/>
                  </a:lnTo>
                  <a:lnTo>
                    <a:pt x="656590" y="344424"/>
                  </a:lnTo>
                  <a:close/>
                </a:path>
                <a:path w="656589" h="657225">
                  <a:moveTo>
                    <a:pt x="67310" y="469392"/>
                  </a:moveTo>
                  <a:lnTo>
                    <a:pt x="59690" y="455676"/>
                  </a:lnTo>
                  <a:lnTo>
                    <a:pt x="59690" y="457200"/>
                  </a:lnTo>
                  <a:lnTo>
                    <a:pt x="54610" y="443484"/>
                  </a:lnTo>
                  <a:lnTo>
                    <a:pt x="40640" y="402336"/>
                  </a:lnTo>
                  <a:lnTo>
                    <a:pt x="36830" y="387096"/>
                  </a:lnTo>
                  <a:lnTo>
                    <a:pt x="36830" y="388620"/>
                  </a:lnTo>
                  <a:lnTo>
                    <a:pt x="34290" y="373380"/>
                  </a:lnTo>
                  <a:lnTo>
                    <a:pt x="31750" y="342900"/>
                  </a:lnTo>
                  <a:lnTo>
                    <a:pt x="31750" y="468376"/>
                  </a:lnTo>
                  <a:lnTo>
                    <a:pt x="33020" y="470916"/>
                  </a:lnTo>
                  <a:lnTo>
                    <a:pt x="39370" y="484632"/>
                  </a:lnTo>
                  <a:lnTo>
                    <a:pt x="48260" y="498348"/>
                  </a:lnTo>
                  <a:lnTo>
                    <a:pt x="55880" y="512064"/>
                  </a:lnTo>
                  <a:lnTo>
                    <a:pt x="64770" y="524256"/>
                  </a:lnTo>
                  <a:lnTo>
                    <a:pt x="66040" y="525780"/>
                  </a:lnTo>
                  <a:lnTo>
                    <a:pt x="66040" y="469392"/>
                  </a:lnTo>
                  <a:lnTo>
                    <a:pt x="67310" y="469392"/>
                  </a:lnTo>
                  <a:close/>
                </a:path>
                <a:path w="656589" h="657225">
                  <a:moveTo>
                    <a:pt x="67310" y="185928"/>
                  </a:moveTo>
                  <a:lnTo>
                    <a:pt x="66040" y="187452"/>
                  </a:lnTo>
                  <a:lnTo>
                    <a:pt x="66040" y="188214"/>
                  </a:lnTo>
                  <a:lnTo>
                    <a:pt x="67310" y="185928"/>
                  </a:lnTo>
                  <a:close/>
                </a:path>
                <a:path w="656589" h="657225">
                  <a:moveTo>
                    <a:pt x="100330" y="516636"/>
                  </a:moveTo>
                  <a:lnTo>
                    <a:pt x="90170" y="505968"/>
                  </a:lnTo>
                  <a:lnTo>
                    <a:pt x="81280" y="493776"/>
                  </a:lnTo>
                  <a:lnTo>
                    <a:pt x="66040" y="469392"/>
                  </a:lnTo>
                  <a:lnTo>
                    <a:pt x="66040" y="525780"/>
                  </a:lnTo>
                  <a:lnTo>
                    <a:pt x="95250" y="560832"/>
                  </a:lnTo>
                  <a:lnTo>
                    <a:pt x="97790" y="562917"/>
                  </a:lnTo>
                  <a:lnTo>
                    <a:pt x="97790" y="516636"/>
                  </a:lnTo>
                  <a:lnTo>
                    <a:pt x="100330" y="516636"/>
                  </a:lnTo>
                  <a:close/>
                </a:path>
                <a:path w="656589" h="657225">
                  <a:moveTo>
                    <a:pt x="100330" y="138684"/>
                  </a:moveTo>
                  <a:lnTo>
                    <a:pt x="97790" y="140208"/>
                  </a:lnTo>
                  <a:lnTo>
                    <a:pt x="97790" y="141732"/>
                  </a:lnTo>
                  <a:lnTo>
                    <a:pt x="100330" y="138684"/>
                  </a:lnTo>
                  <a:close/>
                </a:path>
                <a:path w="656589" h="657225">
                  <a:moveTo>
                    <a:pt x="200660" y="595884"/>
                  </a:moveTo>
                  <a:lnTo>
                    <a:pt x="186690" y="588264"/>
                  </a:lnTo>
                  <a:lnTo>
                    <a:pt x="186690" y="589788"/>
                  </a:lnTo>
                  <a:lnTo>
                    <a:pt x="162560" y="574548"/>
                  </a:lnTo>
                  <a:lnTo>
                    <a:pt x="149860" y="565404"/>
                  </a:lnTo>
                  <a:lnTo>
                    <a:pt x="139700" y="556260"/>
                  </a:lnTo>
                  <a:lnTo>
                    <a:pt x="139700" y="557784"/>
                  </a:lnTo>
                  <a:lnTo>
                    <a:pt x="118110" y="537972"/>
                  </a:lnTo>
                  <a:lnTo>
                    <a:pt x="97790" y="516636"/>
                  </a:lnTo>
                  <a:lnTo>
                    <a:pt x="97790" y="562917"/>
                  </a:lnTo>
                  <a:lnTo>
                    <a:pt x="119380" y="580644"/>
                  </a:lnTo>
                  <a:lnTo>
                    <a:pt x="132080" y="591312"/>
                  </a:lnTo>
                  <a:lnTo>
                    <a:pt x="143510" y="600456"/>
                  </a:lnTo>
                  <a:lnTo>
                    <a:pt x="157480" y="608076"/>
                  </a:lnTo>
                  <a:lnTo>
                    <a:pt x="171450" y="617220"/>
                  </a:lnTo>
                  <a:lnTo>
                    <a:pt x="185420" y="623316"/>
                  </a:lnTo>
                  <a:lnTo>
                    <a:pt x="199390" y="630301"/>
                  </a:lnTo>
                  <a:lnTo>
                    <a:pt x="199390" y="595884"/>
                  </a:lnTo>
                  <a:lnTo>
                    <a:pt x="200660" y="595884"/>
                  </a:lnTo>
                  <a:close/>
                </a:path>
                <a:path w="656589" h="657225">
                  <a:moveTo>
                    <a:pt x="200660" y="60379"/>
                  </a:moveTo>
                  <a:lnTo>
                    <a:pt x="200660" y="59436"/>
                  </a:lnTo>
                  <a:lnTo>
                    <a:pt x="199390" y="60960"/>
                  </a:lnTo>
                  <a:lnTo>
                    <a:pt x="200660" y="60379"/>
                  </a:lnTo>
                  <a:close/>
                </a:path>
                <a:path w="656589" h="657225">
                  <a:moveTo>
                    <a:pt x="226060" y="606552"/>
                  </a:moveTo>
                  <a:lnTo>
                    <a:pt x="212090" y="601980"/>
                  </a:lnTo>
                  <a:lnTo>
                    <a:pt x="199390" y="595884"/>
                  </a:lnTo>
                  <a:lnTo>
                    <a:pt x="199390" y="630301"/>
                  </a:lnTo>
                  <a:lnTo>
                    <a:pt x="200660" y="630936"/>
                  </a:lnTo>
                  <a:lnTo>
                    <a:pt x="215900" y="637032"/>
                  </a:lnTo>
                  <a:lnTo>
                    <a:pt x="224790" y="639699"/>
                  </a:lnTo>
                  <a:lnTo>
                    <a:pt x="224790" y="606552"/>
                  </a:lnTo>
                  <a:lnTo>
                    <a:pt x="226060" y="606552"/>
                  </a:lnTo>
                  <a:close/>
                </a:path>
                <a:path w="656589" h="657225">
                  <a:moveTo>
                    <a:pt x="269240" y="618744"/>
                  </a:moveTo>
                  <a:lnTo>
                    <a:pt x="254000" y="615696"/>
                  </a:lnTo>
                  <a:lnTo>
                    <a:pt x="240030" y="611124"/>
                  </a:lnTo>
                  <a:lnTo>
                    <a:pt x="224790" y="606552"/>
                  </a:lnTo>
                  <a:lnTo>
                    <a:pt x="224790" y="639699"/>
                  </a:lnTo>
                  <a:lnTo>
                    <a:pt x="246380" y="646176"/>
                  </a:lnTo>
                  <a:lnTo>
                    <a:pt x="261620" y="649224"/>
                  </a:lnTo>
                  <a:lnTo>
                    <a:pt x="267970" y="650396"/>
                  </a:lnTo>
                  <a:lnTo>
                    <a:pt x="267970" y="618744"/>
                  </a:lnTo>
                  <a:lnTo>
                    <a:pt x="269240" y="618744"/>
                  </a:lnTo>
                  <a:close/>
                </a:path>
                <a:path w="656589" h="657225">
                  <a:moveTo>
                    <a:pt x="269240" y="36576"/>
                  </a:moveTo>
                  <a:lnTo>
                    <a:pt x="267970" y="36576"/>
                  </a:lnTo>
                  <a:lnTo>
                    <a:pt x="267970" y="36957"/>
                  </a:lnTo>
                  <a:lnTo>
                    <a:pt x="269240" y="36576"/>
                  </a:lnTo>
                  <a:close/>
                </a:path>
                <a:path w="656589" h="657225">
                  <a:moveTo>
                    <a:pt x="313690" y="624840"/>
                  </a:moveTo>
                  <a:lnTo>
                    <a:pt x="283210" y="621792"/>
                  </a:lnTo>
                  <a:lnTo>
                    <a:pt x="267970" y="618744"/>
                  </a:lnTo>
                  <a:lnTo>
                    <a:pt x="267970" y="650396"/>
                  </a:lnTo>
                  <a:lnTo>
                    <a:pt x="294640" y="655320"/>
                  </a:lnTo>
                  <a:lnTo>
                    <a:pt x="311150" y="655320"/>
                  </a:lnTo>
                  <a:lnTo>
                    <a:pt x="311150" y="624840"/>
                  </a:lnTo>
                  <a:lnTo>
                    <a:pt x="313690" y="624840"/>
                  </a:lnTo>
                  <a:close/>
                </a:path>
                <a:path w="656589" h="657225">
                  <a:moveTo>
                    <a:pt x="359410" y="655320"/>
                  </a:moveTo>
                  <a:lnTo>
                    <a:pt x="359410" y="623316"/>
                  </a:lnTo>
                  <a:lnTo>
                    <a:pt x="345440" y="624713"/>
                  </a:lnTo>
                  <a:lnTo>
                    <a:pt x="311150" y="624840"/>
                  </a:lnTo>
                  <a:lnTo>
                    <a:pt x="311150" y="655320"/>
                  </a:lnTo>
                  <a:lnTo>
                    <a:pt x="328930" y="656844"/>
                  </a:lnTo>
                  <a:lnTo>
                    <a:pt x="344170" y="655437"/>
                  </a:lnTo>
                  <a:lnTo>
                    <a:pt x="359410" y="655320"/>
                  </a:lnTo>
                  <a:close/>
                </a:path>
                <a:path w="656589" h="657225">
                  <a:moveTo>
                    <a:pt x="359410" y="32439"/>
                  </a:moveTo>
                  <a:lnTo>
                    <a:pt x="359410" y="32004"/>
                  </a:lnTo>
                  <a:lnTo>
                    <a:pt x="356870" y="32004"/>
                  </a:lnTo>
                  <a:lnTo>
                    <a:pt x="359410" y="32439"/>
                  </a:lnTo>
                  <a:close/>
                </a:path>
                <a:path w="656589" h="657225">
                  <a:moveTo>
                    <a:pt x="374650" y="652975"/>
                  </a:moveTo>
                  <a:lnTo>
                    <a:pt x="374650" y="621792"/>
                  </a:lnTo>
                  <a:lnTo>
                    <a:pt x="356870" y="623316"/>
                  </a:lnTo>
                  <a:lnTo>
                    <a:pt x="359410" y="623316"/>
                  </a:lnTo>
                  <a:lnTo>
                    <a:pt x="359410" y="655320"/>
                  </a:lnTo>
                  <a:lnTo>
                    <a:pt x="361950" y="655320"/>
                  </a:lnTo>
                  <a:lnTo>
                    <a:pt x="374650" y="652975"/>
                  </a:lnTo>
                  <a:close/>
                </a:path>
                <a:path w="656589" h="657225">
                  <a:moveTo>
                    <a:pt x="374650" y="35306"/>
                  </a:moveTo>
                  <a:lnTo>
                    <a:pt x="374650" y="35052"/>
                  </a:lnTo>
                  <a:lnTo>
                    <a:pt x="372110" y="35052"/>
                  </a:lnTo>
                  <a:lnTo>
                    <a:pt x="374650" y="35306"/>
                  </a:lnTo>
                  <a:close/>
                </a:path>
                <a:path w="656589" h="657225">
                  <a:moveTo>
                    <a:pt x="402590" y="647582"/>
                  </a:moveTo>
                  <a:lnTo>
                    <a:pt x="402590" y="615696"/>
                  </a:lnTo>
                  <a:lnTo>
                    <a:pt x="372110" y="621792"/>
                  </a:lnTo>
                  <a:lnTo>
                    <a:pt x="374650" y="621792"/>
                  </a:lnTo>
                  <a:lnTo>
                    <a:pt x="374650" y="652975"/>
                  </a:lnTo>
                  <a:lnTo>
                    <a:pt x="378460" y="652272"/>
                  </a:lnTo>
                  <a:lnTo>
                    <a:pt x="393700" y="649224"/>
                  </a:lnTo>
                  <a:lnTo>
                    <a:pt x="402590" y="647582"/>
                  </a:lnTo>
                  <a:close/>
                </a:path>
                <a:path w="656589" h="657225">
                  <a:moveTo>
                    <a:pt x="402590" y="41148"/>
                  </a:moveTo>
                  <a:lnTo>
                    <a:pt x="401320" y="39624"/>
                  </a:lnTo>
                  <a:lnTo>
                    <a:pt x="401320" y="40767"/>
                  </a:lnTo>
                  <a:lnTo>
                    <a:pt x="402590" y="41148"/>
                  </a:lnTo>
                  <a:close/>
                </a:path>
                <a:path w="656589" h="657225">
                  <a:moveTo>
                    <a:pt x="430530" y="640080"/>
                  </a:moveTo>
                  <a:lnTo>
                    <a:pt x="430530" y="606552"/>
                  </a:lnTo>
                  <a:lnTo>
                    <a:pt x="416560" y="611124"/>
                  </a:lnTo>
                  <a:lnTo>
                    <a:pt x="401320" y="615696"/>
                  </a:lnTo>
                  <a:lnTo>
                    <a:pt x="402590" y="615696"/>
                  </a:lnTo>
                  <a:lnTo>
                    <a:pt x="402590" y="647582"/>
                  </a:lnTo>
                  <a:lnTo>
                    <a:pt x="410210" y="646176"/>
                  </a:lnTo>
                  <a:lnTo>
                    <a:pt x="430530" y="640080"/>
                  </a:lnTo>
                  <a:close/>
                </a:path>
                <a:path w="656589" h="657225">
                  <a:moveTo>
                    <a:pt x="430530" y="49276"/>
                  </a:moveTo>
                  <a:lnTo>
                    <a:pt x="430530" y="48768"/>
                  </a:lnTo>
                  <a:lnTo>
                    <a:pt x="429260" y="48768"/>
                  </a:lnTo>
                  <a:lnTo>
                    <a:pt x="430530" y="49276"/>
                  </a:lnTo>
                  <a:close/>
                </a:path>
                <a:path w="656589" h="657225">
                  <a:moveTo>
                    <a:pt x="444500" y="635508"/>
                  </a:moveTo>
                  <a:lnTo>
                    <a:pt x="444500" y="601980"/>
                  </a:lnTo>
                  <a:lnTo>
                    <a:pt x="429260" y="606552"/>
                  </a:lnTo>
                  <a:lnTo>
                    <a:pt x="430530" y="606552"/>
                  </a:lnTo>
                  <a:lnTo>
                    <a:pt x="430530" y="640080"/>
                  </a:lnTo>
                  <a:lnTo>
                    <a:pt x="440690" y="637032"/>
                  </a:lnTo>
                  <a:lnTo>
                    <a:pt x="444500" y="635508"/>
                  </a:lnTo>
                  <a:close/>
                </a:path>
                <a:path w="656589" h="657225">
                  <a:moveTo>
                    <a:pt x="444500" y="55444"/>
                  </a:moveTo>
                  <a:lnTo>
                    <a:pt x="444500" y="54864"/>
                  </a:lnTo>
                  <a:lnTo>
                    <a:pt x="443230" y="54864"/>
                  </a:lnTo>
                  <a:lnTo>
                    <a:pt x="444500" y="55444"/>
                  </a:lnTo>
                  <a:close/>
                </a:path>
                <a:path w="656589" h="657225">
                  <a:moveTo>
                    <a:pt x="469900" y="588264"/>
                  </a:moveTo>
                  <a:lnTo>
                    <a:pt x="455930" y="595884"/>
                  </a:lnTo>
                  <a:lnTo>
                    <a:pt x="443230" y="601980"/>
                  </a:lnTo>
                  <a:lnTo>
                    <a:pt x="444500" y="601980"/>
                  </a:lnTo>
                  <a:lnTo>
                    <a:pt x="444500" y="635508"/>
                  </a:lnTo>
                  <a:lnTo>
                    <a:pt x="455930" y="630936"/>
                  </a:lnTo>
                  <a:lnTo>
                    <a:pt x="468630" y="624008"/>
                  </a:lnTo>
                  <a:lnTo>
                    <a:pt x="468630" y="589788"/>
                  </a:lnTo>
                  <a:lnTo>
                    <a:pt x="469900" y="588264"/>
                  </a:lnTo>
                  <a:close/>
                </a:path>
                <a:path w="656589" h="657225">
                  <a:moveTo>
                    <a:pt x="469900" y="67748"/>
                  </a:moveTo>
                  <a:lnTo>
                    <a:pt x="469900" y="67056"/>
                  </a:lnTo>
                  <a:lnTo>
                    <a:pt x="468630" y="67056"/>
                  </a:lnTo>
                  <a:lnTo>
                    <a:pt x="469900" y="67748"/>
                  </a:lnTo>
                  <a:close/>
                </a:path>
                <a:path w="656589" h="657225">
                  <a:moveTo>
                    <a:pt x="494030" y="610569"/>
                  </a:moveTo>
                  <a:lnTo>
                    <a:pt x="494030" y="574548"/>
                  </a:lnTo>
                  <a:lnTo>
                    <a:pt x="482600" y="582168"/>
                  </a:lnTo>
                  <a:lnTo>
                    <a:pt x="468630" y="589788"/>
                  </a:lnTo>
                  <a:lnTo>
                    <a:pt x="468630" y="624008"/>
                  </a:lnTo>
                  <a:lnTo>
                    <a:pt x="469900" y="623316"/>
                  </a:lnTo>
                  <a:lnTo>
                    <a:pt x="483870" y="617220"/>
                  </a:lnTo>
                  <a:lnTo>
                    <a:pt x="494030" y="610569"/>
                  </a:lnTo>
                  <a:close/>
                </a:path>
                <a:path w="656589" h="657225">
                  <a:moveTo>
                    <a:pt x="494030" y="83058"/>
                  </a:moveTo>
                  <a:lnTo>
                    <a:pt x="494030" y="82296"/>
                  </a:lnTo>
                  <a:lnTo>
                    <a:pt x="492760" y="82296"/>
                  </a:lnTo>
                  <a:lnTo>
                    <a:pt x="494030" y="83058"/>
                  </a:lnTo>
                  <a:close/>
                </a:path>
                <a:path w="656589" h="657225">
                  <a:moveTo>
                    <a:pt x="516890" y="556260"/>
                  </a:moveTo>
                  <a:lnTo>
                    <a:pt x="492760" y="574548"/>
                  </a:lnTo>
                  <a:lnTo>
                    <a:pt x="494030" y="574548"/>
                  </a:lnTo>
                  <a:lnTo>
                    <a:pt x="494030" y="610569"/>
                  </a:lnTo>
                  <a:lnTo>
                    <a:pt x="497840" y="608076"/>
                  </a:lnTo>
                  <a:lnTo>
                    <a:pt x="511810" y="600456"/>
                  </a:lnTo>
                  <a:lnTo>
                    <a:pt x="515620" y="597712"/>
                  </a:lnTo>
                  <a:lnTo>
                    <a:pt x="515620" y="557784"/>
                  </a:lnTo>
                  <a:lnTo>
                    <a:pt x="516890" y="556260"/>
                  </a:lnTo>
                  <a:close/>
                </a:path>
                <a:path w="656589" h="657225">
                  <a:moveTo>
                    <a:pt x="516890" y="100160"/>
                  </a:moveTo>
                  <a:lnTo>
                    <a:pt x="516890" y="99060"/>
                  </a:lnTo>
                  <a:lnTo>
                    <a:pt x="515620" y="99060"/>
                  </a:lnTo>
                  <a:lnTo>
                    <a:pt x="516890" y="100160"/>
                  </a:lnTo>
                  <a:close/>
                </a:path>
                <a:path w="656589" h="657225">
                  <a:moveTo>
                    <a:pt x="538480" y="579543"/>
                  </a:moveTo>
                  <a:lnTo>
                    <a:pt x="538480" y="537972"/>
                  </a:lnTo>
                  <a:lnTo>
                    <a:pt x="515620" y="557784"/>
                  </a:lnTo>
                  <a:lnTo>
                    <a:pt x="515620" y="597712"/>
                  </a:lnTo>
                  <a:lnTo>
                    <a:pt x="524510" y="591312"/>
                  </a:lnTo>
                  <a:lnTo>
                    <a:pt x="537210" y="580644"/>
                  </a:lnTo>
                  <a:lnTo>
                    <a:pt x="538480" y="579543"/>
                  </a:lnTo>
                  <a:close/>
                </a:path>
                <a:path w="656589" h="657225">
                  <a:moveTo>
                    <a:pt x="538480" y="118872"/>
                  </a:moveTo>
                  <a:lnTo>
                    <a:pt x="537210" y="117348"/>
                  </a:lnTo>
                  <a:lnTo>
                    <a:pt x="537210" y="117771"/>
                  </a:lnTo>
                  <a:lnTo>
                    <a:pt x="538480" y="118872"/>
                  </a:lnTo>
                  <a:close/>
                </a:path>
                <a:path w="656589" h="657225">
                  <a:moveTo>
                    <a:pt x="615950" y="484632"/>
                  </a:moveTo>
                  <a:lnTo>
                    <a:pt x="615950" y="402336"/>
                  </a:lnTo>
                  <a:lnTo>
                    <a:pt x="607060" y="429768"/>
                  </a:lnTo>
                  <a:lnTo>
                    <a:pt x="595630" y="457200"/>
                  </a:lnTo>
                  <a:lnTo>
                    <a:pt x="595630" y="455676"/>
                  </a:lnTo>
                  <a:lnTo>
                    <a:pt x="589280" y="469392"/>
                  </a:lnTo>
                  <a:lnTo>
                    <a:pt x="566420" y="505968"/>
                  </a:lnTo>
                  <a:lnTo>
                    <a:pt x="557530" y="516636"/>
                  </a:lnTo>
                  <a:lnTo>
                    <a:pt x="537210" y="537972"/>
                  </a:lnTo>
                  <a:lnTo>
                    <a:pt x="538480" y="537972"/>
                  </a:lnTo>
                  <a:lnTo>
                    <a:pt x="538480" y="579543"/>
                  </a:lnTo>
                  <a:lnTo>
                    <a:pt x="560070" y="560832"/>
                  </a:lnTo>
                  <a:lnTo>
                    <a:pt x="581660" y="536448"/>
                  </a:lnTo>
                  <a:lnTo>
                    <a:pt x="599440" y="512064"/>
                  </a:lnTo>
                  <a:lnTo>
                    <a:pt x="608330" y="498348"/>
                  </a:lnTo>
                  <a:lnTo>
                    <a:pt x="615950" y="484632"/>
                  </a:lnTo>
                  <a:close/>
                </a:path>
                <a:path w="656589" h="657225">
                  <a:moveTo>
                    <a:pt x="615950" y="256794"/>
                  </a:moveTo>
                  <a:lnTo>
                    <a:pt x="615950" y="254508"/>
                  </a:lnTo>
                  <a:lnTo>
                    <a:pt x="614680" y="252984"/>
                  </a:lnTo>
                  <a:lnTo>
                    <a:pt x="615950" y="256794"/>
                  </a:lnTo>
                  <a:close/>
                </a:path>
                <a:path w="656589" h="657225">
                  <a:moveTo>
                    <a:pt x="626110" y="464820"/>
                  </a:moveTo>
                  <a:lnTo>
                    <a:pt x="626110" y="327660"/>
                  </a:lnTo>
                  <a:lnTo>
                    <a:pt x="623570" y="344424"/>
                  </a:lnTo>
                  <a:lnTo>
                    <a:pt x="623570" y="358140"/>
                  </a:lnTo>
                  <a:lnTo>
                    <a:pt x="621030" y="373380"/>
                  </a:lnTo>
                  <a:lnTo>
                    <a:pt x="619760" y="388620"/>
                  </a:lnTo>
                  <a:lnTo>
                    <a:pt x="619760" y="387096"/>
                  </a:lnTo>
                  <a:lnTo>
                    <a:pt x="614680" y="402336"/>
                  </a:lnTo>
                  <a:lnTo>
                    <a:pt x="615950" y="402336"/>
                  </a:lnTo>
                  <a:lnTo>
                    <a:pt x="615950" y="484632"/>
                  </a:lnTo>
                  <a:lnTo>
                    <a:pt x="623570" y="470916"/>
                  </a:lnTo>
                  <a:lnTo>
                    <a:pt x="626110" y="464820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5944" y="1562099"/>
              <a:ext cx="185927" cy="579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4128" y="1615439"/>
              <a:ext cx="291084" cy="365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818888" y="1652777"/>
              <a:ext cx="321945" cy="163195"/>
            </a:xfrm>
            <a:custGeom>
              <a:avLst/>
              <a:gdLst/>
              <a:ahLst/>
              <a:cxnLst/>
              <a:rect l="l" t="t" r="r" b="b"/>
              <a:pathLst>
                <a:path w="321945" h="163194">
                  <a:moveTo>
                    <a:pt x="0" y="0"/>
                  </a:moveTo>
                  <a:lnTo>
                    <a:pt x="321563" y="0"/>
                  </a:lnTo>
                </a:path>
                <a:path w="321945" h="163194">
                  <a:moveTo>
                    <a:pt x="0" y="1524"/>
                  </a:moveTo>
                  <a:lnTo>
                    <a:pt x="321563" y="1524"/>
                  </a:lnTo>
                </a:path>
                <a:path w="321945" h="163194">
                  <a:moveTo>
                    <a:pt x="0" y="3048"/>
                  </a:moveTo>
                  <a:lnTo>
                    <a:pt x="321563" y="3048"/>
                  </a:lnTo>
                </a:path>
                <a:path w="321945" h="163194">
                  <a:moveTo>
                    <a:pt x="0" y="4572"/>
                  </a:moveTo>
                  <a:lnTo>
                    <a:pt x="321563" y="4572"/>
                  </a:lnTo>
                </a:path>
                <a:path w="321945" h="163194">
                  <a:moveTo>
                    <a:pt x="0" y="6096"/>
                  </a:moveTo>
                  <a:lnTo>
                    <a:pt x="321563" y="6096"/>
                  </a:lnTo>
                </a:path>
                <a:path w="321945" h="163194">
                  <a:moveTo>
                    <a:pt x="0" y="7620"/>
                  </a:moveTo>
                  <a:lnTo>
                    <a:pt x="321563" y="7620"/>
                  </a:lnTo>
                </a:path>
                <a:path w="321945" h="163194">
                  <a:moveTo>
                    <a:pt x="0" y="9144"/>
                  </a:moveTo>
                  <a:lnTo>
                    <a:pt x="321563" y="9144"/>
                  </a:lnTo>
                </a:path>
                <a:path w="321945" h="163194">
                  <a:moveTo>
                    <a:pt x="0" y="10668"/>
                  </a:moveTo>
                  <a:lnTo>
                    <a:pt x="321563" y="10668"/>
                  </a:lnTo>
                </a:path>
                <a:path w="321945" h="163194">
                  <a:moveTo>
                    <a:pt x="0" y="12192"/>
                  </a:moveTo>
                  <a:lnTo>
                    <a:pt x="321563" y="12192"/>
                  </a:lnTo>
                </a:path>
                <a:path w="321945" h="163194">
                  <a:moveTo>
                    <a:pt x="0" y="13716"/>
                  </a:moveTo>
                  <a:lnTo>
                    <a:pt x="321563" y="13716"/>
                  </a:lnTo>
                </a:path>
                <a:path w="321945" h="163194">
                  <a:moveTo>
                    <a:pt x="0" y="15240"/>
                  </a:moveTo>
                  <a:lnTo>
                    <a:pt x="321563" y="15240"/>
                  </a:lnTo>
                </a:path>
                <a:path w="321945" h="163194">
                  <a:moveTo>
                    <a:pt x="0" y="16764"/>
                  </a:moveTo>
                  <a:lnTo>
                    <a:pt x="321563" y="16764"/>
                  </a:lnTo>
                </a:path>
                <a:path w="321945" h="163194">
                  <a:moveTo>
                    <a:pt x="0" y="18288"/>
                  </a:moveTo>
                  <a:lnTo>
                    <a:pt x="321563" y="18288"/>
                  </a:lnTo>
                </a:path>
                <a:path w="321945" h="163194">
                  <a:moveTo>
                    <a:pt x="0" y="19812"/>
                  </a:moveTo>
                  <a:lnTo>
                    <a:pt x="321563" y="19812"/>
                  </a:lnTo>
                </a:path>
                <a:path w="321945" h="163194">
                  <a:moveTo>
                    <a:pt x="0" y="21336"/>
                  </a:moveTo>
                  <a:lnTo>
                    <a:pt x="321563" y="21336"/>
                  </a:lnTo>
                </a:path>
                <a:path w="321945" h="163194">
                  <a:moveTo>
                    <a:pt x="0" y="22860"/>
                  </a:moveTo>
                  <a:lnTo>
                    <a:pt x="321563" y="22860"/>
                  </a:lnTo>
                </a:path>
                <a:path w="321945" h="163194">
                  <a:moveTo>
                    <a:pt x="0" y="24384"/>
                  </a:moveTo>
                  <a:lnTo>
                    <a:pt x="321563" y="24384"/>
                  </a:lnTo>
                </a:path>
                <a:path w="321945" h="163194">
                  <a:moveTo>
                    <a:pt x="0" y="25908"/>
                  </a:moveTo>
                  <a:lnTo>
                    <a:pt x="321563" y="25908"/>
                  </a:lnTo>
                </a:path>
                <a:path w="321945" h="163194">
                  <a:moveTo>
                    <a:pt x="13715" y="27432"/>
                  </a:moveTo>
                  <a:lnTo>
                    <a:pt x="306324" y="27432"/>
                  </a:lnTo>
                </a:path>
                <a:path w="321945" h="163194">
                  <a:moveTo>
                    <a:pt x="13715" y="28956"/>
                  </a:moveTo>
                  <a:lnTo>
                    <a:pt x="306324" y="28956"/>
                  </a:lnTo>
                </a:path>
                <a:path w="321945" h="163194">
                  <a:moveTo>
                    <a:pt x="13715" y="30480"/>
                  </a:moveTo>
                  <a:lnTo>
                    <a:pt x="306324" y="30480"/>
                  </a:lnTo>
                </a:path>
                <a:path w="321945" h="163194">
                  <a:moveTo>
                    <a:pt x="13715" y="32004"/>
                  </a:moveTo>
                  <a:lnTo>
                    <a:pt x="306324" y="32004"/>
                  </a:lnTo>
                </a:path>
                <a:path w="321945" h="163194">
                  <a:moveTo>
                    <a:pt x="13715" y="33528"/>
                  </a:moveTo>
                  <a:lnTo>
                    <a:pt x="306324" y="33528"/>
                  </a:lnTo>
                </a:path>
                <a:path w="321945" h="163194">
                  <a:moveTo>
                    <a:pt x="13715" y="35052"/>
                  </a:moveTo>
                  <a:lnTo>
                    <a:pt x="306324" y="35052"/>
                  </a:lnTo>
                </a:path>
                <a:path w="321945" h="163194">
                  <a:moveTo>
                    <a:pt x="33527" y="36575"/>
                  </a:moveTo>
                  <a:lnTo>
                    <a:pt x="60960" y="36575"/>
                  </a:lnTo>
                </a:path>
                <a:path w="321945" h="163194">
                  <a:moveTo>
                    <a:pt x="89915" y="36575"/>
                  </a:moveTo>
                  <a:lnTo>
                    <a:pt x="118871" y="36575"/>
                  </a:lnTo>
                </a:path>
                <a:path w="321945" h="163194">
                  <a:moveTo>
                    <a:pt x="146303" y="36575"/>
                  </a:moveTo>
                  <a:lnTo>
                    <a:pt x="175259" y="36575"/>
                  </a:lnTo>
                </a:path>
                <a:path w="321945" h="163194">
                  <a:moveTo>
                    <a:pt x="202691" y="36575"/>
                  </a:moveTo>
                  <a:lnTo>
                    <a:pt x="231647" y="36575"/>
                  </a:lnTo>
                </a:path>
                <a:path w="321945" h="163194">
                  <a:moveTo>
                    <a:pt x="259079" y="36575"/>
                  </a:moveTo>
                  <a:lnTo>
                    <a:pt x="288035" y="36575"/>
                  </a:lnTo>
                </a:path>
                <a:path w="321945" h="163194">
                  <a:moveTo>
                    <a:pt x="33527" y="38100"/>
                  </a:moveTo>
                  <a:lnTo>
                    <a:pt x="60960" y="38100"/>
                  </a:lnTo>
                </a:path>
                <a:path w="321945" h="163194">
                  <a:moveTo>
                    <a:pt x="89915" y="38100"/>
                  </a:moveTo>
                  <a:lnTo>
                    <a:pt x="118871" y="38100"/>
                  </a:lnTo>
                </a:path>
                <a:path w="321945" h="163194">
                  <a:moveTo>
                    <a:pt x="146303" y="38100"/>
                  </a:moveTo>
                  <a:lnTo>
                    <a:pt x="175259" y="38100"/>
                  </a:lnTo>
                </a:path>
                <a:path w="321945" h="163194">
                  <a:moveTo>
                    <a:pt x="202691" y="38100"/>
                  </a:moveTo>
                  <a:lnTo>
                    <a:pt x="231647" y="38100"/>
                  </a:lnTo>
                </a:path>
                <a:path w="321945" h="163194">
                  <a:moveTo>
                    <a:pt x="259079" y="38100"/>
                  </a:moveTo>
                  <a:lnTo>
                    <a:pt x="288035" y="38100"/>
                  </a:lnTo>
                </a:path>
                <a:path w="321945" h="163194">
                  <a:moveTo>
                    <a:pt x="33527" y="39624"/>
                  </a:moveTo>
                  <a:lnTo>
                    <a:pt x="60960" y="39624"/>
                  </a:lnTo>
                </a:path>
                <a:path w="321945" h="163194">
                  <a:moveTo>
                    <a:pt x="89915" y="39624"/>
                  </a:moveTo>
                  <a:lnTo>
                    <a:pt x="118871" y="39624"/>
                  </a:lnTo>
                </a:path>
                <a:path w="321945" h="163194">
                  <a:moveTo>
                    <a:pt x="146303" y="39624"/>
                  </a:moveTo>
                  <a:lnTo>
                    <a:pt x="175259" y="39624"/>
                  </a:lnTo>
                </a:path>
                <a:path w="321945" h="163194">
                  <a:moveTo>
                    <a:pt x="202691" y="39624"/>
                  </a:moveTo>
                  <a:lnTo>
                    <a:pt x="231647" y="39624"/>
                  </a:lnTo>
                </a:path>
                <a:path w="321945" h="163194">
                  <a:moveTo>
                    <a:pt x="259079" y="39624"/>
                  </a:moveTo>
                  <a:lnTo>
                    <a:pt x="288035" y="39624"/>
                  </a:lnTo>
                </a:path>
                <a:path w="321945" h="163194">
                  <a:moveTo>
                    <a:pt x="33527" y="41148"/>
                  </a:moveTo>
                  <a:lnTo>
                    <a:pt x="60960" y="41148"/>
                  </a:lnTo>
                </a:path>
                <a:path w="321945" h="163194">
                  <a:moveTo>
                    <a:pt x="89915" y="41148"/>
                  </a:moveTo>
                  <a:lnTo>
                    <a:pt x="118871" y="41148"/>
                  </a:lnTo>
                </a:path>
                <a:path w="321945" h="163194">
                  <a:moveTo>
                    <a:pt x="146303" y="41148"/>
                  </a:moveTo>
                  <a:lnTo>
                    <a:pt x="175259" y="41148"/>
                  </a:lnTo>
                </a:path>
                <a:path w="321945" h="163194">
                  <a:moveTo>
                    <a:pt x="202691" y="41148"/>
                  </a:moveTo>
                  <a:lnTo>
                    <a:pt x="231647" y="41148"/>
                  </a:lnTo>
                </a:path>
                <a:path w="321945" h="163194">
                  <a:moveTo>
                    <a:pt x="259079" y="41148"/>
                  </a:moveTo>
                  <a:lnTo>
                    <a:pt x="288035" y="41148"/>
                  </a:lnTo>
                </a:path>
                <a:path w="321945" h="163194">
                  <a:moveTo>
                    <a:pt x="33527" y="42672"/>
                  </a:moveTo>
                  <a:lnTo>
                    <a:pt x="60960" y="42672"/>
                  </a:lnTo>
                </a:path>
                <a:path w="321945" h="163194">
                  <a:moveTo>
                    <a:pt x="89915" y="42672"/>
                  </a:moveTo>
                  <a:lnTo>
                    <a:pt x="118871" y="42672"/>
                  </a:lnTo>
                </a:path>
                <a:path w="321945" h="163194">
                  <a:moveTo>
                    <a:pt x="146303" y="42672"/>
                  </a:moveTo>
                  <a:lnTo>
                    <a:pt x="175259" y="42672"/>
                  </a:lnTo>
                </a:path>
                <a:path w="321945" h="163194">
                  <a:moveTo>
                    <a:pt x="202691" y="42672"/>
                  </a:moveTo>
                  <a:lnTo>
                    <a:pt x="231647" y="42672"/>
                  </a:lnTo>
                </a:path>
                <a:path w="321945" h="163194">
                  <a:moveTo>
                    <a:pt x="259079" y="42672"/>
                  </a:moveTo>
                  <a:lnTo>
                    <a:pt x="288035" y="42672"/>
                  </a:lnTo>
                </a:path>
                <a:path w="321945" h="163194">
                  <a:moveTo>
                    <a:pt x="33527" y="44196"/>
                  </a:moveTo>
                  <a:lnTo>
                    <a:pt x="60960" y="44196"/>
                  </a:lnTo>
                </a:path>
                <a:path w="321945" h="163194">
                  <a:moveTo>
                    <a:pt x="89915" y="44196"/>
                  </a:moveTo>
                  <a:lnTo>
                    <a:pt x="118871" y="44196"/>
                  </a:lnTo>
                </a:path>
                <a:path w="321945" h="163194">
                  <a:moveTo>
                    <a:pt x="146303" y="44196"/>
                  </a:moveTo>
                  <a:lnTo>
                    <a:pt x="175259" y="44196"/>
                  </a:lnTo>
                </a:path>
                <a:path w="321945" h="163194">
                  <a:moveTo>
                    <a:pt x="202691" y="44196"/>
                  </a:moveTo>
                  <a:lnTo>
                    <a:pt x="231647" y="44196"/>
                  </a:lnTo>
                </a:path>
                <a:path w="321945" h="163194">
                  <a:moveTo>
                    <a:pt x="259079" y="44196"/>
                  </a:moveTo>
                  <a:lnTo>
                    <a:pt x="288035" y="44196"/>
                  </a:lnTo>
                </a:path>
                <a:path w="321945" h="163194">
                  <a:moveTo>
                    <a:pt x="33527" y="45720"/>
                  </a:moveTo>
                  <a:lnTo>
                    <a:pt x="60960" y="45720"/>
                  </a:lnTo>
                </a:path>
                <a:path w="321945" h="163194">
                  <a:moveTo>
                    <a:pt x="89915" y="45720"/>
                  </a:moveTo>
                  <a:lnTo>
                    <a:pt x="118871" y="45720"/>
                  </a:lnTo>
                </a:path>
                <a:path w="321945" h="163194">
                  <a:moveTo>
                    <a:pt x="146303" y="45720"/>
                  </a:moveTo>
                  <a:lnTo>
                    <a:pt x="175259" y="45720"/>
                  </a:lnTo>
                </a:path>
                <a:path w="321945" h="163194">
                  <a:moveTo>
                    <a:pt x="202691" y="45720"/>
                  </a:moveTo>
                  <a:lnTo>
                    <a:pt x="231647" y="45720"/>
                  </a:lnTo>
                </a:path>
                <a:path w="321945" h="163194">
                  <a:moveTo>
                    <a:pt x="259079" y="45720"/>
                  </a:moveTo>
                  <a:lnTo>
                    <a:pt x="288035" y="45720"/>
                  </a:lnTo>
                </a:path>
                <a:path w="321945" h="163194">
                  <a:moveTo>
                    <a:pt x="33527" y="47244"/>
                  </a:moveTo>
                  <a:lnTo>
                    <a:pt x="60960" y="47244"/>
                  </a:lnTo>
                </a:path>
                <a:path w="321945" h="163194">
                  <a:moveTo>
                    <a:pt x="89915" y="47244"/>
                  </a:moveTo>
                  <a:lnTo>
                    <a:pt x="118871" y="47244"/>
                  </a:lnTo>
                </a:path>
                <a:path w="321945" h="163194">
                  <a:moveTo>
                    <a:pt x="146303" y="47244"/>
                  </a:moveTo>
                  <a:lnTo>
                    <a:pt x="175259" y="47244"/>
                  </a:lnTo>
                </a:path>
                <a:path w="321945" h="163194">
                  <a:moveTo>
                    <a:pt x="202691" y="47244"/>
                  </a:moveTo>
                  <a:lnTo>
                    <a:pt x="231647" y="47244"/>
                  </a:lnTo>
                </a:path>
                <a:path w="321945" h="163194">
                  <a:moveTo>
                    <a:pt x="259079" y="47244"/>
                  </a:moveTo>
                  <a:lnTo>
                    <a:pt x="288035" y="47244"/>
                  </a:lnTo>
                </a:path>
                <a:path w="321945" h="163194">
                  <a:moveTo>
                    <a:pt x="33527" y="48768"/>
                  </a:moveTo>
                  <a:lnTo>
                    <a:pt x="60960" y="48768"/>
                  </a:lnTo>
                </a:path>
                <a:path w="321945" h="163194">
                  <a:moveTo>
                    <a:pt x="89915" y="48768"/>
                  </a:moveTo>
                  <a:lnTo>
                    <a:pt x="118871" y="48768"/>
                  </a:lnTo>
                </a:path>
                <a:path w="321945" h="163194">
                  <a:moveTo>
                    <a:pt x="146303" y="48768"/>
                  </a:moveTo>
                  <a:lnTo>
                    <a:pt x="175259" y="48768"/>
                  </a:lnTo>
                </a:path>
                <a:path w="321945" h="163194">
                  <a:moveTo>
                    <a:pt x="202691" y="48768"/>
                  </a:moveTo>
                  <a:lnTo>
                    <a:pt x="231647" y="48768"/>
                  </a:lnTo>
                </a:path>
                <a:path w="321945" h="163194">
                  <a:moveTo>
                    <a:pt x="259079" y="48768"/>
                  </a:moveTo>
                  <a:lnTo>
                    <a:pt x="288035" y="48768"/>
                  </a:lnTo>
                </a:path>
                <a:path w="321945" h="163194">
                  <a:moveTo>
                    <a:pt x="33527" y="50292"/>
                  </a:moveTo>
                  <a:lnTo>
                    <a:pt x="60960" y="50292"/>
                  </a:lnTo>
                </a:path>
                <a:path w="321945" h="163194">
                  <a:moveTo>
                    <a:pt x="89915" y="50292"/>
                  </a:moveTo>
                  <a:lnTo>
                    <a:pt x="118871" y="50292"/>
                  </a:lnTo>
                </a:path>
                <a:path w="321945" h="163194">
                  <a:moveTo>
                    <a:pt x="146303" y="50292"/>
                  </a:moveTo>
                  <a:lnTo>
                    <a:pt x="175259" y="50292"/>
                  </a:lnTo>
                </a:path>
                <a:path w="321945" h="163194">
                  <a:moveTo>
                    <a:pt x="202691" y="50292"/>
                  </a:moveTo>
                  <a:lnTo>
                    <a:pt x="231647" y="50292"/>
                  </a:lnTo>
                </a:path>
                <a:path w="321945" h="163194">
                  <a:moveTo>
                    <a:pt x="259079" y="50292"/>
                  </a:moveTo>
                  <a:lnTo>
                    <a:pt x="288035" y="50292"/>
                  </a:lnTo>
                </a:path>
                <a:path w="321945" h="163194">
                  <a:moveTo>
                    <a:pt x="33527" y="51816"/>
                  </a:moveTo>
                  <a:lnTo>
                    <a:pt x="60960" y="51816"/>
                  </a:lnTo>
                </a:path>
                <a:path w="321945" h="163194">
                  <a:moveTo>
                    <a:pt x="89915" y="51816"/>
                  </a:moveTo>
                  <a:lnTo>
                    <a:pt x="118871" y="51816"/>
                  </a:lnTo>
                </a:path>
                <a:path w="321945" h="163194">
                  <a:moveTo>
                    <a:pt x="146303" y="51816"/>
                  </a:moveTo>
                  <a:lnTo>
                    <a:pt x="175259" y="51816"/>
                  </a:lnTo>
                </a:path>
                <a:path w="321945" h="163194">
                  <a:moveTo>
                    <a:pt x="202691" y="51816"/>
                  </a:moveTo>
                  <a:lnTo>
                    <a:pt x="231647" y="51816"/>
                  </a:lnTo>
                </a:path>
                <a:path w="321945" h="163194">
                  <a:moveTo>
                    <a:pt x="259079" y="51816"/>
                  </a:moveTo>
                  <a:lnTo>
                    <a:pt x="288035" y="51816"/>
                  </a:lnTo>
                </a:path>
                <a:path w="321945" h="163194">
                  <a:moveTo>
                    <a:pt x="33527" y="53340"/>
                  </a:moveTo>
                  <a:lnTo>
                    <a:pt x="60960" y="53340"/>
                  </a:lnTo>
                </a:path>
                <a:path w="321945" h="163194">
                  <a:moveTo>
                    <a:pt x="89915" y="53340"/>
                  </a:moveTo>
                  <a:lnTo>
                    <a:pt x="118871" y="53340"/>
                  </a:lnTo>
                </a:path>
                <a:path w="321945" h="163194">
                  <a:moveTo>
                    <a:pt x="146303" y="53340"/>
                  </a:moveTo>
                  <a:lnTo>
                    <a:pt x="175259" y="53340"/>
                  </a:lnTo>
                </a:path>
                <a:path w="321945" h="163194">
                  <a:moveTo>
                    <a:pt x="202691" y="53340"/>
                  </a:moveTo>
                  <a:lnTo>
                    <a:pt x="231647" y="53340"/>
                  </a:lnTo>
                </a:path>
                <a:path w="321945" h="163194">
                  <a:moveTo>
                    <a:pt x="259079" y="53340"/>
                  </a:moveTo>
                  <a:lnTo>
                    <a:pt x="288035" y="53340"/>
                  </a:lnTo>
                </a:path>
                <a:path w="321945" h="163194">
                  <a:moveTo>
                    <a:pt x="33527" y="54864"/>
                  </a:moveTo>
                  <a:lnTo>
                    <a:pt x="60960" y="54864"/>
                  </a:lnTo>
                </a:path>
                <a:path w="321945" h="163194">
                  <a:moveTo>
                    <a:pt x="89915" y="54864"/>
                  </a:moveTo>
                  <a:lnTo>
                    <a:pt x="118871" y="54864"/>
                  </a:lnTo>
                </a:path>
                <a:path w="321945" h="163194">
                  <a:moveTo>
                    <a:pt x="146303" y="54864"/>
                  </a:moveTo>
                  <a:lnTo>
                    <a:pt x="175259" y="54864"/>
                  </a:lnTo>
                </a:path>
                <a:path w="321945" h="163194">
                  <a:moveTo>
                    <a:pt x="202691" y="54864"/>
                  </a:moveTo>
                  <a:lnTo>
                    <a:pt x="231647" y="54864"/>
                  </a:lnTo>
                </a:path>
                <a:path w="321945" h="163194">
                  <a:moveTo>
                    <a:pt x="259079" y="54864"/>
                  </a:moveTo>
                  <a:lnTo>
                    <a:pt x="288035" y="54864"/>
                  </a:lnTo>
                </a:path>
                <a:path w="321945" h="163194">
                  <a:moveTo>
                    <a:pt x="33527" y="56388"/>
                  </a:moveTo>
                  <a:lnTo>
                    <a:pt x="60960" y="56388"/>
                  </a:lnTo>
                </a:path>
                <a:path w="321945" h="163194">
                  <a:moveTo>
                    <a:pt x="89915" y="56388"/>
                  </a:moveTo>
                  <a:lnTo>
                    <a:pt x="118871" y="56388"/>
                  </a:lnTo>
                </a:path>
                <a:path w="321945" h="163194">
                  <a:moveTo>
                    <a:pt x="146303" y="56388"/>
                  </a:moveTo>
                  <a:lnTo>
                    <a:pt x="175259" y="56388"/>
                  </a:lnTo>
                </a:path>
                <a:path w="321945" h="163194">
                  <a:moveTo>
                    <a:pt x="202691" y="56388"/>
                  </a:moveTo>
                  <a:lnTo>
                    <a:pt x="231647" y="56388"/>
                  </a:lnTo>
                </a:path>
                <a:path w="321945" h="163194">
                  <a:moveTo>
                    <a:pt x="259079" y="56388"/>
                  </a:moveTo>
                  <a:lnTo>
                    <a:pt x="288035" y="56388"/>
                  </a:lnTo>
                </a:path>
                <a:path w="321945" h="163194">
                  <a:moveTo>
                    <a:pt x="33527" y="57912"/>
                  </a:moveTo>
                  <a:lnTo>
                    <a:pt x="60960" y="57912"/>
                  </a:lnTo>
                </a:path>
                <a:path w="321945" h="163194">
                  <a:moveTo>
                    <a:pt x="89915" y="57912"/>
                  </a:moveTo>
                  <a:lnTo>
                    <a:pt x="118871" y="57912"/>
                  </a:lnTo>
                </a:path>
                <a:path w="321945" h="163194">
                  <a:moveTo>
                    <a:pt x="146303" y="57912"/>
                  </a:moveTo>
                  <a:lnTo>
                    <a:pt x="175259" y="57912"/>
                  </a:lnTo>
                </a:path>
                <a:path w="321945" h="163194">
                  <a:moveTo>
                    <a:pt x="202691" y="57912"/>
                  </a:moveTo>
                  <a:lnTo>
                    <a:pt x="231647" y="57912"/>
                  </a:lnTo>
                </a:path>
                <a:path w="321945" h="163194">
                  <a:moveTo>
                    <a:pt x="259079" y="57912"/>
                  </a:moveTo>
                  <a:lnTo>
                    <a:pt x="288035" y="57912"/>
                  </a:lnTo>
                </a:path>
                <a:path w="321945" h="163194">
                  <a:moveTo>
                    <a:pt x="33527" y="59436"/>
                  </a:moveTo>
                  <a:lnTo>
                    <a:pt x="60960" y="59436"/>
                  </a:lnTo>
                </a:path>
                <a:path w="321945" h="163194">
                  <a:moveTo>
                    <a:pt x="89915" y="59436"/>
                  </a:moveTo>
                  <a:lnTo>
                    <a:pt x="118871" y="59436"/>
                  </a:lnTo>
                </a:path>
                <a:path w="321945" h="163194">
                  <a:moveTo>
                    <a:pt x="146303" y="59436"/>
                  </a:moveTo>
                  <a:lnTo>
                    <a:pt x="175259" y="59436"/>
                  </a:lnTo>
                </a:path>
                <a:path w="321945" h="163194">
                  <a:moveTo>
                    <a:pt x="202691" y="59436"/>
                  </a:moveTo>
                  <a:lnTo>
                    <a:pt x="231647" y="59436"/>
                  </a:lnTo>
                </a:path>
                <a:path w="321945" h="163194">
                  <a:moveTo>
                    <a:pt x="259079" y="59436"/>
                  </a:moveTo>
                  <a:lnTo>
                    <a:pt x="288035" y="59436"/>
                  </a:lnTo>
                </a:path>
                <a:path w="321945" h="163194">
                  <a:moveTo>
                    <a:pt x="33527" y="60960"/>
                  </a:moveTo>
                  <a:lnTo>
                    <a:pt x="60960" y="60960"/>
                  </a:lnTo>
                </a:path>
                <a:path w="321945" h="163194">
                  <a:moveTo>
                    <a:pt x="89915" y="60960"/>
                  </a:moveTo>
                  <a:lnTo>
                    <a:pt x="118871" y="60960"/>
                  </a:lnTo>
                </a:path>
                <a:path w="321945" h="163194">
                  <a:moveTo>
                    <a:pt x="146303" y="60960"/>
                  </a:moveTo>
                  <a:lnTo>
                    <a:pt x="175259" y="60960"/>
                  </a:lnTo>
                </a:path>
                <a:path w="321945" h="163194">
                  <a:moveTo>
                    <a:pt x="202691" y="60960"/>
                  </a:moveTo>
                  <a:lnTo>
                    <a:pt x="231647" y="60960"/>
                  </a:lnTo>
                </a:path>
                <a:path w="321945" h="163194">
                  <a:moveTo>
                    <a:pt x="259079" y="60960"/>
                  </a:moveTo>
                  <a:lnTo>
                    <a:pt x="288035" y="60960"/>
                  </a:lnTo>
                </a:path>
                <a:path w="321945" h="163194">
                  <a:moveTo>
                    <a:pt x="33527" y="62484"/>
                  </a:moveTo>
                  <a:lnTo>
                    <a:pt x="60960" y="62484"/>
                  </a:lnTo>
                </a:path>
                <a:path w="321945" h="163194">
                  <a:moveTo>
                    <a:pt x="89915" y="62484"/>
                  </a:moveTo>
                  <a:lnTo>
                    <a:pt x="118871" y="62484"/>
                  </a:lnTo>
                </a:path>
                <a:path w="321945" h="163194">
                  <a:moveTo>
                    <a:pt x="146303" y="62484"/>
                  </a:moveTo>
                  <a:lnTo>
                    <a:pt x="175259" y="62484"/>
                  </a:lnTo>
                </a:path>
                <a:path w="321945" h="163194">
                  <a:moveTo>
                    <a:pt x="202691" y="62484"/>
                  </a:moveTo>
                  <a:lnTo>
                    <a:pt x="231647" y="62484"/>
                  </a:lnTo>
                </a:path>
                <a:path w="321945" h="163194">
                  <a:moveTo>
                    <a:pt x="259079" y="62484"/>
                  </a:moveTo>
                  <a:lnTo>
                    <a:pt x="288035" y="62484"/>
                  </a:lnTo>
                </a:path>
                <a:path w="321945" h="163194">
                  <a:moveTo>
                    <a:pt x="33527" y="64008"/>
                  </a:moveTo>
                  <a:lnTo>
                    <a:pt x="60960" y="64008"/>
                  </a:lnTo>
                </a:path>
                <a:path w="321945" h="163194">
                  <a:moveTo>
                    <a:pt x="89915" y="64008"/>
                  </a:moveTo>
                  <a:lnTo>
                    <a:pt x="118871" y="64008"/>
                  </a:lnTo>
                </a:path>
                <a:path w="321945" h="163194">
                  <a:moveTo>
                    <a:pt x="146303" y="64008"/>
                  </a:moveTo>
                  <a:lnTo>
                    <a:pt x="175259" y="64008"/>
                  </a:lnTo>
                </a:path>
                <a:path w="321945" h="163194">
                  <a:moveTo>
                    <a:pt x="202691" y="64008"/>
                  </a:moveTo>
                  <a:lnTo>
                    <a:pt x="231647" y="64008"/>
                  </a:lnTo>
                </a:path>
                <a:path w="321945" h="163194">
                  <a:moveTo>
                    <a:pt x="259079" y="64008"/>
                  </a:moveTo>
                  <a:lnTo>
                    <a:pt x="288035" y="64008"/>
                  </a:lnTo>
                </a:path>
                <a:path w="321945" h="163194">
                  <a:moveTo>
                    <a:pt x="33527" y="65532"/>
                  </a:moveTo>
                  <a:lnTo>
                    <a:pt x="60960" y="65532"/>
                  </a:lnTo>
                </a:path>
                <a:path w="321945" h="163194">
                  <a:moveTo>
                    <a:pt x="89915" y="65532"/>
                  </a:moveTo>
                  <a:lnTo>
                    <a:pt x="118871" y="65532"/>
                  </a:lnTo>
                </a:path>
                <a:path w="321945" h="163194">
                  <a:moveTo>
                    <a:pt x="146303" y="65532"/>
                  </a:moveTo>
                  <a:lnTo>
                    <a:pt x="175259" y="65532"/>
                  </a:lnTo>
                </a:path>
                <a:path w="321945" h="163194">
                  <a:moveTo>
                    <a:pt x="202691" y="65532"/>
                  </a:moveTo>
                  <a:lnTo>
                    <a:pt x="231647" y="65532"/>
                  </a:lnTo>
                </a:path>
                <a:path w="321945" h="163194">
                  <a:moveTo>
                    <a:pt x="259079" y="65532"/>
                  </a:moveTo>
                  <a:lnTo>
                    <a:pt x="288035" y="65532"/>
                  </a:lnTo>
                </a:path>
                <a:path w="321945" h="163194">
                  <a:moveTo>
                    <a:pt x="33527" y="67056"/>
                  </a:moveTo>
                  <a:lnTo>
                    <a:pt x="60960" y="67056"/>
                  </a:lnTo>
                </a:path>
                <a:path w="321945" h="163194">
                  <a:moveTo>
                    <a:pt x="89915" y="67056"/>
                  </a:moveTo>
                  <a:lnTo>
                    <a:pt x="118871" y="67056"/>
                  </a:lnTo>
                </a:path>
                <a:path w="321945" h="163194">
                  <a:moveTo>
                    <a:pt x="146303" y="67056"/>
                  </a:moveTo>
                  <a:lnTo>
                    <a:pt x="175259" y="67056"/>
                  </a:lnTo>
                </a:path>
                <a:path w="321945" h="163194">
                  <a:moveTo>
                    <a:pt x="202691" y="67056"/>
                  </a:moveTo>
                  <a:lnTo>
                    <a:pt x="231647" y="67056"/>
                  </a:lnTo>
                </a:path>
                <a:path w="321945" h="163194">
                  <a:moveTo>
                    <a:pt x="259079" y="67056"/>
                  </a:moveTo>
                  <a:lnTo>
                    <a:pt x="288035" y="67056"/>
                  </a:lnTo>
                </a:path>
                <a:path w="321945" h="163194">
                  <a:moveTo>
                    <a:pt x="33527" y="68580"/>
                  </a:moveTo>
                  <a:lnTo>
                    <a:pt x="60960" y="68580"/>
                  </a:lnTo>
                </a:path>
                <a:path w="321945" h="163194">
                  <a:moveTo>
                    <a:pt x="89915" y="68580"/>
                  </a:moveTo>
                  <a:lnTo>
                    <a:pt x="118871" y="68580"/>
                  </a:lnTo>
                </a:path>
                <a:path w="321945" h="163194">
                  <a:moveTo>
                    <a:pt x="146303" y="68580"/>
                  </a:moveTo>
                  <a:lnTo>
                    <a:pt x="175259" y="68580"/>
                  </a:lnTo>
                </a:path>
                <a:path w="321945" h="163194">
                  <a:moveTo>
                    <a:pt x="202691" y="68580"/>
                  </a:moveTo>
                  <a:lnTo>
                    <a:pt x="231647" y="68580"/>
                  </a:lnTo>
                </a:path>
                <a:path w="321945" h="163194">
                  <a:moveTo>
                    <a:pt x="259079" y="68580"/>
                  </a:moveTo>
                  <a:lnTo>
                    <a:pt x="288035" y="68580"/>
                  </a:lnTo>
                </a:path>
                <a:path w="321945" h="163194">
                  <a:moveTo>
                    <a:pt x="33527" y="70104"/>
                  </a:moveTo>
                  <a:lnTo>
                    <a:pt x="60960" y="70104"/>
                  </a:lnTo>
                </a:path>
                <a:path w="321945" h="163194">
                  <a:moveTo>
                    <a:pt x="89915" y="70104"/>
                  </a:moveTo>
                  <a:lnTo>
                    <a:pt x="118871" y="70104"/>
                  </a:lnTo>
                </a:path>
                <a:path w="321945" h="163194">
                  <a:moveTo>
                    <a:pt x="146303" y="70104"/>
                  </a:moveTo>
                  <a:lnTo>
                    <a:pt x="175259" y="70104"/>
                  </a:lnTo>
                </a:path>
                <a:path w="321945" h="163194">
                  <a:moveTo>
                    <a:pt x="202691" y="70104"/>
                  </a:moveTo>
                  <a:lnTo>
                    <a:pt x="231647" y="70104"/>
                  </a:lnTo>
                </a:path>
                <a:path w="321945" h="163194">
                  <a:moveTo>
                    <a:pt x="259079" y="70104"/>
                  </a:moveTo>
                  <a:lnTo>
                    <a:pt x="288035" y="70104"/>
                  </a:lnTo>
                </a:path>
                <a:path w="321945" h="163194">
                  <a:moveTo>
                    <a:pt x="33527" y="71628"/>
                  </a:moveTo>
                  <a:lnTo>
                    <a:pt x="60960" y="71628"/>
                  </a:lnTo>
                </a:path>
                <a:path w="321945" h="163194">
                  <a:moveTo>
                    <a:pt x="89915" y="71628"/>
                  </a:moveTo>
                  <a:lnTo>
                    <a:pt x="118871" y="71628"/>
                  </a:lnTo>
                </a:path>
                <a:path w="321945" h="163194">
                  <a:moveTo>
                    <a:pt x="146303" y="71628"/>
                  </a:moveTo>
                  <a:lnTo>
                    <a:pt x="175259" y="71628"/>
                  </a:lnTo>
                </a:path>
                <a:path w="321945" h="163194">
                  <a:moveTo>
                    <a:pt x="202691" y="71628"/>
                  </a:moveTo>
                  <a:lnTo>
                    <a:pt x="231647" y="71628"/>
                  </a:lnTo>
                </a:path>
                <a:path w="321945" h="163194">
                  <a:moveTo>
                    <a:pt x="259079" y="71628"/>
                  </a:moveTo>
                  <a:lnTo>
                    <a:pt x="288035" y="71628"/>
                  </a:lnTo>
                </a:path>
                <a:path w="321945" h="163194">
                  <a:moveTo>
                    <a:pt x="33527" y="73152"/>
                  </a:moveTo>
                  <a:lnTo>
                    <a:pt x="60960" y="73152"/>
                  </a:lnTo>
                </a:path>
                <a:path w="321945" h="163194">
                  <a:moveTo>
                    <a:pt x="89915" y="73152"/>
                  </a:moveTo>
                  <a:lnTo>
                    <a:pt x="118871" y="73152"/>
                  </a:lnTo>
                </a:path>
                <a:path w="321945" h="163194">
                  <a:moveTo>
                    <a:pt x="146303" y="73152"/>
                  </a:moveTo>
                  <a:lnTo>
                    <a:pt x="175259" y="73152"/>
                  </a:lnTo>
                </a:path>
                <a:path w="321945" h="163194">
                  <a:moveTo>
                    <a:pt x="202691" y="73152"/>
                  </a:moveTo>
                  <a:lnTo>
                    <a:pt x="231647" y="73152"/>
                  </a:lnTo>
                </a:path>
                <a:path w="321945" h="163194">
                  <a:moveTo>
                    <a:pt x="259079" y="73152"/>
                  </a:moveTo>
                  <a:lnTo>
                    <a:pt x="288035" y="73152"/>
                  </a:lnTo>
                </a:path>
                <a:path w="321945" h="163194">
                  <a:moveTo>
                    <a:pt x="33527" y="74675"/>
                  </a:moveTo>
                  <a:lnTo>
                    <a:pt x="60960" y="74675"/>
                  </a:lnTo>
                </a:path>
                <a:path w="321945" h="163194">
                  <a:moveTo>
                    <a:pt x="89915" y="74675"/>
                  </a:moveTo>
                  <a:lnTo>
                    <a:pt x="118871" y="74675"/>
                  </a:lnTo>
                </a:path>
                <a:path w="321945" h="163194">
                  <a:moveTo>
                    <a:pt x="146303" y="74675"/>
                  </a:moveTo>
                  <a:lnTo>
                    <a:pt x="175259" y="74675"/>
                  </a:lnTo>
                </a:path>
                <a:path w="321945" h="163194">
                  <a:moveTo>
                    <a:pt x="202691" y="74675"/>
                  </a:moveTo>
                  <a:lnTo>
                    <a:pt x="231647" y="74675"/>
                  </a:lnTo>
                </a:path>
                <a:path w="321945" h="163194">
                  <a:moveTo>
                    <a:pt x="259079" y="74675"/>
                  </a:moveTo>
                  <a:lnTo>
                    <a:pt x="288035" y="74675"/>
                  </a:lnTo>
                </a:path>
                <a:path w="321945" h="163194">
                  <a:moveTo>
                    <a:pt x="33527" y="76200"/>
                  </a:moveTo>
                  <a:lnTo>
                    <a:pt x="60960" y="76200"/>
                  </a:lnTo>
                </a:path>
                <a:path w="321945" h="163194">
                  <a:moveTo>
                    <a:pt x="89915" y="76200"/>
                  </a:moveTo>
                  <a:lnTo>
                    <a:pt x="118871" y="76200"/>
                  </a:lnTo>
                </a:path>
                <a:path w="321945" h="163194">
                  <a:moveTo>
                    <a:pt x="146303" y="76200"/>
                  </a:moveTo>
                  <a:lnTo>
                    <a:pt x="175259" y="76200"/>
                  </a:lnTo>
                </a:path>
                <a:path w="321945" h="163194">
                  <a:moveTo>
                    <a:pt x="202691" y="76200"/>
                  </a:moveTo>
                  <a:lnTo>
                    <a:pt x="231647" y="76200"/>
                  </a:lnTo>
                </a:path>
                <a:path w="321945" h="163194">
                  <a:moveTo>
                    <a:pt x="259079" y="76200"/>
                  </a:moveTo>
                  <a:lnTo>
                    <a:pt x="288035" y="76200"/>
                  </a:lnTo>
                </a:path>
                <a:path w="321945" h="163194">
                  <a:moveTo>
                    <a:pt x="33527" y="77724"/>
                  </a:moveTo>
                  <a:lnTo>
                    <a:pt x="60960" y="77724"/>
                  </a:lnTo>
                </a:path>
                <a:path w="321945" h="163194">
                  <a:moveTo>
                    <a:pt x="89915" y="77724"/>
                  </a:moveTo>
                  <a:lnTo>
                    <a:pt x="118871" y="77724"/>
                  </a:lnTo>
                </a:path>
                <a:path w="321945" h="163194">
                  <a:moveTo>
                    <a:pt x="146303" y="77724"/>
                  </a:moveTo>
                  <a:lnTo>
                    <a:pt x="175259" y="77724"/>
                  </a:lnTo>
                </a:path>
                <a:path w="321945" h="163194">
                  <a:moveTo>
                    <a:pt x="202691" y="77724"/>
                  </a:moveTo>
                  <a:lnTo>
                    <a:pt x="231647" y="77724"/>
                  </a:lnTo>
                </a:path>
                <a:path w="321945" h="163194">
                  <a:moveTo>
                    <a:pt x="259079" y="77724"/>
                  </a:moveTo>
                  <a:lnTo>
                    <a:pt x="288035" y="77724"/>
                  </a:lnTo>
                </a:path>
                <a:path w="321945" h="163194">
                  <a:moveTo>
                    <a:pt x="33527" y="79248"/>
                  </a:moveTo>
                  <a:lnTo>
                    <a:pt x="60960" y="79248"/>
                  </a:lnTo>
                </a:path>
                <a:path w="321945" h="163194">
                  <a:moveTo>
                    <a:pt x="89915" y="79248"/>
                  </a:moveTo>
                  <a:lnTo>
                    <a:pt x="118871" y="79248"/>
                  </a:lnTo>
                </a:path>
                <a:path w="321945" h="163194">
                  <a:moveTo>
                    <a:pt x="146303" y="79248"/>
                  </a:moveTo>
                  <a:lnTo>
                    <a:pt x="175259" y="79248"/>
                  </a:lnTo>
                </a:path>
                <a:path w="321945" h="163194">
                  <a:moveTo>
                    <a:pt x="202691" y="79248"/>
                  </a:moveTo>
                  <a:lnTo>
                    <a:pt x="231647" y="79248"/>
                  </a:lnTo>
                </a:path>
                <a:path w="321945" h="163194">
                  <a:moveTo>
                    <a:pt x="259079" y="79248"/>
                  </a:moveTo>
                  <a:lnTo>
                    <a:pt x="288035" y="79248"/>
                  </a:lnTo>
                </a:path>
                <a:path w="321945" h="163194">
                  <a:moveTo>
                    <a:pt x="33527" y="80772"/>
                  </a:moveTo>
                  <a:lnTo>
                    <a:pt x="60960" y="80772"/>
                  </a:lnTo>
                </a:path>
                <a:path w="321945" h="163194">
                  <a:moveTo>
                    <a:pt x="89915" y="80772"/>
                  </a:moveTo>
                  <a:lnTo>
                    <a:pt x="118871" y="80772"/>
                  </a:lnTo>
                </a:path>
                <a:path w="321945" h="163194">
                  <a:moveTo>
                    <a:pt x="146303" y="80772"/>
                  </a:moveTo>
                  <a:lnTo>
                    <a:pt x="175259" y="80772"/>
                  </a:lnTo>
                </a:path>
                <a:path w="321945" h="163194">
                  <a:moveTo>
                    <a:pt x="202691" y="80772"/>
                  </a:moveTo>
                  <a:lnTo>
                    <a:pt x="231647" y="80772"/>
                  </a:lnTo>
                </a:path>
                <a:path w="321945" h="163194">
                  <a:moveTo>
                    <a:pt x="259079" y="80772"/>
                  </a:moveTo>
                  <a:lnTo>
                    <a:pt x="288035" y="80772"/>
                  </a:lnTo>
                </a:path>
                <a:path w="321945" h="163194">
                  <a:moveTo>
                    <a:pt x="33527" y="82296"/>
                  </a:moveTo>
                  <a:lnTo>
                    <a:pt x="60960" y="82296"/>
                  </a:lnTo>
                </a:path>
                <a:path w="321945" h="163194">
                  <a:moveTo>
                    <a:pt x="89915" y="82296"/>
                  </a:moveTo>
                  <a:lnTo>
                    <a:pt x="118871" y="82296"/>
                  </a:lnTo>
                </a:path>
                <a:path w="321945" h="163194">
                  <a:moveTo>
                    <a:pt x="146303" y="82296"/>
                  </a:moveTo>
                  <a:lnTo>
                    <a:pt x="175259" y="82296"/>
                  </a:lnTo>
                </a:path>
                <a:path w="321945" h="163194">
                  <a:moveTo>
                    <a:pt x="202691" y="82296"/>
                  </a:moveTo>
                  <a:lnTo>
                    <a:pt x="231647" y="82296"/>
                  </a:lnTo>
                </a:path>
                <a:path w="321945" h="163194">
                  <a:moveTo>
                    <a:pt x="259079" y="82296"/>
                  </a:moveTo>
                  <a:lnTo>
                    <a:pt x="288035" y="82296"/>
                  </a:lnTo>
                </a:path>
                <a:path w="321945" h="163194">
                  <a:moveTo>
                    <a:pt x="33527" y="83820"/>
                  </a:moveTo>
                  <a:lnTo>
                    <a:pt x="60960" y="83820"/>
                  </a:lnTo>
                </a:path>
                <a:path w="321945" h="163194">
                  <a:moveTo>
                    <a:pt x="89915" y="83820"/>
                  </a:moveTo>
                  <a:lnTo>
                    <a:pt x="118871" y="83820"/>
                  </a:lnTo>
                </a:path>
                <a:path w="321945" h="163194">
                  <a:moveTo>
                    <a:pt x="146303" y="83820"/>
                  </a:moveTo>
                  <a:lnTo>
                    <a:pt x="175259" y="83820"/>
                  </a:lnTo>
                </a:path>
                <a:path w="321945" h="163194">
                  <a:moveTo>
                    <a:pt x="202691" y="83820"/>
                  </a:moveTo>
                  <a:lnTo>
                    <a:pt x="231647" y="83820"/>
                  </a:lnTo>
                </a:path>
                <a:path w="321945" h="163194">
                  <a:moveTo>
                    <a:pt x="259079" y="83820"/>
                  </a:moveTo>
                  <a:lnTo>
                    <a:pt x="288035" y="83820"/>
                  </a:lnTo>
                </a:path>
                <a:path w="321945" h="163194">
                  <a:moveTo>
                    <a:pt x="33527" y="85344"/>
                  </a:moveTo>
                  <a:lnTo>
                    <a:pt x="60960" y="85344"/>
                  </a:lnTo>
                </a:path>
                <a:path w="321945" h="163194">
                  <a:moveTo>
                    <a:pt x="89915" y="85344"/>
                  </a:moveTo>
                  <a:lnTo>
                    <a:pt x="118871" y="85344"/>
                  </a:lnTo>
                </a:path>
                <a:path w="321945" h="163194">
                  <a:moveTo>
                    <a:pt x="146303" y="85344"/>
                  </a:moveTo>
                  <a:lnTo>
                    <a:pt x="175259" y="85344"/>
                  </a:lnTo>
                </a:path>
                <a:path w="321945" h="163194">
                  <a:moveTo>
                    <a:pt x="202691" y="85344"/>
                  </a:moveTo>
                  <a:lnTo>
                    <a:pt x="231647" y="85344"/>
                  </a:lnTo>
                </a:path>
                <a:path w="321945" h="163194">
                  <a:moveTo>
                    <a:pt x="259079" y="85344"/>
                  </a:moveTo>
                  <a:lnTo>
                    <a:pt x="288035" y="85344"/>
                  </a:lnTo>
                </a:path>
                <a:path w="321945" h="163194">
                  <a:moveTo>
                    <a:pt x="33527" y="86868"/>
                  </a:moveTo>
                  <a:lnTo>
                    <a:pt x="60960" y="86868"/>
                  </a:lnTo>
                </a:path>
                <a:path w="321945" h="163194">
                  <a:moveTo>
                    <a:pt x="89915" y="86868"/>
                  </a:moveTo>
                  <a:lnTo>
                    <a:pt x="118871" y="86868"/>
                  </a:lnTo>
                </a:path>
                <a:path w="321945" h="163194">
                  <a:moveTo>
                    <a:pt x="146303" y="86868"/>
                  </a:moveTo>
                  <a:lnTo>
                    <a:pt x="175259" y="86868"/>
                  </a:lnTo>
                </a:path>
                <a:path w="321945" h="163194">
                  <a:moveTo>
                    <a:pt x="202691" y="86868"/>
                  </a:moveTo>
                  <a:lnTo>
                    <a:pt x="231647" y="86868"/>
                  </a:lnTo>
                </a:path>
                <a:path w="321945" h="163194">
                  <a:moveTo>
                    <a:pt x="259079" y="86868"/>
                  </a:moveTo>
                  <a:lnTo>
                    <a:pt x="288035" y="86868"/>
                  </a:lnTo>
                </a:path>
                <a:path w="321945" h="163194">
                  <a:moveTo>
                    <a:pt x="33527" y="88392"/>
                  </a:moveTo>
                  <a:lnTo>
                    <a:pt x="60960" y="88392"/>
                  </a:lnTo>
                </a:path>
                <a:path w="321945" h="163194">
                  <a:moveTo>
                    <a:pt x="89915" y="88392"/>
                  </a:moveTo>
                  <a:lnTo>
                    <a:pt x="118871" y="88392"/>
                  </a:lnTo>
                </a:path>
                <a:path w="321945" h="163194">
                  <a:moveTo>
                    <a:pt x="146303" y="88392"/>
                  </a:moveTo>
                  <a:lnTo>
                    <a:pt x="175259" y="88392"/>
                  </a:lnTo>
                </a:path>
                <a:path w="321945" h="163194">
                  <a:moveTo>
                    <a:pt x="202691" y="88392"/>
                  </a:moveTo>
                  <a:lnTo>
                    <a:pt x="231647" y="88392"/>
                  </a:lnTo>
                </a:path>
                <a:path w="321945" h="163194">
                  <a:moveTo>
                    <a:pt x="259079" y="88392"/>
                  </a:moveTo>
                  <a:lnTo>
                    <a:pt x="288035" y="88392"/>
                  </a:lnTo>
                </a:path>
                <a:path w="321945" h="163194">
                  <a:moveTo>
                    <a:pt x="33527" y="89916"/>
                  </a:moveTo>
                  <a:lnTo>
                    <a:pt x="60960" y="89916"/>
                  </a:lnTo>
                </a:path>
                <a:path w="321945" h="163194">
                  <a:moveTo>
                    <a:pt x="89915" y="89916"/>
                  </a:moveTo>
                  <a:lnTo>
                    <a:pt x="118871" y="89916"/>
                  </a:lnTo>
                </a:path>
                <a:path w="321945" h="163194">
                  <a:moveTo>
                    <a:pt x="146303" y="89916"/>
                  </a:moveTo>
                  <a:lnTo>
                    <a:pt x="175259" y="89916"/>
                  </a:lnTo>
                </a:path>
                <a:path w="321945" h="163194">
                  <a:moveTo>
                    <a:pt x="202691" y="89916"/>
                  </a:moveTo>
                  <a:lnTo>
                    <a:pt x="231647" y="89916"/>
                  </a:lnTo>
                </a:path>
                <a:path w="321945" h="163194">
                  <a:moveTo>
                    <a:pt x="259079" y="89916"/>
                  </a:moveTo>
                  <a:lnTo>
                    <a:pt x="288035" y="89916"/>
                  </a:lnTo>
                </a:path>
                <a:path w="321945" h="163194">
                  <a:moveTo>
                    <a:pt x="33527" y="91440"/>
                  </a:moveTo>
                  <a:lnTo>
                    <a:pt x="60960" y="91440"/>
                  </a:lnTo>
                </a:path>
                <a:path w="321945" h="163194">
                  <a:moveTo>
                    <a:pt x="89915" y="91440"/>
                  </a:moveTo>
                  <a:lnTo>
                    <a:pt x="118871" y="91440"/>
                  </a:lnTo>
                </a:path>
                <a:path w="321945" h="163194">
                  <a:moveTo>
                    <a:pt x="146303" y="91440"/>
                  </a:moveTo>
                  <a:lnTo>
                    <a:pt x="175259" y="91440"/>
                  </a:lnTo>
                </a:path>
                <a:path w="321945" h="163194">
                  <a:moveTo>
                    <a:pt x="202691" y="91440"/>
                  </a:moveTo>
                  <a:lnTo>
                    <a:pt x="231647" y="91440"/>
                  </a:lnTo>
                </a:path>
                <a:path w="321945" h="163194">
                  <a:moveTo>
                    <a:pt x="259079" y="91440"/>
                  </a:moveTo>
                  <a:lnTo>
                    <a:pt x="288035" y="91440"/>
                  </a:lnTo>
                </a:path>
                <a:path w="321945" h="163194">
                  <a:moveTo>
                    <a:pt x="33527" y="92964"/>
                  </a:moveTo>
                  <a:lnTo>
                    <a:pt x="60960" y="92964"/>
                  </a:lnTo>
                </a:path>
                <a:path w="321945" h="163194">
                  <a:moveTo>
                    <a:pt x="89915" y="92964"/>
                  </a:moveTo>
                  <a:lnTo>
                    <a:pt x="118871" y="92964"/>
                  </a:lnTo>
                </a:path>
                <a:path w="321945" h="163194">
                  <a:moveTo>
                    <a:pt x="146303" y="92964"/>
                  </a:moveTo>
                  <a:lnTo>
                    <a:pt x="175259" y="92964"/>
                  </a:lnTo>
                </a:path>
                <a:path w="321945" h="163194">
                  <a:moveTo>
                    <a:pt x="202691" y="92964"/>
                  </a:moveTo>
                  <a:lnTo>
                    <a:pt x="231647" y="92964"/>
                  </a:lnTo>
                </a:path>
                <a:path w="321945" h="163194">
                  <a:moveTo>
                    <a:pt x="259079" y="92964"/>
                  </a:moveTo>
                  <a:lnTo>
                    <a:pt x="288035" y="92964"/>
                  </a:lnTo>
                </a:path>
                <a:path w="321945" h="163194">
                  <a:moveTo>
                    <a:pt x="33527" y="94488"/>
                  </a:moveTo>
                  <a:lnTo>
                    <a:pt x="60960" y="94488"/>
                  </a:lnTo>
                </a:path>
                <a:path w="321945" h="163194">
                  <a:moveTo>
                    <a:pt x="89915" y="94488"/>
                  </a:moveTo>
                  <a:lnTo>
                    <a:pt x="118871" y="94488"/>
                  </a:lnTo>
                </a:path>
                <a:path w="321945" h="163194">
                  <a:moveTo>
                    <a:pt x="146303" y="94488"/>
                  </a:moveTo>
                  <a:lnTo>
                    <a:pt x="175259" y="94488"/>
                  </a:lnTo>
                </a:path>
                <a:path w="321945" h="163194">
                  <a:moveTo>
                    <a:pt x="202691" y="94488"/>
                  </a:moveTo>
                  <a:lnTo>
                    <a:pt x="231647" y="94488"/>
                  </a:lnTo>
                </a:path>
                <a:path w="321945" h="163194">
                  <a:moveTo>
                    <a:pt x="259079" y="94488"/>
                  </a:moveTo>
                  <a:lnTo>
                    <a:pt x="288035" y="94488"/>
                  </a:lnTo>
                </a:path>
                <a:path w="321945" h="163194">
                  <a:moveTo>
                    <a:pt x="33527" y="96012"/>
                  </a:moveTo>
                  <a:lnTo>
                    <a:pt x="60960" y="96012"/>
                  </a:lnTo>
                </a:path>
                <a:path w="321945" h="163194">
                  <a:moveTo>
                    <a:pt x="89915" y="96012"/>
                  </a:moveTo>
                  <a:lnTo>
                    <a:pt x="118871" y="96012"/>
                  </a:lnTo>
                </a:path>
                <a:path w="321945" h="163194">
                  <a:moveTo>
                    <a:pt x="146303" y="96012"/>
                  </a:moveTo>
                  <a:lnTo>
                    <a:pt x="175259" y="96012"/>
                  </a:lnTo>
                </a:path>
                <a:path w="321945" h="163194">
                  <a:moveTo>
                    <a:pt x="202691" y="96012"/>
                  </a:moveTo>
                  <a:lnTo>
                    <a:pt x="231647" y="96012"/>
                  </a:lnTo>
                </a:path>
                <a:path w="321945" h="163194">
                  <a:moveTo>
                    <a:pt x="259079" y="96012"/>
                  </a:moveTo>
                  <a:lnTo>
                    <a:pt x="288035" y="96012"/>
                  </a:lnTo>
                </a:path>
                <a:path w="321945" h="163194">
                  <a:moveTo>
                    <a:pt x="33527" y="97536"/>
                  </a:moveTo>
                  <a:lnTo>
                    <a:pt x="60960" y="97536"/>
                  </a:lnTo>
                </a:path>
                <a:path w="321945" h="163194">
                  <a:moveTo>
                    <a:pt x="89915" y="97536"/>
                  </a:moveTo>
                  <a:lnTo>
                    <a:pt x="118871" y="97536"/>
                  </a:lnTo>
                </a:path>
                <a:path w="321945" h="163194">
                  <a:moveTo>
                    <a:pt x="146303" y="97536"/>
                  </a:moveTo>
                  <a:lnTo>
                    <a:pt x="175259" y="97536"/>
                  </a:lnTo>
                </a:path>
                <a:path w="321945" h="163194">
                  <a:moveTo>
                    <a:pt x="202691" y="97536"/>
                  </a:moveTo>
                  <a:lnTo>
                    <a:pt x="231647" y="97536"/>
                  </a:lnTo>
                </a:path>
                <a:path w="321945" h="163194">
                  <a:moveTo>
                    <a:pt x="259079" y="97536"/>
                  </a:moveTo>
                  <a:lnTo>
                    <a:pt x="288035" y="97536"/>
                  </a:lnTo>
                </a:path>
                <a:path w="321945" h="163194">
                  <a:moveTo>
                    <a:pt x="33527" y="99060"/>
                  </a:moveTo>
                  <a:lnTo>
                    <a:pt x="60960" y="99060"/>
                  </a:lnTo>
                </a:path>
                <a:path w="321945" h="163194">
                  <a:moveTo>
                    <a:pt x="89915" y="99060"/>
                  </a:moveTo>
                  <a:lnTo>
                    <a:pt x="118871" y="99060"/>
                  </a:lnTo>
                </a:path>
                <a:path w="321945" h="163194">
                  <a:moveTo>
                    <a:pt x="146303" y="99060"/>
                  </a:moveTo>
                  <a:lnTo>
                    <a:pt x="175259" y="99060"/>
                  </a:lnTo>
                </a:path>
                <a:path w="321945" h="163194">
                  <a:moveTo>
                    <a:pt x="202691" y="99060"/>
                  </a:moveTo>
                  <a:lnTo>
                    <a:pt x="231647" y="99060"/>
                  </a:lnTo>
                </a:path>
                <a:path w="321945" h="163194">
                  <a:moveTo>
                    <a:pt x="259079" y="99060"/>
                  </a:moveTo>
                  <a:lnTo>
                    <a:pt x="288035" y="99060"/>
                  </a:lnTo>
                </a:path>
                <a:path w="321945" h="163194">
                  <a:moveTo>
                    <a:pt x="33527" y="100584"/>
                  </a:moveTo>
                  <a:lnTo>
                    <a:pt x="60960" y="100584"/>
                  </a:lnTo>
                </a:path>
                <a:path w="321945" h="163194">
                  <a:moveTo>
                    <a:pt x="89915" y="100584"/>
                  </a:moveTo>
                  <a:lnTo>
                    <a:pt x="118871" y="100584"/>
                  </a:lnTo>
                </a:path>
                <a:path w="321945" h="163194">
                  <a:moveTo>
                    <a:pt x="146303" y="100584"/>
                  </a:moveTo>
                  <a:lnTo>
                    <a:pt x="175259" y="100584"/>
                  </a:lnTo>
                </a:path>
                <a:path w="321945" h="163194">
                  <a:moveTo>
                    <a:pt x="202691" y="100584"/>
                  </a:moveTo>
                  <a:lnTo>
                    <a:pt x="231647" y="100584"/>
                  </a:lnTo>
                </a:path>
                <a:path w="321945" h="163194">
                  <a:moveTo>
                    <a:pt x="259079" y="100584"/>
                  </a:moveTo>
                  <a:lnTo>
                    <a:pt x="288035" y="100584"/>
                  </a:lnTo>
                </a:path>
                <a:path w="321945" h="163194">
                  <a:moveTo>
                    <a:pt x="33527" y="102108"/>
                  </a:moveTo>
                  <a:lnTo>
                    <a:pt x="60960" y="102108"/>
                  </a:lnTo>
                </a:path>
                <a:path w="321945" h="163194">
                  <a:moveTo>
                    <a:pt x="89915" y="102108"/>
                  </a:moveTo>
                  <a:lnTo>
                    <a:pt x="118871" y="102108"/>
                  </a:lnTo>
                </a:path>
                <a:path w="321945" h="163194">
                  <a:moveTo>
                    <a:pt x="146303" y="102108"/>
                  </a:moveTo>
                  <a:lnTo>
                    <a:pt x="175259" y="102108"/>
                  </a:lnTo>
                </a:path>
                <a:path w="321945" h="163194">
                  <a:moveTo>
                    <a:pt x="202691" y="102108"/>
                  </a:moveTo>
                  <a:lnTo>
                    <a:pt x="231647" y="102108"/>
                  </a:lnTo>
                </a:path>
                <a:path w="321945" h="163194">
                  <a:moveTo>
                    <a:pt x="259079" y="102108"/>
                  </a:moveTo>
                  <a:lnTo>
                    <a:pt x="288035" y="102108"/>
                  </a:lnTo>
                </a:path>
                <a:path w="321945" h="163194">
                  <a:moveTo>
                    <a:pt x="33527" y="103632"/>
                  </a:moveTo>
                  <a:lnTo>
                    <a:pt x="60960" y="103632"/>
                  </a:lnTo>
                </a:path>
                <a:path w="321945" h="163194">
                  <a:moveTo>
                    <a:pt x="89915" y="103632"/>
                  </a:moveTo>
                  <a:lnTo>
                    <a:pt x="118871" y="103632"/>
                  </a:lnTo>
                </a:path>
                <a:path w="321945" h="163194">
                  <a:moveTo>
                    <a:pt x="146303" y="103632"/>
                  </a:moveTo>
                  <a:lnTo>
                    <a:pt x="175259" y="103632"/>
                  </a:lnTo>
                </a:path>
                <a:path w="321945" h="163194">
                  <a:moveTo>
                    <a:pt x="202691" y="103632"/>
                  </a:moveTo>
                  <a:lnTo>
                    <a:pt x="231647" y="103632"/>
                  </a:lnTo>
                </a:path>
                <a:path w="321945" h="163194">
                  <a:moveTo>
                    <a:pt x="259079" y="103632"/>
                  </a:moveTo>
                  <a:lnTo>
                    <a:pt x="288035" y="103632"/>
                  </a:lnTo>
                </a:path>
                <a:path w="321945" h="163194">
                  <a:moveTo>
                    <a:pt x="33527" y="105156"/>
                  </a:moveTo>
                  <a:lnTo>
                    <a:pt x="60960" y="105156"/>
                  </a:lnTo>
                </a:path>
                <a:path w="321945" h="163194">
                  <a:moveTo>
                    <a:pt x="89915" y="105156"/>
                  </a:moveTo>
                  <a:lnTo>
                    <a:pt x="118871" y="105156"/>
                  </a:lnTo>
                </a:path>
                <a:path w="321945" h="163194">
                  <a:moveTo>
                    <a:pt x="146303" y="105156"/>
                  </a:moveTo>
                  <a:lnTo>
                    <a:pt x="175259" y="105156"/>
                  </a:lnTo>
                </a:path>
                <a:path w="321945" h="163194">
                  <a:moveTo>
                    <a:pt x="202691" y="105156"/>
                  </a:moveTo>
                  <a:lnTo>
                    <a:pt x="231647" y="105156"/>
                  </a:lnTo>
                </a:path>
                <a:path w="321945" h="163194">
                  <a:moveTo>
                    <a:pt x="259079" y="105156"/>
                  </a:moveTo>
                  <a:lnTo>
                    <a:pt x="288035" y="105156"/>
                  </a:lnTo>
                </a:path>
                <a:path w="321945" h="163194">
                  <a:moveTo>
                    <a:pt x="33527" y="106680"/>
                  </a:moveTo>
                  <a:lnTo>
                    <a:pt x="60960" y="106680"/>
                  </a:lnTo>
                </a:path>
                <a:path w="321945" h="163194">
                  <a:moveTo>
                    <a:pt x="89915" y="106680"/>
                  </a:moveTo>
                  <a:lnTo>
                    <a:pt x="118871" y="106680"/>
                  </a:lnTo>
                </a:path>
                <a:path w="321945" h="163194">
                  <a:moveTo>
                    <a:pt x="146303" y="106680"/>
                  </a:moveTo>
                  <a:lnTo>
                    <a:pt x="175259" y="106680"/>
                  </a:lnTo>
                </a:path>
                <a:path w="321945" h="163194">
                  <a:moveTo>
                    <a:pt x="202691" y="106680"/>
                  </a:moveTo>
                  <a:lnTo>
                    <a:pt x="231647" y="106680"/>
                  </a:lnTo>
                </a:path>
                <a:path w="321945" h="163194">
                  <a:moveTo>
                    <a:pt x="259079" y="106680"/>
                  </a:moveTo>
                  <a:lnTo>
                    <a:pt x="288035" y="106680"/>
                  </a:lnTo>
                </a:path>
                <a:path w="321945" h="163194">
                  <a:moveTo>
                    <a:pt x="33527" y="108204"/>
                  </a:moveTo>
                  <a:lnTo>
                    <a:pt x="60960" y="108204"/>
                  </a:lnTo>
                </a:path>
                <a:path w="321945" h="163194">
                  <a:moveTo>
                    <a:pt x="89915" y="108204"/>
                  </a:moveTo>
                  <a:lnTo>
                    <a:pt x="118871" y="108204"/>
                  </a:lnTo>
                </a:path>
                <a:path w="321945" h="163194">
                  <a:moveTo>
                    <a:pt x="146303" y="108204"/>
                  </a:moveTo>
                  <a:lnTo>
                    <a:pt x="175259" y="108204"/>
                  </a:lnTo>
                </a:path>
                <a:path w="321945" h="163194">
                  <a:moveTo>
                    <a:pt x="202691" y="108204"/>
                  </a:moveTo>
                  <a:lnTo>
                    <a:pt x="231647" y="108204"/>
                  </a:lnTo>
                </a:path>
                <a:path w="321945" h="163194">
                  <a:moveTo>
                    <a:pt x="259079" y="108204"/>
                  </a:moveTo>
                  <a:lnTo>
                    <a:pt x="288035" y="108204"/>
                  </a:lnTo>
                </a:path>
                <a:path w="321945" h="163194">
                  <a:moveTo>
                    <a:pt x="33527" y="109728"/>
                  </a:moveTo>
                  <a:lnTo>
                    <a:pt x="60960" y="109728"/>
                  </a:lnTo>
                </a:path>
                <a:path w="321945" h="163194">
                  <a:moveTo>
                    <a:pt x="89915" y="109728"/>
                  </a:moveTo>
                  <a:lnTo>
                    <a:pt x="118871" y="109728"/>
                  </a:lnTo>
                </a:path>
                <a:path w="321945" h="163194">
                  <a:moveTo>
                    <a:pt x="146303" y="109728"/>
                  </a:moveTo>
                  <a:lnTo>
                    <a:pt x="175259" y="109728"/>
                  </a:lnTo>
                </a:path>
                <a:path w="321945" h="163194">
                  <a:moveTo>
                    <a:pt x="202691" y="109728"/>
                  </a:moveTo>
                  <a:lnTo>
                    <a:pt x="231647" y="109728"/>
                  </a:lnTo>
                </a:path>
                <a:path w="321945" h="163194">
                  <a:moveTo>
                    <a:pt x="259079" y="109728"/>
                  </a:moveTo>
                  <a:lnTo>
                    <a:pt x="288035" y="109728"/>
                  </a:lnTo>
                </a:path>
                <a:path w="321945" h="163194">
                  <a:moveTo>
                    <a:pt x="33527" y="111252"/>
                  </a:moveTo>
                  <a:lnTo>
                    <a:pt x="60960" y="111252"/>
                  </a:lnTo>
                </a:path>
                <a:path w="321945" h="163194">
                  <a:moveTo>
                    <a:pt x="89915" y="111252"/>
                  </a:moveTo>
                  <a:lnTo>
                    <a:pt x="118871" y="111252"/>
                  </a:lnTo>
                </a:path>
                <a:path w="321945" h="163194">
                  <a:moveTo>
                    <a:pt x="146303" y="111252"/>
                  </a:moveTo>
                  <a:lnTo>
                    <a:pt x="175259" y="111252"/>
                  </a:lnTo>
                </a:path>
                <a:path w="321945" h="163194">
                  <a:moveTo>
                    <a:pt x="202691" y="111252"/>
                  </a:moveTo>
                  <a:lnTo>
                    <a:pt x="231647" y="111252"/>
                  </a:lnTo>
                </a:path>
                <a:path w="321945" h="163194">
                  <a:moveTo>
                    <a:pt x="259079" y="111252"/>
                  </a:moveTo>
                  <a:lnTo>
                    <a:pt x="288035" y="111252"/>
                  </a:lnTo>
                </a:path>
                <a:path w="321945" h="163194">
                  <a:moveTo>
                    <a:pt x="33527" y="112775"/>
                  </a:moveTo>
                  <a:lnTo>
                    <a:pt x="60960" y="112775"/>
                  </a:lnTo>
                </a:path>
                <a:path w="321945" h="163194">
                  <a:moveTo>
                    <a:pt x="89915" y="112775"/>
                  </a:moveTo>
                  <a:lnTo>
                    <a:pt x="118871" y="112775"/>
                  </a:lnTo>
                </a:path>
                <a:path w="321945" h="163194">
                  <a:moveTo>
                    <a:pt x="146303" y="112775"/>
                  </a:moveTo>
                  <a:lnTo>
                    <a:pt x="175259" y="112775"/>
                  </a:lnTo>
                </a:path>
                <a:path w="321945" h="163194">
                  <a:moveTo>
                    <a:pt x="202691" y="112775"/>
                  </a:moveTo>
                  <a:lnTo>
                    <a:pt x="231647" y="112775"/>
                  </a:lnTo>
                </a:path>
                <a:path w="321945" h="163194">
                  <a:moveTo>
                    <a:pt x="259079" y="112775"/>
                  </a:moveTo>
                  <a:lnTo>
                    <a:pt x="288035" y="112775"/>
                  </a:lnTo>
                </a:path>
                <a:path w="321945" h="163194">
                  <a:moveTo>
                    <a:pt x="33527" y="114300"/>
                  </a:moveTo>
                  <a:lnTo>
                    <a:pt x="60960" y="114300"/>
                  </a:lnTo>
                </a:path>
                <a:path w="321945" h="163194">
                  <a:moveTo>
                    <a:pt x="89915" y="114300"/>
                  </a:moveTo>
                  <a:lnTo>
                    <a:pt x="118871" y="114300"/>
                  </a:lnTo>
                </a:path>
                <a:path w="321945" h="163194">
                  <a:moveTo>
                    <a:pt x="146303" y="114300"/>
                  </a:moveTo>
                  <a:lnTo>
                    <a:pt x="175259" y="114300"/>
                  </a:lnTo>
                </a:path>
                <a:path w="321945" h="163194">
                  <a:moveTo>
                    <a:pt x="202691" y="114300"/>
                  </a:moveTo>
                  <a:lnTo>
                    <a:pt x="231647" y="114300"/>
                  </a:lnTo>
                </a:path>
                <a:path w="321945" h="163194">
                  <a:moveTo>
                    <a:pt x="259079" y="114300"/>
                  </a:moveTo>
                  <a:lnTo>
                    <a:pt x="288035" y="114300"/>
                  </a:lnTo>
                </a:path>
                <a:path w="321945" h="163194">
                  <a:moveTo>
                    <a:pt x="33527" y="115824"/>
                  </a:moveTo>
                  <a:lnTo>
                    <a:pt x="60960" y="115824"/>
                  </a:lnTo>
                </a:path>
                <a:path w="321945" h="163194">
                  <a:moveTo>
                    <a:pt x="89915" y="115824"/>
                  </a:moveTo>
                  <a:lnTo>
                    <a:pt x="118871" y="115824"/>
                  </a:lnTo>
                </a:path>
                <a:path w="321945" h="163194">
                  <a:moveTo>
                    <a:pt x="146303" y="115824"/>
                  </a:moveTo>
                  <a:lnTo>
                    <a:pt x="175259" y="115824"/>
                  </a:lnTo>
                </a:path>
                <a:path w="321945" h="163194">
                  <a:moveTo>
                    <a:pt x="202691" y="115824"/>
                  </a:moveTo>
                  <a:lnTo>
                    <a:pt x="231647" y="115824"/>
                  </a:lnTo>
                </a:path>
                <a:path w="321945" h="163194">
                  <a:moveTo>
                    <a:pt x="259079" y="115824"/>
                  </a:moveTo>
                  <a:lnTo>
                    <a:pt x="288035" y="115824"/>
                  </a:lnTo>
                </a:path>
                <a:path w="321945" h="163194">
                  <a:moveTo>
                    <a:pt x="33527" y="117348"/>
                  </a:moveTo>
                  <a:lnTo>
                    <a:pt x="60960" y="117348"/>
                  </a:lnTo>
                </a:path>
                <a:path w="321945" h="163194">
                  <a:moveTo>
                    <a:pt x="89915" y="117348"/>
                  </a:moveTo>
                  <a:lnTo>
                    <a:pt x="118871" y="117348"/>
                  </a:lnTo>
                </a:path>
                <a:path w="321945" h="163194">
                  <a:moveTo>
                    <a:pt x="146303" y="117348"/>
                  </a:moveTo>
                  <a:lnTo>
                    <a:pt x="175259" y="117348"/>
                  </a:lnTo>
                </a:path>
                <a:path w="321945" h="163194">
                  <a:moveTo>
                    <a:pt x="202691" y="117348"/>
                  </a:moveTo>
                  <a:lnTo>
                    <a:pt x="231647" y="117348"/>
                  </a:lnTo>
                </a:path>
                <a:path w="321945" h="163194">
                  <a:moveTo>
                    <a:pt x="259079" y="117348"/>
                  </a:moveTo>
                  <a:lnTo>
                    <a:pt x="288035" y="117348"/>
                  </a:lnTo>
                </a:path>
                <a:path w="321945" h="163194">
                  <a:moveTo>
                    <a:pt x="33527" y="118872"/>
                  </a:moveTo>
                  <a:lnTo>
                    <a:pt x="60960" y="118872"/>
                  </a:lnTo>
                </a:path>
                <a:path w="321945" h="163194">
                  <a:moveTo>
                    <a:pt x="89915" y="118872"/>
                  </a:moveTo>
                  <a:lnTo>
                    <a:pt x="118871" y="118872"/>
                  </a:lnTo>
                </a:path>
                <a:path w="321945" h="163194">
                  <a:moveTo>
                    <a:pt x="146303" y="118872"/>
                  </a:moveTo>
                  <a:lnTo>
                    <a:pt x="175259" y="118872"/>
                  </a:lnTo>
                </a:path>
                <a:path w="321945" h="163194">
                  <a:moveTo>
                    <a:pt x="202691" y="118872"/>
                  </a:moveTo>
                  <a:lnTo>
                    <a:pt x="231647" y="118872"/>
                  </a:lnTo>
                </a:path>
                <a:path w="321945" h="163194">
                  <a:moveTo>
                    <a:pt x="259079" y="118872"/>
                  </a:moveTo>
                  <a:lnTo>
                    <a:pt x="288035" y="118872"/>
                  </a:lnTo>
                </a:path>
                <a:path w="321945" h="163194">
                  <a:moveTo>
                    <a:pt x="33527" y="120396"/>
                  </a:moveTo>
                  <a:lnTo>
                    <a:pt x="60960" y="120396"/>
                  </a:lnTo>
                </a:path>
                <a:path w="321945" h="163194">
                  <a:moveTo>
                    <a:pt x="89915" y="120396"/>
                  </a:moveTo>
                  <a:lnTo>
                    <a:pt x="118871" y="120396"/>
                  </a:lnTo>
                </a:path>
                <a:path w="321945" h="163194">
                  <a:moveTo>
                    <a:pt x="146303" y="120396"/>
                  </a:moveTo>
                  <a:lnTo>
                    <a:pt x="175259" y="120396"/>
                  </a:lnTo>
                </a:path>
                <a:path w="321945" h="163194">
                  <a:moveTo>
                    <a:pt x="202691" y="120396"/>
                  </a:moveTo>
                  <a:lnTo>
                    <a:pt x="231647" y="120396"/>
                  </a:lnTo>
                </a:path>
                <a:path w="321945" h="163194">
                  <a:moveTo>
                    <a:pt x="259079" y="120396"/>
                  </a:moveTo>
                  <a:lnTo>
                    <a:pt x="288035" y="120396"/>
                  </a:lnTo>
                </a:path>
                <a:path w="321945" h="163194">
                  <a:moveTo>
                    <a:pt x="33527" y="121920"/>
                  </a:moveTo>
                  <a:lnTo>
                    <a:pt x="60960" y="121920"/>
                  </a:lnTo>
                </a:path>
                <a:path w="321945" h="163194">
                  <a:moveTo>
                    <a:pt x="89915" y="121920"/>
                  </a:moveTo>
                  <a:lnTo>
                    <a:pt x="118871" y="121920"/>
                  </a:lnTo>
                </a:path>
                <a:path w="321945" h="163194">
                  <a:moveTo>
                    <a:pt x="146303" y="121920"/>
                  </a:moveTo>
                  <a:lnTo>
                    <a:pt x="175259" y="121920"/>
                  </a:lnTo>
                </a:path>
                <a:path w="321945" h="163194">
                  <a:moveTo>
                    <a:pt x="202691" y="121920"/>
                  </a:moveTo>
                  <a:lnTo>
                    <a:pt x="231647" y="121920"/>
                  </a:lnTo>
                </a:path>
                <a:path w="321945" h="163194">
                  <a:moveTo>
                    <a:pt x="259079" y="121920"/>
                  </a:moveTo>
                  <a:lnTo>
                    <a:pt x="288035" y="121920"/>
                  </a:lnTo>
                </a:path>
                <a:path w="321945" h="163194">
                  <a:moveTo>
                    <a:pt x="33527" y="123444"/>
                  </a:moveTo>
                  <a:lnTo>
                    <a:pt x="60960" y="123444"/>
                  </a:lnTo>
                </a:path>
                <a:path w="321945" h="163194">
                  <a:moveTo>
                    <a:pt x="89915" y="123444"/>
                  </a:moveTo>
                  <a:lnTo>
                    <a:pt x="118871" y="123444"/>
                  </a:lnTo>
                </a:path>
                <a:path w="321945" h="163194">
                  <a:moveTo>
                    <a:pt x="146303" y="123444"/>
                  </a:moveTo>
                  <a:lnTo>
                    <a:pt x="175259" y="123444"/>
                  </a:lnTo>
                </a:path>
                <a:path w="321945" h="163194">
                  <a:moveTo>
                    <a:pt x="202691" y="123444"/>
                  </a:moveTo>
                  <a:lnTo>
                    <a:pt x="231647" y="123444"/>
                  </a:lnTo>
                </a:path>
                <a:path w="321945" h="163194">
                  <a:moveTo>
                    <a:pt x="259079" y="123444"/>
                  </a:moveTo>
                  <a:lnTo>
                    <a:pt x="288035" y="123444"/>
                  </a:lnTo>
                </a:path>
                <a:path w="321945" h="163194">
                  <a:moveTo>
                    <a:pt x="33527" y="124968"/>
                  </a:moveTo>
                  <a:lnTo>
                    <a:pt x="60960" y="124968"/>
                  </a:lnTo>
                </a:path>
                <a:path w="321945" h="163194">
                  <a:moveTo>
                    <a:pt x="89915" y="124968"/>
                  </a:moveTo>
                  <a:lnTo>
                    <a:pt x="118871" y="124968"/>
                  </a:lnTo>
                </a:path>
                <a:path w="321945" h="163194">
                  <a:moveTo>
                    <a:pt x="146303" y="124968"/>
                  </a:moveTo>
                  <a:lnTo>
                    <a:pt x="175259" y="124968"/>
                  </a:lnTo>
                </a:path>
                <a:path w="321945" h="163194">
                  <a:moveTo>
                    <a:pt x="202691" y="124968"/>
                  </a:moveTo>
                  <a:lnTo>
                    <a:pt x="231647" y="124968"/>
                  </a:lnTo>
                </a:path>
                <a:path w="321945" h="163194">
                  <a:moveTo>
                    <a:pt x="259079" y="124968"/>
                  </a:moveTo>
                  <a:lnTo>
                    <a:pt x="288035" y="124968"/>
                  </a:lnTo>
                </a:path>
                <a:path w="321945" h="163194">
                  <a:moveTo>
                    <a:pt x="33527" y="126492"/>
                  </a:moveTo>
                  <a:lnTo>
                    <a:pt x="60960" y="126492"/>
                  </a:lnTo>
                </a:path>
                <a:path w="321945" h="163194">
                  <a:moveTo>
                    <a:pt x="89915" y="126492"/>
                  </a:moveTo>
                  <a:lnTo>
                    <a:pt x="118871" y="126492"/>
                  </a:lnTo>
                </a:path>
                <a:path w="321945" h="163194">
                  <a:moveTo>
                    <a:pt x="146303" y="126492"/>
                  </a:moveTo>
                  <a:lnTo>
                    <a:pt x="175259" y="126492"/>
                  </a:lnTo>
                </a:path>
                <a:path w="321945" h="163194">
                  <a:moveTo>
                    <a:pt x="202691" y="126492"/>
                  </a:moveTo>
                  <a:lnTo>
                    <a:pt x="231647" y="126492"/>
                  </a:lnTo>
                </a:path>
                <a:path w="321945" h="163194">
                  <a:moveTo>
                    <a:pt x="259079" y="126492"/>
                  </a:moveTo>
                  <a:lnTo>
                    <a:pt x="288035" y="126492"/>
                  </a:lnTo>
                </a:path>
                <a:path w="321945" h="163194">
                  <a:moveTo>
                    <a:pt x="33527" y="128016"/>
                  </a:moveTo>
                  <a:lnTo>
                    <a:pt x="60960" y="128016"/>
                  </a:lnTo>
                </a:path>
                <a:path w="321945" h="163194">
                  <a:moveTo>
                    <a:pt x="89915" y="128016"/>
                  </a:moveTo>
                  <a:lnTo>
                    <a:pt x="118871" y="128016"/>
                  </a:lnTo>
                </a:path>
                <a:path w="321945" h="163194">
                  <a:moveTo>
                    <a:pt x="146303" y="128016"/>
                  </a:moveTo>
                  <a:lnTo>
                    <a:pt x="175259" y="128016"/>
                  </a:lnTo>
                </a:path>
                <a:path w="321945" h="163194">
                  <a:moveTo>
                    <a:pt x="202691" y="128016"/>
                  </a:moveTo>
                  <a:lnTo>
                    <a:pt x="231647" y="128016"/>
                  </a:lnTo>
                </a:path>
                <a:path w="321945" h="163194">
                  <a:moveTo>
                    <a:pt x="259079" y="128016"/>
                  </a:moveTo>
                  <a:lnTo>
                    <a:pt x="288035" y="128016"/>
                  </a:lnTo>
                </a:path>
                <a:path w="321945" h="163194">
                  <a:moveTo>
                    <a:pt x="33527" y="129540"/>
                  </a:moveTo>
                  <a:lnTo>
                    <a:pt x="60960" y="129540"/>
                  </a:lnTo>
                </a:path>
                <a:path w="321945" h="163194">
                  <a:moveTo>
                    <a:pt x="89915" y="129540"/>
                  </a:moveTo>
                  <a:lnTo>
                    <a:pt x="118871" y="129540"/>
                  </a:lnTo>
                </a:path>
                <a:path w="321945" h="163194">
                  <a:moveTo>
                    <a:pt x="146303" y="129540"/>
                  </a:moveTo>
                  <a:lnTo>
                    <a:pt x="175259" y="129540"/>
                  </a:lnTo>
                </a:path>
                <a:path w="321945" h="163194">
                  <a:moveTo>
                    <a:pt x="202691" y="129540"/>
                  </a:moveTo>
                  <a:lnTo>
                    <a:pt x="231647" y="129540"/>
                  </a:lnTo>
                </a:path>
                <a:path w="321945" h="163194">
                  <a:moveTo>
                    <a:pt x="259079" y="129540"/>
                  </a:moveTo>
                  <a:lnTo>
                    <a:pt x="288035" y="129540"/>
                  </a:lnTo>
                </a:path>
                <a:path w="321945" h="163194">
                  <a:moveTo>
                    <a:pt x="33527" y="131064"/>
                  </a:moveTo>
                  <a:lnTo>
                    <a:pt x="60960" y="131064"/>
                  </a:lnTo>
                </a:path>
                <a:path w="321945" h="163194">
                  <a:moveTo>
                    <a:pt x="89915" y="131064"/>
                  </a:moveTo>
                  <a:lnTo>
                    <a:pt x="118871" y="131064"/>
                  </a:lnTo>
                </a:path>
                <a:path w="321945" h="163194">
                  <a:moveTo>
                    <a:pt x="146303" y="131064"/>
                  </a:moveTo>
                  <a:lnTo>
                    <a:pt x="175259" y="131064"/>
                  </a:lnTo>
                </a:path>
                <a:path w="321945" h="163194">
                  <a:moveTo>
                    <a:pt x="202691" y="131064"/>
                  </a:moveTo>
                  <a:lnTo>
                    <a:pt x="231647" y="131064"/>
                  </a:lnTo>
                </a:path>
                <a:path w="321945" h="163194">
                  <a:moveTo>
                    <a:pt x="259079" y="131064"/>
                  </a:moveTo>
                  <a:lnTo>
                    <a:pt x="288035" y="131064"/>
                  </a:lnTo>
                </a:path>
                <a:path w="321945" h="163194">
                  <a:moveTo>
                    <a:pt x="33527" y="132588"/>
                  </a:moveTo>
                  <a:lnTo>
                    <a:pt x="60960" y="132588"/>
                  </a:lnTo>
                </a:path>
                <a:path w="321945" h="163194">
                  <a:moveTo>
                    <a:pt x="89915" y="132588"/>
                  </a:moveTo>
                  <a:lnTo>
                    <a:pt x="118871" y="132588"/>
                  </a:lnTo>
                </a:path>
                <a:path w="321945" h="163194">
                  <a:moveTo>
                    <a:pt x="146303" y="132588"/>
                  </a:moveTo>
                  <a:lnTo>
                    <a:pt x="175259" y="132588"/>
                  </a:lnTo>
                </a:path>
                <a:path w="321945" h="163194">
                  <a:moveTo>
                    <a:pt x="202691" y="132588"/>
                  </a:moveTo>
                  <a:lnTo>
                    <a:pt x="231647" y="132588"/>
                  </a:lnTo>
                </a:path>
                <a:path w="321945" h="163194">
                  <a:moveTo>
                    <a:pt x="259079" y="132588"/>
                  </a:moveTo>
                  <a:lnTo>
                    <a:pt x="288035" y="132588"/>
                  </a:lnTo>
                </a:path>
                <a:path w="321945" h="163194">
                  <a:moveTo>
                    <a:pt x="33527" y="134112"/>
                  </a:moveTo>
                  <a:lnTo>
                    <a:pt x="60960" y="134112"/>
                  </a:lnTo>
                </a:path>
                <a:path w="321945" h="163194">
                  <a:moveTo>
                    <a:pt x="89915" y="134112"/>
                  </a:moveTo>
                  <a:lnTo>
                    <a:pt x="118871" y="134112"/>
                  </a:lnTo>
                </a:path>
                <a:path w="321945" h="163194">
                  <a:moveTo>
                    <a:pt x="146303" y="134112"/>
                  </a:moveTo>
                  <a:lnTo>
                    <a:pt x="175259" y="134112"/>
                  </a:lnTo>
                </a:path>
                <a:path w="321945" h="163194">
                  <a:moveTo>
                    <a:pt x="202691" y="134112"/>
                  </a:moveTo>
                  <a:lnTo>
                    <a:pt x="231647" y="134112"/>
                  </a:lnTo>
                </a:path>
                <a:path w="321945" h="163194">
                  <a:moveTo>
                    <a:pt x="259079" y="134112"/>
                  </a:moveTo>
                  <a:lnTo>
                    <a:pt x="288035" y="134112"/>
                  </a:lnTo>
                </a:path>
                <a:path w="321945" h="163194">
                  <a:moveTo>
                    <a:pt x="33527" y="135636"/>
                  </a:moveTo>
                  <a:lnTo>
                    <a:pt x="60960" y="135636"/>
                  </a:lnTo>
                </a:path>
                <a:path w="321945" h="163194">
                  <a:moveTo>
                    <a:pt x="89915" y="135636"/>
                  </a:moveTo>
                  <a:lnTo>
                    <a:pt x="118871" y="135636"/>
                  </a:lnTo>
                </a:path>
                <a:path w="321945" h="163194">
                  <a:moveTo>
                    <a:pt x="146303" y="135636"/>
                  </a:moveTo>
                  <a:lnTo>
                    <a:pt x="175259" y="135636"/>
                  </a:lnTo>
                </a:path>
                <a:path w="321945" h="163194">
                  <a:moveTo>
                    <a:pt x="202691" y="135636"/>
                  </a:moveTo>
                  <a:lnTo>
                    <a:pt x="231647" y="135636"/>
                  </a:lnTo>
                </a:path>
                <a:path w="321945" h="163194">
                  <a:moveTo>
                    <a:pt x="259079" y="135636"/>
                  </a:moveTo>
                  <a:lnTo>
                    <a:pt x="288035" y="135636"/>
                  </a:lnTo>
                </a:path>
                <a:path w="321945" h="163194">
                  <a:moveTo>
                    <a:pt x="33527" y="137160"/>
                  </a:moveTo>
                  <a:lnTo>
                    <a:pt x="60960" y="137160"/>
                  </a:lnTo>
                </a:path>
                <a:path w="321945" h="163194">
                  <a:moveTo>
                    <a:pt x="89915" y="137160"/>
                  </a:moveTo>
                  <a:lnTo>
                    <a:pt x="118871" y="137160"/>
                  </a:lnTo>
                </a:path>
                <a:path w="321945" h="163194">
                  <a:moveTo>
                    <a:pt x="146303" y="137160"/>
                  </a:moveTo>
                  <a:lnTo>
                    <a:pt x="175259" y="137160"/>
                  </a:lnTo>
                </a:path>
                <a:path w="321945" h="163194">
                  <a:moveTo>
                    <a:pt x="202691" y="137160"/>
                  </a:moveTo>
                  <a:lnTo>
                    <a:pt x="231647" y="137160"/>
                  </a:lnTo>
                </a:path>
                <a:path w="321945" h="163194">
                  <a:moveTo>
                    <a:pt x="259079" y="137160"/>
                  </a:moveTo>
                  <a:lnTo>
                    <a:pt x="288035" y="137160"/>
                  </a:lnTo>
                </a:path>
                <a:path w="321945" h="163194">
                  <a:moveTo>
                    <a:pt x="33527" y="138684"/>
                  </a:moveTo>
                  <a:lnTo>
                    <a:pt x="60960" y="138684"/>
                  </a:lnTo>
                </a:path>
                <a:path w="321945" h="163194">
                  <a:moveTo>
                    <a:pt x="89915" y="138684"/>
                  </a:moveTo>
                  <a:lnTo>
                    <a:pt x="118871" y="138684"/>
                  </a:lnTo>
                </a:path>
                <a:path w="321945" h="163194">
                  <a:moveTo>
                    <a:pt x="146303" y="138684"/>
                  </a:moveTo>
                  <a:lnTo>
                    <a:pt x="175259" y="138684"/>
                  </a:lnTo>
                </a:path>
                <a:path w="321945" h="163194">
                  <a:moveTo>
                    <a:pt x="202691" y="138684"/>
                  </a:moveTo>
                  <a:lnTo>
                    <a:pt x="231647" y="138684"/>
                  </a:lnTo>
                </a:path>
                <a:path w="321945" h="163194">
                  <a:moveTo>
                    <a:pt x="259079" y="138684"/>
                  </a:moveTo>
                  <a:lnTo>
                    <a:pt x="288035" y="138684"/>
                  </a:lnTo>
                </a:path>
                <a:path w="321945" h="163194">
                  <a:moveTo>
                    <a:pt x="33527" y="140208"/>
                  </a:moveTo>
                  <a:lnTo>
                    <a:pt x="60960" y="140208"/>
                  </a:lnTo>
                </a:path>
                <a:path w="321945" h="163194">
                  <a:moveTo>
                    <a:pt x="89915" y="140208"/>
                  </a:moveTo>
                  <a:lnTo>
                    <a:pt x="118871" y="140208"/>
                  </a:lnTo>
                </a:path>
                <a:path w="321945" h="163194">
                  <a:moveTo>
                    <a:pt x="146303" y="140208"/>
                  </a:moveTo>
                  <a:lnTo>
                    <a:pt x="175259" y="140208"/>
                  </a:lnTo>
                </a:path>
                <a:path w="321945" h="163194">
                  <a:moveTo>
                    <a:pt x="202691" y="140208"/>
                  </a:moveTo>
                  <a:lnTo>
                    <a:pt x="231647" y="140208"/>
                  </a:lnTo>
                </a:path>
                <a:path w="321945" h="163194">
                  <a:moveTo>
                    <a:pt x="259079" y="140208"/>
                  </a:moveTo>
                  <a:lnTo>
                    <a:pt x="288035" y="140208"/>
                  </a:lnTo>
                </a:path>
                <a:path w="321945" h="163194">
                  <a:moveTo>
                    <a:pt x="33527" y="141732"/>
                  </a:moveTo>
                  <a:lnTo>
                    <a:pt x="60960" y="141732"/>
                  </a:lnTo>
                </a:path>
                <a:path w="321945" h="163194">
                  <a:moveTo>
                    <a:pt x="89915" y="141732"/>
                  </a:moveTo>
                  <a:lnTo>
                    <a:pt x="118871" y="141732"/>
                  </a:lnTo>
                </a:path>
                <a:path w="321945" h="163194">
                  <a:moveTo>
                    <a:pt x="146303" y="141732"/>
                  </a:moveTo>
                  <a:lnTo>
                    <a:pt x="175259" y="141732"/>
                  </a:lnTo>
                </a:path>
                <a:path w="321945" h="163194">
                  <a:moveTo>
                    <a:pt x="202691" y="141732"/>
                  </a:moveTo>
                  <a:lnTo>
                    <a:pt x="231647" y="141732"/>
                  </a:lnTo>
                </a:path>
                <a:path w="321945" h="163194">
                  <a:moveTo>
                    <a:pt x="259079" y="141732"/>
                  </a:moveTo>
                  <a:lnTo>
                    <a:pt x="288035" y="141732"/>
                  </a:lnTo>
                </a:path>
                <a:path w="321945" h="163194">
                  <a:moveTo>
                    <a:pt x="33527" y="143256"/>
                  </a:moveTo>
                  <a:lnTo>
                    <a:pt x="60960" y="143256"/>
                  </a:lnTo>
                </a:path>
                <a:path w="321945" h="163194">
                  <a:moveTo>
                    <a:pt x="89915" y="143256"/>
                  </a:moveTo>
                  <a:lnTo>
                    <a:pt x="118871" y="143256"/>
                  </a:lnTo>
                </a:path>
                <a:path w="321945" h="163194">
                  <a:moveTo>
                    <a:pt x="146303" y="143256"/>
                  </a:moveTo>
                  <a:lnTo>
                    <a:pt x="175259" y="143256"/>
                  </a:lnTo>
                </a:path>
                <a:path w="321945" h="163194">
                  <a:moveTo>
                    <a:pt x="202691" y="143256"/>
                  </a:moveTo>
                  <a:lnTo>
                    <a:pt x="231647" y="143256"/>
                  </a:lnTo>
                </a:path>
                <a:path w="321945" h="163194">
                  <a:moveTo>
                    <a:pt x="259079" y="143256"/>
                  </a:moveTo>
                  <a:lnTo>
                    <a:pt x="288035" y="143256"/>
                  </a:lnTo>
                </a:path>
                <a:path w="321945" h="163194">
                  <a:moveTo>
                    <a:pt x="33527" y="144780"/>
                  </a:moveTo>
                  <a:lnTo>
                    <a:pt x="60960" y="144780"/>
                  </a:lnTo>
                </a:path>
                <a:path w="321945" h="163194">
                  <a:moveTo>
                    <a:pt x="89915" y="144780"/>
                  </a:moveTo>
                  <a:lnTo>
                    <a:pt x="118871" y="144780"/>
                  </a:lnTo>
                </a:path>
                <a:path w="321945" h="163194">
                  <a:moveTo>
                    <a:pt x="146303" y="144780"/>
                  </a:moveTo>
                  <a:lnTo>
                    <a:pt x="175259" y="144780"/>
                  </a:lnTo>
                </a:path>
                <a:path w="321945" h="163194">
                  <a:moveTo>
                    <a:pt x="202691" y="144780"/>
                  </a:moveTo>
                  <a:lnTo>
                    <a:pt x="231647" y="144780"/>
                  </a:lnTo>
                </a:path>
                <a:path w="321945" h="163194">
                  <a:moveTo>
                    <a:pt x="259079" y="144780"/>
                  </a:moveTo>
                  <a:lnTo>
                    <a:pt x="288035" y="144780"/>
                  </a:lnTo>
                </a:path>
                <a:path w="321945" h="163194">
                  <a:moveTo>
                    <a:pt x="33527" y="146304"/>
                  </a:moveTo>
                  <a:lnTo>
                    <a:pt x="60960" y="146304"/>
                  </a:lnTo>
                </a:path>
                <a:path w="321945" h="163194">
                  <a:moveTo>
                    <a:pt x="89915" y="146304"/>
                  </a:moveTo>
                  <a:lnTo>
                    <a:pt x="118871" y="146304"/>
                  </a:lnTo>
                </a:path>
                <a:path w="321945" h="163194">
                  <a:moveTo>
                    <a:pt x="146303" y="146304"/>
                  </a:moveTo>
                  <a:lnTo>
                    <a:pt x="175259" y="146304"/>
                  </a:lnTo>
                </a:path>
                <a:path w="321945" h="163194">
                  <a:moveTo>
                    <a:pt x="202691" y="146304"/>
                  </a:moveTo>
                  <a:lnTo>
                    <a:pt x="231647" y="146304"/>
                  </a:lnTo>
                </a:path>
                <a:path w="321945" h="163194">
                  <a:moveTo>
                    <a:pt x="259079" y="146304"/>
                  </a:moveTo>
                  <a:lnTo>
                    <a:pt x="288035" y="146304"/>
                  </a:lnTo>
                </a:path>
                <a:path w="321945" h="163194">
                  <a:moveTo>
                    <a:pt x="33527" y="147828"/>
                  </a:moveTo>
                  <a:lnTo>
                    <a:pt x="60960" y="147828"/>
                  </a:lnTo>
                </a:path>
                <a:path w="321945" h="163194">
                  <a:moveTo>
                    <a:pt x="89915" y="147828"/>
                  </a:moveTo>
                  <a:lnTo>
                    <a:pt x="118871" y="147828"/>
                  </a:lnTo>
                </a:path>
                <a:path w="321945" h="163194">
                  <a:moveTo>
                    <a:pt x="146303" y="147828"/>
                  </a:moveTo>
                  <a:lnTo>
                    <a:pt x="175259" y="147828"/>
                  </a:lnTo>
                </a:path>
                <a:path w="321945" h="163194">
                  <a:moveTo>
                    <a:pt x="202691" y="147828"/>
                  </a:moveTo>
                  <a:lnTo>
                    <a:pt x="231647" y="147828"/>
                  </a:lnTo>
                </a:path>
                <a:path w="321945" h="163194">
                  <a:moveTo>
                    <a:pt x="259079" y="147828"/>
                  </a:moveTo>
                  <a:lnTo>
                    <a:pt x="288035" y="147828"/>
                  </a:lnTo>
                </a:path>
                <a:path w="321945" h="163194">
                  <a:moveTo>
                    <a:pt x="33527" y="149352"/>
                  </a:moveTo>
                  <a:lnTo>
                    <a:pt x="60960" y="149352"/>
                  </a:lnTo>
                </a:path>
                <a:path w="321945" h="163194">
                  <a:moveTo>
                    <a:pt x="89915" y="149352"/>
                  </a:moveTo>
                  <a:lnTo>
                    <a:pt x="118871" y="149352"/>
                  </a:lnTo>
                </a:path>
                <a:path w="321945" h="163194">
                  <a:moveTo>
                    <a:pt x="146303" y="149352"/>
                  </a:moveTo>
                  <a:lnTo>
                    <a:pt x="175259" y="149352"/>
                  </a:lnTo>
                </a:path>
                <a:path w="321945" h="163194">
                  <a:moveTo>
                    <a:pt x="202691" y="149352"/>
                  </a:moveTo>
                  <a:lnTo>
                    <a:pt x="231647" y="149352"/>
                  </a:lnTo>
                </a:path>
                <a:path w="321945" h="163194">
                  <a:moveTo>
                    <a:pt x="259079" y="149352"/>
                  </a:moveTo>
                  <a:lnTo>
                    <a:pt x="288035" y="149352"/>
                  </a:lnTo>
                </a:path>
                <a:path w="321945" h="163194">
                  <a:moveTo>
                    <a:pt x="33527" y="150875"/>
                  </a:moveTo>
                  <a:lnTo>
                    <a:pt x="60960" y="150875"/>
                  </a:lnTo>
                </a:path>
                <a:path w="321945" h="163194">
                  <a:moveTo>
                    <a:pt x="89915" y="150875"/>
                  </a:moveTo>
                  <a:lnTo>
                    <a:pt x="118871" y="150875"/>
                  </a:lnTo>
                </a:path>
                <a:path w="321945" h="163194">
                  <a:moveTo>
                    <a:pt x="146303" y="150875"/>
                  </a:moveTo>
                  <a:lnTo>
                    <a:pt x="175259" y="150875"/>
                  </a:lnTo>
                </a:path>
                <a:path w="321945" h="163194">
                  <a:moveTo>
                    <a:pt x="202691" y="150875"/>
                  </a:moveTo>
                  <a:lnTo>
                    <a:pt x="231647" y="150875"/>
                  </a:lnTo>
                </a:path>
                <a:path w="321945" h="163194">
                  <a:moveTo>
                    <a:pt x="259079" y="150875"/>
                  </a:moveTo>
                  <a:lnTo>
                    <a:pt x="288035" y="150875"/>
                  </a:lnTo>
                </a:path>
                <a:path w="321945" h="163194">
                  <a:moveTo>
                    <a:pt x="33527" y="152400"/>
                  </a:moveTo>
                  <a:lnTo>
                    <a:pt x="60960" y="152400"/>
                  </a:lnTo>
                </a:path>
                <a:path w="321945" h="163194">
                  <a:moveTo>
                    <a:pt x="89915" y="152400"/>
                  </a:moveTo>
                  <a:lnTo>
                    <a:pt x="118871" y="152400"/>
                  </a:lnTo>
                </a:path>
                <a:path w="321945" h="163194">
                  <a:moveTo>
                    <a:pt x="146303" y="152400"/>
                  </a:moveTo>
                  <a:lnTo>
                    <a:pt x="175259" y="152400"/>
                  </a:lnTo>
                </a:path>
                <a:path w="321945" h="163194">
                  <a:moveTo>
                    <a:pt x="202691" y="152400"/>
                  </a:moveTo>
                  <a:lnTo>
                    <a:pt x="231647" y="152400"/>
                  </a:lnTo>
                </a:path>
                <a:path w="321945" h="163194">
                  <a:moveTo>
                    <a:pt x="259079" y="152400"/>
                  </a:moveTo>
                  <a:lnTo>
                    <a:pt x="288035" y="152400"/>
                  </a:lnTo>
                </a:path>
                <a:path w="321945" h="163194">
                  <a:moveTo>
                    <a:pt x="33527" y="153924"/>
                  </a:moveTo>
                  <a:lnTo>
                    <a:pt x="60960" y="153924"/>
                  </a:lnTo>
                </a:path>
                <a:path w="321945" h="163194">
                  <a:moveTo>
                    <a:pt x="89915" y="153924"/>
                  </a:moveTo>
                  <a:lnTo>
                    <a:pt x="118871" y="153924"/>
                  </a:lnTo>
                </a:path>
                <a:path w="321945" h="163194">
                  <a:moveTo>
                    <a:pt x="146303" y="153924"/>
                  </a:moveTo>
                  <a:lnTo>
                    <a:pt x="175259" y="153924"/>
                  </a:lnTo>
                </a:path>
                <a:path w="321945" h="163194">
                  <a:moveTo>
                    <a:pt x="202691" y="153924"/>
                  </a:moveTo>
                  <a:lnTo>
                    <a:pt x="231647" y="153924"/>
                  </a:lnTo>
                </a:path>
                <a:path w="321945" h="163194">
                  <a:moveTo>
                    <a:pt x="259079" y="153924"/>
                  </a:moveTo>
                  <a:lnTo>
                    <a:pt x="288035" y="153924"/>
                  </a:lnTo>
                </a:path>
                <a:path w="321945" h="163194">
                  <a:moveTo>
                    <a:pt x="33527" y="155448"/>
                  </a:moveTo>
                  <a:lnTo>
                    <a:pt x="60960" y="155448"/>
                  </a:lnTo>
                </a:path>
                <a:path w="321945" h="163194">
                  <a:moveTo>
                    <a:pt x="89915" y="155448"/>
                  </a:moveTo>
                  <a:lnTo>
                    <a:pt x="118871" y="155448"/>
                  </a:lnTo>
                </a:path>
                <a:path w="321945" h="163194">
                  <a:moveTo>
                    <a:pt x="146303" y="155448"/>
                  </a:moveTo>
                  <a:lnTo>
                    <a:pt x="175259" y="155448"/>
                  </a:lnTo>
                </a:path>
                <a:path w="321945" h="163194">
                  <a:moveTo>
                    <a:pt x="202691" y="155448"/>
                  </a:moveTo>
                  <a:lnTo>
                    <a:pt x="231647" y="155448"/>
                  </a:lnTo>
                </a:path>
                <a:path w="321945" h="163194">
                  <a:moveTo>
                    <a:pt x="259079" y="155448"/>
                  </a:moveTo>
                  <a:lnTo>
                    <a:pt x="288035" y="155448"/>
                  </a:lnTo>
                </a:path>
                <a:path w="321945" h="163194">
                  <a:moveTo>
                    <a:pt x="33527" y="156972"/>
                  </a:moveTo>
                  <a:lnTo>
                    <a:pt x="60960" y="156972"/>
                  </a:lnTo>
                </a:path>
                <a:path w="321945" h="163194">
                  <a:moveTo>
                    <a:pt x="89915" y="156972"/>
                  </a:moveTo>
                  <a:lnTo>
                    <a:pt x="118871" y="156972"/>
                  </a:lnTo>
                </a:path>
                <a:path w="321945" h="163194">
                  <a:moveTo>
                    <a:pt x="146303" y="156972"/>
                  </a:moveTo>
                  <a:lnTo>
                    <a:pt x="175259" y="156972"/>
                  </a:lnTo>
                </a:path>
                <a:path w="321945" h="163194">
                  <a:moveTo>
                    <a:pt x="202691" y="156972"/>
                  </a:moveTo>
                  <a:lnTo>
                    <a:pt x="231647" y="156972"/>
                  </a:lnTo>
                </a:path>
                <a:path w="321945" h="163194">
                  <a:moveTo>
                    <a:pt x="259079" y="156972"/>
                  </a:moveTo>
                  <a:lnTo>
                    <a:pt x="288035" y="156972"/>
                  </a:lnTo>
                </a:path>
                <a:path w="321945" h="163194">
                  <a:moveTo>
                    <a:pt x="33527" y="158496"/>
                  </a:moveTo>
                  <a:lnTo>
                    <a:pt x="60960" y="158496"/>
                  </a:lnTo>
                </a:path>
                <a:path w="321945" h="163194">
                  <a:moveTo>
                    <a:pt x="89915" y="158496"/>
                  </a:moveTo>
                  <a:lnTo>
                    <a:pt x="118871" y="158496"/>
                  </a:lnTo>
                </a:path>
                <a:path w="321945" h="163194">
                  <a:moveTo>
                    <a:pt x="146303" y="158496"/>
                  </a:moveTo>
                  <a:lnTo>
                    <a:pt x="175259" y="158496"/>
                  </a:lnTo>
                </a:path>
                <a:path w="321945" h="163194">
                  <a:moveTo>
                    <a:pt x="202691" y="158496"/>
                  </a:moveTo>
                  <a:lnTo>
                    <a:pt x="231647" y="158496"/>
                  </a:lnTo>
                </a:path>
                <a:path w="321945" h="163194">
                  <a:moveTo>
                    <a:pt x="259079" y="158496"/>
                  </a:moveTo>
                  <a:lnTo>
                    <a:pt x="288035" y="158496"/>
                  </a:lnTo>
                </a:path>
                <a:path w="321945" h="163194">
                  <a:moveTo>
                    <a:pt x="33527" y="160020"/>
                  </a:moveTo>
                  <a:lnTo>
                    <a:pt x="60960" y="160020"/>
                  </a:lnTo>
                </a:path>
                <a:path w="321945" h="163194">
                  <a:moveTo>
                    <a:pt x="89915" y="160020"/>
                  </a:moveTo>
                  <a:lnTo>
                    <a:pt x="118871" y="160020"/>
                  </a:lnTo>
                </a:path>
                <a:path w="321945" h="163194">
                  <a:moveTo>
                    <a:pt x="146303" y="160020"/>
                  </a:moveTo>
                  <a:lnTo>
                    <a:pt x="175259" y="160020"/>
                  </a:lnTo>
                </a:path>
                <a:path w="321945" h="163194">
                  <a:moveTo>
                    <a:pt x="202691" y="160020"/>
                  </a:moveTo>
                  <a:lnTo>
                    <a:pt x="231647" y="160020"/>
                  </a:lnTo>
                </a:path>
                <a:path w="321945" h="163194">
                  <a:moveTo>
                    <a:pt x="259079" y="160020"/>
                  </a:moveTo>
                  <a:lnTo>
                    <a:pt x="288035" y="160020"/>
                  </a:lnTo>
                </a:path>
                <a:path w="321945" h="163194">
                  <a:moveTo>
                    <a:pt x="33527" y="161544"/>
                  </a:moveTo>
                  <a:lnTo>
                    <a:pt x="60960" y="161544"/>
                  </a:lnTo>
                </a:path>
                <a:path w="321945" h="163194">
                  <a:moveTo>
                    <a:pt x="89915" y="161544"/>
                  </a:moveTo>
                  <a:lnTo>
                    <a:pt x="118871" y="161544"/>
                  </a:lnTo>
                </a:path>
                <a:path w="321945" h="163194">
                  <a:moveTo>
                    <a:pt x="146303" y="161544"/>
                  </a:moveTo>
                  <a:lnTo>
                    <a:pt x="175259" y="161544"/>
                  </a:lnTo>
                </a:path>
                <a:path w="321945" h="163194">
                  <a:moveTo>
                    <a:pt x="202691" y="161544"/>
                  </a:moveTo>
                  <a:lnTo>
                    <a:pt x="231647" y="161544"/>
                  </a:lnTo>
                </a:path>
                <a:path w="321945" h="163194">
                  <a:moveTo>
                    <a:pt x="259079" y="161544"/>
                  </a:moveTo>
                  <a:lnTo>
                    <a:pt x="288035" y="161544"/>
                  </a:lnTo>
                </a:path>
                <a:path w="321945" h="163194">
                  <a:moveTo>
                    <a:pt x="33527" y="163068"/>
                  </a:moveTo>
                  <a:lnTo>
                    <a:pt x="60960" y="163068"/>
                  </a:lnTo>
                </a:path>
                <a:path w="321945" h="163194">
                  <a:moveTo>
                    <a:pt x="89915" y="163068"/>
                  </a:moveTo>
                  <a:lnTo>
                    <a:pt x="118871" y="163068"/>
                  </a:lnTo>
                </a:path>
                <a:path w="321945" h="163194">
                  <a:moveTo>
                    <a:pt x="146303" y="163068"/>
                  </a:moveTo>
                  <a:lnTo>
                    <a:pt x="175259" y="163068"/>
                  </a:lnTo>
                </a:path>
                <a:path w="321945" h="163194">
                  <a:moveTo>
                    <a:pt x="202691" y="163068"/>
                  </a:moveTo>
                  <a:lnTo>
                    <a:pt x="231647" y="1630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5172" y="1815083"/>
              <a:ext cx="350520" cy="655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00600" y="1881377"/>
              <a:ext cx="358140" cy="20320"/>
            </a:xfrm>
            <a:custGeom>
              <a:avLst/>
              <a:gdLst/>
              <a:ahLst/>
              <a:cxnLst/>
              <a:rect l="l" t="t" r="r" b="b"/>
              <a:pathLst>
                <a:path w="358139" h="20319">
                  <a:moveTo>
                    <a:pt x="1524" y="0"/>
                  </a:moveTo>
                  <a:lnTo>
                    <a:pt x="356615" y="0"/>
                  </a:lnTo>
                </a:path>
                <a:path w="358139" h="20319">
                  <a:moveTo>
                    <a:pt x="0" y="1524"/>
                  </a:moveTo>
                  <a:lnTo>
                    <a:pt x="358140" y="1524"/>
                  </a:lnTo>
                </a:path>
                <a:path w="358139" h="20319">
                  <a:moveTo>
                    <a:pt x="0" y="3048"/>
                  </a:moveTo>
                  <a:lnTo>
                    <a:pt x="358140" y="3048"/>
                  </a:lnTo>
                </a:path>
                <a:path w="358139" h="20319">
                  <a:moveTo>
                    <a:pt x="0" y="4572"/>
                  </a:moveTo>
                  <a:lnTo>
                    <a:pt x="358140" y="4572"/>
                  </a:lnTo>
                </a:path>
                <a:path w="358139" h="20319">
                  <a:moveTo>
                    <a:pt x="0" y="6096"/>
                  </a:moveTo>
                  <a:lnTo>
                    <a:pt x="358140" y="6096"/>
                  </a:lnTo>
                </a:path>
                <a:path w="358139" h="20319">
                  <a:moveTo>
                    <a:pt x="0" y="7620"/>
                  </a:moveTo>
                  <a:lnTo>
                    <a:pt x="358140" y="7620"/>
                  </a:lnTo>
                </a:path>
                <a:path w="358139" h="20319">
                  <a:moveTo>
                    <a:pt x="0" y="9144"/>
                  </a:moveTo>
                  <a:lnTo>
                    <a:pt x="358140" y="9144"/>
                  </a:lnTo>
                </a:path>
                <a:path w="358139" h="20319">
                  <a:moveTo>
                    <a:pt x="0" y="10668"/>
                  </a:moveTo>
                  <a:lnTo>
                    <a:pt x="358140" y="10668"/>
                  </a:lnTo>
                </a:path>
                <a:path w="358139" h="20319">
                  <a:moveTo>
                    <a:pt x="0" y="12192"/>
                  </a:moveTo>
                  <a:lnTo>
                    <a:pt x="358140" y="12192"/>
                  </a:lnTo>
                </a:path>
                <a:path w="358139" h="20319">
                  <a:moveTo>
                    <a:pt x="0" y="13716"/>
                  </a:moveTo>
                  <a:lnTo>
                    <a:pt x="358140" y="13716"/>
                  </a:lnTo>
                </a:path>
                <a:path w="358139" h="20319">
                  <a:moveTo>
                    <a:pt x="0" y="15240"/>
                  </a:moveTo>
                  <a:lnTo>
                    <a:pt x="358140" y="15240"/>
                  </a:lnTo>
                </a:path>
                <a:path w="358139" h="20319">
                  <a:moveTo>
                    <a:pt x="0" y="16764"/>
                  </a:moveTo>
                  <a:lnTo>
                    <a:pt x="358140" y="16764"/>
                  </a:lnTo>
                </a:path>
                <a:path w="358139" h="20319">
                  <a:moveTo>
                    <a:pt x="0" y="18288"/>
                  </a:moveTo>
                  <a:lnTo>
                    <a:pt x="358140" y="18288"/>
                  </a:lnTo>
                </a:path>
                <a:path w="358139" h="20319">
                  <a:moveTo>
                    <a:pt x="0" y="19812"/>
                  </a:moveTo>
                  <a:lnTo>
                    <a:pt x="358140" y="198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  <p:extLst>
      <p:ext uri="{BB962C8B-B14F-4D97-AF65-F5344CB8AC3E}">
        <p14:creationId xmlns:p14="http://schemas.microsoft.com/office/powerpoint/2010/main" val="26579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5625" y="1509516"/>
            <a:ext cx="9373809" cy="5232574"/>
            <a:chOff x="496824" y="1926336"/>
            <a:chExt cx="9303004" cy="4685030"/>
          </a:xfrm>
        </p:grpSpPr>
        <p:sp>
          <p:nvSpPr>
            <p:cNvPr id="3" name="object 3"/>
            <p:cNvSpPr/>
            <p:nvPr/>
          </p:nvSpPr>
          <p:spPr>
            <a:xfrm>
              <a:off x="499872" y="1929383"/>
              <a:ext cx="9296400" cy="4680585"/>
            </a:xfrm>
            <a:custGeom>
              <a:avLst/>
              <a:gdLst/>
              <a:ahLst/>
              <a:cxnLst/>
              <a:rect l="l" t="t" r="r" b="b"/>
              <a:pathLst>
                <a:path w="9296400" h="4680584">
                  <a:moveTo>
                    <a:pt x="9296399" y="4680203"/>
                  </a:moveTo>
                  <a:lnTo>
                    <a:pt x="9296399" y="0"/>
                  </a:lnTo>
                  <a:lnTo>
                    <a:pt x="0" y="0"/>
                  </a:lnTo>
                  <a:lnTo>
                    <a:pt x="0" y="4680203"/>
                  </a:lnTo>
                  <a:lnTo>
                    <a:pt x="9296399" y="468020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496824" y="1926336"/>
              <a:ext cx="9302750" cy="4685030"/>
            </a:xfrm>
            <a:custGeom>
              <a:avLst/>
              <a:gdLst/>
              <a:ahLst/>
              <a:cxnLst/>
              <a:rect l="l" t="t" r="r" b="b"/>
              <a:pathLst>
                <a:path w="9302750" h="4685030">
                  <a:moveTo>
                    <a:pt x="9302496" y="4684776"/>
                  </a:moveTo>
                  <a:lnTo>
                    <a:pt x="9302496" y="0"/>
                  </a:lnTo>
                  <a:lnTo>
                    <a:pt x="0" y="0"/>
                  </a:lnTo>
                  <a:lnTo>
                    <a:pt x="0" y="4684776"/>
                  </a:lnTo>
                  <a:lnTo>
                    <a:pt x="3048" y="4684776"/>
                  </a:lnTo>
                  <a:lnTo>
                    <a:pt x="3048" y="4572"/>
                  </a:lnTo>
                  <a:lnTo>
                    <a:pt x="6096" y="3048"/>
                  </a:lnTo>
                  <a:lnTo>
                    <a:pt x="6096" y="4572"/>
                  </a:lnTo>
                  <a:lnTo>
                    <a:pt x="9297924" y="4572"/>
                  </a:lnTo>
                  <a:lnTo>
                    <a:pt x="9297924" y="3048"/>
                  </a:lnTo>
                  <a:lnTo>
                    <a:pt x="9299448" y="4572"/>
                  </a:lnTo>
                  <a:lnTo>
                    <a:pt x="9299448" y="4684776"/>
                  </a:lnTo>
                  <a:lnTo>
                    <a:pt x="9302496" y="4684776"/>
                  </a:lnTo>
                  <a:close/>
                </a:path>
                <a:path w="9302750" h="4685030">
                  <a:moveTo>
                    <a:pt x="6096" y="4572"/>
                  </a:moveTo>
                  <a:lnTo>
                    <a:pt x="6096" y="3048"/>
                  </a:lnTo>
                  <a:lnTo>
                    <a:pt x="3048" y="4572"/>
                  </a:lnTo>
                  <a:lnTo>
                    <a:pt x="6096" y="4572"/>
                  </a:lnTo>
                  <a:close/>
                </a:path>
                <a:path w="9302750" h="4685030">
                  <a:moveTo>
                    <a:pt x="6096" y="4680204"/>
                  </a:moveTo>
                  <a:lnTo>
                    <a:pt x="6096" y="4572"/>
                  </a:lnTo>
                  <a:lnTo>
                    <a:pt x="3048" y="4572"/>
                  </a:lnTo>
                  <a:lnTo>
                    <a:pt x="3048" y="4680204"/>
                  </a:lnTo>
                  <a:lnTo>
                    <a:pt x="6096" y="4680204"/>
                  </a:lnTo>
                  <a:close/>
                </a:path>
                <a:path w="9302750" h="4685030">
                  <a:moveTo>
                    <a:pt x="9299448" y="4680204"/>
                  </a:moveTo>
                  <a:lnTo>
                    <a:pt x="3048" y="4680204"/>
                  </a:lnTo>
                  <a:lnTo>
                    <a:pt x="6096" y="4683252"/>
                  </a:lnTo>
                  <a:lnTo>
                    <a:pt x="6096" y="4684776"/>
                  </a:lnTo>
                  <a:lnTo>
                    <a:pt x="9297924" y="4684776"/>
                  </a:lnTo>
                  <a:lnTo>
                    <a:pt x="9297924" y="4683252"/>
                  </a:lnTo>
                  <a:lnTo>
                    <a:pt x="9299448" y="4680204"/>
                  </a:lnTo>
                  <a:close/>
                </a:path>
                <a:path w="9302750" h="4685030">
                  <a:moveTo>
                    <a:pt x="6096" y="4684776"/>
                  </a:moveTo>
                  <a:lnTo>
                    <a:pt x="6096" y="4683252"/>
                  </a:lnTo>
                  <a:lnTo>
                    <a:pt x="3048" y="4680204"/>
                  </a:lnTo>
                  <a:lnTo>
                    <a:pt x="3048" y="4684776"/>
                  </a:lnTo>
                  <a:lnTo>
                    <a:pt x="6096" y="4684776"/>
                  </a:lnTo>
                  <a:close/>
                </a:path>
                <a:path w="9302750" h="4685030">
                  <a:moveTo>
                    <a:pt x="9299448" y="4572"/>
                  </a:moveTo>
                  <a:lnTo>
                    <a:pt x="9297924" y="3048"/>
                  </a:lnTo>
                  <a:lnTo>
                    <a:pt x="9297924" y="4572"/>
                  </a:lnTo>
                  <a:lnTo>
                    <a:pt x="9299448" y="4572"/>
                  </a:lnTo>
                  <a:close/>
                </a:path>
                <a:path w="9302750" h="4685030">
                  <a:moveTo>
                    <a:pt x="9299448" y="4680204"/>
                  </a:moveTo>
                  <a:lnTo>
                    <a:pt x="9299448" y="4572"/>
                  </a:lnTo>
                  <a:lnTo>
                    <a:pt x="9297924" y="4572"/>
                  </a:lnTo>
                  <a:lnTo>
                    <a:pt x="9297924" y="4680204"/>
                  </a:lnTo>
                  <a:lnTo>
                    <a:pt x="9299448" y="4680204"/>
                  </a:lnTo>
                  <a:close/>
                </a:path>
                <a:path w="9302750" h="4685030">
                  <a:moveTo>
                    <a:pt x="9299448" y="4684776"/>
                  </a:moveTo>
                  <a:lnTo>
                    <a:pt x="9299448" y="4680204"/>
                  </a:lnTo>
                  <a:lnTo>
                    <a:pt x="9297924" y="4683252"/>
                  </a:lnTo>
                  <a:lnTo>
                    <a:pt x="9297924" y="4684776"/>
                  </a:lnTo>
                  <a:lnTo>
                    <a:pt x="9299448" y="4684776"/>
                  </a:lnTo>
                  <a:close/>
                </a:path>
              </a:pathLst>
            </a:custGeom>
            <a:solidFill>
              <a:srgbClr val="5A9AD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836419" y="1929383"/>
              <a:ext cx="4680585" cy="4680585"/>
            </a:xfrm>
            <a:custGeom>
              <a:avLst/>
              <a:gdLst/>
              <a:ahLst/>
              <a:cxnLst/>
              <a:rect l="l" t="t" r="r" b="b"/>
              <a:pathLst>
                <a:path w="4680584" h="4680584">
                  <a:moveTo>
                    <a:pt x="4680203" y="4680203"/>
                  </a:moveTo>
                  <a:lnTo>
                    <a:pt x="2339339" y="0"/>
                  </a:lnTo>
                  <a:lnTo>
                    <a:pt x="0" y="4680203"/>
                  </a:lnTo>
                  <a:lnTo>
                    <a:pt x="4680203" y="4680203"/>
                  </a:lnTo>
                  <a:close/>
                </a:path>
              </a:pathLst>
            </a:custGeom>
            <a:solidFill>
              <a:srgbClr val="2F549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6471" y="2576322"/>
              <a:ext cx="5733287" cy="8785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74948" y="2708148"/>
              <a:ext cx="5547360" cy="748665"/>
            </a:xfrm>
            <a:custGeom>
              <a:avLst/>
              <a:gdLst/>
              <a:ahLst/>
              <a:cxnLst/>
              <a:rect l="l" t="t" r="r" b="b"/>
              <a:pathLst>
                <a:path w="5547359" h="748664">
                  <a:moveTo>
                    <a:pt x="5547360" y="621792"/>
                  </a:moveTo>
                  <a:lnTo>
                    <a:pt x="5547360" y="126492"/>
                  </a:lnTo>
                  <a:lnTo>
                    <a:pt x="5545836" y="112776"/>
                  </a:lnTo>
                  <a:lnTo>
                    <a:pt x="5532120" y="65532"/>
                  </a:lnTo>
                  <a:lnTo>
                    <a:pt x="5490972" y="21336"/>
                  </a:lnTo>
                  <a:lnTo>
                    <a:pt x="5445252" y="1524"/>
                  </a:lnTo>
                  <a:lnTo>
                    <a:pt x="5433060" y="0"/>
                  </a:lnTo>
                  <a:lnTo>
                    <a:pt x="112776" y="0"/>
                  </a:lnTo>
                  <a:lnTo>
                    <a:pt x="54864" y="21336"/>
                  </a:lnTo>
                  <a:lnTo>
                    <a:pt x="21336" y="54864"/>
                  </a:lnTo>
                  <a:lnTo>
                    <a:pt x="1524" y="100584"/>
                  </a:lnTo>
                  <a:lnTo>
                    <a:pt x="0" y="112776"/>
                  </a:lnTo>
                  <a:lnTo>
                    <a:pt x="0" y="635508"/>
                  </a:lnTo>
                  <a:lnTo>
                    <a:pt x="1524" y="647700"/>
                  </a:lnTo>
                  <a:lnTo>
                    <a:pt x="4572" y="659892"/>
                  </a:lnTo>
                  <a:lnTo>
                    <a:pt x="4572" y="114300"/>
                  </a:lnTo>
                  <a:lnTo>
                    <a:pt x="10668" y="89916"/>
                  </a:lnTo>
                  <a:lnTo>
                    <a:pt x="13716" y="79248"/>
                  </a:lnTo>
                  <a:lnTo>
                    <a:pt x="25908" y="57912"/>
                  </a:lnTo>
                  <a:lnTo>
                    <a:pt x="32004" y="48768"/>
                  </a:lnTo>
                  <a:lnTo>
                    <a:pt x="39624" y="41148"/>
                  </a:lnTo>
                  <a:lnTo>
                    <a:pt x="39624" y="39624"/>
                  </a:lnTo>
                  <a:lnTo>
                    <a:pt x="48768" y="32004"/>
                  </a:lnTo>
                  <a:lnTo>
                    <a:pt x="57912" y="25908"/>
                  </a:lnTo>
                  <a:lnTo>
                    <a:pt x="68580" y="18288"/>
                  </a:lnTo>
                  <a:lnTo>
                    <a:pt x="68580" y="19812"/>
                  </a:lnTo>
                  <a:lnTo>
                    <a:pt x="79248" y="13716"/>
                  </a:lnTo>
                  <a:lnTo>
                    <a:pt x="89916" y="10668"/>
                  </a:lnTo>
                  <a:lnTo>
                    <a:pt x="114300" y="4572"/>
                  </a:lnTo>
                  <a:lnTo>
                    <a:pt x="5433060" y="4572"/>
                  </a:lnTo>
                  <a:lnTo>
                    <a:pt x="5445252" y="7620"/>
                  </a:lnTo>
                  <a:lnTo>
                    <a:pt x="5455920" y="10668"/>
                  </a:lnTo>
                  <a:lnTo>
                    <a:pt x="5468112" y="13716"/>
                  </a:lnTo>
                  <a:lnTo>
                    <a:pt x="5468112" y="14478"/>
                  </a:lnTo>
                  <a:lnTo>
                    <a:pt x="5477256" y="19050"/>
                  </a:lnTo>
                  <a:lnTo>
                    <a:pt x="5477256" y="18288"/>
                  </a:lnTo>
                  <a:lnTo>
                    <a:pt x="5487924" y="25908"/>
                  </a:lnTo>
                  <a:lnTo>
                    <a:pt x="5521452" y="57912"/>
                  </a:lnTo>
                  <a:lnTo>
                    <a:pt x="5539740" y="102108"/>
                  </a:lnTo>
                  <a:lnTo>
                    <a:pt x="5541264" y="114300"/>
                  </a:lnTo>
                  <a:lnTo>
                    <a:pt x="5541264" y="659892"/>
                  </a:lnTo>
                  <a:lnTo>
                    <a:pt x="5544312" y="647700"/>
                  </a:lnTo>
                  <a:lnTo>
                    <a:pt x="5545836" y="635508"/>
                  </a:lnTo>
                  <a:lnTo>
                    <a:pt x="5547360" y="621792"/>
                  </a:lnTo>
                  <a:close/>
                </a:path>
                <a:path w="5547359" h="748664">
                  <a:moveTo>
                    <a:pt x="6096" y="112776"/>
                  </a:moveTo>
                  <a:lnTo>
                    <a:pt x="4572" y="114300"/>
                  </a:lnTo>
                  <a:lnTo>
                    <a:pt x="4572" y="126492"/>
                  </a:lnTo>
                  <a:lnTo>
                    <a:pt x="6096" y="112776"/>
                  </a:lnTo>
                  <a:close/>
                </a:path>
                <a:path w="5547359" h="748664">
                  <a:moveTo>
                    <a:pt x="6096" y="635508"/>
                  </a:moveTo>
                  <a:lnTo>
                    <a:pt x="4572" y="621792"/>
                  </a:lnTo>
                  <a:lnTo>
                    <a:pt x="4572" y="633984"/>
                  </a:lnTo>
                  <a:lnTo>
                    <a:pt x="6096" y="635508"/>
                  </a:lnTo>
                  <a:close/>
                </a:path>
                <a:path w="5547359" h="748664">
                  <a:moveTo>
                    <a:pt x="41148" y="708660"/>
                  </a:moveTo>
                  <a:lnTo>
                    <a:pt x="13716" y="669036"/>
                  </a:lnTo>
                  <a:lnTo>
                    <a:pt x="4572" y="633984"/>
                  </a:lnTo>
                  <a:lnTo>
                    <a:pt x="4572" y="659892"/>
                  </a:lnTo>
                  <a:lnTo>
                    <a:pt x="9144" y="672084"/>
                  </a:lnTo>
                  <a:lnTo>
                    <a:pt x="21336" y="693420"/>
                  </a:lnTo>
                  <a:lnTo>
                    <a:pt x="36576" y="711708"/>
                  </a:lnTo>
                  <a:lnTo>
                    <a:pt x="39624" y="714248"/>
                  </a:lnTo>
                  <a:lnTo>
                    <a:pt x="39624" y="708660"/>
                  </a:lnTo>
                  <a:lnTo>
                    <a:pt x="41148" y="708660"/>
                  </a:lnTo>
                  <a:close/>
                </a:path>
                <a:path w="5547359" h="748664">
                  <a:moveTo>
                    <a:pt x="41148" y="39624"/>
                  </a:moveTo>
                  <a:lnTo>
                    <a:pt x="39624" y="39624"/>
                  </a:lnTo>
                  <a:lnTo>
                    <a:pt x="39624" y="41148"/>
                  </a:lnTo>
                  <a:lnTo>
                    <a:pt x="41148" y="39624"/>
                  </a:lnTo>
                  <a:close/>
                </a:path>
                <a:path w="5547359" h="748664">
                  <a:moveTo>
                    <a:pt x="5468112" y="739711"/>
                  </a:moveTo>
                  <a:lnTo>
                    <a:pt x="5468112" y="734568"/>
                  </a:lnTo>
                  <a:lnTo>
                    <a:pt x="5455920" y="737616"/>
                  </a:lnTo>
                  <a:lnTo>
                    <a:pt x="5445252" y="740664"/>
                  </a:lnTo>
                  <a:lnTo>
                    <a:pt x="5433060" y="743712"/>
                  </a:lnTo>
                  <a:lnTo>
                    <a:pt x="114300" y="743712"/>
                  </a:lnTo>
                  <a:lnTo>
                    <a:pt x="57912" y="722376"/>
                  </a:lnTo>
                  <a:lnTo>
                    <a:pt x="39624" y="708660"/>
                  </a:lnTo>
                  <a:lnTo>
                    <a:pt x="39624" y="714248"/>
                  </a:lnTo>
                  <a:lnTo>
                    <a:pt x="76200" y="739140"/>
                  </a:lnTo>
                  <a:lnTo>
                    <a:pt x="112776" y="748284"/>
                  </a:lnTo>
                  <a:lnTo>
                    <a:pt x="5433060" y="748284"/>
                  </a:lnTo>
                  <a:lnTo>
                    <a:pt x="5445252" y="746760"/>
                  </a:lnTo>
                  <a:lnTo>
                    <a:pt x="5457444" y="743712"/>
                  </a:lnTo>
                  <a:lnTo>
                    <a:pt x="5468112" y="739711"/>
                  </a:lnTo>
                  <a:close/>
                </a:path>
                <a:path w="5547359" h="748664">
                  <a:moveTo>
                    <a:pt x="5468112" y="14478"/>
                  </a:moveTo>
                  <a:lnTo>
                    <a:pt x="5468112" y="13716"/>
                  </a:lnTo>
                  <a:lnTo>
                    <a:pt x="5466588" y="13716"/>
                  </a:lnTo>
                  <a:lnTo>
                    <a:pt x="5468112" y="14478"/>
                  </a:lnTo>
                  <a:close/>
                </a:path>
                <a:path w="5547359" h="748664">
                  <a:moveTo>
                    <a:pt x="5478780" y="733914"/>
                  </a:moveTo>
                  <a:lnTo>
                    <a:pt x="5478780" y="728472"/>
                  </a:lnTo>
                  <a:lnTo>
                    <a:pt x="5466588" y="734568"/>
                  </a:lnTo>
                  <a:lnTo>
                    <a:pt x="5468112" y="734568"/>
                  </a:lnTo>
                  <a:lnTo>
                    <a:pt x="5468112" y="739711"/>
                  </a:lnTo>
                  <a:lnTo>
                    <a:pt x="5469636" y="739140"/>
                  </a:lnTo>
                  <a:lnTo>
                    <a:pt x="5478780" y="733914"/>
                  </a:lnTo>
                  <a:close/>
                </a:path>
                <a:path w="5547359" h="748664">
                  <a:moveTo>
                    <a:pt x="5478780" y="19812"/>
                  </a:moveTo>
                  <a:lnTo>
                    <a:pt x="5477256" y="18288"/>
                  </a:lnTo>
                  <a:lnTo>
                    <a:pt x="5477256" y="19050"/>
                  </a:lnTo>
                  <a:lnTo>
                    <a:pt x="5478780" y="19812"/>
                  </a:lnTo>
                  <a:close/>
                </a:path>
                <a:path w="5547359" h="748664">
                  <a:moveTo>
                    <a:pt x="5541264" y="659892"/>
                  </a:moveTo>
                  <a:lnTo>
                    <a:pt x="5541264" y="633984"/>
                  </a:lnTo>
                  <a:lnTo>
                    <a:pt x="5539740" y="646176"/>
                  </a:lnTo>
                  <a:lnTo>
                    <a:pt x="5536692" y="658368"/>
                  </a:lnTo>
                  <a:lnTo>
                    <a:pt x="5506212" y="708660"/>
                  </a:lnTo>
                  <a:lnTo>
                    <a:pt x="5477256" y="728472"/>
                  </a:lnTo>
                  <a:lnTo>
                    <a:pt x="5478780" y="728472"/>
                  </a:lnTo>
                  <a:lnTo>
                    <a:pt x="5478780" y="733914"/>
                  </a:lnTo>
                  <a:lnTo>
                    <a:pt x="5490972" y="726948"/>
                  </a:lnTo>
                  <a:lnTo>
                    <a:pt x="5526024" y="693420"/>
                  </a:lnTo>
                  <a:lnTo>
                    <a:pt x="5536692" y="672084"/>
                  </a:lnTo>
                  <a:lnTo>
                    <a:pt x="5541264" y="659892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7827" y="3581400"/>
              <a:ext cx="5551931" cy="5791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54780" y="3579876"/>
              <a:ext cx="5558155" cy="582295"/>
            </a:xfrm>
            <a:custGeom>
              <a:avLst/>
              <a:gdLst/>
              <a:ahLst/>
              <a:cxnLst/>
              <a:rect l="l" t="t" r="r" b="b"/>
              <a:pathLst>
                <a:path w="5558155" h="582295">
                  <a:moveTo>
                    <a:pt x="5558028" y="493776"/>
                  </a:moveTo>
                  <a:lnTo>
                    <a:pt x="5558028" y="88392"/>
                  </a:lnTo>
                  <a:lnTo>
                    <a:pt x="5556504" y="77724"/>
                  </a:lnTo>
                  <a:lnTo>
                    <a:pt x="5550408" y="59436"/>
                  </a:lnTo>
                  <a:lnTo>
                    <a:pt x="5545836" y="51816"/>
                  </a:lnTo>
                  <a:lnTo>
                    <a:pt x="5541264" y="42672"/>
                  </a:lnTo>
                  <a:lnTo>
                    <a:pt x="5535168" y="35052"/>
                  </a:lnTo>
                  <a:lnTo>
                    <a:pt x="5521452" y="21336"/>
                  </a:lnTo>
                  <a:lnTo>
                    <a:pt x="5513832" y="16764"/>
                  </a:lnTo>
                  <a:lnTo>
                    <a:pt x="5506212" y="10668"/>
                  </a:lnTo>
                  <a:lnTo>
                    <a:pt x="5497068" y="7620"/>
                  </a:lnTo>
                  <a:lnTo>
                    <a:pt x="5487924" y="3048"/>
                  </a:lnTo>
                  <a:lnTo>
                    <a:pt x="5469636" y="0"/>
                  </a:lnTo>
                  <a:lnTo>
                    <a:pt x="88392" y="0"/>
                  </a:lnTo>
                  <a:lnTo>
                    <a:pt x="70104" y="3048"/>
                  </a:lnTo>
                  <a:lnTo>
                    <a:pt x="60960" y="7620"/>
                  </a:lnTo>
                  <a:lnTo>
                    <a:pt x="51816" y="10668"/>
                  </a:lnTo>
                  <a:lnTo>
                    <a:pt x="44196" y="16764"/>
                  </a:lnTo>
                  <a:lnTo>
                    <a:pt x="36576" y="21336"/>
                  </a:lnTo>
                  <a:lnTo>
                    <a:pt x="22860" y="35052"/>
                  </a:lnTo>
                  <a:lnTo>
                    <a:pt x="16764" y="42672"/>
                  </a:lnTo>
                  <a:lnTo>
                    <a:pt x="12192" y="51816"/>
                  </a:lnTo>
                  <a:lnTo>
                    <a:pt x="7620" y="59436"/>
                  </a:lnTo>
                  <a:lnTo>
                    <a:pt x="1524" y="77724"/>
                  </a:lnTo>
                  <a:lnTo>
                    <a:pt x="0" y="88392"/>
                  </a:lnTo>
                  <a:lnTo>
                    <a:pt x="0" y="493776"/>
                  </a:lnTo>
                  <a:lnTo>
                    <a:pt x="1524" y="504444"/>
                  </a:lnTo>
                  <a:lnTo>
                    <a:pt x="6096" y="518160"/>
                  </a:lnTo>
                  <a:lnTo>
                    <a:pt x="6096" y="88392"/>
                  </a:lnTo>
                  <a:lnTo>
                    <a:pt x="9144" y="70104"/>
                  </a:lnTo>
                  <a:lnTo>
                    <a:pt x="12192" y="60960"/>
                  </a:lnTo>
                  <a:lnTo>
                    <a:pt x="12192" y="62484"/>
                  </a:lnTo>
                  <a:lnTo>
                    <a:pt x="16764" y="53340"/>
                  </a:lnTo>
                  <a:lnTo>
                    <a:pt x="21336" y="45720"/>
                  </a:lnTo>
                  <a:lnTo>
                    <a:pt x="27432" y="38100"/>
                  </a:lnTo>
                  <a:lnTo>
                    <a:pt x="39624" y="25908"/>
                  </a:lnTo>
                  <a:lnTo>
                    <a:pt x="47244" y="19812"/>
                  </a:lnTo>
                  <a:lnTo>
                    <a:pt x="47244" y="21336"/>
                  </a:lnTo>
                  <a:lnTo>
                    <a:pt x="54864" y="15240"/>
                  </a:lnTo>
                  <a:lnTo>
                    <a:pt x="62484" y="12192"/>
                  </a:lnTo>
                  <a:lnTo>
                    <a:pt x="80772" y="6096"/>
                  </a:lnTo>
                  <a:lnTo>
                    <a:pt x="89916" y="4572"/>
                  </a:lnTo>
                  <a:lnTo>
                    <a:pt x="5468112" y="4572"/>
                  </a:lnTo>
                  <a:lnTo>
                    <a:pt x="5478780" y="6096"/>
                  </a:lnTo>
                  <a:lnTo>
                    <a:pt x="5478780" y="6604"/>
                  </a:lnTo>
                  <a:lnTo>
                    <a:pt x="5495544" y="12192"/>
                  </a:lnTo>
                  <a:lnTo>
                    <a:pt x="5503164" y="15240"/>
                  </a:lnTo>
                  <a:lnTo>
                    <a:pt x="5510784" y="20320"/>
                  </a:lnTo>
                  <a:lnTo>
                    <a:pt x="5510784" y="19812"/>
                  </a:lnTo>
                  <a:lnTo>
                    <a:pt x="5526024" y="32004"/>
                  </a:lnTo>
                  <a:lnTo>
                    <a:pt x="5532120" y="38100"/>
                  </a:lnTo>
                  <a:lnTo>
                    <a:pt x="5532120" y="40005"/>
                  </a:lnTo>
                  <a:lnTo>
                    <a:pt x="5536692" y="45720"/>
                  </a:lnTo>
                  <a:lnTo>
                    <a:pt x="5541264" y="53340"/>
                  </a:lnTo>
                  <a:lnTo>
                    <a:pt x="5545836" y="62484"/>
                  </a:lnTo>
                  <a:lnTo>
                    <a:pt x="5545836" y="60960"/>
                  </a:lnTo>
                  <a:lnTo>
                    <a:pt x="5548884" y="70104"/>
                  </a:lnTo>
                  <a:lnTo>
                    <a:pt x="5551932" y="88392"/>
                  </a:lnTo>
                  <a:lnTo>
                    <a:pt x="5553456" y="99060"/>
                  </a:lnTo>
                  <a:lnTo>
                    <a:pt x="5553456" y="513588"/>
                  </a:lnTo>
                  <a:lnTo>
                    <a:pt x="5556504" y="504444"/>
                  </a:lnTo>
                  <a:lnTo>
                    <a:pt x="5558028" y="493776"/>
                  </a:lnTo>
                  <a:close/>
                </a:path>
                <a:path w="5558155" h="582295">
                  <a:moveTo>
                    <a:pt x="5478780" y="580644"/>
                  </a:moveTo>
                  <a:lnTo>
                    <a:pt x="5478780" y="576072"/>
                  </a:lnTo>
                  <a:lnTo>
                    <a:pt x="5468112" y="577596"/>
                  </a:lnTo>
                  <a:lnTo>
                    <a:pt x="89916" y="577596"/>
                  </a:lnTo>
                  <a:lnTo>
                    <a:pt x="80772" y="576072"/>
                  </a:lnTo>
                  <a:lnTo>
                    <a:pt x="62484" y="569976"/>
                  </a:lnTo>
                  <a:lnTo>
                    <a:pt x="54864" y="566928"/>
                  </a:lnTo>
                  <a:lnTo>
                    <a:pt x="47244" y="560832"/>
                  </a:lnTo>
                  <a:lnTo>
                    <a:pt x="39624" y="556260"/>
                  </a:lnTo>
                  <a:lnTo>
                    <a:pt x="12192" y="519684"/>
                  </a:lnTo>
                  <a:lnTo>
                    <a:pt x="6096" y="493776"/>
                  </a:lnTo>
                  <a:lnTo>
                    <a:pt x="6096" y="518160"/>
                  </a:lnTo>
                  <a:lnTo>
                    <a:pt x="7620" y="522732"/>
                  </a:lnTo>
                  <a:lnTo>
                    <a:pt x="12192" y="530352"/>
                  </a:lnTo>
                  <a:lnTo>
                    <a:pt x="16764" y="539496"/>
                  </a:lnTo>
                  <a:lnTo>
                    <a:pt x="22860" y="547116"/>
                  </a:lnTo>
                  <a:lnTo>
                    <a:pt x="36576" y="560832"/>
                  </a:lnTo>
                  <a:lnTo>
                    <a:pt x="44196" y="565404"/>
                  </a:lnTo>
                  <a:lnTo>
                    <a:pt x="51816" y="571500"/>
                  </a:lnTo>
                  <a:lnTo>
                    <a:pt x="60960" y="574548"/>
                  </a:lnTo>
                  <a:lnTo>
                    <a:pt x="70104" y="579120"/>
                  </a:lnTo>
                  <a:lnTo>
                    <a:pt x="88392" y="582168"/>
                  </a:lnTo>
                  <a:lnTo>
                    <a:pt x="5469636" y="582168"/>
                  </a:lnTo>
                  <a:lnTo>
                    <a:pt x="5478780" y="580644"/>
                  </a:lnTo>
                  <a:close/>
                </a:path>
                <a:path w="5558155" h="582295">
                  <a:moveTo>
                    <a:pt x="5478780" y="6604"/>
                  </a:moveTo>
                  <a:lnTo>
                    <a:pt x="5478780" y="6096"/>
                  </a:lnTo>
                  <a:lnTo>
                    <a:pt x="5477256" y="6096"/>
                  </a:lnTo>
                  <a:lnTo>
                    <a:pt x="5478780" y="6604"/>
                  </a:lnTo>
                  <a:close/>
                </a:path>
                <a:path w="5558155" h="582295">
                  <a:moveTo>
                    <a:pt x="5512308" y="566623"/>
                  </a:moveTo>
                  <a:lnTo>
                    <a:pt x="5512308" y="560832"/>
                  </a:lnTo>
                  <a:lnTo>
                    <a:pt x="5503164" y="566928"/>
                  </a:lnTo>
                  <a:lnTo>
                    <a:pt x="5495544" y="569976"/>
                  </a:lnTo>
                  <a:lnTo>
                    <a:pt x="5477256" y="576072"/>
                  </a:lnTo>
                  <a:lnTo>
                    <a:pt x="5478780" y="576072"/>
                  </a:lnTo>
                  <a:lnTo>
                    <a:pt x="5478780" y="580644"/>
                  </a:lnTo>
                  <a:lnTo>
                    <a:pt x="5487924" y="579120"/>
                  </a:lnTo>
                  <a:lnTo>
                    <a:pt x="5497068" y="574548"/>
                  </a:lnTo>
                  <a:lnTo>
                    <a:pt x="5506212" y="571500"/>
                  </a:lnTo>
                  <a:lnTo>
                    <a:pt x="5512308" y="566623"/>
                  </a:lnTo>
                  <a:close/>
                </a:path>
                <a:path w="5558155" h="582295">
                  <a:moveTo>
                    <a:pt x="5512308" y="21336"/>
                  </a:moveTo>
                  <a:lnTo>
                    <a:pt x="5510784" y="19812"/>
                  </a:lnTo>
                  <a:lnTo>
                    <a:pt x="5510784" y="20320"/>
                  </a:lnTo>
                  <a:lnTo>
                    <a:pt x="5512308" y="21336"/>
                  </a:lnTo>
                  <a:close/>
                </a:path>
                <a:path w="5558155" h="582295">
                  <a:moveTo>
                    <a:pt x="5532120" y="550164"/>
                  </a:moveTo>
                  <a:lnTo>
                    <a:pt x="5532120" y="544068"/>
                  </a:lnTo>
                  <a:lnTo>
                    <a:pt x="5526024" y="550164"/>
                  </a:lnTo>
                  <a:lnTo>
                    <a:pt x="5518404" y="556260"/>
                  </a:lnTo>
                  <a:lnTo>
                    <a:pt x="5510784" y="560832"/>
                  </a:lnTo>
                  <a:lnTo>
                    <a:pt x="5512308" y="560832"/>
                  </a:lnTo>
                  <a:lnTo>
                    <a:pt x="5512308" y="566623"/>
                  </a:lnTo>
                  <a:lnTo>
                    <a:pt x="5513832" y="565404"/>
                  </a:lnTo>
                  <a:lnTo>
                    <a:pt x="5521452" y="560832"/>
                  </a:lnTo>
                  <a:lnTo>
                    <a:pt x="5532120" y="550164"/>
                  </a:lnTo>
                  <a:close/>
                </a:path>
                <a:path w="5558155" h="582295">
                  <a:moveTo>
                    <a:pt x="5532120" y="40005"/>
                  </a:moveTo>
                  <a:lnTo>
                    <a:pt x="5532120" y="38100"/>
                  </a:lnTo>
                  <a:lnTo>
                    <a:pt x="5530596" y="38100"/>
                  </a:lnTo>
                  <a:lnTo>
                    <a:pt x="5532120" y="40005"/>
                  </a:lnTo>
                  <a:close/>
                </a:path>
                <a:path w="5558155" h="582295">
                  <a:moveTo>
                    <a:pt x="5553456" y="513588"/>
                  </a:moveTo>
                  <a:lnTo>
                    <a:pt x="5553456" y="483108"/>
                  </a:lnTo>
                  <a:lnTo>
                    <a:pt x="5551932" y="493776"/>
                  </a:lnTo>
                  <a:lnTo>
                    <a:pt x="5548884" y="512064"/>
                  </a:lnTo>
                  <a:lnTo>
                    <a:pt x="5545836" y="519684"/>
                  </a:lnTo>
                  <a:lnTo>
                    <a:pt x="5541264" y="528828"/>
                  </a:lnTo>
                  <a:lnTo>
                    <a:pt x="5536692" y="536448"/>
                  </a:lnTo>
                  <a:lnTo>
                    <a:pt x="5530596" y="544068"/>
                  </a:lnTo>
                  <a:lnTo>
                    <a:pt x="5532120" y="544068"/>
                  </a:lnTo>
                  <a:lnTo>
                    <a:pt x="5532120" y="550164"/>
                  </a:lnTo>
                  <a:lnTo>
                    <a:pt x="5535168" y="547116"/>
                  </a:lnTo>
                  <a:lnTo>
                    <a:pt x="5541264" y="539496"/>
                  </a:lnTo>
                  <a:lnTo>
                    <a:pt x="5545836" y="530352"/>
                  </a:lnTo>
                  <a:lnTo>
                    <a:pt x="5550408" y="522732"/>
                  </a:lnTo>
                  <a:lnTo>
                    <a:pt x="5553456" y="513588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2420" y="4369307"/>
              <a:ext cx="5547359" cy="5257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19372" y="4366260"/>
              <a:ext cx="5553710" cy="530860"/>
            </a:xfrm>
            <a:custGeom>
              <a:avLst/>
              <a:gdLst/>
              <a:ahLst/>
              <a:cxnLst/>
              <a:rect l="l" t="t" r="r" b="b"/>
              <a:pathLst>
                <a:path w="5553709" h="530860">
                  <a:moveTo>
                    <a:pt x="5553456" y="440436"/>
                  </a:moveTo>
                  <a:lnTo>
                    <a:pt x="5553456" y="89916"/>
                  </a:lnTo>
                  <a:lnTo>
                    <a:pt x="5550408" y="71628"/>
                  </a:lnTo>
                  <a:lnTo>
                    <a:pt x="5532120" y="33528"/>
                  </a:lnTo>
                  <a:lnTo>
                    <a:pt x="5497068" y="7620"/>
                  </a:lnTo>
                  <a:lnTo>
                    <a:pt x="5489448" y="4572"/>
                  </a:lnTo>
                  <a:lnTo>
                    <a:pt x="5480304" y="1524"/>
                  </a:lnTo>
                  <a:lnTo>
                    <a:pt x="5471160" y="0"/>
                  </a:lnTo>
                  <a:lnTo>
                    <a:pt x="80772" y="0"/>
                  </a:lnTo>
                  <a:lnTo>
                    <a:pt x="71628" y="1524"/>
                  </a:lnTo>
                  <a:lnTo>
                    <a:pt x="64008" y="4572"/>
                  </a:lnTo>
                  <a:lnTo>
                    <a:pt x="54864" y="7620"/>
                  </a:lnTo>
                  <a:lnTo>
                    <a:pt x="47244" y="10668"/>
                  </a:lnTo>
                  <a:lnTo>
                    <a:pt x="39624" y="15240"/>
                  </a:lnTo>
                  <a:lnTo>
                    <a:pt x="33528" y="21336"/>
                  </a:lnTo>
                  <a:lnTo>
                    <a:pt x="25908" y="27432"/>
                  </a:lnTo>
                  <a:lnTo>
                    <a:pt x="21336" y="33528"/>
                  </a:lnTo>
                  <a:lnTo>
                    <a:pt x="15240" y="39624"/>
                  </a:lnTo>
                  <a:lnTo>
                    <a:pt x="10668" y="47244"/>
                  </a:lnTo>
                  <a:lnTo>
                    <a:pt x="7620" y="54864"/>
                  </a:lnTo>
                  <a:lnTo>
                    <a:pt x="4572" y="64008"/>
                  </a:lnTo>
                  <a:lnTo>
                    <a:pt x="1524" y="71628"/>
                  </a:lnTo>
                  <a:lnTo>
                    <a:pt x="0" y="80772"/>
                  </a:lnTo>
                  <a:lnTo>
                    <a:pt x="0" y="449580"/>
                  </a:lnTo>
                  <a:lnTo>
                    <a:pt x="1524" y="458724"/>
                  </a:lnTo>
                  <a:lnTo>
                    <a:pt x="4572" y="467868"/>
                  </a:lnTo>
                  <a:lnTo>
                    <a:pt x="4572" y="89916"/>
                  </a:lnTo>
                  <a:lnTo>
                    <a:pt x="6096" y="82296"/>
                  </a:lnTo>
                  <a:lnTo>
                    <a:pt x="19812" y="42672"/>
                  </a:lnTo>
                  <a:lnTo>
                    <a:pt x="50292" y="15240"/>
                  </a:lnTo>
                  <a:lnTo>
                    <a:pt x="56388" y="12801"/>
                  </a:lnTo>
                  <a:lnTo>
                    <a:pt x="56388" y="12192"/>
                  </a:lnTo>
                  <a:lnTo>
                    <a:pt x="65532" y="9144"/>
                  </a:lnTo>
                  <a:lnTo>
                    <a:pt x="73152" y="7620"/>
                  </a:lnTo>
                  <a:lnTo>
                    <a:pt x="80772" y="6350"/>
                  </a:lnTo>
                  <a:lnTo>
                    <a:pt x="80772" y="6096"/>
                  </a:lnTo>
                  <a:lnTo>
                    <a:pt x="5471160" y="6096"/>
                  </a:lnTo>
                  <a:lnTo>
                    <a:pt x="5510784" y="19812"/>
                  </a:lnTo>
                  <a:lnTo>
                    <a:pt x="5510784" y="20726"/>
                  </a:lnTo>
                  <a:lnTo>
                    <a:pt x="5516880" y="24384"/>
                  </a:lnTo>
                  <a:lnTo>
                    <a:pt x="5522976" y="30480"/>
                  </a:lnTo>
                  <a:lnTo>
                    <a:pt x="5527548" y="36576"/>
                  </a:lnTo>
                  <a:lnTo>
                    <a:pt x="5533644" y="42672"/>
                  </a:lnTo>
                  <a:lnTo>
                    <a:pt x="5536692" y="50292"/>
                  </a:lnTo>
                  <a:lnTo>
                    <a:pt x="5541264" y="57912"/>
                  </a:lnTo>
                  <a:lnTo>
                    <a:pt x="5544312" y="65532"/>
                  </a:lnTo>
                  <a:lnTo>
                    <a:pt x="5545836" y="73152"/>
                  </a:lnTo>
                  <a:lnTo>
                    <a:pt x="5547360" y="82296"/>
                  </a:lnTo>
                  <a:lnTo>
                    <a:pt x="5547360" y="471678"/>
                  </a:lnTo>
                  <a:lnTo>
                    <a:pt x="5548884" y="467868"/>
                  </a:lnTo>
                  <a:lnTo>
                    <a:pt x="5553456" y="440436"/>
                  </a:lnTo>
                  <a:close/>
                </a:path>
                <a:path w="5553709" h="530860">
                  <a:moveTo>
                    <a:pt x="57912" y="519684"/>
                  </a:moveTo>
                  <a:lnTo>
                    <a:pt x="42672" y="510540"/>
                  </a:lnTo>
                  <a:lnTo>
                    <a:pt x="42672" y="512064"/>
                  </a:lnTo>
                  <a:lnTo>
                    <a:pt x="36576" y="505968"/>
                  </a:lnTo>
                  <a:lnTo>
                    <a:pt x="30480" y="501396"/>
                  </a:lnTo>
                  <a:lnTo>
                    <a:pt x="24384" y="495300"/>
                  </a:lnTo>
                  <a:lnTo>
                    <a:pt x="19812" y="487680"/>
                  </a:lnTo>
                  <a:lnTo>
                    <a:pt x="19812" y="489204"/>
                  </a:lnTo>
                  <a:lnTo>
                    <a:pt x="15240" y="481584"/>
                  </a:lnTo>
                  <a:lnTo>
                    <a:pt x="9144" y="466344"/>
                  </a:lnTo>
                  <a:lnTo>
                    <a:pt x="7620" y="457200"/>
                  </a:lnTo>
                  <a:lnTo>
                    <a:pt x="7620" y="458724"/>
                  </a:lnTo>
                  <a:lnTo>
                    <a:pt x="4572" y="440436"/>
                  </a:lnTo>
                  <a:lnTo>
                    <a:pt x="4572" y="467868"/>
                  </a:lnTo>
                  <a:lnTo>
                    <a:pt x="10668" y="483108"/>
                  </a:lnTo>
                  <a:lnTo>
                    <a:pt x="15240" y="490728"/>
                  </a:lnTo>
                  <a:lnTo>
                    <a:pt x="21336" y="498348"/>
                  </a:lnTo>
                  <a:lnTo>
                    <a:pt x="25908" y="504444"/>
                  </a:lnTo>
                  <a:lnTo>
                    <a:pt x="33528" y="510540"/>
                  </a:lnTo>
                  <a:lnTo>
                    <a:pt x="39624" y="515112"/>
                  </a:lnTo>
                  <a:lnTo>
                    <a:pt x="54864" y="524256"/>
                  </a:lnTo>
                  <a:lnTo>
                    <a:pt x="56388" y="524764"/>
                  </a:lnTo>
                  <a:lnTo>
                    <a:pt x="56388" y="519684"/>
                  </a:lnTo>
                  <a:lnTo>
                    <a:pt x="57912" y="519684"/>
                  </a:lnTo>
                  <a:close/>
                </a:path>
                <a:path w="5553709" h="530860">
                  <a:moveTo>
                    <a:pt x="57912" y="12192"/>
                  </a:moveTo>
                  <a:lnTo>
                    <a:pt x="56388" y="12192"/>
                  </a:lnTo>
                  <a:lnTo>
                    <a:pt x="56388" y="12801"/>
                  </a:lnTo>
                  <a:lnTo>
                    <a:pt x="57912" y="12192"/>
                  </a:lnTo>
                  <a:close/>
                </a:path>
                <a:path w="5553709" h="530860">
                  <a:moveTo>
                    <a:pt x="82296" y="525780"/>
                  </a:moveTo>
                  <a:lnTo>
                    <a:pt x="73152" y="524256"/>
                  </a:lnTo>
                  <a:lnTo>
                    <a:pt x="65532" y="521208"/>
                  </a:lnTo>
                  <a:lnTo>
                    <a:pt x="65532" y="522732"/>
                  </a:lnTo>
                  <a:lnTo>
                    <a:pt x="56388" y="519684"/>
                  </a:lnTo>
                  <a:lnTo>
                    <a:pt x="56388" y="524764"/>
                  </a:lnTo>
                  <a:lnTo>
                    <a:pt x="64008" y="527304"/>
                  </a:lnTo>
                  <a:lnTo>
                    <a:pt x="71628" y="528828"/>
                  </a:lnTo>
                  <a:lnTo>
                    <a:pt x="80772" y="530352"/>
                  </a:lnTo>
                  <a:lnTo>
                    <a:pt x="80772" y="525780"/>
                  </a:lnTo>
                  <a:lnTo>
                    <a:pt x="82296" y="525780"/>
                  </a:lnTo>
                  <a:close/>
                </a:path>
                <a:path w="5553709" h="530860">
                  <a:moveTo>
                    <a:pt x="82296" y="6096"/>
                  </a:moveTo>
                  <a:lnTo>
                    <a:pt x="80772" y="6096"/>
                  </a:lnTo>
                  <a:lnTo>
                    <a:pt x="80772" y="6350"/>
                  </a:lnTo>
                  <a:lnTo>
                    <a:pt x="82296" y="6096"/>
                  </a:lnTo>
                  <a:close/>
                </a:path>
                <a:path w="5553709" h="530860">
                  <a:moveTo>
                    <a:pt x="5510784" y="510540"/>
                  </a:moveTo>
                  <a:lnTo>
                    <a:pt x="5495544" y="519684"/>
                  </a:lnTo>
                  <a:lnTo>
                    <a:pt x="5487924" y="522732"/>
                  </a:lnTo>
                  <a:lnTo>
                    <a:pt x="5487924" y="521208"/>
                  </a:lnTo>
                  <a:lnTo>
                    <a:pt x="5480304" y="524256"/>
                  </a:lnTo>
                  <a:lnTo>
                    <a:pt x="5471160" y="525780"/>
                  </a:lnTo>
                  <a:lnTo>
                    <a:pt x="80772" y="525780"/>
                  </a:lnTo>
                  <a:lnTo>
                    <a:pt x="80772" y="530352"/>
                  </a:lnTo>
                  <a:lnTo>
                    <a:pt x="5471160" y="530352"/>
                  </a:lnTo>
                  <a:lnTo>
                    <a:pt x="5509260" y="517398"/>
                  </a:lnTo>
                  <a:lnTo>
                    <a:pt x="5509260" y="512064"/>
                  </a:lnTo>
                  <a:lnTo>
                    <a:pt x="5510784" y="510540"/>
                  </a:lnTo>
                  <a:close/>
                </a:path>
                <a:path w="5553709" h="530860">
                  <a:moveTo>
                    <a:pt x="5510784" y="20726"/>
                  </a:moveTo>
                  <a:lnTo>
                    <a:pt x="5510784" y="19812"/>
                  </a:lnTo>
                  <a:lnTo>
                    <a:pt x="5509260" y="19812"/>
                  </a:lnTo>
                  <a:lnTo>
                    <a:pt x="5510784" y="20726"/>
                  </a:lnTo>
                  <a:close/>
                </a:path>
                <a:path w="5553709" h="530860">
                  <a:moveTo>
                    <a:pt x="5547360" y="471678"/>
                  </a:moveTo>
                  <a:lnTo>
                    <a:pt x="5547360" y="449580"/>
                  </a:lnTo>
                  <a:lnTo>
                    <a:pt x="5545836" y="458724"/>
                  </a:lnTo>
                  <a:lnTo>
                    <a:pt x="5545836" y="457200"/>
                  </a:lnTo>
                  <a:lnTo>
                    <a:pt x="5544312" y="466344"/>
                  </a:lnTo>
                  <a:lnTo>
                    <a:pt x="5541264" y="473964"/>
                  </a:lnTo>
                  <a:lnTo>
                    <a:pt x="5536692" y="481584"/>
                  </a:lnTo>
                  <a:lnTo>
                    <a:pt x="5533644" y="489204"/>
                  </a:lnTo>
                  <a:lnTo>
                    <a:pt x="5533644" y="487680"/>
                  </a:lnTo>
                  <a:lnTo>
                    <a:pt x="5527548" y="495300"/>
                  </a:lnTo>
                  <a:lnTo>
                    <a:pt x="5522976" y="501396"/>
                  </a:lnTo>
                  <a:lnTo>
                    <a:pt x="5516880" y="505968"/>
                  </a:lnTo>
                  <a:lnTo>
                    <a:pt x="5509260" y="512064"/>
                  </a:lnTo>
                  <a:lnTo>
                    <a:pt x="5509260" y="517398"/>
                  </a:lnTo>
                  <a:lnTo>
                    <a:pt x="5512308" y="515112"/>
                  </a:lnTo>
                  <a:lnTo>
                    <a:pt x="5519928" y="510540"/>
                  </a:lnTo>
                  <a:lnTo>
                    <a:pt x="5532120" y="498348"/>
                  </a:lnTo>
                  <a:lnTo>
                    <a:pt x="5545836" y="475488"/>
                  </a:lnTo>
                  <a:lnTo>
                    <a:pt x="5547360" y="471678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576" y="5108446"/>
              <a:ext cx="5568695" cy="13696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24528" y="5106924"/>
              <a:ext cx="5575300" cy="1161415"/>
            </a:xfrm>
            <a:custGeom>
              <a:avLst/>
              <a:gdLst/>
              <a:ahLst/>
              <a:cxnLst/>
              <a:rect l="l" t="t" r="r" b="b"/>
              <a:pathLst>
                <a:path w="5575300" h="1161414">
                  <a:moveTo>
                    <a:pt x="5574792" y="986028"/>
                  </a:moveTo>
                  <a:lnTo>
                    <a:pt x="5574792" y="175260"/>
                  </a:lnTo>
                  <a:lnTo>
                    <a:pt x="5571744" y="155448"/>
                  </a:lnTo>
                  <a:lnTo>
                    <a:pt x="5559552" y="118872"/>
                  </a:lnTo>
                  <a:lnTo>
                    <a:pt x="5541264" y="85344"/>
                  </a:lnTo>
                  <a:lnTo>
                    <a:pt x="5504688" y="44196"/>
                  </a:lnTo>
                  <a:lnTo>
                    <a:pt x="5472684" y="22860"/>
                  </a:lnTo>
                  <a:lnTo>
                    <a:pt x="5419344" y="3048"/>
                  </a:lnTo>
                  <a:lnTo>
                    <a:pt x="5399532" y="0"/>
                  </a:lnTo>
                  <a:lnTo>
                    <a:pt x="176784" y="0"/>
                  </a:lnTo>
                  <a:lnTo>
                    <a:pt x="120396" y="15240"/>
                  </a:lnTo>
                  <a:lnTo>
                    <a:pt x="86868" y="33528"/>
                  </a:lnTo>
                  <a:lnTo>
                    <a:pt x="45720" y="70104"/>
                  </a:lnTo>
                  <a:lnTo>
                    <a:pt x="24384" y="102108"/>
                  </a:lnTo>
                  <a:lnTo>
                    <a:pt x="9144" y="137160"/>
                  </a:lnTo>
                  <a:lnTo>
                    <a:pt x="1524" y="175260"/>
                  </a:lnTo>
                  <a:lnTo>
                    <a:pt x="0" y="195072"/>
                  </a:lnTo>
                  <a:lnTo>
                    <a:pt x="0" y="966216"/>
                  </a:lnTo>
                  <a:lnTo>
                    <a:pt x="1524" y="986028"/>
                  </a:lnTo>
                  <a:lnTo>
                    <a:pt x="4572" y="1005840"/>
                  </a:lnTo>
                  <a:lnTo>
                    <a:pt x="6096" y="1011936"/>
                  </a:lnTo>
                  <a:lnTo>
                    <a:pt x="6096" y="195072"/>
                  </a:lnTo>
                  <a:lnTo>
                    <a:pt x="9144" y="156972"/>
                  </a:lnTo>
                  <a:lnTo>
                    <a:pt x="21336" y="120396"/>
                  </a:lnTo>
                  <a:lnTo>
                    <a:pt x="28956" y="103632"/>
                  </a:lnTo>
                  <a:lnTo>
                    <a:pt x="28956" y="105156"/>
                  </a:lnTo>
                  <a:lnTo>
                    <a:pt x="38100" y="88392"/>
                  </a:lnTo>
                  <a:lnTo>
                    <a:pt x="48768" y="74676"/>
                  </a:lnTo>
                  <a:lnTo>
                    <a:pt x="60960" y="62484"/>
                  </a:lnTo>
                  <a:lnTo>
                    <a:pt x="60960" y="60960"/>
                  </a:lnTo>
                  <a:lnTo>
                    <a:pt x="74676" y="48768"/>
                  </a:lnTo>
                  <a:lnTo>
                    <a:pt x="89916" y="36576"/>
                  </a:lnTo>
                  <a:lnTo>
                    <a:pt x="89916" y="38100"/>
                  </a:lnTo>
                  <a:lnTo>
                    <a:pt x="105156" y="27432"/>
                  </a:lnTo>
                  <a:lnTo>
                    <a:pt x="121920" y="19812"/>
                  </a:lnTo>
                  <a:lnTo>
                    <a:pt x="140208" y="13716"/>
                  </a:lnTo>
                  <a:lnTo>
                    <a:pt x="156972" y="9525"/>
                  </a:lnTo>
                  <a:lnTo>
                    <a:pt x="156972" y="9144"/>
                  </a:lnTo>
                  <a:lnTo>
                    <a:pt x="176784" y="6096"/>
                  </a:lnTo>
                  <a:lnTo>
                    <a:pt x="196596" y="4572"/>
                  </a:lnTo>
                  <a:lnTo>
                    <a:pt x="5379720" y="4572"/>
                  </a:lnTo>
                  <a:lnTo>
                    <a:pt x="5399532" y="6096"/>
                  </a:lnTo>
                  <a:lnTo>
                    <a:pt x="5417820" y="9144"/>
                  </a:lnTo>
                  <a:lnTo>
                    <a:pt x="5436108" y="13716"/>
                  </a:lnTo>
                  <a:lnTo>
                    <a:pt x="5454396" y="19812"/>
                  </a:lnTo>
                  <a:lnTo>
                    <a:pt x="5471160" y="27432"/>
                  </a:lnTo>
                  <a:lnTo>
                    <a:pt x="5471160" y="28401"/>
                  </a:lnTo>
                  <a:lnTo>
                    <a:pt x="5486400" y="38100"/>
                  </a:lnTo>
                  <a:lnTo>
                    <a:pt x="5486400" y="36576"/>
                  </a:lnTo>
                  <a:lnTo>
                    <a:pt x="5513832" y="60960"/>
                  </a:lnTo>
                  <a:lnTo>
                    <a:pt x="5538216" y="88392"/>
                  </a:lnTo>
                  <a:lnTo>
                    <a:pt x="5538216" y="90786"/>
                  </a:lnTo>
                  <a:lnTo>
                    <a:pt x="5547360" y="105156"/>
                  </a:lnTo>
                  <a:lnTo>
                    <a:pt x="5547360" y="103632"/>
                  </a:lnTo>
                  <a:lnTo>
                    <a:pt x="5554980" y="120396"/>
                  </a:lnTo>
                  <a:lnTo>
                    <a:pt x="5561076" y="138684"/>
                  </a:lnTo>
                  <a:lnTo>
                    <a:pt x="5565648" y="156972"/>
                  </a:lnTo>
                  <a:lnTo>
                    <a:pt x="5568696" y="175260"/>
                  </a:lnTo>
                  <a:lnTo>
                    <a:pt x="5570220" y="195072"/>
                  </a:lnTo>
                  <a:lnTo>
                    <a:pt x="5570220" y="1010412"/>
                  </a:lnTo>
                  <a:lnTo>
                    <a:pt x="5571744" y="1005840"/>
                  </a:lnTo>
                  <a:lnTo>
                    <a:pt x="5574792" y="986028"/>
                  </a:lnTo>
                  <a:close/>
                </a:path>
                <a:path w="5575300" h="1161414">
                  <a:moveTo>
                    <a:pt x="62484" y="1100328"/>
                  </a:moveTo>
                  <a:lnTo>
                    <a:pt x="48768" y="1086612"/>
                  </a:lnTo>
                  <a:lnTo>
                    <a:pt x="38100" y="1071372"/>
                  </a:lnTo>
                  <a:lnTo>
                    <a:pt x="38100" y="1072896"/>
                  </a:lnTo>
                  <a:lnTo>
                    <a:pt x="15240" y="1022604"/>
                  </a:lnTo>
                  <a:lnTo>
                    <a:pt x="7620" y="984504"/>
                  </a:lnTo>
                  <a:lnTo>
                    <a:pt x="7620" y="986028"/>
                  </a:lnTo>
                  <a:lnTo>
                    <a:pt x="6096" y="966216"/>
                  </a:lnTo>
                  <a:lnTo>
                    <a:pt x="6096" y="1011936"/>
                  </a:lnTo>
                  <a:lnTo>
                    <a:pt x="24384" y="1059180"/>
                  </a:lnTo>
                  <a:lnTo>
                    <a:pt x="57912" y="1103376"/>
                  </a:lnTo>
                  <a:lnTo>
                    <a:pt x="60960" y="1106424"/>
                  </a:lnTo>
                  <a:lnTo>
                    <a:pt x="60960" y="1100328"/>
                  </a:lnTo>
                  <a:lnTo>
                    <a:pt x="62484" y="1100328"/>
                  </a:lnTo>
                  <a:close/>
                </a:path>
                <a:path w="5575300" h="1161414">
                  <a:moveTo>
                    <a:pt x="62484" y="60960"/>
                  </a:moveTo>
                  <a:lnTo>
                    <a:pt x="60960" y="60960"/>
                  </a:lnTo>
                  <a:lnTo>
                    <a:pt x="60960" y="62484"/>
                  </a:lnTo>
                  <a:lnTo>
                    <a:pt x="62484" y="60960"/>
                  </a:lnTo>
                  <a:close/>
                </a:path>
                <a:path w="5575300" h="1161414">
                  <a:moveTo>
                    <a:pt x="158496" y="1152144"/>
                  </a:moveTo>
                  <a:lnTo>
                    <a:pt x="121920" y="1141476"/>
                  </a:lnTo>
                  <a:lnTo>
                    <a:pt x="74676" y="1112520"/>
                  </a:lnTo>
                  <a:lnTo>
                    <a:pt x="60960" y="1100328"/>
                  </a:lnTo>
                  <a:lnTo>
                    <a:pt x="60960" y="1106424"/>
                  </a:lnTo>
                  <a:lnTo>
                    <a:pt x="120396" y="1146048"/>
                  </a:lnTo>
                  <a:lnTo>
                    <a:pt x="156972" y="1156716"/>
                  </a:lnTo>
                  <a:lnTo>
                    <a:pt x="156972" y="1152144"/>
                  </a:lnTo>
                  <a:lnTo>
                    <a:pt x="158496" y="1152144"/>
                  </a:lnTo>
                  <a:close/>
                </a:path>
                <a:path w="5575300" h="1161414">
                  <a:moveTo>
                    <a:pt x="158496" y="9144"/>
                  </a:moveTo>
                  <a:lnTo>
                    <a:pt x="156972" y="9144"/>
                  </a:lnTo>
                  <a:lnTo>
                    <a:pt x="156972" y="9525"/>
                  </a:lnTo>
                  <a:lnTo>
                    <a:pt x="158496" y="9144"/>
                  </a:lnTo>
                  <a:close/>
                </a:path>
                <a:path w="5575300" h="1161414">
                  <a:moveTo>
                    <a:pt x="5471160" y="1137735"/>
                  </a:moveTo>
                  <a:lnTo>
                    <a:pt x="5471160" y="1132332"/>
                  </a:lnTo>
                  <a:lnTo>
                    <a:pt x="5454396" y="1141476"/>
                  </a:lnTo>
                  <a:lnTo>
                    <a:pt x="5436108" y="1147572"/>
                  </a:lnTo>
                  <a:lnTo>
                    <a:pt x="5417820" y="1152144"/>
                  </a:lnTo>
                  <a:lnTo>
                    <a:pt x="5399532" y="1155192"/>
                  </a:lnTo>
                  <a:lnTo>
                    <a:pt x="176784" y="1155192"/>
                  </a:lnTo>
                  <a:lnTo>
                    <a:pt x="156972" y="1152144"/>
                  </a:lnTo>
                  <a:lnTo>
                    <a:pt x="156972" y="1156716"/>
                  </a:lnTo>
                  <a:lnTo>
                    <a:pt x="176784" y="1159764"/>
                  </a:lnTo>
                  <a:lnTo>
                    <a:pt x="196596" y="1161288"/>
                  </a:lnTo>
                  <a:lnTo>
                    <a:pt x="5379720" y="1161288"/>
                  </a:lnTo>
                  <a:lnTo>
                    <a:pt x="5399532" y="1159764"/>
                  </a:lnTo>
                  <a:lnTo>
                    <a:pt x="5419344" y="1156716"/>
                  </a:lnTo>
                  <a:lnTo>
                    <a:pt x="5437632" y="1152144"/>
                  </a:lnTo>
                  <a:lnTo>
                    <a:pt x="5455920" y="1146048"/>
                  </a:lnTo>
                  <a:lnTo>
                    <a:pt x="5471160" y="1137735"/>
                  </a:lnTo>
                  <a:close/>
                </a:path>
                <a:path w="5575300" h="1161414">
                  <a:moveTo>
                    <a:pt x="5471160" y="28401"/>
                  </a:moveTo>
                  <a:lnTo>
                    <a:pt x="5471160" y="27432"/>
                  </a:lnTo>
                  <a:lnTo>
                    <a:pt x="5469636" y="27432"/>
                  </a:lnTo>
                  <a:lnTo>
                    <a:pt x="5471160" y="28401"/>
                  </a:lnTo>
                  <a:close/>
                </a:path>
                <a:path w="5575300" h="1161414">
                  <a:moveTo>
                    <a:pt x="5538216" y="1078774"/>
                  </a:moveTo>
                  <a:lnTo>
                    <a:pt x="5538216" y="1071372"/>
                  </a:lnTo>
                  <a:lnTo>
                    <a:pt x="5526024" y="1086612"/>
                  </a:lnTo>
                  <a:lnTo>
                    <a:pt x="5513832" y="1100328"/>
                  </a:lnTo>
                  <a:lnTo>
                    <a:pt x="5500116" y="1112520"/>
                  </a:lnTo>
                  <a:lnTo>
                    <a:pt x="5486400" y="1123188"/>
                  </a:lnTo>
                  <a:lnTo>
                    <a:pt x="5469636" y="1132332"/>
                  </a:lnTo>
                  <a:lnTo>
                    <a:pt x="5471160" y="1132332"/>
                  </a:lnTo>
                  <a:lnTo>
                    <a:pt x="5471160" y="1137735"/>
                  </a:lnTo>
                  <a:lnTo>
                    <a:pt x="5489448" y="1127760"/>
                  </a:lnTo>
                  <a:lnTo>
                    <a:pt x="5504688" y="1117092"/>
                  </a:lnTo>
                  <a:lnTo>
                    <a:pt x="5518404" y="1103376"/>
                  </a:lnTo>
                  <a:lnTo>
                    <a:pt x="5530596" y="1089660"/>
                  </a:lnTo>
                  <a:lnTo>
                    <a:pt x="5538216" y="1078774"/>
                  </a:lnTo>
                  <a:close/>
                </a:path>
                <a:path w="5575300" h="1161414">
                  <a:moveTo>
                    <a:pt x="5538216" y="90786"/>
                  </a:moveTo>
                  <a:lnTo>
                    <a:pt x="5538216" y="88392"/>
                  </a:lnTo>
                  <a:lnTo>
                    <a:pt x="5536692" y="88392"/>
                  </a:lnTo>
                  <a:lnTo>
                    <a:pt x="5538216" y="90786"/>
                  </a:lnTo>
                  <a:close/>
                </a:path>
                <a:path w="5575300" h="1161414">
                  <a:moveTo>
                    <a:pt x="5570220" y="1010412"/>
                  </a:moveTo>
                  <a:lnTo>
                    <a:pt x="5570220" y="966216"/>
                  </a:lnTo>
                  <a:lnTo>
                    <a:pt x="5568696" y="986028"/>
                  </a:lnTo>
                  <a:lnTo>
                    <a:pt x="5568696" y="984504"/>
                  </a:lnTo>
                  <a:lnTo>
                    <a:pt x="5561076" y="1022604"/>
                  </a:lnTo>
                  <a:lnTo>
                    <a:pt x="5536692" y="1072896"/>
                  </a:lnTo>
                  <a:lnTo>
                    <a:pt x="5538216" y="1071372"/>
                  </a:lnTo>
                  <a:lnTo>
                    <a:pt x="5538216" y="1078774"/>
                  </a:lnTo>
                  <a:lnTo>
                    <a:pt x="5551932" y="1059180"/>
                  </a:lnTo>
                  <a:lnTo>
                    <a:pt x="5559552" y="1042416"/>
                  </a:lnTo>
                  <a:lnTo>
                    <a:pt x="5570220" y="1010412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5" name="object 15"/>
          <p:cNvSpPr/>
          <p:nvPr/>
        </p:nvSpPr>
        <p:spPr>
          <a:xfrm>
            <a:off x="1848409" y="560097"/>
            <a:ext cx="4006103" cy="246529"/>
          </a:xfrm>
          <a:custGeom>
            <a:avLst/>
            <a:gdLst/>
            <a:ahLst/>
            <a:cxnLst/>
            <a:rect l="l" t="t" r="r" b="b"/>
            <a:pathLst>
              <a:path w="4540250" h="279400">
                <a:moveTo>
                  <a:pt x="4539995" y="278891"/>
                </a:moveTo>
                <a:lnTo>
                  <a:pt x="4539995" y="0"/>
                </a:lnTo>
                <a:lnTo>
                  <a:pt x="0" y="0"/>
                </a:lnTo>
                <a:lnTo>
                  <a:pt x="0" y="278891"/>
                </a:lnTo>
                <a:lnTo>
                  <a:pt x="4539995" y="278891"/>
                </a:lnTo>
                <a:close/>
              </a:path>
            </a:pathLst>
          </a:custGeom>
          <a:solidFill>
            <a:srgbClr val="323F4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 txBox="1"/>
          <p:nvPr/>
        </p:nvSpPr>
        <p:spPr>
          <a:xfrm>
            <a:off x="2055797" y="602718"/>
            <a:ext cx="3453653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-18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147" b="1" spc="-1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147" b="1" spc="-3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47" b="1" spc="-22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47" b="1" spc="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47" spc="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b="1" spc="-93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147" b="1" spc="-7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b="1" spc="-106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147" b="1" spc="88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47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47" b="1" spc="-229" dirty="0">
                <a:solidFill>
                  <a:srgbClr val="FFFFFF"/>
                </a:solidFill>
                <a:latin typeface="Tahoma"/>
                <a:cs typeface="Tahoma"/>
              </a:rPr>
              <a:t>Í</a:t>
            </a:r>
            <a:r>
              <a:rPr sz="1147" b="1" spc="-22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47" b="1" spc="-22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47" b="1" spc="141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47" b="1" spc="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47" spc="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b="1" spc="-49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147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b="1" spc="-1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47" b="1" spc="-106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47" b="1" spc="1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147" b="1" spc="-1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147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47" b="1" spc="7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47" b="1" spc="141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47" b="1" spc="-22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47" b="1" spc="88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147" b="1" spc="-26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b="1" spc="-11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147" b="1" spc="-22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47" b="1" spc="-3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47" b="1" spc="7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47" b="1" spc="-3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47" b="1" spc="141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47" b="1" spc="-22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47" b="1" spc="-106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47" b="1" spc="-1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47" b="1" spc="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147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63283" y="0"/>
            <a:ext cx="2431116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75" dirty="0">
                <a:solidFill>
                  <a:srgbClr val="00539B"/>
                </a:solidFill>
              </a:rPr>
              <a:t>REFORMA</a:t>
            </a:r>
            <a:r>
              <a:rPr sz="1721" spc="-53" dirty="0">
                <a:solidFill>
                  <a:srgbClr val="00539B"/>
                </a:solidFill>
              </a:rPr>
              <a:t> </a:t>
            </a:r>
            <a:r>
              <a:rPr sz="1721" spc="-57" dirty="0">
                <a:solidFill>
                  <a:srgbClr val="00539B"/>
                </a:solidFill>
              </a:rPr>
              <a:t>NORMATIVA</a:t>
            </a:r>
            <a:endParaRPr sz="1721" dirty="0"/>
          </a:p>
        </p:txBody>
      </p:sp>
      <p:grpSp>
        <p:nvGrpSpPr>
          <p:cNvPr id="18" name="object 18"/>
          <p:cNvGrpSpPr/>
          <p:nvPr/>
        </p:nvGrpSpPr>
        <p:grpSpPr>
          <a:xfrm>
            <a:off x="3016624" y="2760682"/>
            <a:ext cx="577103" cy="579904"/>
            <a:chOff x="1539240" y="3128772"/>
            <a:chExt cx="654050" cy="657225"/>
          </a:xfrm>
        </p:grpSpPr>
        <p:sp>
          <p:nvSpPr>
            <p:cNvPr id="19" name="object 19"/>
            <p:cNvSpPr/>
            <p:nvPr/>
          </p:nvSpPr>
          <p:spPr>
            <a:xfrm>
              <a:off x="1554479" y="3144011"/>
              <a:ext cx="624840" cy="624840"/>
            </a:xfrm>
            <a:custGeom>
              <a:avLst/>
              <a:gdLst/>
              <a:ahLst/>
              <a:cxnLst/>
              <a:rect l="l" t="t" r="r" b="b"/>
              <a:pathLst>
                <a:path w="624839" h="624839">
                  <a:moveTo>
                    <a:pt x="624839" y="312419"/>
                  </a:moveTo>
                  <a:lnTo>
                    <a:pt x="621445" y="266327"/>
                  </a:lnTo>
                  <a:lnTo>
                    <a:pt x="611585" y="222310"/>
                  </a:lnTo>
                  <a:lnTo>
                    <a:pt x="595748" y="180855"/>
                  </a:lnTo>
                  <a:lnTo>
                    <a:pt x="574423" y="142451"/>
                  </a:lnTo>
                  <a:lnTo>
                    <a:pt x="548096" y="107584"/>
                  </a:lnTo>
                  <a:lnTo>
                    <a:pt x="517255" y="76743"/>
                  </a:lnTo>
                  <a:lnTo>
                    <a:pt x="482388" y="50416"/>
                  </a:lnTo>
                  <a:lnTo>
                    <a:pt x="443984" y="29091"/>
                  </a:lnTo>
                  <a:lnTo>
                    <a:pt x="402529" y="13254"/>
                  </a:lnTo>
                  <a:lnTo>
                    <a:pt x="358512" y="3394"/>
                  </a:lnTo>
                  <a:lnTo>
                    <a:pt x="312419" y="0"/>
                  </a:lnTo>
                  <a:lnTo>
                    <a:pt x="266327" y="3394"/>
                  </a:lnTo>
                  <a:lnTo>
                    <a:pt x="222310" y="13254"/>
                  </a:lnTo>
                  <a:lnTo>
                    <a:pt x="180855" y="29091"/>
                  </a:lnTo>
                  <a:lnTo>
                    <a:pt x="142451" y="50416"/>
                  </a:lnTo>
                  <a:lnTo>
                    <a:pt x="107584" y="76743"/>
                  </a:lnTo>
                  <a:lnTo>
                    <a:pt x="76743" y="107584"/>
                  </a:lnTo>
                  <a:lnTo>
                    <a:pt x="50416" y="142451"/>
                  </a:lnTo>
                  <a:lnTo>
                    <a:pt x="29091" y="180855"/>
                  </a:lnTo>
                  <a:lnTo>
                    <a:pt x="13254" y="222310"/>
                  </a:lnTo>
                  <a:lnTo>
                    <a:pt x="3394" y="266327"/>
                  </a:lnTo>
                  <a:lnTo>
                    <a:pt x="0" y="312419"/>
                  </a:lnTo>
                  <a:lnTo>
                    <a:pt x="3394" y="358855"/>
                  </a:lnTo>
                  <a:lnTo>
                    <a:pt x="13254" y="403085"/>
                  </a:lnTo>
                  <a:lnTo>
                    <a:pt x="29091" y="444643"/>
                  </a:lnTo>
                  <a:lnTo>
                    <a:pt x="50416" y="483062"/>
                  </a:lnTo>
                  <a:lnTo>
                    <a:pt x="76743" y="517873"/>
                  </a:lnTo>
                  <a:lnTo>
                    <a:pt x="107584" y="548611"/>
                  </a:lnTo>
                  <a:lnTo>
                    <a:pt x="142451" y="574807"/>
                  </a:lnTo>
                  <a:lnTo>
                    <a:pt x="180855" y="595996"/>
                  </a:lnTo>
                  <a:lnTo>
                    <a:pt x="222310" y="611709"/>
                  </a:lnTo>
                  <a:lnTo>
                    <a:pt x="266327" y="621479"/>
                  </a:lnTo>
                  <a:lnTo>
                    <a:pt x="312419" y="624839"/>
                  </a:lnTo>
                  <a:lnTo>
                    <a:pt x="358512" y="621479"/>
                  </a:lnTo>
                  <a:lnTo>
                    <a:pt x="402529" y="611709"/>
                  </a:lnTo>
                  <a:lnTo>
                    <a:pt x="443984" y="595996"/>
                  </a:lnTo>
                  <a:lnTo>
                    <a:pt x="482388" y="574807"/>
                  </a:lnTo>
                  <a:lnTo>
                    <a:pt x="517255" y="548611"/>
                  </a:lnTo>
                  <a:lnTo>
                    <a:pt x="548096" y="517873"/>
                  </a:lnTo>
                  <a:lnTo>
                    <a:pt x="574423" y="483062"/>
                  </a:lnTo>
                  <a:lnTo>
                    <a:pt x="595748" y="444643"/>
                  </a:lnTo>
                  <a:lnTo>
                    <a:pt x="611585" y="403085"/>
                  </a:lnTo>
                  <a:lnTo>
                    <a:pt x="621445" y="358855"/>
                  </a:lnTo>
                  <a:lnTo>
                    <a:pt x="624839" y="312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1539240" y="3128772"/>
              <a:ext cx="654050" cy="657225"/>
            </a:xfrm>
            <a:custGeom>
              <a:avLst/>
              <a:gdLst/>
              <a:ahLst/>
              <a:cxnLst/>
              <a:rect l="l" t="t" r="r" b="b"/>
              <a:pathLst>
                <a:path w="654050" h="657225">
                  <a:moveTo>
                    <a:pt x="654050" y="345948"/>
                  </a:moveTo>
                  <a:lnTo>
                    <a:pt x="654050" y="310896"/>
                  </a:lnTo>
                  <a:lnTo>
                    <a:pt x="651510" y="278892"/>
                  </a:lnTo>
                  <a:lnTo>
                    <a:pt x="648970" y="262128"/>
                  </a:lnTo>
                  <a:lnTo>
                    <a:pt x="645160" y="246888"/>
                  </a:lnTo>
                  <a:lnTo>
                    <a:pt x="641350" y="230124"/>
                  </a:lnTo>
                  <a:lnTo>
                    <a:pt x="635000" y="214884"/>
                  </a:lnTo>
                  <a:lnTo>
                    <a:pt x="628650" y="201168"/>
                  </a:lnTo>
                  <a:lnTo>
                    <a:pt x="622300" y="185928"/>
                  </a:lnTo>
                  <a:lnTo>
                    <a:pt x="599440" y="144780"/>
                  </a:lnTo>
                  <a:lnTo>
                    <a:pt x="558800" y="96012"/>
                  </a:lnTo>
                  <a:lnTo>
                    <a:pt x="523240" y="65532"/>
                  </a:lnTo>
                  <a:lnTo>
                    <a:pt x="509270" y="56388"/>
                  </a:lnTo>
                  <a:lnTo>
                    <a:pt x="497840" y="47244"/>
                  </a:lnTo>
                  <a:lnTo>
                    <a:pt x="454660" y="25908"/>
                  </a:lnTo>
                  <a:lnTo>
                    <a:pt x="408940" y="10668"/>
                  </a:lnTo>
                  <a:lnTo>
                    <a:pt x="344170" y="0"/>
                  </a:lnTo>
                  <a:lnTo>
                    <a:pt x="309880" y="0"/>
                  </a:lnTo>
                  <a:lnTo>
                    <a:pt x="261620" y="6096"/>
                  </a:lnTo>
                  <a:lnTo>
                    <a:pt x="214630" y="19812"/>
                  </a:lnTo>
                  <a:lnTo>
                    <a:pt x="170180" y="39624"/>
                  </a:lnTo>
                  <a:lnTo>
                    <a:pt x="118110" y="74676"/>
                  </a:lnTo>
                  <a:lnTo>
                    <a:pt x="73660" y="118872"/>
                  </a:lnTo>
                  <a:lnTo>
                    <a:pt x="31750" y="185928"/>
                  </a:lnTo>
                  <a:lnTo>
                    <a:pt x="25400" y="201168"/>
                  </a:lnTo>
                  <a:lnTo>
                    <a:pt x="19050" y="214884"/>
                  </a:lnTo>
                  <a:lnTo>
                    <a:pt x="12700" y="230124"/>
                  </a:lnTo>
                  <a:lnTo>
                    <a:pt x="8890" y="246888"/>
                  </a:lnTo>
                  <a:lnTo>
                    <a:pt x="5080" y="262128"/>
                  </a:lnTo>
                  <a:lnTo>
                    <a:pt x="2540" y="278892"/>
                  </a:lnTo>
                  <a:lnTo>
                    <a:pt x="0" y="310896"/>
                  </a:lnTo>
                  <a:lnTo>
                    <a:pt x="0" y="345948"/>
                  </a:lnTo>
                  <a:lnTo>
                    <a:pt x="2540" y="377952"/>
                  </a:lnTo>
                  <a:lnTo>
                    <a:pt x="5080" y="394716"/>
                  </a:lnTo>
                  <a:lnTo>
                    <a:pt x="12700" y="425196"/>
                  </a:lnTo>
                  <a:lnTo>
                    <a:pt x="29210" y="464820"/>
                  </a:lnTo>
                  <a:lnTo>
                    <a:pt x="29210" y="313944"/>
                  </a:lnTo>
                  <a:lnTo>
                    <a:pt x="31750" y="297180"/>
                  </a:lnTo>
                  <a:lnTo>
                    <a:pt x="31750" y="298704"/>
                  </a:lnTo>
                  <a:lnTo>
                    <a:pt x="33020" y="290322"/>
                  </a:lnTo>
                  <a:lnTo>
                    <a:pt x="33020" y="283464"/>
                  </a:lnTo>
                  <a:lnTo>
                    <a:pt x="39370" y="252984"/>
                  </a:lnTo>
                  <a:lnTo>
                    <a:pt x="39370" y="254508"/>
                  </a:lnTo>
                  <a:lnTo>
                    <a:pt x="43180" y="239268"/>
                  </a:lnTo>
                  <a:lnTo>
                    <a:pt x="43180" y="240792"/>
                  </a:lnTo>
                  <a:lnTo>
                    <a:pt x="48260" y="225552"/>
                  </a:lnTo>
                  <a:lnTo>
                    <a:pt x="48260" y="227076"/>
                  </a:lnTo>
                  <a:lnTo>
                    <a:pt x="52070" y="217932"/>
                  </a:lnTo>
                  <a:lnTo>
                    <a:pt x="52070" y="213360"/>
                  </a:lnTo>
                  <a:lnTo>
                    <a:pt x="58420" y="201930"/>
                  </a:lnTo>
                  <a:lnTo>
                    <a:pt x="58420" y="199644"/>
                  </a:lnTo>
                  <a:lnTo>
                    <a:pt x="66040" y="185928"/>
                  </a:lnTo>
                  <a:lnTo>
                    <a:pt x="66040" y="187452"/>
                  </a:lnTo>
                  <a:lnTo>
                    <a:pt x="72390" y="176022"/>
                  </a:lnTo>
                  <a:lnTo>
                    <a:pt x="72390" y="175260"/>
                  </a:lnTo>
                  <a:lnTo>
                    <a:pt x="80010" y="163503"/>
                  </a:lnTo>
                  <a:lnTo>
                    <a:pt x="80010" y="163068"/>
                  </a:lnTo>
                  <a:lnTo>
                    <a:pt x="96520" y="140425"/>
                  </a:lnTo>
                  <a:lnTo>
                    <a:pt x="96520" y="140208"/>
                  </a:lnTo>
                  <a:lnTo>
                    <a:pt x="97790" y="138684"/>
                  </a:lnTo>
                  <a:lnTo>
                    <a:pt x="97790" y="138863"/>
                  </a:lnTo>
                  <a:lnTo>
                    <a:pt x="118110" y="117348"/>
                  </a:lnTo>
                  <a:lnTo>
                    <a:pt x="118110" y="117706"/>
                  </a:lnTo>
                  <a:lnTo>
                    <a:pt x="138430" y="99060"/>
                  </a:lnTo>
                  <a:lnTo>
                    <a:pt x="148590" y="90932"/>
                  </a:lnTo>
                  <a:lnTo>
                    <a:pt x="148590" y="89916"/>
                  </a:lnTo>
                  <a:lnTo>
                    <a:pt x="185420" y="67056"/>
                  </a:lnTo>
                  <a:lnTo>
                    <a:pt x="196850" y="62068"/>
                  </a:lnTo>
                  <a:lnTo>
                    <a:pt x="196850" y="60960"/>
                  </a:lnTo>
                  <a:lnTo>
                    <a:pt x="224790" y="48768"/>
                  </a:lnTo>
                  <a:lnTo>
                    <a:pt x="238760" y="44196"/>
                  </a:lnTo>
                  <a:lnTo>
                    <a:pt x="252730" y="41402"/>
                  </a:lnTo>
                  <a:lnTo>
                    <a:pt x="252730" y="41148"/>
                  </a:lnTo>
                  <a:lnTo>
                    <a:pt x="267970" y="36576"/>
                  </a:lnTo>
                  <a:lnTo>
                    <a:pt x="267970" y="37664"/>
                  </a:lnTo>
                  <a:lnTo>
                    <a:pt x="280670" y="35487"/>
                  </a:lnTo>
                  <a:lnTo>
                    <a:pt x="280670" y="35052"/>
                  </a:lnTo>
                  <a:lnTo>
                    <a:pt x="309880" y="32131"/>
                  </a:lnTo>
                  <a:lnTo>
                    <a:pt x="341630" y="32004"/>
                  </a:lnTo>
                  <a:lnTo>
                    <a:pt x="372110" y="35052"/>
                  </a:lnTo>
                  <a:lnTo>
                    <a:pt x="372110" y="35286"/>
                  </a:lnTo>
                  <a:lnTo>
                    <a:pt x="387350" y="38100"/>
                  </a:lnTo>
                  <a:lnTo>
                    <a:pt x="387350" y="38354"/>
                  </a:lnTo>
                  <a:lnTo>
                    <a:pt x="401320" y="41148"/>
                  </a:lnTo>
                  <a:lnTo>
                    <a:pt x="401320" y="41402"/>
                  </a:lnTo>
                  <a:lnTo>
                    <a:pt x="415290" y="44196"/>
                  </a:lnTo>
                  <a:lnTo>
                    <a:pt x="429260" y="50292"/>
                  </a:lnTo>
                  <a:lnTo>
                    <a:pt x="429260" y="48768"/>
                  </a:lnTo>
                  <a:lnTo>
                    <a:pt x="455930" y="60960"/>
                  </a:lnTo>
                  <a:lnTo>
                    <a:pt x="455930" y="61514"/>
                  </a:lnTo>
                  <a:lnTo>
                    <a:pt x="468630" y="67056"/>
                  </a:lnTo>
                  <a:lnTo>
                    <a:pt x="505460" y="89916"/>
                  </a:lnTo>
                  <a:lnTo>
                    <a:pt x="505460" y="90932"/>
                  </a:lnTo>
                  <a:lnTo>
                    <a:pt x="515620" y="99060"/>
                  </a:lnTo>
                  <a:lnTo>
                    <a:pt x="535940" y="117706"/>
                  </a:lnTo>
                  <a:lnTo>
                    <a:pt x="535940" y="117348"/>
                  </a:lnTo>
                  <a:lnTo>
                    <a:pt x="557530" y="140208"/>
                  </a:lnTo>
                  <a:lnTo>
                    <a:pt x="557530" y="141935"/>
                  </a:lnTo>
                  <a:lnTo>
                    <a:pt x="574040" y="163068"/>
                  </a:lnTo>
                  <a:lnTo>
                    <a:pt x="574040" y="163503"/>
                  </a:lnTo>
                  <a:lnTo>
                    <a:pt x="581660" y="175260"/>
                  </a:lnTo>
                  <a:lnTo>
                    <a:pt x="581660" y="176022"/>
                  </a:lnTo>
                  <a:lnTo>
                    <a:pt x="588010" y="187452"/>
                  </a:lnTo>
                  <a:lnTo>
                    <a:pt x="588010" y="185928"/>
                  </a:lnTo>
                  <a:lnTo>
                    <a:pt x="595630" y="199644"/>
                  </a:lnTo>
                  <a:lnTo>
                    <a:pt x="595630" y="204216"/>
                  </a:lnTo>
                  <a:lnTo>
                    <a:pt x="600710" y="213360"/>
                  </a:lnTo>
                  <a:lnTo>
                    <a:pt x="600710" y="214884"/>
                  </a:lnTo>
                  <a:lnTo>
                    <a:pt x="605790" y="227076"/>
                  </a:lnTo>
                  <a:lnTo>
                    <a:pt x="605790" y="225552"/>
                  </a:lnTo>
                  <a:lnTo>
                    <a:pt x="610870" y="240792"/>
                  </a:lnTo>
                  <a:lnTo>
                    <a:pt x="610870" y="239268"/>
                  </a:lnTo>
                  <a:lnTo>
                    <a:pt x="614680" y="254508"/>
                  </a:lnTo>
                  <a:lnTo>
                    <a:pt x="614680" y="252984"/>
                  </a:lnTo>
                  <a:lnTo>
                    <a:pt x="621030" y="283464"/>
                  </a:lnTo>
                  <a:lnTo>
                    <a:pt x="621030" y="281940"/>
                  </a:lnTo>
                  <a:lnTo>
                    <a:pt x="622300" y="298704"/>
                  </a:lnTo>
                  <a:lnTo>
                    <a:pt x="622300" y="297180"/>
                  </a:lnTo>
                  <a:lnTo>
                    <a:pt x="623570" y="313944"/>
                  </a:lnTo>
                  <a:lnTo>
                    <a:pt x="623570" y="467868"/>
                  </a:lnTo>
                  <a:lnTo>
                    <a:pt x="641350" y="425196"/>
                  </a:lnTo>
                  <a:lnTo>
                    <a:pt x="648970" y="394716"/>
                  </a:lnTo>
                  <a:lnTo>
                    <a:pt x="651510" y="377952"/>
                  </a:lnTo>
                  <a:lnTo>
                    <a:pt x="654050" y="345948"/>
                  </a:lnTo>
                  <a:close/>
                </a:path>
                <a:path w="654050" h="657225">
                  <a:moveTo>
                    <a:pt x="34290" y="373380"/>
                  </a:moveTo>
                  <a:lnTo>
                    <a:pt x="31750" y="358140"/>
                  </a:lnTo>
                  <a:lnTo>
                    <a:pt x="31750" y="359664"/>
                  </a:lnTo>
                  <a:lnTo>
                    <a:pt x="29210" y="342900"/>
                  </a:lnTo>
                  <a:lnTo>
                    <a:pt x="29210" y="464820"/>
                  </a:lnTo>
                  <a:lnTo>
                    <a:pt x="31750" y="470916"/>
                  </a:lnTo>
                  <a:lnTo>
                    <a:pt x="33020" y="473202"/>
                  </a:lnTo>
                  <a:lnTo>
                    <a:pt x="33020" y="373380"/>
                  </a:lnTo>
                  <a:lnTo>
                    <a:pt x="34290" y="373380"/>
                  </a:lnTo>
                  <a:close/>
                </a:path>
                <a:path w="654050" h="657225">
                  <a:moveTo>
                    <a:pt x="34290" y="281940"/>
                  </a:moveTo>
                  <a:lnTo>
                    <a:pt x="33020" y="283464"/>
                  </a:lnTo>
                  <a:lnTo>
                    <a:pt x="33020" y="290322"/>
                  </a:lnTo>
                  <a:lnTo>
                    <a:pt x="34290" y="281940"/>
                  </a:lnTo>
                  <a:close/>
                </a:path>
                <a:path w="654050" h="657225">
                  <a:moveTo>
                    <a:pt x="54610" y="443484"/>
                  </a:moveTo>
                  <a:lnTo>
                    <a:pt x="48260" y="429768"/>
                  </a:lnTo>
                  <a:lnTo>
                    <a:pt x="48260" y="431292"/>
                  </a:lnTo>
                  <a:lnTo>
                    <a:pt x="43180" y="416052"/>
                  </a:lnTo>
                  <a:lnTo>
                    <a:pt x="43180" y="417576"/>
                  </a:lnTo>
                  <a:lnTo>
                    <a:pt x="35560" y="387096"/>
                  </a:lnTo>
                  <a:lnTo>
                    <a:pt x="35560" y="388620"/>
                  </a:lnTo>
                  <a:lnTo>
                    <a:pt x="33020" y="373380"/>
                  </a:lnTo>
                  <a:lnTo>
                    <a:pt x="33020" y="473202"/>
                  </a:lnTo>
                  <a:lnTo>
                    <a:pt x="52070" y="507492"/>
                  </a:lnTo>
                  <a:lnTo>
                    <a:pt x="52070" y="443484"/>
                  </a:lnTo>
                  <a:lnTo>
                    <a:pt x="54610" y="443484"/>
                  </a:lnTo>
                  <a:close/>
                </a:path>
                <a:path w="654050" h="657225">
                  <a:moveTo>
                    <a:pt x="54610" y="211836"/>
                  </a:moveTo>
                  <a:lnTo>
                    <a:pt x="52070" y="213360"/>
                  </a:lnTo>
                  <a:lnTo>
                    <a:pt x="52070" y="217932"/>
                  </a:lnTo>
                  <a:lnTo>
                    <a:pt x="54610" y="211836"/>
                  </a:lnTo>
                  <a:close/>
                </a:path>
                <a:path w="654050" h="657225">
                  <a:moveTo>
                    <a:pt x="59690" y="457200"/>
                  </a:moveTo>
                  <a:lnTo>
                    <a:pt x="52070" y="443484"/>
                  </a:lnTo>
                  <a:lnTo>
                    <a:pt x="52070" y="507492"/>
                  </a:lnTo>
                  <a:lnTo>
                    <a:pt x="54610" y="512064"/>
                  </a:lnTo>
                  <a:lnTo>
                    <a:pt x="58420" y="517289"/>
                  </a:lnTo>
                  <a:lnTo>
                    <a:pt x="58420" y="457200"/>
                  </a:lnTo>
                  <a:lnTo>
                    <a:pt x="59690" y="457200"/>
                  </a:lnTo>
                  <a:close/>
                </a:path>
                <a:path w="654050" h="657225">
                  <a:moveTo>
                    <a:pt x="59690" y="199644"/>
                  </a:moveTo>
                  <a:lnTo>
                    <a:pt x="58420" y="199644"/>
                  </a:lnTo>
                  <a:lnTo>
                    <a:pt x="58420" y="201930"/>
                  </a:lnTo>
                  <a:lnTo>
                    <a:pt x="59690" y="199644"/>
                  </a:lnTo>
                  <a:close/>
                </a:path>
                <a:path w="654050" h="657225">
                  <a:moveTo>
                    <a:pt x="73660" y="483108"/>
                  </a:moveTo>
                  <a:lnTo>
                    <a:pt x="66040" y="469392"/>
                  </a:lnTo>
                  <a:lnTo>
                    <a:pt x="58420" y="457200"/>
                  </a:lnTo>
                  <a:lnTo>
                    <a:pt x="58420" y="517289"/>
                  </a:lnTo>
                  <a:lnTo>
                    <a:pt x="63500" y="524256"/>
                  </a:lnTo>
                  <a:lnTo>
                    <a:pt x="72390" y="536257"/>
                  </a:lnTo>
                  <a:lnTo>
                    <a:pt x="72390" y="481584"/>
                  </a:lnTo>
                  <a:lnTo>
                    <a:pt x="73660" y="483108"/>
                  </a:lnTo>
                  <a:close/>
                </a:path>
                <a:path w="654050" h="657225">
                  <a:moveTo>
                    <a:pt x="73660" y="173736"/>
                  </a:moveTo>
                  <a:lnTo>
                    <a:pt x="72390" y="175260"/>
                  </a:lnTo>
                  <a:lnTo>
                    <a:pt x="72390" y="176022"/>
                  </a:lnTo>
                  <a:lnTo>
                    <a:pt x="73660" y="173736"/>
                  </a:lnTo>
                  <a:close/>
                </a:path>
                <a:path w="654050" h="657225">
                  <a:moveTo>
                    <a:pt x="81280" y="493776"/>
                  </a:moveTo>
                  <a:lnTo>
                    <a:pt x="72390" y="481584"/>
                  </a:lnTo>
                  <a:lnTo>
                    <a:pt x="72390" y="536257"/>
                  </a:lnTo>
                  <a:lnTo>
                    <a:pt x="73660" y="537972"/>
                  </a:lnTo>
                  <a:lnTo>
                    <a:pt x="80010" y="544695"/>
                  </a:lnTo>
                  <a:lnTo>
                    <a:pt x="80010" y="493776"/>
                  </a:lnTo>
                  <a:lnTo>
                    <a:pt x="81280" y="493776"/>
                  </a:lnTo>
                  <a:close/>
                </a:path>
                <a:path w="654050" h="657225">
                  <a:moveTo>
                    <a:pt x="81280" y="161544"/>
                  </a:moveTo>
                  <a:lnTo>
                    <a:pt x="80010" y="163068"/>
                  </a:lnTo>
                  <a:lnTo>
                    <a:pt x="80010" y="163503"/>
                  </a:lnTo>
                  <a:lnTo>
                    <a:pt x="81280" y="161544"/>
                  </a:lnTo>
                  <a:close/>
                </a:path>
                <a:path w="654050" h="657225">
                  <a:moveTo>
                    <a:pt x="97088" y="517197"/>
                  </a:moveTo>
                  <a:lnTo>
                    <a:pt x="80010" y="493776"/>
                  </a:lnTo>
                  <a:lnTo>
                    <a:pt x="80010" y="544695"/>
                  </a:lnTo>
                  <a:lnTo>
                    <a:pt x="95250" y="560832"/>
                  </a:lnTo>
                  <a:lnTo>
                    <a:pt x="96520" y="562017"/>
                  </a:lnTo>
                  <a:lnTo>
                    <a:pt x="96520" y="516636"/>
                  </a:lnTo>
                  <a:lnTo>
                    <a:pt x="97088" y="517197"/>
                  </a:lnTo>
                  <a:close/>
                </a:path>
                <a:path w="654050" h="657225">
                  <a:moveTo>
                    <a:pt x="97790" y="138684"/>
                  </a:moveTo>
                  <a:lnTo>
                    <a:pt x="96520" y="140208"/>
                  </a:lnTo>
                  <a:lnTo>
                    <a:pt x="97216" y="139470"/>
                  </a:lnTo>
                  <a:lnTo>
                    <a:pt x="97790" y="138684"/>
                  </a:lnTo>
                  <a:close/>
                </a:path>
                <a:path w="654050" h="657225">
                  <a:moveTo>
                    <a:pt x="97216" y="139470"/>
                  </a:moveTo>
                  <a:lnTo>
                    <a:pt x="96520" y="140208"/>
                  </a:lnTo>
                  <a:lnTo>
                    <a:pt x="96520" y="140425"/>
                  </a:lnTo>
                  <a:lnTo>
                    <a:pt x="97216" y="139470"/>
                  </a:lnTo>
                  <a:close/>
                </a:path>
                <a:path w="654050" h="657225">
                  <a:moveTo>
                    <a:pt x="97790" y="518160"/>
                  </a:moveTo>
                  <a:lnTo>
                    <a:pt x="97088" y="517197"/>
                  </a:lnTo>
                  <a:lnTo>
                    <a:pt x="96520" y="516636"/>
                  </a:lnTo>
                  <a:lnTo>
                    <a:pt x="97790" y="518160"/>
                  </a:lnTo>
                  <a:close/>
                </a:path>
                <a:path w="654050" h="657225">
                  <a:moveTo>
                    <a:pt x="97790" y="563202"/>
                  </a:moveTo>
                  <a:lnTo>
                    <a:pt x="97790" y="518160"/>
                  </a:lnTo>
                  <a:lnTo>
                    <a:pt x="96520" y="516636"/>
                  </a:lnTo>
                  <a:lnTo>
                    <a:pt x="96520" y="562017"/>
                  </a:lnTo>
                  <a:lnTo>
                    <a:pt x="97790" y="563202"/>
                  </a:lnTo>
                  <a:close/>
                </a:path>
                <a:path w="654050" h="657225">
                  <a:moveTo>
                    <a:pt x="118110" y="537972"/>
                  </a:moveTo>
                  <a:lnTo>
                    <a:pt x="97088" y="517197"/>
                  </a:lnTo>
                  <a:lnTo>
                    <a:pt x="97790" y="518160"/>
                  </a:lnTo>
                  <a:lnTo>
                    <a:pt x="97790" y="563202"/>
                  </a:lnTo>
                  <a:lnTo>
                    <a:pt x="116840" y="580982"/>
                  </a:lnTo>
                  <a:lnTo>
                    <a:pt x="116840" y="537972"/>
                  </a:lnTo>
                  <a:lnTo>
                    <a:pt x="118110" y="537972"/>
                  </a:lnTo>
                  <a:close/>
                </a:path>
                <a:path w="654050" h="657225">
                  <a:moveTo>
                    <a:pt x="97790" y="138863"/>
                  </a:moveTo>
                  <a:lnTo>
                    <a:pt x="97790" y="138684"/>
                  </a:lnTo>
                  <a:lnTo>
                    <a:pt x="97216" y="139470"/>
                  </a:lnTo>
                  <a:lnTo>
                    <a:pt x="97790" y="138863"/>
                  </a:lnTo>
                  <a:close/>
                </a:path>
                <a:path w="654050" h="657225">
                  <a:moveTo>
                    <a:pt x="118110" y="117706"/>
                  </a:moveTo>
                  <a:lnTo>
                    <a:pt x="118110" y="117348"/>
                  </a:lnTo>
                  <a:lnTo>
                    <a:pt x="116840" y="118872"/>
                  </a:lnTo>
                  <a:lnTo>
                    <a:pt x="118110" y="117706"/>
                  </a:lnTo>
                  <a:close/>
                </a:path>
                <a:path w="654050" h="657225">
                  <a:moveTo>
                    <a:pt x="149860" y="605028"/>
                  </a:moveTo>
                  <a:lnTo>
                    <a:pt x="149860" y="566928"/>
                  </a:lnTo>
                  <a:lnTo>
                    <a:pt x="138430" y="557784"/>
                  </a:lnTo>
                  <a:lnTo>
                    <a:pt x="116840" y="537972"/>
                  </a:lnTo>
                  <a:lnTo>
                    <a:pt x="116840" y="580982"/>
                  </a:lnTo>
                  <a:lnTo>
                    <a:pt x="118110" y="582168"/>
                  </a:lnTo>
                  <a:lnTo>
                    <a:pt x="149860" y="605028"/>
                  </a:lnTo>
                  <a:close/>
                </a:path>
                <a:path w="654050" h="657225">
                  <a:moveTo>
                    <a:pt x="149860" y="89916"/>
                  </a:moveTo>
                  <a:lnTo>
                    <a:pt x="148590" y="89916"/>
                  </a:lnTo>
                  <a:lnTo>
                    <a:pt x="148590" y="90932"/>
                  </a:lnTo>
                  <a:lnTo>
                    <a:pt x="149860" y="89916"/>
                  </a:lnTo>
                  <a:close/>
                </a:path>
                <a:path w="654050" h="657225">
                  <a:moveTo>
                    <a:pt x="199390" y="595884"/>
                  </a:moveTo>
                  <a:lnTo>
                    <a:pt x="185420" y="589788"/>
                  </a:lnTo>
                  <a:lnTo>
                    <a:pt x="161290" y="574548"/>
                  </a:lnTo>
                  <a:lnTo>
                    <a:pt x="148590" y="565404"/>
                  </a:lnTo>
                  <a:lnTo>
                    <a:pt x="149860" y="566928"/>
                  </a:lnTo>
                  <a:lnTo>
                    <a:pt x="149860" y="605028"/>
                  </a:lnTo>
                  <a:lnTo>
                    <a:pt x="156210" y="609600"/>
                  </a:lnTo>
                  <a:lnTo>
                    <a:pt x="170180" y="617220"/>
                  </a:lnTo>
                  <a:lnTo>
                    <a:pt x="185420" y="624840"/>
                  </a:lnTo>
                  <a:lnTo>
                    <a:pt x="196850" y="629827"/>
                  </a:lnTo>
                  <a:lnTo>
                    <a:pt x="196850" y="595884"/>
                  </a:lnTo>
                  <a:lnTo>
                    <a:pt x="199390" y="595884"/>
                  </a:lnTo>
                  <a:close/>
                </a:path>
                <a:path w="654050" h="657225">
                  <a:moveTo>
                    <a:pt x="199390" y="60960"/>
                  </a:moveTo>
                  <a:lnTo>
                    <a:pt x="196850" y="60960"/>
                  </a:lnTo>
                  <a:lnTo>
                    <a:pt x="196850" y="62068"/>
                  </a:lnTo>
                  <a:lnTo>
                    <a:pt x="199390" y="60960"/>
                  </a:lnTo>
                  <a:close/>
                </a:path>
                <a:path w="654050" h="657225">
                  <a:moveTo>
                    <a:pt x="254000" y="615696"/>
                  </a:moveTo>
                  <a:lnTo>
                    <a:pt x="238760" y="611124"/>
                  </a:lnTo>
                  <a:lnTo>
                    <a:pt x="210820" y="601980"/>
                  </a:lnTo>
                  <a:lnTo>
                    <a:pt x="196850" y="595884"/>
                  </a:lnTo>
                  <a:lnTo>
                    <a:pt x="196850" y="629827"/>
                  </a:lnTo>
                  <a:lnTo>
                    <a:pt x="199390" y="630936"/>
                  </a:lnTo>
                  <a:lnTo>
                    <a:pt x="214630" y="637032"/>
                  </a:lnTo>
                  <a:lnTo>
                    <a:pt x="245110" y="646176"/>
                  </a:lnTo>
                  <a:lnTo>
                    <a:pt x="252730" y="647582"/>
                  </a:lnTo>
                  <a:lnTo>
                    <a:pt x="252730" y="615696"/>
                  </a:lnTo>
                  <a:lnTo>
                    <a:pt x="254000" y="615696"/>
                  </a:lnTo>
                  <a:close/>
                </a:path>
                <a:path w="654050" h="657225">
                  <a:moveTo>
                    <a:pt x="254000" y="41148"/>
                  </a:moveTo>
                  <a:lnTo>
                    <a:pt x="252730" y="41148"/>
                  </a:lnTo>
                  <a:lnTo>
                    <a:pt x="252730" y="41402"/>
                  </a:lnTo>
                  <a:lnTo>
                    <a:pt x="254000" y="41148"/>
                  </a:lnTo>
                  <a:close/>
                </a:path>
                <a:path w="654050" h="657225">
                  <a:moveTo>
                    <a:pt x="267970" y="618744"/>
                  </a:moveTo>
                  <a:lnTo>
                    <a:pt x="252730" y="615696"/>
                  </a:lnTo>
                  <a:lnTo>
                    <a:pt x="252730" y="647582"/>
                  </a:lnTo>
                  <a:lnTo>
                    <a:pt x="261620" y="649224"/>
                  </a:lnTo>
                  <a:lnTo>
                    <a:pt x="265430" y="649986"/>
                  </a:lnTo>
                  <a:lnTo>
                    <a:pt x="265430" y="618744"/>
                  </a:lnTo>
                  <a:lnTo>
                    <a:pt x="267970" y="618744"/>
                  </a:lnTo>
                  <a:close/>
                </a:path>
                <a:path w="654050" h="657225">
                  <a:moveTo>
                    <a:pt x="267970" y="37664"/>
                  </a:moveTo>
                  <a:lnTo>
                    <a:pt x="267970" y="36576"/>
                  </a:lnTo>
                  <a:lnTo>
                    <a:pt x="265430" y="38100"/>
                  </a:lnTo>
                  <a:lnTo>
                    <a:pt x="267970" y="37664"/>
                  </a:lnTo>
                  <a:close/>
                </a:path>
                <a:path w="654050" h="657225">
                  <a:moveTo>
                    <a:pt x="283210" y="621792"/>
                  </a:moveTo>
                  <a:lnTo>
                    <a:pt x="265430" y="618744"/>
                  </a:lnTo>
                  <a:lnTo>
                    <a:pt x="265430" y="649986"/>
                  </a:lnTo>
                  <a:lnTo>
                    <a:pt x="276860" y="652272"/>
                  </a:lnTo>
                  <a:lnTo>
                    <a:pt x="280670" y="652975"/>
                  </a:lnTo>
                  <a:lnTo>
                    <a:pt x="280670" y="621792"/>
                  </a:lnTo>
                  <a:lnTo>
                    <a:pt x="283210" y="621792"/>
                  </a:lnTo>
                  <a:close/>
                </a:path>
                <a:path w="654050" h="657225">
                  <a:moveTo>
                    <a:pt x="283210" y="35052"/>
                  </a:moveTo>
                  <a:lnTo>
                    <a:pt x="280670" y="35052"/>
                  </a:lnTo>
                  <a:lnTo>
                    <a:pt x="280670" y="35487"/>
                  </a:lnTo>
                  <a:lnTo>
                    <a:pt x="283210" y="35052"/>
                  </a:lnTo>
                  <a:close/>
                </a:path>
                <a:path w="654050" h="657225">
                  <a:moveTo>
                    <a:pt x="372110" y="653209"/>
                  </a:moveTo>
                  <a:lnTo>
                    <a:pt x="372110" y="621792"/>
                  </a:lnTo>
                  <a:lnTo>
                    <a:pt x="344170" y="624586"/>
                  </a:lnTo>
                  <a:lnTo>
                    <a:pt x="309880" y="624713"/>
                  </a:lnTo>
                  <a:lnTo>
                    <a:pt x="280670" y="621792"/>
                  </a:lnTo>
                  <a:lnTo>
                    <a:pt x="280670" y="652975"/>
                  </a:lnTo>
                  <a:lnTo>
                    <a:pt x="293370" y="655320"/>
                  </a:lnTo>
                  <a:lnTo>
                    <a:pt x="309880" y="656844"/>
                  </a:lnTo>
                  <a:lnTo>
                    <a:pt x="344170" y="656844"/>
                  </a:lnTo>
                  <a:lnTo>
                    <a:pt x="360680" y="655320"/>
                  </a:lnTo>
                  <a:lnTo>
                    <a:pt x="372110" y="653209"/>
                  </a:lnTo>
                  <a:close/>
                </a:path>
                <a:path w="654050" h="657225">
                  <a:moveTo>
                    <a:pt x="372110" y="35286"/>
                  </a:moveTo>
                  <a:lnTo>
                    <a:pt x="372110" y="35052"/>
                  </a:lnTo>
                  <a:lnTo>
                    <a:pt x="370840" y="35052"/>
                  </a:lnTo>
                  <a:lnTo>
                    <a:pt x="372110" y="35286"/>
                  </a:lnTo>
                  <a:close/>
                </a:path>
                <a:path w="654050" h="657225">
                  <a:moveTo>
                    <a:pt x="387350" y="650240"/>
                  </a:moveTo>
                  <a:lnTo>
                    <a:pt x="387350" y="618744"/>
                  </a:lnTo>
                  <a:lnTo>
                    <a:pt x="370840" y="621792"/>
                  </a:lnTo>
                  <a:lnTo>
                    <a:pt x="372110" y="621792"/>
                  </a:lnTo>
                  <a:lnTo>
                    <a:pt x="372110" y="653209"/>
                  </a:lnTo>
                  <a:lnTo>
                    <a:pt x="377190" y="652272"/>
                  </a:lnTo>
                  <a:lnTo>
                    <a:pt x="387350" y="650240"/>
                  </a:lnTo>
                  <a:close/>
                </a:path>
                <a:path w="654050" h="657225">
                  <a:moveTo>
                    <a:pt x="387350" y="38354"/>
                  </a:moveTo>
                  <a:lnTo>
                    <a:pt x="387350" y="38100"/>
                  </a:lnTo>
                  <a:lnTo>
                    <a:pt x="386080" y="38100"/>
                  </a:lnTo>
                  <a:lnTo>
                    <a:pt x="387350" y="38354"/>
                  </a:lnTo>
                  <a:close/>
                </a:path>
                <a:path w="654050" h="657225">
                  <a:moveTo>
                    <a:pt x="401320" y="647582"/>
                  </a:moveTo>
                  <a:lnTo>
                    <a:pt x="401320" y="615696"/>
                  </a:lnTo>
                  <a:lnTo>
                    <a:pt x="386080" y="618744"/>
                  </a:lnTo>
                  <a:lnTo>
                    <a:pt x="387350" y="618744"/>
                  </a:lnTo>
                  <a:lnTo>
                    <a:pt x="387350" y="650240"/>
                  </a:lnTo>
                  <a:lnTo>
                    <a:pt x="392430" y="649224"/>
                  </a:lnTo>
                  <a:lnTo>
                    <a:pt x="401320" y="647582"/>
                  </a:lnTo>
                  <a:close/>
                </a:path>
                <a:path w="654050" h="657225">
                  <a:moveTo>
                    <a:pt x="401320" y="41402"/>
                  </a:moveTo>
                  <a:lnTo>
                    <a:pt x="401320" y="41148"/>
                  </a:lnTo>
                  <a:lnTo>
                    <a:pt x="400050" y="41148"/>
                  </a:lnTo>
                  <a:lnTo>
                    <a:pt x="401320" y="41402"/>
                  </a:lnTo>
                  <a:close/>
                </a:path>
                <a:path w="654050" h="657225">
                  <a:moveTo>
                    <a:pt x="455930" y="630381"/>
                  </a:moveTo>
                  <a:lnTo>
                    <a:pt x="455930" y="595884"/>
                  </a:lnTo>
                  <a:lnTo>
                    <a:pt x="443230" y="601980"/>
                  </a:lnTo>
                  <a:lnTo>
                    <a:pt x="415290" y="611124"/>
                  </a:lnTo>
                  <a:lnTo>
                    <a:pt x="400050" y="615696"/>
                  </a:lnTo>
                  <a:lnTo>
                    <a:pt x="401320" y="615696"/>
                  </a:lnTo>
                  <a:lnTo>
                    <a:pt x="401320" y="647582"/>
                  </a:lnTo>
                  <a:lnTo>
                    <a:pt x="408940" y="646176"/>
                  </a:lnTo>
                  <a:lnTo>
                    <a:pt x="439420" y="637032"/>
                  </a:lnTo>
                  <a:lnTo>
                    <a:pt x="454660" y="630936"/>
                  </a:lnTo>
                  <a:lnTo>
                    <a:pt x="455930" y="630381"/>
                  </a:lnTo>
                  <a:close/>
                </a:path>
                <a:path w="654050" h="657225">
                  <a:moveTo>
                    <a:pt x="455930" y="61514"/>
                  </a:moveTo>
                  <a:lnTo>
                    <a:pt x="455930" y="60960"/>
                  </a:lnTo>
                  <a:lnTo>
                    <a:pt x="454660" y="60960"/>
                  </a:lnTo>
                  <a:lnTo>
                    <a:pt x="455930" y="61514"/>
                  </a:lnTo>
                  <a:close/>
                </a:path>
                <a:path w="654050" h="657225">
                  <a:moveTo>
                    <a:pt x="505460" y="565404"/>
                  </a:moveTo>
                  <a:lnTo>
                    <a:pt x="492760" y="574548"/>
                  </a:lnTo>
                  <a:lnTo>
                    <a:pt x="468630" y="589788"/>
                  </a:lnTo>
                  <a:lnTo>
                    <a:pt x="454660" y="595884"/>
                  </a:lnTo>
                  <a:lnTo>
                    <a:pt x="455930" y="595884"/>
                  </a:lnTo>
                  <a:lnTo>
                    <a:pt x="455930" y="630381"/>
                  </a:lnTo>
                  <a:lnTo>
                    <a:pt x="468630" y="624840"/>
                  </a:lnTo>
                  <a:lnTo>
                    <a:pt x="483870" y="617220"/>
                  </a:lnTo>
                  <a:lnTo>
                    <a:pt x="497840" y="609600"/>
                  </a:lnTo>
                  <a:lnTo>
                    <a:pt x="504190" y="604520"/>
                  </a:lnTo>
                  <a:lnTo>
                    <a:pt x="504190" y="566928"/>
                  </a:lnTo>
                  <a:lnTo>
                    <a:pt x="505460" y="565404"/>
                  </a:lnTo>
                  <a:close/>
                </a:path>
                <a:path w="654050" h="657225">
                  <a:moveTo>
                    <a:pt x="505460" y="90932"/>
                  </a:moveTo>
                  <a:lnTo>
                    <a:pt x="505460" y="89916"/>
                  </a:lnTo>
                  <a:lnTo>
                    <a:pt x="504190" y="89916"/>
                  </a:lnTo>
                  <a:lnTo>
                    <a:pt x="505460" y="90932"/>
                  </a:lnTo>
                  <a:close/>
                </a:path>
                <a:path w="654050" h="657225">
                  <a:moveTo>
                    <a:pt x="537210" y="580982"/>
                  </a:moveTo>
                  <a:lnTo>
                    <a:pt x="537210" y="537972"/>
                  </a:lnTo>
                  <a:lnTo>
                    <a:pt x="515620" y="557784"/>
                  </a:lnTo>
                  <a:lnTo>
                    <a:pt x="504190" y="566928"/>
                  </a:lnTo>
                  <a:lnTo>
                    <a:pt x="504190" y="604520"/>
                  </a:lnTo>
                  <a:lnTo>
                    <a:pt x="509270" y="600456"/>
                  </a:lnTo>
                  <a:lnTo>
                    <a:pt x="523240" y="591312"/>
                  </a:lnTo>
                  <a:lnTo>
                    <a:pt x="535940" y="582168"/>
                  </a:lnTo>
                  <a:lnTo>
                    <a:pt x="537210" y="580982"/>
                  </a:lnTo>
                  <a:close/>
                </a:path>
                <a:path w="654050" h="657225">
                  <a:moveTo>
                    <a:pt x="537210" y="118872"/>
                  </a:moveTo>
                  <a:lnTo>
                    <a:pt x="535940" y="117348"/>
                  </a:lnTo>
                  <a:lnTo>
                    <a:pt x="535940" y="117706"/>
                  </a:lnTo>
                  <a:lnTo>
                    <a:pt x="537210" y="118872"/>
                  </a:lnTo>
                  <a:close/>
                </a:path>
                <a:path w="654050" h="657225">
                  <a:moveTo>
                    <a:pt x="557530" y="562017"/>
                  </a:moveTo>
                  <a:lnTo>
                    <a:pt x="557530" y="516636"/>
                  </a:lnTo>
                  <a:lnTo>
                    <a:pt x="535940" y="537972"/>
                  </a:lnTo>
                  <a:lnTo>
                    <a:pt x="537210" y="537972"/>
                  </a:lnTo>
                  <a:lnTo>
                    <a:pt x="537210" y="580982"/>
                  </a:lnTo>
                  <a:lnTo>
                    <a:pt x="557530" y="562017"/>
                  </a:lnTo>
                  <a:close/>
                </a:path>
                <a:path w="654050" h="657225">
                  <a:moveTo>
                    <a:pt x="557530" y="141935"/>
                  </a:moveTo>
                  <a:lnTo>
                    <a:pt x="557530" y="140208"/>
                  </a:lnTo>
                  <a:lnTo>
                    <a:pt x="554990" y="138684"/>
                  </a:lnTo>
                  <a:lnTo>
                    <a:pt x="557530" y="141935"/>
                  </a:lnTo>
                  <a:close/>
                </a:path>
                <a:path w="654050" h="657225">
                  <a:moveTo>
                    <a:pt x="574040" y="544695"/>
                  </a:moveTo>
                  <a:lnTo>
                    <a:pt x="574040" y="493776"/>
                  </a:lnTo>
                  <a:lnTo>
                    <a:pt x="554990" y="518160"/>
                  </a:lnTo>
                  <a:lnTo>
                    <a:pt x="557530" y="516636"/>
                  </a:lnTo>
                  <a:lnTo>
                    <a:pt x="557530" y="562017"/>
                  </a:lnTo>
                  <a:lnTo>
                    <a:pt x="558800" y="560832"/>
                  </a:lnTo>
                  <a:lnTo>
                    <a:pt x="574040" y="544695"/>
                  </a:lnTo>
                  <a:close/>
                </a:path>
                <a:path w="654050" h="657225">
                  <a:moveTo>
                    <a:pt x="574040" y="163503"/>
                  </a:moveTo>
                  <a:lnTo>
                    <a:pt x="574040" y="163068"/>
                  </a:lnTo>
                  <a:lnTo>
                    <a:pt x="572770" y="161544"/>
                  </a:lnTo>
                  <a:lnTo>
                    <a:pt x="574040" y="163503"/>
                  </a:lnTo>
                  <a:close/>
                </a:path>
                <a:path w="654050" h="657225">
                  <a:moveTo>
                    <a:pt x="581660" y="536257"/>
                  </a:moveTo>
                  <a:lnTo>
                    <a:pt x="581660" y="481584"/>
                  </a:lnTo>
                  <a:lnTo>
                    <a:pt x="572770" y="493776"/>
                  </a:lnTo>
                  <a:lnTo>
                    <a:pt x="574040" y="493776"/>
                  </a:lnTo>
                  <a:lnTo>
                    <a:pt x="574040" y="544695"/>
                  </a:lnTo>
                  <a:lnTo>
                    <a:pt x="580390" y="537972"/>
                  </a:lnTo>
                  <a:lnTo>
                    <a:pt x="581660" y="536257"/>
                  </a:lnTo>
                  <a:close/>
                </a:path>
                <a:path w="654050" h="657225">
                  <a:moveTo>
                    <a:pt x="581660" y="176022"/>
                  </a:moveTo>
                  <a:lnTo>
                    <a:pt x="581660" y="175260"/>
                  </a:lnTo>
                  <a:lnTo>
                    <a:pt x="580390" y="173736"/>
                  </a:lnTo>
                  <a:lnTo>
                    <a:pt x="581660" y="176022"/>
                  </a:lnTo>
                  <a:close/>
                </a:path>
                <a:path w="654050" h="657225">
                  <a:moveTo>
                    <a:pt x="595630" y="517289"/>
                  </a:moveTo>
                  <a:lnTo>
                    <a:pt x="595630" y="457200"/>
                  </a:lnTo>
                  <a:lnTo>
                    <a:pt x="588010" y="470916"/>
                  </a:lnTo>
                  <a:lnTo>
                    <a:pt x="588010" y="469392"/>
                  </a:lnTo>
                  <a:lnTo>
                    <a:pt x="580390" y="483108"/>
                  </a:lnTo>
                  <a:lnTo>
                    <a:pt x="581660" y="481584"/>
                  </a:lnTo>
                  <a:lnTo>
                    <a:pt x="581660" y="536257"/>
                  </a:lnTo>
                  <a:lnTo>
                    <a:pt x="590550" y="524256"/>
                  </a:lnTo>
                  <a:lnTo>
                    <a:pt x="595630" y="517289"/>
                  </a:lnTo>
                  <a:close/>
                </a:path>
                <a:path w="654050" h="657225">
                  <a:moveTo>
                    <a:pt x="595630" y="204216"/>
                  </a:moveTo>
                  <a:lnTo>
                    <a:pt x="595630" y="199644"/>
                  </a:lnTo>
                  <a:lnTo>
                    <a:pt x="593090" y="199644"/>
                  </a:lnTo>
                  <a:lnTo>
                    <a:pt x="595630" y="204216"/>
                  </a:lnTo>
                  <a:close/>
                </a:path>
                <a:path w="654050" h="657225">
                  <a:moveTo>
                    <a:pt x="600710" y="509778"/>
                  </a:moveTo>
                  <a:lnTo>
                    <a:pt x="600710" y="443484"/>
                  </a:lnTo>
                  <a:lnTo>
                    <a:pt x="593090" y="457200"/>
                  </a:lnTo>
                  <a:lnTo>
                    <a:pt x="595630" y="457200"/>
                  </a:lnTo>
                  <a:lnTo>
                    <a:pt x="595630" y="517289"/>
                  </a:lnTo>
                  <a:lnTo>
                    <a:pt x="599440" y="512064"/>
                  </a:lnTo>
                  <a:lnTo>
                    <a:pt x="600710" y="509778"/>
                  </a:lnTo>
                  <a:close/>
                </a:path>
                <a:path w="654050" h="657225">
                  <a:moveTo>
                    <a:pt x="600710" y="214884"/>
                  </a:moveTo>
                  <a:lnTo>
                    <a:pt x="600710" y="213360"/>
                  </a:lnTo>
                  <a:lnTo>
                    <a:pt x="599440" y="211836"/>
                  </a:lnTo>
                  <a:lnTo>
                    <a:pt x="600710" y="214884"/>
                  </a:lnTo>
                  <a:close/>
                </a:path>
                <a:path w="654050" h="657225">
                  <a:moveTo>
                    <a:pt x="623570" y="467868"/>
                  </a:moveTo>
                  <a:lnTo>
                    <a:pt x="623570" y="342900"/>
                  </a:lnTo>
                  <a:lnTo>
                    <a:pt x="622300" y="359664"/>
                  </a:lnTo>
                  <a:lnTo>
                    <a:pt x="622300" y="358140"/>
                  </a:lnTo>
                  <a:lnTo>
                    <a:pt x="621030" y="373380"/>
                  </a:lnTo>
                  <a:lnTo>
                    <a:pt x="618490" y="388620"/>
                  </a:lnTo>
                  <a:lnTo>
                    <a:pt x="618490" y="387096"/>
                  </a:lnTo>
                  <a:lnTo>
                    <a:pt x="610870" y="417576"/>
                  </a:lnTo>
                  <a:lnTo>
                    <a:pt x="610870" y="416052"/>
                  </a:lnTo>
                  <a:lnTo>
                    <a:pt x="605790" y="431292"/>
                  </a:lnTo>
                  <a:lnTo>
                    <a:pt x="605790" y="429768"/>
                  </a:lnTo>
                  <a:lnTo>
                    <a:pt x="599440" y="443484"/>
                  </a:lnTo>
                  <a:lnTo>
                    <a:pt x="600710" y="443484"/>
                  </a:lnTo>
                  <a:lnTo>
                    <a:pt x="600710" y="509778"/>
                  </a:lnTo>
                  <a:lnTo>
                    <a:pt x="622300" y="470916"/>
                  </a:lnTo>
                  <a:lnTo>
                    <a:pt x="623570" y="467868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2224" y="3284219"/>
              <a:ext cx="144779" cy="457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0888" y="3328415"/>
              <a:ext cx="188975" cy="15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4124" y="3342131"/>
              <a:ext cx="222503" cy="12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0596" y="3352799"/>
              <a:ext cx="291084" cy="213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05356" y="3364229"/>
              <a:ext cx="321945" cy="175260"/>
            </a:xfrm>
            <a:custGeom>
              <a:avLst/>
              <a:gdLst/>
              <a:ahLst/>
              <a:cxnLst/>
              <a:rect l="l" t="t" r="r" b="b"/>
              <a:pathLst>
                <a:path w="321944" h="175260">
                  <a:moveTo>
                    <a:pt x="32003" y="0"/>
                  </a:moveTo>
                  <a:lnTo>
                    <a:pt x="150875" y="0"/>
                  </a:lnTo>
                </a:path>
                <a:path w="321944" h="175260">
                  <a:moveTo>
                    <a:pt x="0" y="10668"/>
                  </a:moveTo>
                  <a:lnTo>
                    <a:pt x="321563" y="10668"/>
                  </a:lnTo>
                </a:path>
                <a:path w="321944" h="175260">
                  <a:moveTo>
                    <a:pt x="0" y="12192"/>
                  </a:moveTo>
                  <a:lnTo>
                    <a:pt x="321563" y="12192"/>
                  </a:lnTo>
                </a:path>
                <a:path w="321944" h="175260">
                  <a:moveTo>
                    <a:pt x="0" y="13715"/>
                  </a:moveTo>
                  <a:lnTo>
                    <a:pt x="321563" y="13715"/>
                  </a:lnTo>
                </a:path>
                <a:path w="321944" h="175260">
                  <a:moveTo>
                    <a:pt x="0" y="15239"/>
                  </a:moveTo>
                  <a:lnTo>
                    <a:pt x="321563" y="15239"/>
                  </a:lnTo>
                </a:path>
                <a:path w="321944" h="175260">
                  <a:moveTo>
                    <a:pt x="0" y="16763"/>
                  </a:moveTo>
                  <a:lnTo>
                    <a:pt x="321563" y="16763"/>
                  </a:lnTo>
                </a:path>
                <a:path w="321944" h="175260">
                  <a:moveTo>
                    <a:pt x="0" y="18287"/>
                  </a:moveTo>
                  <a:lnTo>
                    <a:pt x="321563" y="18287"/>
                  </a:lnTo>
                </a:path>
                <a:path w="321944" h="175260">
                  <a:moveTo>
                    <a:pt x="0" y="19812"/>
                  </a:moveTo>
                  <a:lnTo>
                    <a:pt x="321563" y="19812"/>
                  </a:lnTo>
                </a:path>
                <a:path w="321944" h="175260">
                  <a:moveTo>
                    <a:pt x="0" y="21336"/>
                  </a:moveTo>
                  <a:lnTo>
                    <a:pt x="321563" y="21336"/>
                  </a:lnTo>
                </a:path>
                <a:path w="321944" h="175260">
                  <a:moveTo>
                    <a:pt x="0" y="22860"/>
                  </a:moveTo>
                  <a:lnTo>
                    <a:pt x="321563" y="22860"/>
                  </a:lnTo>
                </a:path>
                <a:path w="321944" h="175260">
                  <a:moveTo>
                    <a:pt x="0" y="24384"/>
                  </a:moveTo>
                  <a:lnTo>
                    <a:pt x="321563" y="24384"/>
                  </a:lnTo>
                </a:path>
                <a:path w="321944" h="175260">
                  <a:moveTo>
                    <a:pt x="0" y="25908"/>
                  </a:moveTo>
                  <a:lnTo>
                    <a:pt x="321563" y="25908"/>
                  </a:lnTo>
                </a:path>
                <a:path w="321944" h="175260">
                  <a:moveTo>
                    <a:pt x="0" y="27432"/>
                  </a:moveTo>
                  <a:lnTo>
                    <a:pt x="321563" y="27432"/>
                  </a:lnTo>
                </a:path>
                <a:path w="321944" h="175260">
                  <a:moveTo>
                    <a:pt x="0" y="28956"/>
                  </a:moveTo>
                  <a:lnTo>
                    <a:pt x="321563" y="28956"/>
                  </a:lnTo>
                </a:path>
                <a:path w="321944" h="175260">
                  <a:moveTo>
                    <a:pt x="0" y="30480"/>
                  </a:moveTo>
                  <a:lnTo>
                    <a:pt x="321563" y="30480"/>
                  </a:lnTo>
                </a:path>
                <a:path w="321944" h="175260">
                  <a:moveTo>
                    <a:pt x="0" y="32004"/>
                  </a:moveTo>
                  <a:lnTo>
                    <a:pt x="321563" y="32004"/>
                  </a:lnTo>
                </a:path>
                <a:path w="321944" h="175260">
                  <a:moveTo>
                    <a:pt x="0" y="33527"/>
                  </a:moveTo>
                  <a:lnTo>
                    <a:pt x="321563" y="33527"/>
                  </a:lnTo>
                </a:path>
                <a:path w="321944" h="175260">
                  <a:moveTo>
                    <a:pt x="0" y="35051"/>
                  </a:moveTo>
                  <a:lnTo>
                    <a:pt x="321563" y="35051"/>
                  </a:lnTo>
                </a:path>
                <a:path w="321944" h="175260">
                  <a:moveTo>
                    <a:pt x="0" y="36575"/>
                  </a:moveTo>
                  <a:lnTo>
                    <a:pt x="321563" y="36575"/>
                  </a:lnTo>
                </a:path>
                <a:path w="321944" h="175260">
                  <a:moveTo>
                    <a:pt x="15239" y="38100"/>
                  </a:moveTo>
                  <a:lnTo>
                    <a:pt x="307848" y="38100"/>
                  </a:lnTo>
                </a:path>
                <a:path w="321944" h="175260">
                  <a:moveTo>
                    <a:pt x="15239" y="39624"/>
                  </a:moveTo>
                  <a:lnTo>
                    <a:pt x="307848" y="39624"/>
                  </a:lnTo>
                </a:path>
                <a:path w="321944" h="175260">
                  <a:moveTo>
                    <a:pt x="15239" y="41148"/>
                  </a:moveTo>
                  <a:lnTo>
                    <a:pt x="307848" y="41148"/>
                  </a:lnTo>
                </a:path>
                <a:path w="321944" h="175260">
                  <a:moveTo>
                    <a:pt x="15239" y="42672"/>
                  </a:moveTo>
                  <a:lnTo>
                    <a:pt x="307848" y="42672"/>
                  </a:lnTo>
                </a:path>
                <a:path w="321944" h="175260">
                  <a:moveTo>
                    <a:pt x="15239" y="44196"/>
                  </a:moveTo>
                  <a:lnTo>
                    <a:pt x="307848" y="44196"/>
                  </a:lnTo>
                </a:path>
                <a:path w="321944" h="175260">
                  <a:moveTo>
                    <a:pt x="15239" y="45720"/>
                  </a:moveTo>
                  <a:lnTo>
                    <a:pt x="307848" y="45720"/>
                  </a:lnTo>
                </a:path>
                <a:path w="321944" h="175260">
                  <a:moveTo>
                    <a:pt x="33527" y="47244"/>
                  </a:moveTo>
                  <a:lnTo>
                    <a:pt x="62483" y="47244"/>
                  </a:lnTo>
                </a:path>
                <a:path w="321944" h="175260">
                  <a:moveTo>
                    <a:pt x="89915" y="47244"/>
                  </a:moveTo>
                  <a:lnTo>
                    <a:pt x="118871" y="47244"/>
                  </a:lnTo>
                </a:path>
                <a:path w="321944" h="175260">
                  <a:moveTo>
                    <a:pt x="146303" y="47244"/>
                  </a:moveTo>
                  <a:lnTo>
                    <a:pt x="175259" y="47244"/>
                  </a:lnTo>
                </a:path>
                <a:path w="321944" h="175260">
                  <a:moveTo>
                    <a:pt x="202691" y="47244"/>
                  </a:moveTo>
                  <a:lnTo>
                    <a:pt x="231647" y="47244"/>
                  </a:lnTo>
                </a:path>
                <a:path w="321944" h="175260">
                  <a:moveTo>
                    <a:pt x="260603" y="47244"/>
                  </a:moveTo>
                  <a:lnTo>
                    <a:pt x="288036" y="47244"/>
                  </a:lnTo>
                </a:path>
                <a:path w="321944" h="175260">
                  <a:moveTo>
                    <a:pt x="33527" y="48768"/>
                  </a:moveTo>
                  <a:lnTo>
                    <a:pt x="62483" y="48768"/>
                  </a:lnTo>
                </a:path>
                <a:path w="321944" h="175260">
                  <a:moveTo>
                    <a:pt x="89915" y="48768"/>
                  </a:moveTo>
                  <a:lnTo>
                    <a:pt x="118871" y="48768"/>
                  </a:lnTo>
                </a:path>
                <a:path w="321944" h="175260">
                  <a:moveTo>
                    <a:pt x="146303" y="48768"/>
                  </a:moveTo>
                  <a:lnTo>
                    <a:pt x="175259" y="48768"/>
                  </a:lnTo>
                </a:path>
                <a:path w="321944" h="175260">
                  <a:moveTo>
                    <a:pt x="202691" y="48768"/>
                  </a:moveTo>
                  <a:lnTo>
                    <a:pt x="231647" y="48768"/>
                  </a:lnTo>
                </a:path>
                <a:path w="321944" h="175260">
                  <a:moveTo>
                    <a:pt x="260603" y="48768"/>
                  </a:moveTo>
                  <a:lnTo>
                    <a:pt x="288036" y="48768"/>
                  </a:lnTo>
                </a:path>
                <a:path w="321944" h="175260">
                  <a:moveTo>
                    <a:pt x="33527" y="50292"/>
                  </a:moveTo>
                  <a:lnTo>
                    <a:pt x="62483" y="50292"/>
                  </a:lnTo>
                </a:path>
                <a:path w="321944" h="175260">
                  <a:moveTo>
                    <a:pt x="89915" y="50292"/>
                  </a:moveTo>
                  <a:lnTo>
                    <a:pt x="118871" y="50292"/>
                  </a:lnTo>
                </a:path>
                <a:path w="321944" h="175260">
                  <a:moveTo>
                    <a:pt x="146303" y="50292"/>
                  </a:moveTo>
                  <a:lnTo>
                    <a:pt x="175259" y="50292"/>
                  </a:lnTo>
                </a:path>
                <a:path w="321944" h="175260">
                  <a:moveTo>
                    <a:pt x="202691" y="50292"/>
                  </a:moveTo>
                  <a:lnTo>
                    <a:pt x="231647" y="50292"/>
                  </a:lnTo>
                </a:path>
                <a:path w="321944" h="175260">
                  <a:moveTo>
                    <a:pt x="260603" y="50292"/>
                  </a:moveTo>
                  <a:lnTo>
                    <a:pt x="288036" y="50292"/>
                  </a:lnTo>
                </a:path>
                <a:path w="321944" h="175260">
                  <a:moveTo>
                    <a:pt x="33527" y="51815"/>
                  </a:moveTo>
                  <a:lnTo>
                    <a:pt x="62483" y="51815"/>
                  </a:lnTo>
                </a:path>
                <a:path w="321944" h="175260">
                  <a:moveTo>
                    <a:pt x="89915" y="51815"/>
                  </a:moveTo>
                  <a:lnTo>
                    <a:pt x="118871" y="51815"/>
                  </a:lnTo>
                </a:path>
                <a:path w="321944" h="175260">
                  <a:moveTo>
                    <a:pt x="146303" y="51815"/>
                  </a:moveTo>
                  <a:lnTo>
                    <a:pt x="175259" y="51815"/>
                  </a:lnTo>
                </a:path>
                <a:path w="321944" h="175260">
                  <a:moveTo>
                    <a:pt x="202691" y="51815"/>
                  </a:moveTo>
                  <a:lnTo>
                    <a:pt x="231647" y="51815"/>
                  </a:lnTo>
                </a:path>
                <a:path w="321944" h="175260">
                  <a:moveTo>
                    <a:pt x="260603" y="51815"/>
                  </a:moveTo>
                  <a:lnTo>
                    <a:pt x="288036" y="51815"/>
                  </a:lnTo>
                </a:path>
                <a:path w="321944" h="175260">
                  <a:moveTo>
                    <a:pt x="33527" y="53339"/>
                  </a:moveTo>
                  <a:lnTo>
                    <a:pt x="62483" y="53339"/>
                  </a:lnTo>
                </a:path>
                <a:path w="321944" h="175260">
                  <a:moveTo>
                    <a:pt x="89915" y="53339"/>
                  </a:moveTo>
                  <a:lnTo>
                    <a:pt x="118871" y="53339"/>
                  </a:lnTo>
                </a:path>
                <a:path w="321944" h="175260">
                  <a:moveTo>
                    <a:pt x="146303" y="53339"/>
                  </a:moveTo>
                  <a:lnTo>
                    <a:pt x="175259" y="53339"/>
                  </a:lnTo>
                </a:path>
                <a:path w="321944" h="175260">
                  <a:moveTo>
                    <a:pt x="202691" y="53339"/>
                  </a:moveTo>
                  <a:lnTo>
                    <a:pt x="231647" y="53339"/>
                  </a:lnTo>
                </a:path>
                <a:path w="321944" h="175260">
                  <a:moveTo>
                    <a:pt x="260603" y="53339"/>
                  </a:moveTo>
                  <a:lnTo>
                    <a:pt x="288036" y="53339"/>
                  </a:lnTo>
                </a:path>
                <a:path w="321944" h="175260">
                  <a:moveTo>
                    <a:pt x="33527" y="54863"/>
                  </a:moveTo>
                  <a:lnTo>
                    <a:pt x="62483" y="54863"/>
                  </a:lnTo>
                </a:path>
                <a:path w="321944" h="175260">
                  <a:moveTo>
                    <a:pt x="89915" y="54863"/>
                  </a:moveTo>
                  <a:lnTo>
                    <a:pt x="118871" y="54863"/>
                  </a:lnTo>
                </a:path>
                <a:path w="321944" h="175260">
                  <a:moveTo>
                    <a:pt x="146303" y="54863"/>
                  </a:moveTo>
                  <a:lnTo>
                    <a:pt x="175259" y="54863"/>
                  </a:lnTo>
                </a:path>
                <a:path w="321944" h="175260">
                  <a:moveTo>
                    <a:pt x="202691" y="54863"/>
                  </a:moveTo>
                  <a:lnTo>
                    <a:pt x="231647" y="54863"/>
                  </a:lnTo>
                </a:path>
                <a:path w="321944" h="175260">
                  <a:moveTo>
                    <a:pt x="260603" y="54863"/>
                  </a:moveTo>
                  <a:lnTo>
                    <a:pt x="288036" y="54863"/>
                  </a:lnTo>
                </a:path>
                <a:path w="321944" h="175260">
                  <a:moveTo>
                    <a:pt x="33527" y="56387"/>
                  </a:moveTo>
                  <a:lnTo>
                    <a:pt x="62483" y="56387"/>
                  </a:lnTo>
                </a:path>
                <a:path w="321944" h="175260">
                  <a:moveTo>
                    <a:pt x="89915" y="56387"/>
                  </a:moveTo>
                  <a:lnTo>
                    <a:pt x="118871" y="56387"/>
                  </a:lnTo>
                </a:path>
                <a:path w="321944" h="175260">
                  <a:moveTo>
                    <a:pt x="146303" y="56387"/>
                  </a:moveTo>
                  <a:lnTo>
                    <a:pt x="175259" y="56387"/>
                  </a:lnTo>
                </a:path>
                <a:path w="321944" h="175260">
                  <a:moveTo>
                    <a:pt x="202691" y="56387"/>
                  </a:moveTo>
                  <a:lnTo>
                    <a:pt x="231647" y="56387"/>
                  </a:lnTo>
                </a:path>
                <a:path w="321944" h="175260">
                  <a:moveTo>
                    <a:pt x="260603" y="56387"/>
                  </a:moveTo>
                  <a:lnTo>
                    <a:pt x="288036" y="56387"/>
                  </a:lnTo>
                </a:path>
                <a:path w="321944" h="175260">
                  <a:moveTo>
                    <a:pt x="33527" y="57912"/>
                  </a:moveTo>
                  <a:lnTo>
                    <a:pt x="62483" y="57912"/>
                  </a:lnTo>
                </a:path>
                <a:path w="321944" h="175260">
                  <a:moveTo>
                    <a:pt x="89915" y="57912"/>
                  </a:moveTo>
                  <a:lnTo>
                    <a:pt x="118871" y="57912"/>
                  </a:lnTo>
                </a:path>
                <a:path w="321944" h="175260">
                  <a:moveTo>
                    <a:pt x="146303" y="57912"/>
                  </a:moveTo>
                  <a:lnTo>
                    <a:pt x="175259" y="57912"/>
                  </a:lnTo>
                </a:path>
                <a:path w="321944" h="175260">
                  <a:moveTo>
                    <a:pt x="202691" y="57912"/>
                  </a:moveTo>
                  <a:lnTo>
                    <a:pt x="231647" y="57912"/>
                  </a:lnTo>
                </a:path>
                <a:path w="321944" h="175260">
                  <a:moveTo>
                    <a:pt x="260603" y="57912"/>
                  </a:moveTo>
                  <a:lnTo>
                    <a:pt x="288036" y="57912"/>
                  </a:lnTo>
                </a:path>
                <a:path w="321944" h="175260">
                  <a:moveTo>
                    <a:pt x="33527" y="59436"/>
                  </a:moveTo>
                  <a:lnTo>
                    <a:pt x="62483" y="59436"/>
                  </a:lnTo>
                </a:path>
                <a:path w="321944" h="175260">
                  <a:moveTo>
                    <a:pt x="89915" y="59436"/>
                  </a:moveTo>
                  <a:lnTo>
                    <a:pt x="118871" y="59436"/>
                  </a:lnTo>
                </a:path>
                <a:path w="321944" h="175260">
                  <a:moveTo>
                    <a:pt x="146303" y="59436"/>
                  </a:moveTo>
                  <a:lnTo>
                    <a:pt x="175259" y="59436"/>
                  </a:lnTo>
                </a:path>
                <a:path w="321944" h="175260">
                  <a:moveTo>
                    <a:pt x="202691" y="59436"/>
                  </a:moveTo>
                  <a:lnTo>
                    <a:pt x="231647" y="59436"/>
                  </a:lnTo>
                </a:path>
                <a:path w="321944" h="175260">
                  <a:moveTo>
                    <a:pt x="260603" y="59436"/>
                  </a:moveTo>
                  <a:lnTo>
                    <a:pt x="288036" y="59436"/>
                  </a:lnTo>
                </a:path>
                <a:path w="321944" h="175260">
                  <a:moveTo>
                    <a:pt x="33527" y="60960"/>
                  </a:moveTo>
                  <a:lnTo>
                    <a:pt x="62483" y="60960"/>
                  </a:lnTo>
                </a:path>
                <a:path w="321944" h="175260">
                  <a:moveTo>
                    <a:pt x="89915" y="60960"/>
                  </a:moveTo>
                  <a:lnTo>
                    <a:pt x="118871" y="60960"/>
                  </a:lnTo>
                </a:path>
                <a:path w="321944" h="175260">
                  <a:moveTo>
                    <a:pt x="146303" y="60960"/>
                  </a:moveTo>
                  <a:lnTo>
                    <a:pt x="175259" y="60960"/>
                  </a:lnTo>
                </a:path>
                <a:path w="321944" h="175260">
                  <a:moveTo>
                    <a:pt x="202691" y="60960"/>
                  </a:moveTo>
                  <a:lnTo>
                    <a:pt x="231647" y="60960"/>
                  </a:lnTo>
                </a:path>
                <a:path w="321944" h="175260">
                  <a:moveTo>
                    <a:pt x="260603" y="60960"/>
                  </a:moveTo>
                  <a:lnTo>
                    <a:pt x="288036" y="60960"/>
                  </a:lnTo>
                </a:path>
                <a:path w="321944" h="175260">
                  <a:moveTo>
                    <a:pt x="33527" y="62484"/>
                  </a:moveTo>
                  <a:lnTo>
                    <a:pt x="62483" y="62484"/>
                  </a:lnTo>
                </a:path>
                <a:path w="321944" h="175260">
                  <a:moveTo>
                    <a:pt x="89915" y="62484"/>
                  </a:moveTo>
                  <a:lnTo>
                    <a:pt x="118871" y="62484"/>
                  </a:lnTo>
                </a:path>
                <a:path w="321944" h="175260">
                  <a:moveTo>
                    <a:pt x="146303" y="62484"/>
                  </a:moveTo>
                  <a:lnTo>
                    <a:pt x="175259" y="62484"/>
                  </a:lnTo>
                </a:path>
                <a:path w="321944" h="175260">
                  <a:moveTo>
                    <a:pt x="202691" y="62484"/>
                  </a:moveTo>
                  <a:lnTo>
                    <a:pt x="231647" y="62484"/>
                  </a:lnTo>
                </a:path>
                <a:path w="321944" h="175260">
                  <a:moveTo>
                    <a:pt x="260603" y="62484"/>
                  </a:moveTo>
                  <a:lnTo>
                    <a:pt x="288036" y="62484"/>
                  </a:lnTo>
                </a:path>
                <a:path w="321944" h="175260">
                  <a:moveTo>
                    <a:pt x="33527" y="64008"/>
                  </a:moveTo>
                  <a:lnTo>
                    <a:pt x="62483" y="64008"/>
                  </a:lnTo>
                </a:path>
                <a:path w="321944" h="175260">
                  <a:moveTo>
                    <a:pt x="89915" y="64008"/>
                  </a:moveTo>
                  <a:lnTo>
                    <a:pt x="118871" y="64008"/>
                  </a:lnTo>
                </a:path>
                <a:path w="321944" h="175260">
                  <a:moveTo>
                    <a:pt x="146303" y="64008"/>
                  </a:moveTo>
                  <a:lnTo>
                    <a:pt x="175259" y="64008"/>
                  </a:lnTo>
                </a:path>
                <a:path w="321944" h="175260">
                  <a:moveTo>
                    <a:pt x="202691" y="64008"/>
                  </a:moveTo>
                  <a:lnTo>
                    <a:pt x="231647" y="64008"/>
                  </a:lnTo>
                </a:path>
                <a:path w="321944" h="175260">
                  <a:moveTo>
                    <a:pt x="260603" y="64008"/>
                  </a:moveTo>
                  <a:lnTo>
                    <a:pt x="288036" y="64008"/>
                  </a:lnTo>
                </a:path>
                <a:path w="321944" h="175260">
                  <a:moveTo>
                    <a:pt x="33527" y="65532"/>
                  </a:moveTo>
                  <a:lnTo>
                    <a:pt x="62483" y="65532"/>
                  </a:lnTo>
                </a:path>
                <a:path w="321944" h="175260">
                  <a:moveTo>
                    <a:pt x="89915" y="65532"/>
                  </a:moveTo>
                  <a:lnTo>
                    <a:pt x="118871" y="65532"/>
                  </a:lnTo>
                </a:path>
                <a:path w="321944" h="175260">
                  <a:moveTo>
                    <a:pt x="146303" y="65532"/>
                  </a:moveTo>
                  <a:lnTo>
                    <a:pt x="175259" y="65532"/>
                  </a:lnTo>
                </a:path>
                <a:path w="321944" h="175260">
                  <a:moveTo>
                    <a:pt x="202691" y="65532"/>
                  </a:moveTo>
                  <a:lnTo>
                    <a:pt x="231647" y="65532"/>
                  </a:lnTo>
                </a:path>
                <a:path w="321944" h="175260">
                  <a:moveTo>
                    <a:pt x="260603" y="65532"/>
                  </a:moveTo>
                  <a:lnTo>
                    <a:pt x="288036" y="65532"/>
                  </a:lnTo>
                </a:path>
                <a:path w="321944" h="175260">
                  <a:moveTo>
                    <a:pt x="33527" y="67056"/>
                  </a:moveTo>
                  <a:lnTo>
                    <a:pt x="62483" y="67056"/>
                  </a:lnTo>
                </a:path>
                <a:path w="321944" h="175260">
                  <a:moveTo>
                    <a:pt x="89915" y="67056"/>
                  </a:moveTo>
                  <a:lnTo>
                    <a:pt x="118871" y="67056"/>
                  </a:lnTo>
                </a:path>
                <a:path w="321944" h="175260">
                  <a:moveTo>
                    <a:pt x="146303" y="67056"/>
                  </a:moveTo>
                  <a:lnTo>
                    <a:pt x="175259" y="67056"/>
                  </a:lnTo>
                </a:path>
                <a:path w="321944" h="175260">
                  <a:moveTo>
                    <a:pt x="202691" y="67056"/>
                  </a:moveTo>
                  <a:lnTo>
                    <a:pt x="231647" y="67056"/>
                  </a:lnTo>
                </a:path>
                <a:path w="321944" h="175260">
                  <a:moveTo>
                    <a:pt x="260603" y="67056"/>
                  </a:moveTo>
                  <a:lnTo>
                    <a:pt x="288036" y="67056"/>
                  </a:lnTo>
                </a:path>
                <a:path w="321944" h="175260">
                  <a:moveTo>
                    <a:pt x="33527" y="68580"/>
                  </a:moveTo>
                  <a:lnTo>
                    <a:pt x="62483" y="68580"/>
                  </a:lnTo>
                </a:path>
                <a:path w="321944" h="175260">
                  <a:moveTo>
                    <a:pt x="89915" y="68580"/>
                  </a:moveTo>
                  <a:lnTo>
                    <a:pt x="118871" y="68580"/>
                  </a:lnTo>
                </a:path>
                <a:path w="321944" h="175260">
                  <a:moveTo>
                    <a:pt x="146303" y="68580"/>
                  </a:moveTo>
                  <a:lnTo>
                    <a:pt x="175259" y="68580"/>
                  </a:lnTo>
                </a:path>
                <a:path w="321944" h="175260">
                  <a:moveTo>
                    <a:pt x="202691" y="68580"/>
                  </a:moveTo>
                  <a:lnTo>
                    <a:pt x="231647" y="68580"/>
                  </a:lnTo>
                </a:path>
                <a:path w="321944" h="175260">
                  <a:moveTo>
                    <a:pt x="260603" y="68580"/>
                  </a:moveTo>
                  <a:lnTo>
                    <a:pt x="288036" y="68580"/>
                  </a:lnTo>
                </a:path>
                <a:path w="321944" h="175260">
                  <a:moveTo>
                    <a:pt x="33527" y="70104"/>
                  </a:moveTo>
                  <a:lnTo>
                    <a:pt x="62483" y="70104"/>
                  </a:lnTo>
                </a:path>
                <a:path w="321944" h="175260">
                  <a:moveTo>
                    <a:pt x="89915" y="70104"/>
                  </a:moveTo>
                  <a:lnTo>
                    <a:pt x="118871" y="70104"/>
                  </a:lnTo>
                </a:path>
                <a:path w="321944" h="175260">
                  <a:moveTo>
                    <a:pt x="146303" y="70104"/>
                  </a:moveTo>
                  <a:lnTo>
                    <a:pt x="175259" y="70104"/>
                  </a:lnTo>
                </a:path>
                <a:path w="321944" h="175260">
                  <a:moveTo>
                    <a:pt x="202691" y="70104"/>
                  </a:moveTo>
                  <a:lnTo>
                    <a:pt x="231647" y="70104"/>
                  </a:lnTo>
                </a:path>
                <a:path w="321944" h="175260">
                  <a:moveTo>
                    <a:pt x="260603" y="70104"/>
                  </a:moveTo>
                  <a:lnTo>
                    <a:pt x="288036" y="70104"/>
                  </a:lnTo>
                </a:path>
                <a:path w="321944" h="175260">
                  <a:moveTo>
                    <a:pt x="33527" y="71627"/>
                  </a:moveTo>
                  <a:lnTo>
                    <a:pt x="62483" y="71627"/>
                  </a:lnTo>
                </a:path>
                <a:path w="321944" h="175260">
                  <a:moveTo>
                    <a:pt x="89915" y="71627"/>
                  </a:moveTo>
                  <a:lnTo>
                    <a:pt x="118871" y="71627"/>
                  </a:lnTo>
                </a:path>
                <a:path w="321944" h="175260">
                  <a:moveTo>
                    <a:pt x="146303" y="71627"/>
                  </a:moveTo>
                  <a:lnTo>
                    <a:pt x="175259" y="71627"/>
                  </a:lnTo>
                </a:path>
                <a:path w="321944" h="175260">
                  <a:moveTo>
                    <a:pt x="202691" y="71627"/>
                  </a:moveTo>
                  <a:lnTo>
                    <a:pt x="231647" y="71627"/>
                  </a:lnTo>
                </a:path>
                <a:path w="321944" h="175260">
                  <a:moveTo>
                    <a:pt x="260603" y="71627"/>
                  </a:moveTo>
                  <a:lnTo>
                    <a:pt x="288036" y="71627"/>
                  </a:lnTo>
                </a:path>
                <a:path w="321944" h="175260">
                  <a:moveTo>
                    <a:pt x="33527" y="73151"/>
                  </a:moveTo>
                  <a:lnTo>
                    <a:pt x="62483" y="73151"/>
                  </a:lnTo>
                </a:path>
                <a:path w="321944" h="175260">
                  <a:moveTo>
                    <a:pt x="89915" y="73151"/>
                  </a:moveTo>
                  <a:lnTo>
                    <a:pt x="118871" y="73151"/>
                  </a:lnTo>
                </a:path>
                <a:path w="321944" h="175260">
                  <a:moveTo>
                    <a:pt x="146303" y="73151"/>
                  </a:moveTo>
                  <a:lnTo>
                    <a:pt x="175259" y="73151"/>
                  </a:lnTo>
                </a:path>
                <a:path w="321944" h="175260">
                  <a:moveTo>
                    <a:pt x="202691" y="73151"/>
                  </a:moveTo>
                  <a:lnTo>
                    <a:pt x="231647" y="73151"/>
                  </a:lnTo>
                </a:path>
                <a:path w="321944" h="175260">
                  <a:moveTo>
                    <a:pt x="260603" y="73151"/>
                  </a:moveTo>
                  <a:lnTo>
                    <a:pt x="288036" y="73151"/>
                  </a:lnTo>
                </a:path>
                <a:path w="321944" h="175260">
                  <a:moveTo>
                    <a:pt x="33527" y="74675"/>
                  </a:moveTo>
                  <a:lnTo>
                    <a:pt x="62483" y="74675"/>
                  </a:lnTo>
                </a:path>
                <a:path w="321944" h="175260">
                  <a:moveTo>
                    <a:pt x="89915" y="74675"/>
                  </a:moveTo>
                  <a:lnTo>
                    <a:pt x="118871" y="74675"/>
                  </a:lnTo>
                </a:path>
                <a:path w="321944" h="175260">
                  <a:moveTo>
                    <a:pt x="146303" y="74675"/>
                  </a:moveTo>
                  <a:lnTo>
                    <a:pt x="175259" y="74675"/>
                  </a:lnTo>
                </a:path>
                <a:path w="321944" h="175260">
                  <a:moveTo>
                    <a:pt x="202691" y="74675"/>
                  </a:moveTo>
                  <a:lnTo>
                    <a:pt x="231647" y="74675"/>
                  </a:lnTo>
                </a:path>
                <a:path w="321944" h="175260">
                  <a:moveTo>
                    <a:pt x="260603" y="74675"/>
                  </a:moveTo>
                  <a:lnTo>
                    <a:pt x="288036" y="74675"/>
                  </a:lnTo>
                </a:path>
                <a:path w="321944" h="175260">
                  <a:moveTo>
                    <a:pt x="33527" y="76200"/>
                  </a:moveTo>
                  <a:lnTo>
                    <a:pt x="62483" y="76200"/>
                  </a:lnTo>
                </a:path>
                <a:path w="321944" h="175260">
                  <a:moveTo>
                    <a:pt x="89915" y="76200"/>
                  </a:moveTo>
                  <a:lnTo>
                    <a:pt x="118871" y="76200"/>
                  </a:lnTo>
                </a:path>
                <a:path w="321944" h="175260">
                  <a:moveTo>
                    <a:pt x="146303" y="76200"/>
                  </a:moveTo>
                  <a:lnTo>
                    <a:pt x="175259" y="76200"/>
                  </a:lnTo>
                </a:path>
                <a:path w="321944" h="175260">
                  <a:moveTo>
                    <a:pt x="202691" y="76200"/>
                  </a:moveTo>
                  <a:lnTo>
                    <a:pt x="231647" y="76200"/>
                  </a:lnTo>
                </a:path>
                <a:path w="321944" h="175260">
                  <a:moveTo>
                    <a:pt x="260603" y="76200"/>
                  </a:moveTo>
                  <a:lnTo>
                    <a:pt x="288036" y="76200"/>
                  </a:lnTo>
                </a:path>
                <a:path w="321944" h="175260">
                  <a:moveTo>
                    <a:pt x="33527" y="77724"/>
                  </a:moveTo>
                  <a:lnTo>
                    <a:pt x="62483" y="77724"/>
                  </a:lnTo>
                </a:path>
                <a:path w="321944" h="175260">
                  <a:moveTo>
                    <a:pt x="89915" y="77724"/>
                  </a:moveTo>
                  <a:lnTo>
                    <a:pt x="118871" y="77724"/>
                  </a:lnTo>
                </a:path>
                <a:path w="321944" h="175260">
                  <a:moveTo>
                    <a:pt x="146303" y="77724"/>
                  </a:moveTo>
                  <a:lnTo>
                    <a:pt x="175259" y="77724"/>
                  </a:lnTo>
                </a:path>
                <a:path w="321944" h="175260">
                  <a:moveTo>
                    <a:pt x="202691" y="77724"/>
                  </a:moveTo>
                  <a:lnTo>
                    <a:pt x="231647" y="77724"/>
                  </a:lnTo>
                </a:path>
                <a:path w="321944" h="175260">
                  <a:moveTo>
                    <a:pt x="260603" y="77724"/>
                  </a:moveTo>
                  <a:lnTo>
                    <a:pt x="288036" y="77724"/>
                  </a:lnTo>
                </a:path>
                <a:path w="321944" h="175260">
                  <a:moveTo>
                    <a:pt x="33527" y="79248"/>
                  </a:moveTo>
                  <a:lnTo>
                    <a:pt x="62483" y="79248"/>
                  </a:lnTo>
                </a:path>
                <a:path w="321944" h="175260">
                  <a:moveTo>
                    <a:pt x="89915" y="79248"/>
                  </a:moveTo>
                  <a:lnTo>
                    <a:pt x="118871" y="79248"/>
                  </a:lnTo>
                </a:path>
                <a:path w="321944" h="175260">
                  <a:moveTo>
                    <a:pt x="146303" y="79248"/>
                  </a:moveTo>
                  <a:lnTo>
                    <a:pt x="175259" y="79248"/>
                  </a:lnTo>
                </a:path>
                <a:path w="321944" h="175260">
                  <a:moveTo>
                    <a:pt x="202691" y="79248"/>
                  </a:moveTo>
                  <a:lnTo>
                    <a:pt x="231647" y="79248"/>
                  </a:lnTo>
                </a:path>
                <a:path w="321944" h="175260">
                  <a:moveTo>
                    <a:pt x="260603" y="79248"/>
                  </a:moveTo>
                  <a:lnTo>
                    <a:pt x="288036" y="79248"/>
                  </a:lnTo>
                </a:path>
                <a:path w="321944" h="175260">
                  <a:moveTo>
                    <a:pt x="33527" y="80772"/>
                  </a:moveTo>
                  <a:lnTo>
                    <a:pt x="62483" y="80772"/>
                  </a:lnTo>
                </a:path>
                <a:path w="321944" h="175260">
                  <a:moveTo>
                    <a:pt x="89915" y="80772"/>
                  </a:moveTo>
                  <a:lnTo>
                    <a:pt x="118871" y="80772"/>
                  </a:lnTo>
                </a:path>
                <a:path w="321944" h="175260">
                  <a:moveTo>
                    <a:pt x="146303" y="80772"/>
                  </a:moveTo>
                  <a:lnTo>
                    <a:pt x="175259" y="80772"/>
                  </a:lnTo>
                </a:path>
                <a:path w="321944" h="175260">
                  <a:moveTo>
                    <a:pt x="202691" y="80772"/>
                  </a:moveTo>
                  <a:lnTo>
                    <a:pt x="231647" y="80772"/>
                  </a:lnTo>
                </a:path>
                <a:path w="321944" h="175260">
                  <a:moveTo>
                    <a:pt x="260603" y="80772"/>
                  </a:moveTo>
                  <a:lnTo>
                    <a:pt x="288036" y="80772"/>
                  </a:lnTo>
                </a:path>
                <a:path w="321944" h="175260">
                  <a:moveTo>
                    <a:pt x="33527" y="82296"/>
                  </a:moveTo>
                  <a:lnTo>
                    <a:pt x="62483" y="82296"/>
                  </a:lnTo>
                </a:path>
                <a:path w="321944" h="175260">
                  <a:moveTo>
                    <a:pt x="89915" y="82296"/>
                  </a:moveTo>
                  <a:lnTo>
                    <a:pt x="118871" y="82296"/>
                  </a:lnTo>
                </a:path>
                <a:path w="321944" h="175260">
                  <a:moveTo>
                    <a:pt x="146303" y="82296"/>
                  </a:moveTo>
                  <a:lnTo>
                    <a:pt x="175259" y="82296"/>
                  </a:lnTo>
                </a:path>
                <a:path w="321944" h="175260">
                  <a:moveTo>
                    <a:pt x="202691" y="82296"/>
                  </a:moveTo>
                  <a:lnTo>
                    <a:pt x="231647" y="82296"/>
                  </a:lnTo>
                </a:path>
                <a:path w="321944" h="175260">
                  <a:moveTo>
                    <a:pt x="260603" y="82296"/>
                  </a:moveTo>
                  <a:lnTo>
                    <a:pt x="288036" y="82296"/>
                  </a:lnTo>
                </a:path>
                <a:path w="321944" h="175260">
                  <a:moveTo>
                    <a:pt x="33527" y="83820"/>
                  </a:moveTo>
                  <a:lnTo>
                    <a:pt x="62483" y="83820"/>
                  </a:lnTo>
                </a:path>
                <a:path w="321944" h="175260">
                  <a:moveTo>
                    <a:pt x="89915" y="83820"/>
                  </a:moveTo>
                  <a:lnTo>
                    <a:pt x="118871" y="83820"/>
                  </a:lnTo>
                </a:path>
                <a:path w="321944" h="175260">
                  <a:moveTo>
                    <a:pt x="146303" y="83820"/>
                  </a:moveTo>
                  <a:lnTo>
                    <a:pt x="175259" y="83820"/>
                  </a:lnTo>
                </a:path>
                <a:path w="321944" h="175260">
                  <a:moveTo>
                    <a:pt x="202691" y="83820"/>
                  </a:moveTo>
                  <a:lnTo>
                    <a:pt x="231647" y="83820"/>
                  </a:lnTo>
                </a:path>
                <a:path w="321944" h="175260">
                  <a:moveTo>
                    <a:pt x="260603" y="83820"/>
                  </a:moveTo>
                  <a:lnTo>
                    <a:pt x="288036" y="83820"/>
                  </a:lnTo>
                </a:path>
                <a:path w="321944" h="175260">
                  <a:moveTo>
                    <a:pt x="33527" y="85344"/>
                  </a:moveTo>
                  <a:lnTo>
                    <a:pt x="62483" y="85344"/>
                  </a:lnTo>
                </a:path>
                <a:path w="321944" h="175260">
                  <a:moveTo>
                    <a:pt x="89915" y="85344"/>
                  </a:moveTo>
                  <a:lnTo>
                    <a:pt x="118871" y="85344"/>
                  </a:lnTo>
                </a:path>
                <a:path w="321944" h="175260">
                  <a:moveTo>
                    <a:pt x="146303" y="85344"/>
                  </a:moveTo>
                  <a:lnTo>
                    <a:pt x="175259" y="85344"/>
                  </a:lnTo>
                </a:path>
                <a:path w="321944" h="175260">
                  <a:moveTo>
                    <a:pt x="202691" y="85344"/>
                  </a:moveTo>
                  <a:lnTo>
                    <a:pt x="231647" y="85344"/>
                  </a:lnTo>
                </a:path>
                <a:path w="321944" h="175260">
                  <a:moveTo>
                    <a:pt x="260603" y="85344"/>
                  </a:moveTo>
                  <a:lnTo>
                    <a:pt x="288036" y="85344"/>
                  </a:lnTo>
                </a:path>
                <a:path w="321944" h="175260">
                  <a:moveTo>
                    <a:pt x="33527" y="86868"/>
                  </a:moveTo>
                  <a:lnTo>
                    <a:pt x="62483" y="86868"/>
                  </a:lnTo>
                </a:path>
                <a:path w="321944" h="175260">
                  <a:moveTo>
                    <a:pt x="89915" y="86868"/>
                  </a:moveTo>
                  <a:lnTo>
                    <a:pt x="118871" y="86868"/>
                  </a:lnTo>
                </a:path>
                <a:path w="321944" h="175260">
                  <a:moveTo>
                    <a:pt x="146303" y="86868"/>
                  </a:moveTo>
                  <a:lnTo>
                    <a:pt x="175259" y="86868"/>
                  </a:lnTo>
                </a:path>
                <a:path w="321944" h="175260">
                  <a:moveTo>
                    <a:pt x="202691" y="86868"/>
                  </a:moveTo>
                  <a:lnTo>
                    <a:pt x="231647" y="86868"/>
                  </a:lnTo>
                </a:path>
                <a:path w="321944" h="175260">
                  <a:moveTo>
                    <a:pt x="260603" y="86868"/>
                  </a:moveTo>
                  <a:lnTo>
                    <a:pt x="288036" y="86868"/>
                  </a:lnTo>
                </a:path>
                <a:path w="321944" h="175260">
                  <a:moveTo>
                    <a:pt x="33527" y="88392"/>
                  </a:moveTo>
                  <a:lnTo>
                    <a:pt x="62483" y="88392"/>
                  </a:lnTo>
                </a:path>
                <a:path w="321944" h="175260">
                  <a:moveTo>
                    <a:pt x="89915" y="88392"/>
                  </a:moveTo>
                  <a:lnTo>
                    <a:pt x="118871" y="88392"/>
                  </a:lnTo>
                </a:path>
                <a:path w="321944" h="175260">
                  <a:moveTo>
                    <a:pt x="146303" y="88392"/>
                  </a:moveTo>
                  <a:lnTo>
                    <a:pt x="175259" y="88392"/>
                  </a:lnTo>
                </a:path>
                <a:path w="321944" h="175260">
                  <a:moveTo>
                    <a:pt x="202691" y="88392"/>
                  </a:moveTo>
                  <a:lnTo>
                    <a:pt x="231647" y="88392"/>
                  </a:lnTo>
                </a:path>
                <a:path w="321944" h="175260">
                  <a:moveTo>
                    <a:pt x="260603" y="88392"/>
                  </a:moveTo>
                  <a:lnTo>
                    <a:pt x="288036" y="88392"/>
                  </a:lnTo>
                </a:path>
                <a:path w="321944" h="175260">
                  <a:moveTo>
                    <a:pt x="33527" y="89915"/>
                  </a:moveTo>
                  <a:lnTo>
                    <a:pt x="62483" y="89915"/>
                  </a:lnTo>
                </a:path>
                <a:path w="321944" h="175260">
                  <a:moveTo>
                    <a:pt x="89915" y="89915"/>
                  </a:moveTo>
                  <a:lnTo>
                    <a:pt x="118871" y="89915"/>
                  </a:lnTo>
                </a:path>
                <a:path w="321944" h="175260">
                  <a:moveTo>
                    <a:pt x="146303" y="89915"/>
                  </a:moveTo>
                  <a:lnTo>
                    <a:pt x="175259" y="89915"/>
                  </a:lnTo>
                </a:path>
                <a:path w="321944" h="175260">
                  <a:moveTo>
                    <a:pt x="202691" y="89915"/>
                  </a:moveTo>
                  <a:lnTo>
                    <a:pt x="231647" y="89915"/>
                  </a:lnTo>
                </a:path>
                <a:path w="321944" h="175260">
                  <a:moveTo>
                    <a:pt x="260603" y="89915"/>
                  </a:moveTo>
                  <a:lnTo>
                    <a:pt x="288036" y="89915"/>
                  </a:lnTo>
                </a:path>
                <a:path w="321944" h="175260">
                  <a:moveTo>
                    <a:pt x="33527" y="91439"/>
                  </a:moveTo>
                  <a:lnTo>
                    <a:pt x="62483" y="91439"/>
                  </a:lnTo>
                </a:path>
                <a:path w="321944" h="175260">
                  <a:moveTo>
                    <a:pt x="89915" y="91439"/>
                  </a:moveTo>
                  <a:lnTo>
                    <a:pt x="118871" y="91439"/>
                  </a:lnTo>
                </a:path>
                <a:path w="321944" h="175260">
                  <a:moveTo>
                    <a:pt x="146303" y="91439"/>
                  </a:moveTo>
                  <a:lnTo>
                    <a:pt x="175259" y="91439"/>
                  </a:lnTo>
                </a:path>
                <a:path w="321944" h="175260">
                  <a:moveTo>
                    <a:pt x="202691" y="91439"/>
                  </a:moveTo>
                  <a:lnTo>
                    <a:pt x="231647" y="91439"/>
                  </a:lnTo>
                </a:path>
                <a:path w="321944" h="175260">
                  <a:moveTo>
                    <a:pt x="260603" y="91439"/>
                  </a:moveTo>
                  <a:lnTo>
                    <a:pt x="288036" y="91439"/>
                  </a:lnTo>
                </a:path>
                <a:path w="321944" h="175260">
                  <a:moveTo>
                    <a:pt x="33527" y="92963"/>
                  </a:moveTo>
                  <a:lnTo>
                    <a:pt x="62483" y="92963"/>
                  </a:lnTo>
                </a:path>
                <a:path w="321944" h="175260">
                  <a:moveTo>
                    <a:pt x="89915" y="92963"/>
                  </a:moveTo>
                  <a:lnTo>
                    <a:pt x="118871" y="92963"/>
                  </a:lnTo>
                </a:path>
                <a:path w="321944" h="175260">
                  <a:moveTo>
                    <a:pt x="146303" y="92963"/>
                  </a:moveTo>
                  <a:lnTo>
                    <a:pt x="175259" y="92963"/>
                  </a:lnTo>
                </a:path>
                <a:path w="321944" h="175260">
                  <a:moveTo>
                    <a:pt x="202691" y="92963"/>
                  </a:moveTo>
                  <a:lnTo>
                    <a:pt x="231647" y="92963"/>
                  </a:lnTo>
                </a:path>
                <a:path w="321944" h="175260">
                  <a:moveTo>
                    <a:pt x="260603" y="92963"/>
                  </a:moveTo>
                  <a:lnTo>
                    <a:pt x="288036" y="92963"/>
                  </a:lnTo>
                </a:path>
                <a:path w="321944" h="175260">
                  <a:moveTo>
                    <a:pt x="33527" y="94487"/>
                  </a:moveTo>
                  <a:lnTo>
                    <a:pt x="62483" y="94487"/>
                  </a:lnTo>
                </a:path>
                <a:path w="321944" h="175260">
                  <a:moveTo>
                    <a:pt x="89915" y="94487"/>
                  </a:moveTo>
                  <a:lnTo>
                    <a:pt x="118871" y="94487"/>
                  </a:lnTo>
                </a:path>
                <a:path w="321944" h="175260">
                  <a:moveTo>
                    <a:pt x="146303" y="94487"/>
                  </a:moveTo>
                  <a:lnTo>
                    <a:pt x="175259" y="94487"/>
                  </a:lnTo>
                </a:path>
                <a:path w="321944" h="175260">
                  <a:moveTo>
                    <a:pt x="202691" y="94487"/>
                  </a:moveTo>
                  <a:lnTo>
                    <a:pt x="231647" y="94487"/>
                  </a:lnTo>
                </a:path>
                <a:path w="321944" h="175260">
                  <a:moveTo>
                    <a:pt x="260603" y="94487"/>
                  </a:moveTo>
                  <a:lnTo>
                    <a:pt x="288036" y="94487"/>
                  </a:lnTo>
                </a:path>
                <a:path w="321944" h="175260">
                  <a:moveTo>
                    <a:pt x="33527" y="96012"/>
                  </a:moveTo>
                  <a:lnTo>
                    <a:pt x="62483" y="96012"/>
                  </a:lnTo>
                </a:path>
                <a:path w="321944" h="175260">
                  <a:moveTo>
                    <a:pt x="89915" y="96012"/>
                  </a:moveTo>
                  <a:lnTo>
                    <a:pt x="118871" y="96012"/>
                  </a:lnTo>
                </a:path>
                <a:path w="321944" h="175260">
                  <a:moveTo>
                    <a:pt x="146303" y="96012"/>
                  </a:moveTo>
                  <a:lnTo>
                    <a:pt x="175259" y="96012"/>
                  </a:lnTo>
                </a:path>
                <a:path w="321944" h="175260">
                  <a:moveTo>
                    <a:pt x="202691" y="96012"/>
                  </a:moveTo>
                  <a:lnTo>
                    <a:pt x="231647" y="96012"/>
                  </a:lnTo>
                </a:path>
                <a:path w="321944" h="175260">
                  <a:moveTo>
                    <a:pt x="260603" y="96012"/>
                  </a:moveTo>
                  <a:lnTo>
                    <a:pt x="288036" y="96012"/>
                  </a:lnTo>
                </a:path>
                <a:path w="321944" h="175260">
                  <a:moveTo>
                    <a:pt x="33527" y="97536"/>
                  </a:moveTo>
                  <a:lnTo>
                    <a:pt x="62483" y="97536"/>
                  </a:lnTo>
                </a:path>
                <a:path w="321944" h="175260">
                  <a:moveTo>
                    <a:pt x="89915" y="97536"/>
                  </a:moveTo>
                  <a:lnTo>
                    <a:pt x="118871" y="97536"/>
                  </a:lnTo>
                </a:path>
                <a:path w="321944" h="175260">
                  <a:moveTo>
                    <a:pt x="146303" y="97536"/>
                  </a:moveTo>
                  <a:lnTo>
                    <a:pt x="175259" y="97536"/>
                  </a:lnTo>
                </a:path>
                <a:path w="321944" h="175260">
                  <a:moveTo>
                    <a:pt x="202691" y="97536"/>
                  </a:moveTo>
                  <a:lnTo>
                    <a:pt x="231647" y="97536"/>
                  </a:lnTo>
                </a:path>
                <a:path w="321944" h="175260">
                  <a:moveTo>
                    <a:pt x="260603" y="97536"/>
                  </a:moveTo>
                  <a:lnTo>
                    <a:pt x="288036" y="97536"/>
                  </a:lnTo>
                </a:path>
                <a:path w="321944" h="175260">
                  <a:moveTo>
                    <a:pt x="33527" y="99060"/>
                  </a:moveTo>
                  <a:lnTo>
                    <a:pt x="62483" y="99060"/>
                  </a:lnTo>
                </a:path>
                <a:path w="321944" h="175260">
                  <a:moveTo>
                    <a:pt x="89915" y="99060"/>
                  </a:moveTo>
                  <a:lnTo>
                    <a:pt x="118871" y="99060"/>
                  </a:lnTo>
                </a:path>
                <a:path w="321944" h="175260">
                  <a:moveTo>
                    <a:pt x="146303" y="99060"/>
                  </a:moveTo>
                  <a:lnTo>
                    <a:pt x="175259" y="99060"/>
                  </a:lnTo>
                </a:path>
                <a:path w="321944" h="175260">
                  <a:moveTo>
                    <a:pt x="202691" y="99060"/>
                  </a:moveTo>
                  <a:lnTo>
                    <a:pt x="231647" y="99060"/>
                  </a:lnTo>
                </a:path>
                <a:path w="321944" h="175260">
                  <a:moveTo>
                    <a:pt x="260603" y="99060"/>
                  </a:moveTo>
                  <a:lnTo>
                    <a:pt x="288036" y="99060"/>
                  </a:lnTo>
                </a:path>
                <a:path w="321944" h="175260">
                  <a:moveTo>
                    <a:pt x="33527" y="100584"/>
                  </a:moveTo>
                  <a:lnTo>
                    <a:pt x="62483" y="100584"/>
                  </a:lnTo>
                </a:path>
                <a:path w="321944" h="175260">
                  <a:moveTo>
                    <a:pt x="89915" y="100584"/>
                  </a:moveTo>
                  <a:lnTo>
                    <a:pt x="118871" y="100584"/>
                  </a:lnTo>
                </a:path>
                <a:path w="321944" h="175260">
                  <a:moveTo>
                    <a:pt x="146303" y="100584"/>
                  </a:moveTo>
                  <a:lnTo>
                    <a:pt x="175259" y="100584"/>
                  </a:lnTo>
                </a:path>
                <a:path w="321944" h="175260">
                  <a:moveTo>
                    <a:pt x="202691" y="100584"/>
                  </a:moveTo>
                  <a:lnTo>
                    <a:pt x="231647" y="100584"/>
                  </a:lnTo>
                </a:path>
                <a:path w="321944" h="175260">
                  <a:moveTo>
                    <a:pt x="260603" y="100584"/>
                  </a:moveTo>
                  <a:lnTo>
                    <a:pt x="288036" y="100584"/>
                  </a:lnTo>
                </a:path>
                <a:path w="321944" h="175260">
                  <a:moveTo>
                    <a:pt x="33527" y="102108"/>
                  </a:moveTo>
                  <a:lnTo>
                    <a:pt x="62483" y="102108"/>
                  </a:lnTo>
                </a:path>
                <a:path w="321944" h="175260">
                  <a:moveTo>
                    <a:pt x="89915" y="102108"/>
                  </a:moveTo>
                  <a:lnTo>
                    <a:pt x="118871" y="102108"/>
                  </a:lnTo>
                </a:path>
                <a:path w="321944" h="175260">
                  <a:moveTo>
                    <a:pt x="146303" y="102108"/>
                  </a:moveTo>
                  <a:lnTo>
                    <a:pt x="175259" y="102108"/>
                  </a:lnTo>
                </a:path>
                <a:path w="321944" h="175260">
                  <a:moveTo>
                    <a:pt x="202691" y="102108"/>
                  </a:moveTo>
                  <a:lnTo>
                    <a:pt x="231647" y="102108"/>
                  </a:lnTo>
                </a:path>
                <a:path w="321944" h="175260">
                  <a:moveTo>
                    <a:pt x="260603" y="102108"/>
                  </a:moveTo>
                  <a:lnTo>
                    <a:pt x="288036" y="102108"/>
                  </a:lnTo>
                </a:path>
                <a:path w="321944" h="175260">
                  <a:moveTo>
                    <a:pt x="33527" y="103632"/>
                  </a:moveTo>
                  <a:lnTo>
                    <a:pt x="62483" y="103632"/>
                  </a:lnTo>
                </a:path>
                <a:path w="321944" h="175260">
                  <a:moveTo>
                    <a:pt x="89915" y="103632"/>
                  </a:moveTo>
                  <a:lnTo>
                    <a:pt x="118871" y="103632"/>
                  </a:lnTo>
                </a:path>
                <a:path w="321944" h="175260">
                  <a:moveTo>
                    <a:pt x="146303" y="103632"/>
                  </a:moveTo>
                  <a:lnTo>
                    <a:pt x="175259" y="103632"/>
                  </a:lnTo>
                </a:path>
                <a:path w="321944" h="175260">
                  <a:moveTo>
                    <a:pt x="202691" y="103632"/>
                  </a:moveTo>
                  <a:lnTo>
                    <a:pt x="231647" y="103632"/>
                  </a:lnTo>
                </a:path>
                <a:path w="321944" h="175260">
                  <a:moveTo>
                    <a:pt x="260603" y="103632"/>
                  </a:moveTo>
                  <a:lnTo>
                    <a:pt x="288036" y="103632"/>
                  </a:lnTo>
                </a:path>
                <a:path w="321944" h="175260">
                  <a:moveTo>
                    <a:pt x="33527" y="105156"/>
                  </a:moveTo>
                  <a:lnTo>
                    <a:pt x="62483" y="105156"/>
                  </a:lnTo>
                </a:path>
                <a:path w="321944" h="175260">
                  <a:moveTo>
                    <a:pt x="89915" y="105156"/>
                  </a:moveTo>
                  <a:lnTo>
                    <a:pt x="118871" y="105156"/>
                  </a:lnTo>
                </a:path>
                <a:path w="321944" h="175260">
                  <a:moveTo>
                    <a:pt x="146303" y="105156"/>
                  </a:moveTo>
                  <a:lnTo>
                    <a:pt x="175259" y="105156"/>
                  </a:lnTo>
                </a:path>
                <a:path w="321944" h="175260">
                  <a:moveTo>
                    <a:pt x="202691" y="105156"/>
                  </a:moveTo>
                  <a:lnTo>
                    <a:pt x="231647" y="105156"/>
                  </a:lnTo>
                </a:path>
                <a:path w="321944" h="175260">
                  <a:moveTo>
                    <a:pt x="260603" y="105156"/>
                  </a:moveTo>
                  <a:lnTo>
                    <a:pt x="288036" y="105156"/>
                  </a:lnTo>
                </a:path>
                <a:path w="321944" h="175260">
                  <a:moveTo>
                    <a:pt x="33527" y="106680"/>
                  </a:moveTo>
                  <a:lnTo>
                    <a:pt x="62483" y="106680"/>
                  </a:lnTo>
                </a:path>
                <a:path w="321944" h="175260">
                  <a:moveTo>
                    <a:pt x="89915" y="106680"/>
                  </a:moveTo>
                  <a:lnTo>
                    <a:pt x="118871" y="106680"/>
                  </a:lnTo>
                </a:path>
                <a:path w="321944" h="175260">
                  <a:moveTo>
                    <a:pt x="146303" y="106680"/>
                  </a:moveTo>
                  <a:lnTo>
                    <a:pt x="175259" y="106680"/>
                  </a:lnTo>
                </a:path>
                <a:path w="321944" h="175260">
                  <a:moveTo>
                    <a:pt x="202691" y="106680"/>
                  </a:moveTo>
                  <a:lnTo>
                    <a:pt x="231647" y="106680"/>
                  </a:lnTo>
                </a:path>
                <a:path w="321944" h="175260">
                  <a:moveTo>
                    <a:pt x="260603" y="106680"/>
                  </a:moveTo>
                  <a:lnTo>
                    <a:pt x="288036" y="106680"/>
                  </a:lnTo>
                </a:path>
                <a:path w="321944" h="175260">
                  <a:moveTo>
                    <a:pt x="33527" y="108204"/>
                  </a:moveTo>
                  <a:lnTo>
                    <a:pt x="62483" y="108204"/>
                  </a:lnTo>
                </a:path>
                <a:path w="321944" h="175260">
                  <a:moveTo>
                    <a:pt x="89915" y="108204"/>
                  </a:moveTo>
                  <a:lnTo>
                    <a:pt x="118871" y="108204"/>
                  </a:lnTo>
                </a:path>
                <a:path w="321944" h="175260">
                  <a:moveTo>
                    <a:pt x="146303" y="108204"/>
                  </a:moveTo>
                  <a:lnTo>
                    <a:pt x="175259" y="108204"/>
                  </a:lnTo>
                </a:path>
                <a:path w="321944" h="175260">
                  <a:moveTo>
                    <a:pt x="202691" y="108204"/>
                  </a:moveTo>
                  <a:lnTo>
                    <a:pt x="231647" y="108204"/>
                  </a:lnTo>
                </a:path>
                <a:path w="321944" h="175260">
                  <a:moveTo>
                    <a:pt x="260603" y="108204"/>
                  </a:moveTo>
                  <a:lnTo>
                    <a:pt x="288036" y="108204"/>
                  </a:lnTo>
                </a:path>
                <a:path w="321944" h="175260">
                  <a:moveTo>
                    <a:pt x="33527" y="109727"/>
                  </a:moveTo>
                  <a:lnTo>
                    <a:pt x="62483" y="109727"/>
                  </a:lnTo>
                </a:path>
                <a:path w="321944" h="175260">
                  <a:moveTo>
                    <a:pt x="89915" y="109727"/>
                  </a:moveTo>
                  <a:lnTo>
                    <a:pt x="118871" y="109727"/>
                  </a:lnTo>
                </a:path>
                <a:path w="321944" h="175260">
                  <a:moveTo>
                    <a:pt x="146303" y="109727"/>
                  </a:moveTo>
                  <a:lnTo>
                    <a:pt x="175259" y="109727"/>
                  </a:lnTo>
                </a:path>
                <a:path w="321944" h="175260">
                  <a:moveTo>
                    <a:pt x="202691" y="109727"/>
                  </a:moveTo>
                  <a:lnTo>
                    <a:pt x="231647" y="109727"/>
                  </a:lnTo>
                </a:path>
                <a:path w="321944" h="175260">
                  <a:moveTo>
                    <a:pt x="260603" y="109727"/>
                  </a:moveTo>
                  <a:lnTo>
                    <a:pt x="288036" y="109727"/>
                  </a:lnTo>
                </a:path>
                <a:path w="321944" h="175260">
                  <a:moveTo>
                    <a:pt x="33527" y="111251"/>
                  </a:moveTo>
                  <a:lnTo>
                    <a:pt x="62483" y="111251"/>
                  </a:lnTo>
                </a:path>
                <a:path w="321944" h="175260">
                  <a:moveTo>
                    <a:pt x="89915" y="111251"/>
                  </a:moveTo>
                  <a:lnTo>
                    <a:pt x="118871" y="111251"/>
                  </a:lnTo>
                </a:path>
                <a:path w="321944" h="175260">
                  <a:moveTo>
                    <a:pt x="146303" y="111251"/>
                  </a:moveTo>
                  <a:lnTo>
                    <a:pt x="175259" y="111251"/>
                  </a:lnTo>
                </a:path>
                <a:path w="321944" h="175260">
                  <a:moveTo>
                    <a:pt x="202691" y="111251"/>
                  </a:moveTo>
                  <a:lnTo>
                    <a:pt x="231647" y="111251"/>
                  </a:lnTo>
                </a:path>
                <a:path w="321944" h="175260">
                  <a:moveTo>
                    <a:pt x="260603" y="111251"/>
                  </a:moveTo>
                  <a:lnTo>
                    <a:pt x="288036" y="111251"/>
                  </a:lnTo>
                </a:path>
                <a:path w="321944" h="175260">
                  <a:moveTo>
                    <a:pt x="33527" y="112775"/>
                  </a:moveTo>
                  <a:lnTo>
                    <a:pt x="62483" y="112775"/>
                  </a:lnTo>
                </a:path>
                <a:path w="321944" h="175260">
                  <a:moveTo>
                    <a:pt x="89915" y="112775"/>
                  </a:moveTo>
                  <a:lnTo>
                    <a:pt x="118871" y="112775"/>
                  </a:lnTo>
                </a:path>
                <a:path w="321944" h="175260">
                  <a:moveTo>
                    <a:pt x="146303" y="112775"/>
                  </a:moveTo>
                  <a:lnTo>
                    <a:pt x="175259" y="112775"/>
                  </a:lnTo>
                </a:path>
                <a:path w="321944" h="175260">
                  <a:moveTo>
                    <a:pt x="202691" y="112775"/>
                  </a:moveTo>
                  <a:lnTo>
                    <a:pt x="231647" y="112775"/>
                  </a:lnTo>
                </a:path>
                <a:path w="321944" h="175260">
                  <a:moveTo>
                    <a:pt x="260603" y="112775"/>
                  </a:moveTo>
                  <a:lnTo>
                    <a:pt x="288036" y="112775"/>
                  </a:lnTo>
                </a:path>
                <a:path w="321944" h="175260">
                  <a:moveTo>
                    <a:pt x="33527" y="114300"/>
                  </a:moveTo>
                  <a:lnTo>
                    <a:pt x="62483" y="114300"/>
                  </a:lnTo>
                </a:path>
                <a:path w="321944" h="175260">
                  <a:moveTo>
                    <a:pt x="89915" y="114300"/>
                  </a:moveTo>
                  <a:lnTo>
                    <a:pt x="118871" y="114300"/>
                  </a:lnTo>
                </a:path>
                <a:path w="321944" h="175260">
                  <a:moveTo>
                    <a:pt x="146303" y="114300"/>
                  </a:moveTo>
                  <a:lnTo>
                    <a:pt x="175259" y="114300"/>
                  </a:lnTo>
                </a:path>
                <a:path w="321944" h="175260">
                  <a:moveTo>
                    <a:pt x="202691" y="114300"/>
                  </a:moveTo>
                  <a:lnTo>
                    <a:pt x="231647" y="114300"/>
                  </a:lnTo>
                </a:path>
                <a:path w="321944" h="175260">
                  <a:moveTo>
                    <a:pt x="260603" y="114300"/>
                  </a:moveTo>
                  <a:lnTo>
                    <a:pt x="288036" y="114300"/>
                  </a:lnTo>
                </a:path>
                <a:path w="321944" h="175260">
                  <a:moveTo>
                    <a:pt x="33527" y="115824"/>
                  </a:moveTo>
                  <a:lnTo>
                    <a:pt x="62483" y="115824"/>
                  </a:lnTo>
                </a:path>
                <a:path w="321944" h="175260">
                  <a:moveTo>
                    <a:pt x="89915" y="115824"/>
                  </a:moveTo>
                  <a:lnTo>
                    <a:pt x="118871" y="115824"/>
                  </a:lnTo>
                </a:path>
                <a:path w="321944" h="175260">
                  <a:moveTo>
                    <a:pt x="146303" y="115824"/>
                  </a:moveTo>
                  <a:lnTo>
                    <a:pt x="175259" y="115824"/>
                  </a:lnTo>
                </a:path>
                <a:path w="321944" h="175260">
                  <a:moveTo>
                    <a:pt x="202691" y="115824"/>
                  </a:moveTo>
                  <a:lnTo>
                    <a:pt x="231647" y="115824"/>
                  </a:lnTo>
                </a:path>
                <a:path w="321944" h="175260">
                  <a:moveTo>
                    <a:pt x="260603" y="115824"/>
                  </a:moveTo>
                  <a:lnTo>
                    <a:pt x="288036" y="115824"/>
                  </a:lnTo>
                </a:path>
                <a:path w="321944" h="175260">
                  <a:moveTo>
                    <a:pt x="33527" y="117348"/>
                  </a:moveTo>
                  <a:lnTo>
                    <a:pt x="62483" y="117348"/>
                  </a:lnTo>
                </a:path>
                <a:path w="321944" h="175260">
                  <a:moveTo>
                    <a:pt x="89915" y="117348"/>
                  </a:moveTo>
                  <a:lnTo>
                    <a:pt x="118871" y="117348"/>
                  </a:lnTo>
                </a:path>
                <a:path w="321944" h="175260">
                  <a:moveTo>
                    <a:pt x="146303" y="117348"/>
                  </a:moveTo>
                  <a:lnTo>
                    <a:pt x="175259" y="117348"/>
                  </a:lnTo>
                </a:path>
                <a:path w="321944" h="175260">
                  <a:moveTo>
                    <a:pt x="202691" y="117348"/>
                  </a:moveTo>
                  <a:lnTo>
                    <a:pt x="231647" y="117348"/>
                  </a:lnTo>
                </a:path>
                <a:path w="321944" h="175260">
                  <a:moveTo>
                    <a:pt x="260603" y="117348"/>
                  </a:moveTo>
                  <a:lnTo>
                    <a:pt x="288036" y="117348"/>
                  </a:lnTo>
                </a:path>
                <a:path w="321944" h="175260">
                  <a:moveTo>
                    <a:pt x="33527" y="118872"/>
                  </a:moveTo>
                  <a:lnTo>
                    <a:pt x="62483" y="118872"/>
                  </a:lnTo>
                </a:path>
                <a:path w="321944" h="175260">
                  <a:moveTo>
                    <a:pt x="89915" y="118872"/>
                  </a:moveTo>
                  <a:lnTo>
                    <a:pt x="118871" y="118872"/>
                  </a:lnTo>
                </a:path>
                <a:path w="321944" h="175260">
                  <a:moveTo>
                    <a:pt x="146303" y="118872"/>
                  </a:moveTo>
                  <a:lnTo>
                    <a:pt x="175259" y="118872"/>
                  </a:lnTo>
                </a:path>
                <a:path w="321944" h="175260">
                  <a:moveTo>
                    <a:pt x="202691" y="118872"/>
                  </a:moveTo>
                  <a:lnTo>
                    <a:pt x="231647" y="118872"/>
                  </a:lnTo>
                </a:path>
                <a:path w="321944" h="175260">
                  <a:moveTo>
                    <a:pt x="260603" y="118872"/>
                  </a:moveTo>
                  <a:lnTo>
                    <a:pt x="288036" y="118872"/>
                  </a:lnTo>
                </a:path>
                <a:path w="321944" h="175260">
                  <a:moveTo>
                    <a:pt x="33527" y="120396"/>
                  </a:moveTo>
                  <a:lnTo>
                    <a:pt x="62483" y="120396"/>
                  </a:lnTo>
                </a:path>
                <a:path w="321944" h="175260">
                  <a:moveTo>
                    <a:pt x="89915" y="120396"/>
                  </a:moveTo>
                  <a:lnTo>
                    <a:pt x="118871" y="120396"/>
                  </a:lnTo>
                </a:path>
                <a:path w="321944" h="175260">
                  <a:moveTo>
                    <a:pt x="146303" y="120396"/>
                  </a:moveTo>
                  <a:lnTo>
                    <a:pt x="175259" y="120396"/>
                  </a:lnTo>
                </a:path>
                <a:path w="321944" h="175260">
                  <a:moveTo>
                    <a:pt x="202691" y="120396"/>
                  </a:moveTo>
                  <a:lnTo>
                    <a:pt x="231647" y="120396"/>
                  </a:lnTo>
                </a:path>
                <a:path w="321944" h="175260">
                  <a:moveTo>
                    <a:pt x="260603" y="120396"/>
                  </a:moveTo>
                  <a:lnTo>
                    <a:pt x="288036" y="120396"/>
                  </a:lnTo>
                </a:path>
                <a:path w="321944" h="175260">
                  <a:moveTo>
                    <a:pt x="33527" y="121920"/>
                  </a:moveTo>
                  <a:lnTo>
                    <a:pt x="62483" y="121920"/>
                  </a:lnTo>
                </a:path>
                <a:path w="321944" h="175260">
                  <a:moveTo>
                    <a:pt x="89915" y="121920"/>
                  </a:moveTo>
                  <a:lnTo>
                    <a:pt x="118871" y="121920"/>
                  </a:lnTo>
                </a:path>
                <a:path w="321944" h="175260">
                  <a:moveTo>
                    <a:pt x="146303" y="121920"/>
                  </a:moveTo>
                  <a:lnTo>
                    <a:pt x="175259" y="121920"/>
                  </a:lnTo>
                </a:path>
                <a:path w="321944" h="175260">
                  <a:moveTo>
                    <a:pt x="202691" y="121920"/>
                  </a:moveTo>
                  <a:lnTo>
                    <a:pt x="231647" y="121920"/>
                  </a:lnTo>
                </a:path>
                <a:path w="321944" h="175260">
                  <a:moveTo>
                    <a:pt x="260603" y="121920"/>
                  </a:moveTo>
                  <a:lnTo>
                    <a:pt x="288036" y="121920"/>
                  </a:lnTo>
                </a:path>
                <a:path w="321944" h="175260">
                  <a:moveTo>
                    <a:pt x="33527" y="123444"/>
                  </a:moveTo>
                  <a:lnTo>
                    <a:pt x="62483" y="123444"/>
                  </a:lnTo>
                </a:path>
                <a:path w="321944" h="175260">
                  <a:moveTo>
                    <a:pt x="89915" y="123444"/>
                  </a:moveTo>
                  <a:lnTo>
                    <a:pt x="118871" y="123444"/>
                  </a:lnTo>
                </a:path>
                <a:path w="321944" h="175260">
                  <a:moveTo>
                    <a:pt x="146303" y="123444"/>
                  </a:moveTo>
                  <a:lnTo>
                    <a:pt x="175259" y="123444"/>
                  </a:lnTo>
                </a:path>
                <a:path w="321944" h="175260">
                  <a:moveTo>
                    <a:pt x="202691" y="123444"/>
                  </a:moveTo>
                  <a:lnTo>
                    <a:pt x="231647" y="123444"/>
                  </a:lnTo>
                </a:path>
                <a:path w="321944" h="175260">
                  <a:moveTo>
                    <a:pt x="260603" y="123444"/>
                  </a:moveTo>
                  <a:lnTo>
                    <a:pt x="288036" y="123444"/>
                  </a:lnTo>
                </a:path>
                <a:path w="321944" h="175260">
                  <a:moveTo>
                    <a:pt x="33527" y="124968"/>
                  </a:moveTo>
                  <a:lnTo>
                    <a:pt x="62483" y="124968"/>
                  </a:lnTo>
                </a:path>
                <a:path w="321944" h="175260">
                  <a:moveTo>
                    <a:pt x="89915" y="124968"/>
                  </a:moveTo>
                  <a:lnTo>
                    <a:pt x="118871" y="124968"/>
                  </a:lnTo>
                </a:path>
                <a:path w="321944" h="175260">
                  <a:moveTo>
                    <a:pt x="146303" y="124968"/>
                  </a:moveTo>
                  <a:lnTo>
                    <a:pt x="175259" y="124968"/>
                  </a:lnTo>
                </a:path>
                <a:path w="321944" h="175260">
                  <a:moveTo>
                    <a:pt x="202691" y="124968"/>
                  </a:moveTo>
                  <a:lnTo>
                    <a:pt x="231647" y="124968"/>
                  </a:lnTo>
                </a:path>
                <a:path w="321944" h="175260">
                  <a:moveTo>
                    <a:pt x="260603" y="124968"/>
                  </a:moveTo>
                  <a:lnTo>
                    <a:pt x="288036" y="124968"/>
                  </a:lnTo>
                </a:path>
                <a:path w="321944" h="175260">
                  <a:moveTo>
                    <a:pt x="33527" y="126492"/>
                  </a:moveTo>
                  <a:lnTo>
                    <a:pt x="62483" y="126492"/>
                  </a:lnTo>
                </a:path>
                <a:path w="321944" h="175260">
                  <a:moveTo>
                    <a:pt x="89915" y="126492"/>
                  </a:moveTo>
                  <a:lnTo>
                    <a:pt x="118871" y="126492"/>
                  </a:lnTo>
                </a:path>
                <a:path w="321944" h="175260">
                  <a:moveTo>
                    <a:pt x="146303" y="126492"/>
                  </a:moveTo>
                  <a:lnTo>
                    <a:pt x="175259" y="126492"/>
                  </a:lnTo>
                </a:path>
                <a:path w="321944" h="175260">
                  <a:moveTo>
                    <a:pt x="202691" y="126492"/>
                  </a:moveTo>
                  <a:lnTo>
                    <a:pt x="231647" y="126492"/>
                  </a:lnTo>
                </a:path>
                <a:path w="321944" h="175260">
                  <a:moveTo>
                    <a:pt x="260603" y="126492"/>
                  </a:moveTo>
                  <a:lnTo>
                    <a:pt x="288036" y="126492"/>
                  </a:lnTo>
                </a:path>
                <a:path w="321944" h="175260">
                  <a:moveTo>
                    <a:pt x="33527" y="128015"/>
                  </a:moveTo>
                  <a:lnTo>
                    <a:pt x="62483" y="128015"/>
                  </a:lnTo>
                </a:path>
                <a:path w="321944" h="175260">
                  <a:moveTo>
                    <a:pt x="89915" y="128015"/>
                  </a:moveTo>
                  <a:lnTo>
                    <a:pt x="118871" y="128015"/>
                  </a:lnTo>
                </a:path>
                <a:path w="321944" h="175260">
                  <a:moveTo>
                    <a:pt x="146303" y="128015"/>
                  </a:moveTo>
                  <a:lnTo>
                    <a:pt x="175259" y="128015"/>
                  </a:lnTo>
                </a:path>
                <a:path w="321944" h="175260">
                  <a:moveTo>
                    <a:pt x="202691" y="128015"/>
                  </a:moveTo>
                  <a:lnTo>
                    <a:pt x="231647" y="128015"/>
                  </a:lnTo>
                </a:path>
                <a:path w="321944" h="175260">
                  <a:moveTo>
                    <a:pt x="260603" y="128015"/>
                  </a:moveTo>
                  <a:lnTo>
                    <a:pt x="288036" y="128015"/>
                  </a:lnTo>
                </a:path>
                <a:path w="321944" h="175260">
                  <a:moveTo>
                    <a:pt x="33527" y="129539"/>
                  </a:moveTo>
                  <a:lnTo>
                    <a:pt x="62483" y="129539"/>
                  </a:lnTo>
                </a:path>
                <a:path w="321944" h="175260">
                  <a:moveTo>
                    <a:pt x="89915" y="129539"/>
                  </a:moveTo>
                  <a:lnTo>
                    <a:pt x="118871" y="129539"/>
                  </a:lnTo>
                </a:path>
                <a:path w="321944" h="175260">
                  <a:moveTo>
                    <a:pt x="146303" y="129539"/>
                  </a:moveTo>
                  <a:lnTo>
                    <a:pt x="175259" y="129539"/>
                  </a:lnTo>
                </a:path>
                <a:path w="321944" h="175260">
                  <a:moveTo>
                    <a:pt x="202691" y="129539"/>
                  </a:moveTo>
                  <a:lnTo>
                    <a:pt x="231647" y="129539"/>
                  </a:lnTo>
                </a:path>
                <a:path w="321944" h="175260">
                  <a:moveTo>
                    <a:pt x="260603" y="129539"/>
                  </a:moveTo>
                  <a:lnTo>
                    <a:pt x="288036" y="129539"/>
                  </a:lnTo>
                </a:path>
                <a:path w="321944" h="175260">
                  <a:moveTo>
                    <a:pt x="33527" y="131063"/>
                  </a:moveTo>
                  <a:lnTo>
                    <a:pt x="62483" y="131063"/>
                  </a:lnTo>
                </a:path>
                <a:path w="321944" h="175260">
                  <a:moveTo>
                    <a:pt x="89915" y="131063"/>
                  </a:moveTo>
                  <a:lnTo>
                    <a:pt x="118871" y="131063"/>
                  </a:lnTo>
                </a:path>
                <a:path w="321944" h="175260">
                  <a:moveTo>
                    <a:pt x="146303" y="131063"/>
                  </a:moveTo>
                  <a:lnTo>
                    <a:pt x="175259" y="131063"/>
                  </a:lnTo>
                </a:path>
                <a:path w="321944" h="175260">
                  <a:moveTo>
                    <a:pt x="202691" y="131063"/>
                  </a:moveTo>
                  <a:lnTo>
                    <a:pt x="231647" y="131063"/>
                  </a:lnTo>
                </a:path>
                <a:path w="321944" h="175260">
                  <a:moveTo>
                    <a:pt x="260603" y="131063"/>
                  </a:moveTo>
                  <a:lnTo>
                    <a:pt x="288036" y="131063"/>
                  </a:lnTo>
                </a:path>
                <a:path w="321944" h="175260">
                  <a:moveTo>
                    <a:pt x="33527" y="132587"/>
                  </a:moveTo>
                  <a:lnTo>
                    <a:pt x="62483" y="132587"/>
                  </a:lnTo>
                </a:path>
                <a:path w="321944" h="175260">
                  <a:moveTo>
                    <a:pt x="89915" y="132587"/>
                  </a:moveTo>
                  <a:lnTo>
                    <a:pt x="118871" y="132587"/>
                  </a:lnTo>
                </a:path>
                <a:path w="321944" h="175260">
                  <a:moveTo>
                    <a:pt x="146303" y="132587"/>
                  </a:moveTo>
                  <a:lnTo>
                    <a:pt x="175259" y="132587"/>
                  </a:lnTo>
                </a:path>
                <a:path w="321944" h="175260">
                  <a:moveTo>
                    <a:pt x="202691" y="132587"/>
                  </a:moveTo>
                  <a:lnTo>
                    <a:pt x="231647" y="132587"/>
                  </a:lnTo>
                </a:path>
                <a:path w="321944" h="175260">
                  <a:moveTo>
                    <a:pt x="260603" y="132587"/>
                  </a:moveTo>
                  <a:lnTo>
                    <a:pt x="288036" y="132587"/>
                  </a:lnTo>
                </a:path>
                <a:path w="321944" h="175260">
                  <a:moveTo>
                    <a:pt x="33527" y="134112"/>
                  </a:moveTo>
                  <a:lnTo>
                    <a:pt x="62483" y="134112"/>
                  </a:lnTo>
                </a:path>
                <a:path w="321944" h="175260">
                  <a:moveTo>
                    <a:pt x="89915" y="134112"/>
                  </a:moveTo>
                  <a:lnTo>
                    <a:pt x="118871" y="134112"/>
                  </a:lnTo>
                </a:path>
                <a:path w="321944" h="175260">
                  <a:moveTo>
                    <a:pt x="146303" y="134112"/>
                  </a:moveTo>
                  <a:lnTo>
                    <a:pt x="175259" y="134112"/>
                  </a:lnTo>
                </a:path>
                <a:path w="321944" h="175260">
                  <a:moveTo>
                    <a:pt x="202691" y="134112"/>
                  </a:moveTo>
                  <a:lnTo>
                    <a:pt x="231647" y="134112"/>
                  </a:lnTo>
                </a:path>
                <a:path w="321944" h="175260">
                  <a:moveTo>
                    <a:pt x="260603" y="134112"/>
                  </a:moveTo>
                  <a:lnTo>
                    <a:pt x="288036" y="134112"/>
                  </a:lnTo>
                </a:path>
                <a:path w="321944" h="175260">
                  <a:moveTo>
                    <a:pt x="33527" y="135636"/>
                  </a:moveTo>
                  <a:lnTo>
                    <a:pt x="62483" y="135636"/>
                  </a:lnTo>
                </a:path>
                <a:path w="321944" h="175260">
                  <a:moveTo>
                    <a:pt x="89915" y="135636"/>
                  </a:moveTo>
                  <a:lnTo>
                    <a:pt x="118871" y="135636"/>
                  </a:lnTo>
                </a:path>
                <a:path w="321944" h="175260">
                  <a:moveTo>
                    <a:pt x="146303" y="135636"/>
                  </a:moveTo>
                  <a:lnTo>
                    <a:pt x="175259" y="135636"/>
                  </a:lnTo>
                </a:path>
                <a:path w="321944" h="175260">
                  <a:moveTo>
                    <a:pt x="202691" y="135636"/>
                  </a:moveTo>
                  <a:lnTo>
                    <a:pt x="231647" y="135636"/>
                  </a:lnTo>
                </a:path>
                <a:path w="321944" h="175260">
                  <a:moveTo>
                    <a:pt x="260603" y="135636"/>
                  </a:moveTo>
                  <a:lnTo>
                    <a:pt x="288036" y="135636"/>
                  </a:lnTo>
                </a:path>
                <a:path w="321944" h="175260">
                  <a:moveTo>
                    <a:pt x="33527" y="137160"/>
                  </a:moveTo>
                  <a:lnTo>
                    <a:pt x="62483" y="137160"/>
                  </a:lnTo>
                </a:path>
                <a:path w="321944" h="175260">
                  <a:moveTo>
                    <a:pt x="89915" y="137160"/>
                  </a:moveTo>
                  <a:lnTo>
                    <a:pt x="118871" y="137160"/>
                  </a:lnTo>
                </a:path>
                <a:path w="321944" h="175260">
                  <a:moveTo>
                    <a:pt x="146303" y="137160"/>
                  </a:moveTo>
                  <a:lnTo>
                    <a:pt x="175259" y="137160"/>
                  </a:lnTo>
                </a:path>
                <a:path w="321944" h="175260">
                  <a:moveTo>
                    <a:pt x="202691" y="137160"/>
                  </a:moveTo>
                  <a:lnTo>
                    <a:pt x="231647" y="137160"/>
                  </a:lnTo>
                </a:path>
                <a:path w="321944" h="175260">
                  <a:moveTo>
                    <a:pt x="260603" y="137160"/>
                  </a:moveTo>
                  <a:lnTo>
                    <a:pt x="288036" y="137160"/>
                  </a:lnTo>
                </a:path>
                <a:path w="321944" h="175260">
                  <a:moveTo>
                    <a:pt x="33527" y="138684"/>
                  </a:moveTo>
                  <a:lnTo>
                    <a:pt x="62483" y="138684"/>
                  </a:lnTo>
                </a:path>
                <a:path w="321944" h="175260">
                  <a:moveTo>
                    <a:pt x="89915" y="138684"/>
                  </a:moveTo>
                  <a:lnTo>
                    <a:pt x="118871" y="138684"/>
                  </a:lnTo>
                </a:path>
                <a:path w="321944" h="175260">
                  <a:moveTo>
                    <a:pt x="146303" y="138684"/>
                  </a:moveTo>
                  <a:lnTo>
                    <a:pt x="175259" y="138684"/>
                  </a:lnTo>
                </a:path>
                <a:path w="321944" h="175260">
                  <a:moveTo>
                    <a:pt x="202691" y="138684"/>
                  </a:moveTo>
                  <a:lnTo>
                    <a:pt x="231647" y="138684"/>
                  </a:lnTo>
                </a:path>
                <a:path w="321944" h="175260">
                  <a:moveTo>
                    <a:pt x="260603" y="138684"/>
                  </a:moveTo>
                  <a:lnTo>
                    <a:pt x="288036" y="138684"/>
                  </a:lnTo>
                </a:path>
                <a:path w="321944" h="175260">
                  <a:moveTo>
                    <a:pt x="33527" y="140208"/>
                  </a:moveTo>
                  <a:lnTo>
                    <a:pt x="62483" y="140208"/>
                  </a:lnTo>
                </a:path>
                <a:path w="321944" h="175260">
                  <a:moveTo>
                    <a:pt x="89915" y="140208"/>
                  </a:moveTo>
                  <a:lnTo>
                    <a:pt x="118871" y="140208"/>
                  </a:lnTo>
                </a:path>
                <a:path w="321944" h="175260">
                  <a:moveTo>
                    <a:pt x="146303" y="140208"/>
                  </a:moveTo>
                  <a:lnTo>
                    <a:pt x="175259" y="140208"/>
                  </a:lnTo>
                </a:path>
                <a:path w="321944" h="175260">
                  <a:moveTo>
                    <a:pt x="202691" y="140208"/>
                  </a:moveTo>
                  <a:lnTo>
                    <a:pt x="231647" y="140208"/>
                  </a:lnTo>
                </a:path>
                <a:path w="321944" h="175260">
                  <a:moveTo>
                    <a:pt x="260603" y="140208"/>
                  </a:moveTo>
                  <a:lnTo>
                    <a:pt x="288036" y="140208"/>
                  </a:lnTo>
                </a:path>
                <a:path w="321944" h="175260">
                  <a:moveTo>
                    <a:pt x="33527" y="141732"/>
                  </a:moveTo>
                  <a:lnTo>
                    <a:pt x="62483" y="141732"/>
                  </a:lnTo>
                </a:path>
                <a:path w="321944" h="175260">
                  <a:moveTo>
                    <a:pt x="89915" y="141732"/>
                  </a:moveTo>
                  <a:lnTo>
                    <a:pt x="118871" y="141732"/>
                  </a:lnTo>
                </a:path>
                <a:path w="321944" h="175260">
                  <a:moveTo>
                    <a:pt x="146303" y="141732"/>
                  </a:moveTo>
                  <a:lnTo>
                    <a:pt x="175259" y="141732"/>
                  </a:lnTo>
                </a:path>
                <a:path w="321944" h="175260">
                  <a:moveTo>
                    <a:pt x="202691" y="141732"/>
                  </a:moveTo>
                  <a:lnTo>
                    <a:pt x="231647" y="141732"/>
                  </a:lnTo>
                </a:path>
                <a:path w="321944" h="175260">
                  <a:moveTo>
                    <a:pt x="260603" y="141732"/>
                  </a:moveTo>
                  <a:lnTo>
                    <a:pt x="288036" y="141732"/>
                  </a:lnTo>
                </a:path>
                <a:path w="321944" h="175260">
                  <a:moveTo>
                    <a:pt x="33527" y="143256"/>
                  </a:moveTo>
                  <a:lnTo>
                    <a:pt x="62483" y="143256"/>
                  </a:lnTo>
                </a:path>
                <a:path w="321944" h="175260">
                  <a:moveTo>
                    <a:pt x="89915" y="143256"/>
                  </a:moveTo>
                  <a:lnTo>
                    <a:pt x="118871" y="143256"/>
                  </a:lnTo>
                </a:path>
                <a:path w="321944" h="175260">
                  <a:moveTo>
                    <a:pt x="146303" y="143256"/>
                  </a:moveTo>
                  <a:lnTo>
                    <a:pt x="175259" y="143256"/>
                  </a:lnTo>
                </a:path>
                <a:path w="321944" h="175260">
                  <a:moveTo>
                    <a:pt x="202691" y="143256"/>
                  </a:moveTo>
                  <a:lnTo>
                    <a:pt x="231647" y="143256"/>
                  </a:lnTo>
                </a:path>
                <a:path w="321944" h="175260">
                  <a:moveTo>
                    <a:pt x="260603" y="143256"/>
                  </a:moveTo>
                  <a:lnTo>
                    <a:pt x="288036" y="143256"/>
                  </a:lnTo>
                </a:path>
                <a:path w="321944" h="175260">
                  <a:moveTo>
                    <a:pt x="33527" y="144780"/>
                  </a:moveTo>
                  <a:lnTo>
                    <a:pt x="62483" y="144780"/>
                  </a:lnTo>
                </a:path>
                <a:path w="321944" h="175260">
                  <a:moveTo>
                    <a:pt x="89915" y="144780"/>
                  </a:moveTo>
                  <a:lnTo>
                    <a:pt x="118871" y="144780"/>
                  </a:lnTo>
                </a:path>
                <a:path w="321944" h="175260">
                  <a:moveTo>
                    <a:pt x="146303" y="144780"/>
                  </a:moveTo>
                  <a:lnTo>
                    <a:pt x="175259" y="144780"/>
                  </a:lnTo>
                </a:path>
                <a:path w="321944" h="175260">
                  <a:moveTo>
                    <a:pt x="202691" y="144780"/>
                  </a:moveTo>
                  <a:lnTo>
                    <a:pt x="231647" y="144780"/>
                  </a:lnTo>
                </a:path>
                <a:path w="321944" h="175260">
                  <a:moveTo>
                    <a:pt x="260603" y="144780"/>
                  </a:moveTo>
                  <a:lnTo>
                    <a:pt x="288036" y="144780"/>
                  </a:lnTo>
                </a:path>
                <a:path w="321944" h="175260">
                  <a:moveTo>
                    <a:pt x="33527" y="146304"/>
                  </a:moveTo>
                  <a:lnTo>
                    <a:pt x="62483" y="146304"/>
                  </a:lnTo>
                </a:path>
                <a:path w="321944" h="175260">
                  <a:moveTo>
                    <a:pt x="89915" y="146304"/>
                  </a:moveTo>
                  <a:lnTo>
                    <a:pt x="118871" y="146304"/>
                  </a:lnTo>
                </a:path>
                <a:path w="321944" h="175260">
                  <a:moveTo>
                    <a:pt x="146303" y="146304"/>
                  </a:moveTo>
                  <a:lnTo>
                    <a:pt x="175259" y="146304"/>
                  </a:lnTo>
                </a:path>
                <a:path w="321944" h="175260">
                  <a:moveTo>
                    <a:pt x="202691" y="146304"/>
                  </a:moveTo>
                  <a:lnTo>
                    <a:pt x="231647" y="146304"/>
                  </a:lnTo>
                </a:path>
                <a:path w="321944" h="175260">
                  <a:moveTo>
                    <a:pt x="260603" y="146304"/>
                  </a:moveTo>
                  <a:lnTo>
                    <a:pt x="288036" y="146304"/>
                  </a:lnTo>
                </a:path>
                <a:path w="321944" h="175260">
                  <a:moveTo>
                    <a:pt x="33527" y="147827"/>
                  </a:moveTo>
                  <a:lnTo>
                    <a:pt x="62483" y="147827"/>
                  </a:lnTo>
                </a:path>
                <a:path w="321944" h="175260">
                  <a:moveTo>
                    <a:pt x="89915" y="147827"/>
                  </a:moveTo>
                  <a:lnTo>
                    <a:pt x="118871" y="147827"/>
                  </a:lnTo>
                </a:path>
                <a:path w="321944" h="175260">
                  <a:moveTo>
                    <a:pt x="146303" y="147827"/>
                  </a:moveTo>
                  <a:lnTo>
                    <a:pt x="175259" y="147827"/>
                  </a:lnTo>
                </a:path>
                <a:path w="321944" h="175260">
                  <a:moveTo>
                    <a:pt x="202691" y="147827"/>
                  </a:moveTo>
                  <a:lnTo>
                    <a:pt x="231647" y="147827"/>
                  </a:lnTo>
                </a:path>
                <a:path w="321944" h="175260">
                  <a:moveTo>
                    <a:pt x="260603" y="147827"/>
                  </a:moveTo>
                  <a:lnTo>
                    <a:pt x="288036" y="147827"/>
                  </a:lnTo>
                </a:path>
                <a:path w="321944" h="175260">
                  <a:moveTo>
                    <a:pt x="33527" y="149351"/>
                  </a:moveTo>
                  <a:lnTo>
                    <a:pt x="62483" y="149351"/>
                  </a:lnTo>
                </a:path>
                <a:path w="321944" h="175260">
                  <a:moveTo>
                    <a:pt x="89915" y="149351"/>
                  </a:moveTo>
                  <a:lnTo>
                    <a:pt x="118871" y="149351"/>
                  </a:lnTo>
                </a:path>
                <a:path w="321944" h="175260">
                  <a:moveTo>
                    <a:pt x="146303" y="149351"/>
                  </a:moveTo>
                  <a:lnTo>
                    <a:pt x="175259" y="149351"/>
                  </a:lnTo>
                </a:path>
                <a:path w="321944" h="175260">
                  <a:moveTo>
                    <a:pt x="202691" y="149351"/>
                  </a:moveTo>
                  <a:lnTo>
                    <a:pt x="231647" y="149351"/>
                  </a:lnTo>
                </a:path>
                <a:path w="321944" h="175260">
                  <a:moveTo>
                    <a:pt x="260603" y="149351"/>
                  </a:moveTo>
                  <a:lnTo>
                    <a:pt x="288036" y="149351"/>
                  </a:lnTo>
                </a:path>
                <a:path w="321944" h="175260">
                  <a:moveTo>
                    <a:pt x="33527" y="150875"/>
                  </a:moveTo>
                  <a:lnTo>
                    <a:pt x="62483" y="150875"/>
                  </a:lnTo>
                </a:path>
                <a:path w="321944" h="175260">
                  <a:moveTo>
                    <a:pt x="89915" y="150875"/>
                  </a:moveTo>
                  <a:lnTo>
                    <a:pt x="118871" y="150875"/>
                  </a:lnTo>
                </a:path>
                <a:path w="321944" h="175260">
                  <a:moveTo>
                    <a:pt x="146303" y="150875"/>
                  </a:moveTo>
                  <a:lnTo>
                    <a:pt x="175259" y="150875"/>
                  </a:lnTo>
                </a:path>
                <a:path w="321944" h="175260">
                  <a:moveTo>
                    <a:pt x="202691" y="150875"/>
                  </a:moveTo>
                  <a:lnTo>
                    <a:pt x="231647" y="150875"/>
                  </a:lnTo>
                </a:path>
                <a:path w="321944" h="175260">
                  <a:moveTo>
                    <a:pt x="260603" y="150875"/>
                  </a:moveTo>
                  <a:lnTo>
                    <a:pt x="288036" y="150875"/>
                  </a:lnTo>
                </a:path>
                <a:path w="321944" h="175260">
                  <a:moveTo>
                    <a:pt x="33527" y="152400"/>
                  </a:moveTo>
                  <a:lnTo>
                    <a:pt x="62483" y="152400"/>
                  </a:lnTo>
                </a:path>
                <a:path w="321944" h="175260">
                  <a:moveTo>
                    <a:pt x="89915" y="152400"/>
                  </a:moveTo>
                  <a:lnTo>
                    <a:pt x="118871" y="152400"/>
                  </a:lnTo>
                </a:path>
                <a:path w="321944" h="175260">
                  <a:moveTo>
                    <a:pt x="146303" y="152400"/>
                  </a:moveTo>
                  <a:lnTo>
                    <a:pt x="175259" y="152400"/>
                  </a:lnTo>
                </a:path>
                <a:path w="321944" h="175260">
                  <a:moveTo>
                    <a:pt x="202691" y="152400"/>
                  </a:moveTo>
                  <a:lnTo>
                    <a:pt x="231647" y="152400"/>
                  </a:lnTo>
                </a:path>
                <a:path w="321944" h="175260">
                  <a:moveTo>
                    <a:pt x="260603" y="152400"/>
                  </a:moveTo>
                  <a:lnTo>
                    <a:pt x="288036" y="152400"/>
                  </a:lnTo>
                </a:path>
                <a:path w="321944" h="175260">
                  <a:moveTo>
                    <a:pt x="33527" y="153924"/>
                  </a:moveTo>
                  <a:lnTo>
                    <a:pt x="62483" y="153924"/>
                  </a:lnTo>
                </a:path>
                <a:path w="321944" h="175260">
                  <a:moveTo>
                    <a:pt x="89915" y="153924"/>
                  </a:moveTo>
                  <a:lnTo>
                    <a:pt x="118871" y="153924"/>
                  </a:lnTo>
                </a:path>
                <a:path w="321944" h="175260">
                  <a:moveTo>
                    <a:pt x="146303" y="153924"/>
                  </a:moveTo>
                  <a:lnTo>
                    <a:pt x="175259" y="153924"/>
                  </a:lnTo>
                </a:path>
                <a:path w="321944" h="175260">
                  <a:moveTo>
                    <a:pt x="202691" y="153924"/>
                  </a:moveTo>
                  <a:lnTo>
                    <a:pt x="231647" y="153924"/>
                  </a:lnTo>
                </a:path>
                <a:path w="321944" h="175260">
                  <a:moveTo>
                    <a:pt x="260603" y="153924"/>
                  </a:moveTo>
                  <a:lnTo>
                    <a:pt x="288036" y="153924"/>
                  </a:lnTo>
                </a:path>
                <a:path w="321944" h="175260">
                  <a:moveTo>
                    <a:pt x="33527" y="155448"/>
                  </a:moveTo>
                  <a:lnTo>
                    <a:pt x="62483" y="155448"/>
                  </a:lnTo>
                </a:path>
                <a:path w="321944" h="175260">
                  <a:moveTo>
                    <a:pt x="89915" y="155448"/>
                  </a:moveTo>
                  <a:lnTo>
                    <a:pt x="118871" y="155448"/>
                  </a:lnTo>
                </a:path>
                <a:path w="321944" h="175260">
                  <a:moveTo>
                    <a:pt x="146303" y="155448"/>
                  </a:moveTo>
                  <a:lnTo>
                    <a:pt x="175259" y="155448"/>
                  </a:lnTo>
                </a:path>
                <a:path w="321944" h="175260">
                  <a:moveTo>
                    <a:pt x="202691" y="155448"/>
                  </a:moveTo>
                  <a:lnTo>
                    <a:pt x="231647" y="155448"/>
                  </a:lnTo>
                </a:path>
                <a:path w="321944" h="175260">
                  <a:moveTo>
                    <a:pt x="260603" y="155448"/>
                  </a:moveTo>
                  <a:lnTo>
                    <a:pt x="288036" y="155448"/>
                  </a:lnTo>
                </a:path>
                <a:path w="321944" h="175260">
                  <a:moveTo>
                    <a:pt x="33527" y="156972"/>
                  </a:moveTo>
                  <a:lnTo>
                    <a:pt x="62483" y="156972"/>
                  </a:lnTo>
                </a:path>
                <a:path w="321944" h="175260">
                  <a:moveTo>
                    <a:pt x="89915" y="156972"/>
                  </a:moveTo>
                  <a:lnTo>
                    <a:pt x="118871" y="156972"/>
                  </a:lnTo>
                </a:path>
                <a:path w="321944" h="175260">
                  <a:moveTo>
                    <a:pt x="146303" y="156972"/>
                  </a:moveTo>
                  <a:lnTo>
                    <a:pt x="175259" y="156972"/>
                  </a:lnTo>
                </a:path>
                <a:path w="321944" h="175260">
                  <a:moveTo>
                    <a:pt x="202691" y="156972"/>
                  </a:moveTo>
                  <a:lnTo>
                    <a:pt x="231647" y="156972"/>
                  </a:lnTo>
                </a:path>
                <a:path w="321944" h="175260">
                  <a:moveTo>
                    <a:pt x="260603" y="156972"/>
                  </a:moveTo>
                  <a:lnTo>
                    <a:pt x="288036" y="156972"/>
                  </a:lnTo>
                </a:path>
                <a:path w="321944" h="175260">
                  <a:moveTo>
                    <a:pt x="33527" y="158496"/>
                  </a:moveTo>
                  <a:lnTo>
                    <a:pt x="62483" y="158496"/>
                  </a:lnTo>
                </a:path>
                <a:path w="321944" h="175260">
                  <a:moveTo>
                    <a:pt x="89915" y="158496"/>
                  </a:moveTo>
                  <a:lnTo>
                    <a:pt x="118871" y="158496"/>
                  </a:lnTo>
                </a:path>
                <a:path w="321944" h="175260">
                  <a:moveTo>
                    <a:pt x="146303" y="158496"/>
                  </a:moveTo>
                  <a:lnTo>
                    <a:pt x="175259" y="158496"/>
                  </a:lnTo>
                </a:path>
                <a:path w="321944" h="175260">
                  <a:moveTo>
                    <a:pt x="202691" y="158496"/>
                  </a:moveTo>
                  <a:lnTo>
                    <a:pt x="231647" y="158496"/>
                  </a:lnTo>
                </a:path>
                <a:path w="321944" h="175260">
                  <a:moveTo>
                    <a:pt x="260603" y="158496"/>
                  </a:moveTo>
                  <a:lnTo>
                    <a:pt x="288036" y="158496"/>
                  </a:lnTo>
                </a:path>
                <a:path w="321944" h="175260">
                  <a:moveTo>
                    <a:pt x="33527" y="160020"/>
                  </a:moveTo>
                  <a:lnTo>
                    <a:pt x="62483" y="160020"/>
                  </a:lnTo>
                </a:path>
                <a:path w="321944" h="175260">
                  <a:moveTo>
                    <a:pt x="89915" y="160020"/>
                  </a:moveTo>
                  <a:lnTo>
                    <a:pt x="118871" y="160020"/>
                  </a:lnTo>
                </a:path>
                <a:path w="321944" h="175260">
                  <a:moveTo>
                    <a:pt x="146303" y="160020"/>
                  </a:moveTo>
                  <a:lnTo>
                    <a:pt x="175259" y="160020"/>
                  </a:lnTo>
                </a:path>
                <a:path w="321944" h="175260">
                  <a:moveTo>
                    <a:pt x="202691" y="160020"/>
                  </a:moveTo>
                  <a:lnTo>
                    <a:pt x="231647" y="160020"/>
                  </a:lnTo>
                </a:path>
                <a:path w="321944" h="175260">
                  <a:moveTo>
                    <a:pt x="260603" y="160020"/>
                  </a:moveTo>
                  <a:lnTo>
                    <a:pt x="288036" y="160020"/>
                  </a:lnTo>
                </a:path>
                <a:path w="321944" h="175260">
                  <a:moveTo>
                    <a:pt x="33527" y="161544"/>
                  </a:moveTo>
                  <a:lnTo>
                    <a:pt x="62483" y="161544"/>
                  </a:lnTo>
                </a:path>
                <a:path w="321944" h="175260">
                  <a:moveTo>
                    <a:pt x="89915" y="161544"/>
                  </a:moveTo>
                  <a:lnTo>
                    <a:pt x="118871" y="161544"/>
                  </a:lnTo>
                </a:path>
                <a:path w="321944" h="175260">
                  <a:moveTo>
                    <a:pt x="146303" y="161544"/>
                  </a:moveTo>
                  <a:lnTo>
                    <a:pt x="175259" y="161544"/>
                  </a:lnTo>
                </a:path>
                <a:path w="321944" h="175260">
                  <a:moveTo>
                    <a:pt x="202691" y="161544"/>
                  </a:moveTo>
                  <a:lnTo>
                    <a:pt x="231647" y="161544"/>
                  </a:lnTo>
                </a:path>
                <a:path w="321944" h="175260">
                  <a:moveTo>
                    <a:pt x="260603" y="161544"/>
                  </a:moveTo>
                  <a:lnTo>
                    <a:pt x="288036" y="161544"/>
                  </a:lnTo>
                </a:path>
                <a:path w="321944" h="175260">
                  <a:moveTo>
                    <a:pt x="33527" y="163068"/>
                  </a:moveTo>
                  <a:lnTo>
                    <a:pt x="62483" y="163068"/>
                  </a:lnTo>
                </a:path>
                <a:path w="321944" h="175260">
                  <a:moveTo>
                    <a:pt x="89915" y="163068"/>
                  </a:moveTo>
                  <a:lnTo>
                    <a:pt x="118871" y="163068"/>
                  </a:lnTo>
                </a:path>
                <a:path w="321944" h="175260">
                  <a:moveTo>
                    <a:pt x="146303" y="163068"/>
                  </a:moveTo>
                  <a:lnTo>
                    <a:pt x="175259" y="163068"/>
                  </a:lnTo>
                </a:path>
                <a:path w="321944" h="175260">
                  <a:moveTo>
                    <a:pt x="202691" y="163068"/>
                  </a:moveTo>
                  <a:lnTo>
                    <a:pt x="231647" y="163068"/>
                  </a:lnTo>
                </a:path>
                <a:path w="321944" h="175260">
                  <a:moveTo>
                    <a:pt x="260603" y="163068"/>
                  </a:moveTo>
                  <a:lnTo>
                    <a:pt x="288036" y="163068"/>
                  </a:lnTo>
                </a:path>
                <a:path w="321944" h="175260">
                  <a:moveTo>
                    <a:pt x="33527" y="164592"/>
                  </a:moveTo>
                  <a:lnTo>
                    <a:pt x="62483" y="164592"/>
                  </a:lnTo>
                </a:path>
                <a:path w="321944" h="175260">
                  <a:moveTo>
                    <a:pt x="89915" y="164592"/>
                  </a:moveTo>
                  <a:lnTo>
                    <a:pt x="118871" y="164592"/>
                  </a:lnTo>
                </a:path>
                <a:path w="321944" h="175260">
                  <a:moveTo>
                    <a:pt x="146303" y="164592"/>
                  </a:moveTo>
                  <a:lnTo>
                    <a:pt x="175259" y="164592"/>
                  </a:lnTo>
                </a:path>
                <a:path w="321944" h="175260">
                  <a:moveTo>
                    <a:pt x="202691" y="164592"/>
                  </a:moveTo>
                  <a:lnTo>
                    <a:pt x="231647" y="164592"/>
                  </a:lnTo>
                </a:path>
                <a:path w="321944" h="175260">
                  <a:moveTo>
                    <a:pt x="260603" y="164592"/>
                  </a:moveTo>
                  <a:lnTo>
                    <a:pt x="288036" y="164592"/>
                  </a:lnTo>
                </a:path>
                <a:path w="321944" h="175260">
                  <a:moveTo>
                    <a:pt x="33527" y="166115"/>
                  </a:moveTo>
                  <a:lnTo>
                    <a:pt x="62483" y="166115"/>
                  </a:lnTo>
                </a:path>
                <a:path w="321944" h="175260">
                  <a:moveTo>
                    <a:pt x="89915" y="166115"/>
                  </a:moveTo>
                  <a:lnTo>
                    <a:pt x="118871" y="166115"/>
                  </a:lnTo>
                </a:path>
                <a:path w="321944" h="175260">
                  <a:moveTo>
                    <a:pt x="146303" y="166115"/>
                  </a:moveTo>
                  <a:lnTo>
                    <a:pt x="175259" y="166115"/>
                  </a:lnTo>
                </a:path>
                <a:path w="321944" h="175260">
                  <a:moveTo>
                    <a:pt x="202691" y="166115"/>
                  </a:moveTo>
                  <a:lnTo>
                    <a:pt x="231647" y="166115"/>
                  </a:lnTo>
                </a:path>
                <a:path w="321944" h="175260">
                  <a:moveTo>
                    <a:pt x="260603" y="166115"/>
                  </a:moveTo>
                  <a:lnTo>
                    <a:pt x="288036" y="166115"/>
                  </a:lnTo>
                </a:path>
                <a:path w="321944" h="175260">
                  <a:moveTo>
                    <a:pt x="33527" y="167639"/>
                  </a:moveTo>
                  <a:lnTo>
                    <a:pt x="62483" y="167639"/>
                  </a:lnTo>
                </a:path>
                <a:path w="321944" h="175260">
                  <a:moveTo>
                    <a:pt x="89915" y="167639"/>
                  </a:moveTo>
                  <a:lnTo>
                    <a:pt x="118871" y="167639"/>
                  </a:lnTo>
                </a:path>
                <a:path w="321944" h="175260">
                  <a:moveTo>
                    <a:pt x="146303" y="167639"/>
                  </a:moveTo>
                  <a:lnTo>
                    <a:pt x="175259" y="167639"/>
                  </a:lnTo>
                </a:path>
                <a:path w="321944" h="175260">
                  <a:moveTo>
                    <a:pt x="202691" y="167639"/>
                  </a:moveTo>
                  <a:lnTo>
                    <a:pt x="231647" y="167639"/>
                  </a:lnTo>
                </a:path>
                <a:path w="321944" h="175260">
                  <a:moveTo>
                    <a:pt x="260603" y="167639"/>
                  </a:moveTo>
                  <a:lnTo>
                    <a:pt x="288036" y="167639"/>
                  </a:lnTo>
                </a:path>
                <a:path w="321944" h="175260">
                  <a:moveTo>
                    <a:pt x="33527" y="169163"/>
                  </a:moveTo>
                  <a:lnTo>
                    <a:pt x="62483" y="169163"/>
                  </a:lnTo>
                </a:path>
                <a:path w="321944" h="175260">
                  <a:moveTo>
                    <a:pt x="89915" y="169163"/>
                  </a:moveTo>
                  <a:lnTo>
                    <a:pt x="118871" y="169163"/>
                  </a:lnTo>
                </a:path>
                <a:path w="321944" h="175260">
                  <a:moveTo>
                    <a:pt x="146303" y="169163"/>
                  </a:moveTo>
                  <a:lnTo>
                    <a:pt x="175259" y="169163"/>
                  </a:lnTo>
                </a:path>
                <a:path w="321944" h="175260">
                  <a:moveTo>
                    <a:pt x="202691" y="169163"/>
                  </a:moveTo>
                  <a:lnTo>
                    <a:pt x="231647" y="169163"/>
                  </a:lnTo>
                </a:path>
                <a:path w="321944" h="175260">
                  <a:moveTo>
                    <a:pt x="260603" y="169163"/>
                  </a:moveTo>
                  <a:lnTo>
                    <a:pt x="288036" y="169163"/>
                  </a:lnTo>
                </a:path>
                <a:path w="321944" h="175260">
                  <a:moveTo>
                    <a:pt x="33527" y="170687"/>
                  </a:moveTo>
                  <a:lnTo>
                    <a:pt x="62483" y="170687"/>
                  </a:lnTo>
                </a:path>
                <a:path w="321944" h="175260">
                  <a:moveTo>
                    <a:pt x="89915" y="170687"/>
                  </a:moveTo>
                  <a:lnTo>
                    <a:pt x="118871" y="170687"/>
                  </a:lnTo>
                </a:path>
                <a:path w="321944" h="175260">
                  <a:moveTo>
                    <a:pt x="146303" y="170687"/>
                  </a:moveTo>
                  <a:lnTo>
                    <a:pt x="175259" y="170687"/>
                  </a:lnTo>
                </a:path>
                <a:path w="321944" h="175260">
                  <a:moveTo>
                    <a:pt x="202691" y="170687"/>
                  </a:moveTo>
                  <a:lnTo>
                    <a:pt x="231647" y="170687"/>
                  </a:lnTo>
                </a:path>
                <a:path w="321944" h="175260">
                  <a:moveTo>
                    <a:pt x="260603" y="170687"/>
                  </a:moveTo>
                  <a:lnTo>
                    <a:pt x="288036" y="170687"/>
                  </a:lnTo>
                </a:path>
                <a:path w="321944" h="175260">
                  <a:moveTo>
                    <a:pt x="33527" y="172212"/>
                  </a:moveTo>
                  <a:lnTo>
                    <a:pt x="62483" y="172212"/>
                  </a:lnTo>
                </a:path>
                <a:path w="321944" h="175260">
                  <a:moveTo>
                    <a:pt x="89915" y="172212"/>
                  </a:moveTo>
                  <a:lnTo>
                    <a:pt x="118871" y="172212"/>
                  </a:lnTo>
                </a:path>
                <a:path w="321944" h="175260">
                  <a:moveTo>
                    <a:pt x="146303" y="172212"/>
                  </a:moveTo>
                  <a:lnTo>
                    <a:pt x="175259" y="172212"/>
                  </a:lnTo>
                </a:path>
                <a:path w="321944" h="175260">
                  <a:moveTo>
                    <a:pt x="202691" y="172212"/>
                  </a:moveTo>
                  <a:lnTo>
                    <a:pt x="231647" y="172212"/>
                  </a:lnTo>
                </a:path>
                <a:path w="321944" h="175260">
                  <a:moveTo>
                    <a:pt x="260603" y="172212"/>
                  </a:moveTo>
                  <a:lnTo>
                    <a:pt x="288036" y="172212"/>
                  </a:lnTo>
                </a:path>
                <a:path w="321944" h="175260">
                  <a:moveTo>
                    <a:pt x="33527" y="173736"/>
                  </a:moveTo>
                  <a:lnTo>
                    <a:pt x="62483" y="173736"/>
                  </a:lnTo>
                </a:path>
                <a:path w="321944" h="175260">
                  <a:moveTo>
                    <a:pt x="89915" y="173736"/>
                  </a:moveTo>
                  <a:lnTo>
                    <a:pt x="118871" y="173736"/>
                  </a:lnTo>
                </a:path>
                <a:path w="321944" h="175260">
                  <a:moveTo>
                    <a:pt x="146303" y="173736"/>
                  </a:moveTo>
                  <a:lnTo>
                    <a:pt x="175259" y="173736"/>
                  </a:lnTo>
                </a:path>
                <a:path w="321944" h="175260">
                  <a:moveTo>
                    <a:pt x="202691" y="173736"/>
                  </a:moveTo>
                  <a:lnTo>
                    <a:pt x="231647" y="173736"/>
                  </a:lnTo>
                </a:path>
                <a:path w="321944" h="175260">
                  <a:moveTo>
                    <a:pt x="260603" y="173736"/>
                  </a:moveTo>
                  <a:lnTo>
                    <a:pt x="288036" y="173736"/>
                  </a:lnTo>
                </a:path>
                <a:path w="321944" h="175260">
                  <a:moveTo>
                    <a:pt x="33527" y="175260"/>
                  </a:moveTo>
                  <a:lnTo>
                    <a:pt x="62483" y="175260"/>
                  </a:lnTo>
                </a:path>
                <a:path w="321944" h="175260">
                  <a:moveTo>
                    <a:pt x="89915" y="175260"/>
                  </a:moveTo>
                  <a:lnTo>
                    <a:pt x="118871" y="175260"/>
                  </a:lnTo>
                </a:path>
                <a:path w="321944" h="175260">
                  <a:moveTo>
                    <a:pt x="146303" y="175260"/>
                  </a:moveTo>
                  <a:lnTo>
                    <a:pt x="175259" y="175260"/>
                  </a:lnTo>
                </a:path>
                <a:path w="321944" h="175260">
                  <a:moveTo>
                    <a:pt x="202691" y="175260"/>
                  </a:moveTo>
                  <a:lnTo>
                    <a:pt x="231647" y="175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0116" y="3538727"/>
              <a:ext cx="353568" cy="655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87068" y="3595877"/>
              <a:ext cx="358140" cy="27940"/>
            </a:xfrm>
            <a:custGeom>
              <a:avLst/>
              <a:gdLst/>
              <a:ahLst/>
              <a:cxnLst/>
              <a:rect l="l" t="t" r="r" b="b"/>
              <a:pathLst>
                <a:path w="358139" h="27939">
                  <a:moveTo>
                    <a:pt x="13715" y="0"/>
                  </a:moveTo>
                  <a:lnTo>
                    <a:pt x="345947" y="0"/>
                  </a:lnTo>
                </a:path>
                <a:path w="358139" h="27939">
                  <a:moveTo>
                    <a:pt x="0" y="9144"/>
                  </a:moveTo>
                  <a:lnTo>
                    <a:pt x="358140" y="9144"/>
                  </a:lnTo>
                </a:path>
                <a:path w="358139" h="27939">
                  <a:moveTo>
                    <a:pt x="0" y="10667"/>
                  </a:moveTo>
                  <a:lnTo>
                    <a:pt x="358140" y="10667"/>
                  </a:lnTo>
                </a:path>
                <a:path w="358139" h="27939">
                  <a:moveTo>
                    <a:pt x="0" y="12191"/>
                  </a:moveTo>
                  <a:lnTo>
                    <a:pt x="358140" y="12191"/>
                  </a:lnTo>
                </a:path>
                <a:path w="358139" h="27939">
                  <a:moveTo>
                    <a:pt x="0" y="13715"/>
                  </a:moveTo>
                  <a:lnTo>
                    <a:pt x="358140" y="13715"/>
                  </a:lnTo>
                </a:path>
                <a:path w="358139" h="27939">
                  <a:moveTo>
                    <a:pt x="0" y="15239"/>
                  </a:moveTo>
                  <a:lnTo>
                    <a:pt x="358140" y="15239"/>
                  </a:lnTo>
                </a:path>
                <a:path w="358139" h="27939">
                  <a:moveTo>
                    <a:pt x="0" y="16763"/>
                  </a:moveTo>
                  <a:lnTo>
                    <a:pt x="358140" y="16763"/>
                  </a:lnTo>
                </a:path>
                <a:path w="358139" h="27939">
                  <a:moveTo>
                    <a:pt x="0" y="18287"/>
                  </a:moveTo>
                  <a:lnTo>
                    <a:pt x="358140" y="18287"/>
                  </a:lnTo>
                </a:path>
                <a:path w="358139" h="27939">
                  <a:moveTo>
                    <a:pt x="0" y="19812"/>
                  </a:moveTo>
                  <a:lnTo>
                    <a:pt x="358140" y="19812"/>
                  </a:lnTo>
                </a:path>
                <a:path w="358139" h="27939">
                  <a:moveTo>
                    <a:pt x="0" y="21336"/>
                  </a:moveTo>
                  <a:lnTo>
                    <a:pt x="358140" y="21336"/>
                  </a:lnTo>
                </a:path>
                <a:path w="358139" h="27939">
                  <a:moveTo>
                    <a:pt x="0" y="22860"/>
                  </a:moveTo>
                  <a:lnTo>
                    <a:pt x="358140" y="22860"/>
                  </a:lnTo>
                </a:path>
                <a:path w="358139" h="27939">
                  <a:moveTo>
                    <a:pt x="0" y="24384"/>
                  </a:moveTo>
                  <a:lnTo>
                    <a:pt x="358140" y="24384"/>
                  </a:lnTo>
                </a:path>
                <a:path w="358139" h="27939">
                  <a:moveTo>
                    <a:pt x="0" y="25908"/>
                  </a:moveTo>
                  <a:lnTo>
                    <a:pt x="358140" y="25908"/>
                  </a:lnTo>
                </a:path>
                <a:path w="358139" h="27939">
                  <a:moveTo>
                    <a:pt x="0" y="27432"/>
                  </a:moveTo>
                  <a:lnTo>
                    <a:pt x="358140" y="274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4803820" y="5211766"/>
            <a:ext cx="510025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/>
              <a:t>Actualmente, se encuentra codificada en:</a:t>
            </a:r>
          </a:p>
          <a:p>
            <a:pPr algn="just"/>
            <a:r>
              <a:rPr lang="es-MX" sz="1100" dirty="0"/>
              <a:t>CAPÍTULO XXXIX: “REGULACIÓN DE ASAMBLEAS GENERALES O JUNTAS GENERALES Y  ELECCIONES DE REPRESENTANTES Y VOCALES DE LOS CONSEJOS DE ADMINISTRACIÓN Y  VIGILANCIA DE LAS COOPERATIVAS DE AHORRO Y CRÉDITO Y ASOCIACIONES  MUTUALISTAS DE AHORRO y CRÉDITO PARA LA VIVIENDA”TÍTULO II: SISTEMA FINANCIERO NACIONAL  LIBRO I: SISTEMA MONETARIO Y FINANCIERO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094615" y="2289879"/>
            <a:ext cx="57716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/>
              <a:t>La Junta de Política y Regulación Monetaria y Financiera mediante </a:t>
            </a:r>
            <a:r>
              <a:rPr lang="es-MX" sz="1100" b="1" dirty="0"/>
              <a:t>Resolución No.  363-2017-F (2017)</a:t>
            </a:r>
            <a:r>
              <a:rPr lang="es-MX" sz="1100" dirty="0"/>
              <a:t> expidió la: “Regulación de Asambleas Generales o Juntas  Generales y elecciones de Representantes y Vocales de los Consejos de  Administración y Vigilancia de las Cooperativas de Ahorro y Crédito y Asociaciones  Mutualistas de Ahorro y Crédito para la Vivienda”</a:t>
            </a:r>
            <a:endParaRPr lang="es-EC" sz="1100" dirty="0"/>
          </a:p>
        </p:txBody>
      </p:sp>
      <p:sp>
        <p:nvSpPr>
          <p:cNvPr id="32" name="Rectángulo 31"/>
          <p:cNvSpPr/>
          <p:nvPr/>
        </p:nvSpPr>
        <p:spPr>
          <a:xfrm>
            <a:off x="4472664" y="3433203"/>
            <a:ext cx="5576770" cy="49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06"/>
              </a:spcAft>
            </a:pPr>
            <a:r>
              <a:rPr lang="es-MX" sz="1235" dirty="0"/>
              <a:t>La Junta mediante </a:t>
            </a:r>
            <a:r>
              <a:rPr lang="es-MX" sz="1235" b="1" dirty="0"/>
              <a:t>Resolución No. 584-2020-F (2020) </a:t>
            </a:r>
            <a:r>
              <a:rPr lang="es-MX" sz="1235" dirty="0"/>
              <a:t>expidió la Norma  Reformatoria la Regulación antes citada</a:t>
            </a:r>
            <a:endParaRPr lang="es-EC" sz="1235" dirty="0"/>
          </a:p>
        </p:txBody>
      </p:sp>
      <p:sp>
        <p:nvSpPr>
          <p:cNvPr id="33" name="Rectángulo 32"/>
          <p:cNvSpPr/>
          <p:nvPr/>
        </p:nvSpPr>
        <p:spPr>
          <a:xfrm>
            <a:off x="4588525" y="4244207"/>
            <a:ext cx="4743075" cy="49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s-MX" sz="1235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Junta mediante </a:t>
            </a:r>
            <a:r>
              <a:rPr lang="es-MX" sz="1235" b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Resolución No. JPRMF-F-2023-062 </a:t>
            </a:r>
            <a:r>
              <a:rPr lang="es-MX" sz="1235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sustituyó el texto   de los artículos 19, 29 y 30.</a:t>
            </a:r>
            <a:endParaRPr lang="es-EC" sz="123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A316C4-0795-EA76-A7C5-196FC6F2915A}"/>
              </a:ext>
            </a:extLst>
          </p:cNvPr>
          <p:cNvSpPr/>
          <p:nvPr/>
        </p:nvSpPr>
        <p:spPr>
          <a:xfrm>
            <a:off x="6391478" y="2438400"/>
            <a:ext cx="5800522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dirty="0">
                <a:solidFill>
                  <a:schemeClr val="bg1"/>
                </a:solidFill>
              </a:rPr>
              <a:t>Asambleas y Juntas Generales</a:t>
            </a:r>
            <a:endParaRPr lang="es-419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F5E04B-D790-9C03-B6B4-525C9AAA13E1}"/>
              </a:ext>
            </a:extLst>
          </p:cNvPr>
          <p:cNvSpPr txBox="1"/>
          <p:nvPr/>
        </p:nvSpPr>
        <p:spPr>
          <a:xfrm>
            <a:off x="5632937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00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5158" y="1496657"/>
            <a:ext cx="8094009" cy="4231901"/>
          </a:xfrm>
          <a:custGeom>
            <a:avLst/>
            <a:gdLst/>
            <a:ahLst/>
            <a:cxnLst/>
            <a:rect l="l" t="t" r="r" b="b"/>
            <a:pathLst>
              <a:path w="9173210" h="4796155">
                <a:moveTo>
                  <a:pt x="9172955" y="4796027"/>
                </a:moveTo>
                <a:lnTo>
                  <a:pt x="9172955" y="0"/>
                </a:lnTo>
                <a:lnTo>
                  <a:pt x="0" y="0"/>
                </a:lnTo>
                <a:lnTo>
                  <a:pt x="0" y="4796027"/>
                </a:lnTo>
                <a:lnTo>
                  <a:pt x="9172955" y="4796027"/>
                </a:lnTo>
                <a:close/>
              </a:path>
            </a:pathLst>
          </a:custGeom>
          <a:solidFill>
            <a:srgbClr val="2F549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3" name="object 3"/>
          <p:cNvGrpSpPr/>
          <p:nvPr/>
        </p:nvGrpSpPr>
        <p:grpSpPr>
          <a:xfrm>
            <a:off x="2684481" y="1964615"/>
            <a:ext cx="1890993" cy="435909"/>
            <a:chOff x="1162812" y="2226564"/>
            <a:chExt cx="2143125" cy="494030"/>
          </a:xfrm>
        </p:grpSpPr>
        <p:sp>
          <p:nvSpPr>
            <p:cNvPr id="4" name="object 4"/>
            <p:cNvSpPr/>
            <p:nvPr/>
          </p:nvSpPr>
          <p:spPr>
            <a:xfrm>
              <a:off x="1168908" y="2232659"/>
              <a:ext cx="2132330" cy="481965"/>
            </a:xfrm>
            <a:custGeom>
              <a:avLst/>
              <a:gdLst/>
              <a:ahLst/>
              <a:cxnLst/>
              <a:rect l="l" t="t" r="r" b="b"/>
              <a:pathLst>
                <a:path w="2132329" h="481964">
                  <a:moveTo>
                    <a:pt x="2132075" y="481583"/>
                  </a:moveTo>
                  <a:lnTo>
                    <a:pt x="2132075" y="0"/>
                  </a:lnTo>
                  <a:lnTo>
                    <a:pt x="0" y="0"/>
                  </a:lnTo>
                  <a:lnTo>
                    <a:pt x="0" y="481583"/>
                  </a:lnTo>
                  <a:lnTo>
                    <a:pt x="2132075" y="4815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162812" y="2226564"/>
              <a:ext cx="2143125" cy="494030"/>
            </a:xfrm>
            <a:custGeom>
              <a:avLst/>
              <a:gdLst/>
              <a:ahLst/>
              <a:cxnLst/>
              <a:rect l="l" t="t" r="r" b="b"/>
              <a:pathLst>
                <a:path w="2143125" h="494030">
                  <a:moveTo>
                    <a:pt x="2142744" y="493776"/>
                  </a:moveTo>
                  <a:lnTo>
                    <a:pt x="2142744" y="0"/>
                  </a:lnTo>
                  <a:lnTo>
                    <a:pt x="0" y="0"/>
                  </a:lnTo>
                  <a:lnTo>
                    <a:pt x="0" y="493776"/>
                  </a:lnTo>
                  <a:lnTo>
                    <a:pt x="6096" y="493776"/>
                  </a:lnTo>
                  <a:lnTo>
                    <a:pt x="6096" y="10668"/>
                  </a:lnTo>
                  <a:lnTo>
                    <a:pt x="10668" y="6096"/>
                  </a:lnTo>
                  <a:lnTo>
                    <a:pt x="10668" y="10668"/>
                  </a:lnTo>
                  <a:lnTo>
                    <a:pt x="2132076" y="10668"/>
                  </a:lnTo>
                  <a:lnTo>
                    <a:pt x="2132076" y="6096"/>
                  </a:lnTo>
                  <a:lnTo>
                    <a:pt x="2138172" y="10668"/>
                  </a:lnTo>
                  <a:lnTo>
                    <a:pt x="2138172" y="493776"/>
                  </a:lnTo>
                  <a:lnTo>
                    <a:pt x="2142744" y="493776"/>
                  </a:lnTo>
                  <a:close/>
                </a:path>
                <a:path w="2143125" h="494030">
                  <a:moveTo>
                    <a:pt x="10668" y="10668"/>
                  </a:moveTo>
                  <a:lnTo>
                    <a:pt x="10668" y="6096"/>
                  </a:lnTo>
                  <a:lnTo>
                    <a:pt x="6096" y="10668"/>
                  </a:lnTo>
                  <a:lnTo>
                    <a:pt x="10668" y="10668"/>
                  </a:lnTo>
                  <a:close/>
                </a:path>
                <a:path w="2143125" h="494030">
                  <a:moveTo>
                    <a:pt x="10668" y="483108"/>
                  </a:moveTo>
                  <a:lnTo>
                    <a:pt x="10668" y="10668"/>
                  </a:lnTo>
                  <a:lnTo>
                    <a:pt x="6096" y="10668"/>
                  </a:lnTo>
                  <a:lnTo>
                    <a:pt x="6096" y="483108"/>
                  </a:lnTo>
                  <a:lnTo>
                    <a:pt x="10668" y="483108"/>
                  </a:lnTo>
                  <a:close/>
                </a:path>
                <a:path w="2143125" h="494030">
                  <a:moveTo>
                    <a:pt x="2138172" y="483108"/>
                  </a:moveTo>
                  <a:lnTo>
                    <a:pt x="6096" y="483108"/>
                  </a:lnTo>
                  <a:lnTo>
                    <a:pt x="10668" y="487680"/>
                  </a:lnTo>
                  <a:lnTo>
                    <a:pt x="10668" y="493776"/>
                  </a:lnTo>
                  <a:lnTo>
                    <a:pt x="2132076" y="493776"/>
                  </a:lnTo>
                  <a:lnTo>
                    <a:pt x="2132076" y="487680"/>
                  </a:lnTo>
                  <a:lnTo>
                    <a:pt x="2138172" y="483108"/>
                  </a:lnTo>
                  <a:close/>
                </a:path>
                <a:path w="2143125" h="494030">
                  <a:moveTo>
                    <a:pt x="10668" y="493776"/>
                  </a:moveTo>
                  <a:lnTo>
                    <a:pt x="10668" y="487680"/>
                  </a:lnTo>
                  <a:lnTo>
                    <a:pt x="6096" y="483108"/>
                  </a:lnTo>
                  <a:lnTo>
                    <a:pt x="6096" y="493776"/>
                  </a:lnTo>
                  <a:lnTo>
                    <a:pt x="10668" y="493776"/>
                  </a:lnTo>
                  <a:close/>
                </a:path>
                <a:path w="2143125" h="494030">
                  <a:moveTo>
                    <a:pt x="2138172" y="10668"/>
                  </a:moveTo>
                  <a:lnTo>
                    <a:pt x="2132076" y="6096"/>
                  </a:lnTo>
                  <a:lnTo>
                    <a:pt x="2132076" y="10668"/>
                  </a:lnTo>
                  <a:lnTo>
                    <a:pt x="2138172" y="10668"/>
                  </a:lnTo>
                  <a:close/>
                </a:path>
                <a:path w="2143125" h="494030">
                  <a:moveTo>
                    <a:pt x="2138172" y="483108"/>
                  </a:moveTo>
                  <a:lnTo>
                    <a:pt x="2138172" y="10668"/>
                  </a:lnTo>
                  <a:lnTo>
                    <a:pt x="2132076" y="10668"/>
                  </a:lnTo>
                  <a:lnTo>
                    <a:pt x="2132076" y="483108"/>
                  </a:lnTo>
                  <a:lnTo>
                    <a:pt x="2138172" y="483108"/>
                  </a:lnTo>
                  <a:close/>
                </a:path>
                <a:path w="2143125" h="494030">
                  <a:moveTo>
                    <a:pt x="2138172" y="493776"/>
                  </a:moveTo>
                  <a:lnTo>
                    <a:pt x="2138172" y="483108"/>
                  </a:lnTo>
                  <a:lnTo>
                    <a:pt x="2132076" y="487680"/>
                  </a:lnTo>
                  <a:lnTo>
                    <a:pt x="2132076" y="493776"/>
                  </a:lnTo>
                  <a:lnTo>
                    <a:pt x="2138172" y="493776"/>
                  </a:lnTo>
                  <a:close/>
                </a:path>
              </a:pathLst>
            </a:custGeom>
            <a:solidFill>
              <a:srgbClr val="2F518E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89860" y="1969994"/>
            <a:ext cx="1881468" cy="386935"/>
          </a:xfrm>
          <a:prstGeom prst="rect">
            <a:avLst/>
          </a:prstGeom>
        </p:spPr>
        <p:txBody>
          <a:bodyPr vert="horz" wrap="square" lIns="0" tIns="26894" rIns="0" bIns="0" rtlCol="0">
            <a:spAutoFit/>
          </a:bodyPr>
          <a:lstStyle/>
          <a:p>
            <a:pPr marL="245982">
              <a:spcBef>
                <a:spcPts val="212"/>
              </a:spcBef>
            </a:pPr>
            <a:r>
              <a:rPr sz="2338" b="1" spc="-132" dirty="0">
                <a:solidFill>
                  <a:srgbClr val="323E4F"/>
                </a:solidFill>
                <a:latin typeface="Tahoma"/>
                <a:cs typeface="Tahoma"/>
              </a:rPr>
              <a:t>Estructura</a:t>
            </a:r>
            <a:endParaRPr sz="2338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80260" y="1186343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6337" y="2568388"/>
            <a:ext cx="1926964" cy="187855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68128" y="3026486"/>
            <a:ext cx="1085290" cy="924273"/>
          </a:xfrm>
          <a:prstGeom prst="rect">
            <a:avLst/>
          </a:prstGeom>
        </p:spPr>
        <p:txBody>
          <a:bodyPr vert="horz" wrap="square" lIns="0" tIns="26334" rIns="0" bIns="0" rtlCol="0">
            <a:spAutoFit/>
          </a:bodyPr>
          <a:lstStyle/>
          <a:p>
            <a:pPr marL="10646" marR="4483" algn="ctr">
              <a:lnSpc>
                <a:spcPts val="1121"/>
              </a:lnSpc>
              <a:spcBef>
                <a:spcPts val="207"/>
              </a:spcBef>
            </a:pPr>
            <a:r>
              <a:rPr sz="1015" spc="110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oope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44" dirty="0">
                <a:latin typeface="Verdana"/>
                <a:cs typeface="Verdana"/>
              </a:rPr>
              <a:t>v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40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4" dirty="0">
                <a:latin typeface="Verdana"/>
                <a:cs typeface="Verdana"/>
              </a:rPr>
              <a:t>e 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44" dirty="0">
                <a:latin typeface="Verdana"/>
                <a:cs typeface="Verdana"/>
              </a:rPr>
              <a:t>A</a:t>
            </a:r>
            <a:r>
              <a:rPr sz="1015" spc="-22" dirty="0">
                <a:latin typeface="Verdana"/>
                <a:cs typeface="Verdana"/>
              </a:rPr>
              <a:t>h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28" dirty="0">
                <a:latin typeface="Verdana"/>
                <a:cs typeface="Verdana"/>
              </a:rPr>
              <a:t>rr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31" dirty="0">
                <a:latin typeface="Times New Roman"/>
                <a:cs typeface="Times New Roman"/>
              </a:rPr>
              <a:t> </a:t>
            </a:r>
            <a:r>
              <a:rPr sz="1015" spc="-57" dirty="0">
                <a:latin typeface="Verdana"/>
                <a:cs typeface="Verdana"/>
              </a:rPr>
              <a:t>y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110" dirty="0">
                <a:latin typeface="Verdana"/>
                <a:cs typeface="Verdana"/>
              </a:rPr>
              <a:t>C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é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49" dirty="0">
                <a:latin typeface="Verdana"/>
                <a:cs typeface="Verdana"/>
              </a:rPr>
              <a:t>o</a:t>
            </a:r>
            <a:endParaRPr sz="1015">
              <a:latin typeface="Verdana"/>
              <a:cs typeface="Verdana"/>
            </a:endParaRPr>
          </a:p>
          <a:p>
            <a:pPr marL="19051" marR="14568" indent="560" algn="ctr">
              <a:lnSpc>
                <a:spcPts val="1121"/>
              </a:lnSpc>
              <a:spcBef>
                <a:spcPts val="449"/>
              </a:spcBef>
            </a:pPr>
            <a:r>
              <a:rPr sz="1015" spc="4" dirty="0">
                <a:latin typeface="Verdana"/>
                <a:cs typeface="Verdana"/>
              </a:rPr>
              <a:t>Asociaciones </a:t>
            </a:r>
            <a:r>
              <a:rPr sz="1015" spc="9" dirty="0">
                <a:latin typeface="Verdana"/>
                <a:cs typeface="Verdana"/>
              </a:rPr>
              <a:t> </a:t>
            </a:r>
            <a:r>
              <a:rPr sz="1015" spc="71" dirty="0">
                <a:latin typeface="Verdana"/>
                <a:cs typeface="Verdana"/>
              </a:rPr>
              <a:t>M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71" dirty="0">
                <a:latin typeface="Verdana"/>
                <a:cs typeface="Verdana"/>
              </a:rPr>
              <a:t>li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40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4" dirty="0">
                <a:latin typeface="Verdana"/>
                <a:cs typeface="Verdana"/>
              </a:rPr>
              <a:t>e 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44" dirty="0">
                <a:latin typeface="Verdana"/>
                <a:cs typeface="Verdana"/>
              </a:rPr>
              <a:t>A</a:t>
            </a:r>
            <a:r>
              <a:rPr sz="1015" spc="-22" dirty="0">
                <a:latin typeface="Verdana"/>
                <a:cs typeface="Verdana"/>
              </a:rPr>
              <a:t>h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28" dirty="0">
                <a:latin typeface="Verdana"/>
                <a:cs typeface="Verdana"/>
              </a:rPr>
              <a:t>rr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31" dirty="0">
                <a:latin typeface="Times New Roman"/>
                <a:cs typeface="Times New Roman"/>
              </a:rPr>
              <a:t> </a:t>
            </a:r>
            <a:r>
              <a:rPr sz="1015" spc="-57" dirty="0">
                <a:latin typeface="Verdana"/>
                <a:cs typeface="Verdana"/>
              </a:rPr>
              <a:t>y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110" dirty="0">
                <a:latin typeface="Verdana"/>
                <a:cs typeface="Verdana"/>
              </a:rPr>
              <a:t>C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é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35" dirty="0">
                <a:latin typeface="Verdana"/>
                <a:cs typeface="Verdana"/>
              </a:rPr>
              <a:t>o </a:t>
            </a:r>
            <a:r>
              <a:rPr sz="1015" spc="18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p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13" dirty="0">
                <a:latin typeface="Times New Roman"/>
                <a:cs typeface="Times New Roman"/>
              </a:rPr>
              <a:t> </a:t>
            </a:r>
            <a:r>
              <a:rPr sz="1015" spc="13" dirty="0">
                <a:latin typeface="Verdana"/>
                <a:cs typeface="Verdana"/>
              </a:rPr>
              <a:t>V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44" dirty="0">
                <a:latin typeface="Verdana"/>
                <a:cs typeface="Verdana"/>
              </a:rPr>
              <a:t>v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84" dirty="0">
                <a:latin typeface="Verdana"/>
                <a:cs typeface="Verdana"/>
              </a:rPr>
              <a:t>a</a:t>
            </a:r>
            <a:endParaRPr sz="1015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12528" y="1598572"/>
            <a:ext cx="4621306" cy="3989854"/>
            <a:chOff x="4027932" y="1811714"/>
            <a:chExt cx="5237480" cy="4521835"/>
          </a:xfrm>
        </p:grpSpPr>
        <p:sp>
          <p:nvSpPr>
            <p:cNvPr id="11" name="object 11"/>
            <p:cNvSpPr/>
            <p:nvPr/>
          </p:nvSpPr>
          <p:spPr>
            <a:xfrm>
              <a:off x="4577524" y="4133469"/>
              <a:ext cx="3942715" cy="2200275"/>
            </a:xfrm>
            <a:custGeom>
              <a:avLst/>
              <a:gdLst/>
              <a:ahLst/>
              <a:cxnLst/>
              <a:rect l="l" t="t" r="r" b="b"/>
              <a:pathLst>
                <a:path w="3942715" h="2200275">
                  <a:moveTo>
                    <a:pt x="3942412" y="1786826"/>
                  </a:moveTo>
                  <a:lnTo>
                    <a:pt x="3940682" y="1746694"/>
                  </a:lnTo>
                  <a:lnTo>
                    <a:pt x="3937250" y="1701687"/>
                  </a:lnTo>
                  <a:lnTo>
                    <a:pt x="3932790" y="1651601"/>
                  </a:lnTo>
                  <a:lnTo>
                    <a:pt x="3927981" y="1596233"/>
                  </a:lnTo>
                  <a:lnTo>
                    <a:pt x="3923499" y="1535380"/>
                  </a:lnTo>
                  <a:lnTo>
                    <a:pt x="3920019" y="1468839"/>
                  </a:lnTo>
                  <a:lnTo>
                    <a:pt x="3918219" y="1396406"/>
                  </a:lnTo>
                  <a:lnTo>
                    <a:pt x="3918775" y="1317878"/>
                  </a:lnTo>
                  <a:lnTo>
                    <a:pt x="3917989" y="1310401"/>
                  </a:lnTo>
                  <a:lnTo>
                    <a:pt x="3915917" y="1303781"/>
                  </a:lnTo>
                  <a:lnTo>
                    <a:pt x="3912988" y="1297733"/>
                  </a:lnTo>
                  <a:lnTo>
                    <a:pt x="3909631" y="1291970"/>
                  </a:lnTo>
                  <a:lnTo>
                    <a:pt x="3426523" y="939926"/>
                  </a:lnTo>
                  <a:lnTo>
                    <a:pt x="3426237" y="967358"/>
                  </a:lnTo>
                  <a:lnTo>
                    <a:pt x="3418522" y="992504"/>
                  </a:lnTo>
                  <a:lnTo>
                    <a:pt x="3380803" y="1035938"/>
                  </a:lnTo>
                  <a:lnTo>
                    <a:pt x="3321748" y="1064132"/>
                  </a:lnTo>
                  <a:lnTo>
                    <a:pt x="3287791" y="1069800"/>
                  </a:lnTo>
                  <a:lnTo>
                    <a:pt x="3251263" y="1069466"/>
                  </a:lnTo>
                  <a:lnTo>
                    <a:pt x="3197971" y="1062251"/>
                  </a:lnTo>
                  <a:lnTo>
                    <a:pt x="3146107" y="1046035"/>
                  </a:lnTo>
                  <a:lnTo>
                    <a:pt x="3096529" y="1022103"/>
                  </a:lnTo>
                  <a:lnTo>
                    <a:pt x="3050095" y="991742"/>
                  </a:lnTo>
                  <a:lnTo>
                    <a:pt x="3006566" y="957238"/>
                  </a:lnTo>
                  <a:lnTo>
                    <a:pt x="2973895" y="920305"/>
                  </a:lnTo>
                  <a:lnTo>
                    <a:pt x="2951511" y="881372"/>
                  </a:lnTo>
                  <a:lnTo>
                    <a:pt x="2938843" y="840866"/>
                  </a:lnTo>
                  <a:lnTo>
                    <a:pt x="2939772" y="815363"/>
                  </a:lnTo>
                  <a:lnTo>
                    <a:pt x="2963917" y="766071"/>
                  </a:lnTo>
                  <a:lnTo>
                    <a:pt x="3013471" y="727400"/>
                  </a:lnTo>
                  <a:lnTo>
                    <a:pt x="3082718" y="710779"/>
                  </a:lnTo>
                  <a:lnTo>
                    <a:pt x="3120199" y="711326"/>
                  </a:lnTo>
                  <a:lnTo>
                    <a:pt x="2170747" y="10286"/>
                  </a:lnTo>
                  <a:lnTo>
                    <a:pt x="2154221" y="2571"/>
                  </a:lnTo>
                  <a:lnTo>
                    <a:pt x="2135695" y="0"/>
                  </a:lnTo>
                  <a:lnTo>
                    <a:pt x="2117169" y="2571"/>
                  </a:lnTo>
                  <a:lnTo>
                    <a:pt x="2100643" y="10286"/>
                  </a:lnTo>
                  <a:lnTo>
                    <a:pt x="1079563" y="763142"/>
                  </a:lnTo>
                  <a:lnTo>
                    <a:pt x="1072372" y="768024"/>
                  </a:lnTo>
                  <a:lnTo>
                    <a:pt x="1064323" y="771334"/>
                  </a:lnTo>
                  <a:lnTo>
                    <a:pt x="1055131" y="773215"/>
                  </a:lnTo>
                  <a:lnTo>
                    <a:pt x="1044511" y="773810"/>
                  </a:lnTo>
                  <a:lnTo>
                    <a:pt x="1029271" y="773810"/>
                  </a:lnTo>
                  <a:lnTo>
                    <a:pt x="998029" y="743330"/>
                  </a:lnTo>
                  <a:lnTo>
                    <a:pt x="989647" y="711326"/>
                  </a:lnTo>
                  <a:lnTo>
                    <a:pt x="1000577" y="681323"/>
                  </a:lnTo>
                  <a:lnTo>
                    <a:pt x="1004887" y="670178"/>
                  </a:lnTo>
                  <a:lnTo>
                    <a:pt x="1005697" y="640722"/>
                  </a:lnTo>
                  <a:lnTo>
                    <a:pt x="988504" y="616267"/>
                  </a:lnTo>
                  <a:lnTo>
                    <a:pt x="958167" y="600098"/>
                  </a:lnTo>
                  <a:lnTo>
                    <a:pt x="919543" y="595502"/>
                  </a:lnTo>
                  <a:lnTo>
                    <a:pt x="875085" y="602718"/>
                  </a:lnTo>
                  <a:lnTo>
                    <a:pt x="833627" y="616648"/>
                  </a:lnTo>
                  <a:lnTo>
                    <a:pt x="795885" y="636008"/>
                  </a:lnTo>
                  <a:lnTo>
                    <a:pt x="762571" y="659510"/>
                  </a:lnTo>
                  <a:lnTo>
                    <a:pt x="731448" y="683371"/>
                  </a:lnTo>
                  <a:lnTo>
                    <a:pt x="686919" y="741378"/>
                  </a:lnTo>
                  <a:lnTo>
                    <a:pt x="677227" y="773810"/>
                  </a:lnTo>
                  <a:lnTo>
                    <a:pt x="683299" y="802647"/>
                  </a:lnTo>
                  <a:lnTo>
                    <a:pt x="705230" y="825055"/>
                  </a:lnTo>
                  <a:lnTo>
                    <a:pt x="738306" y="837461"/>
                  </a:lnTo>
                  <a:lnTo>
                    <a:pt x="777811" y="836294"/>
                  </a:lnTo>
                  <a:lnTo>
                    <a:pt x="793480" y="833770"/>
                  </a:lnTo>
                  <a:lnTo>
                    <a:pt x="808291" y="830960"/>
                  </a:lnTo>
                  <a:lnTo>
                    <a:pt x="834199" y="825626"/>
                  </a:lnTo>
                  <a:lnTo>
                    <a:pt x="857940" y="826246"/>
                  </a:lnTo>
                  <a:lnTo>
                    <a:pt x="877823" y="831722"/>
                  </a:lnTo>
                  <a:lnTo>
                    <a:pt x="895707" y="840628"/>
                  </a:lnTo>
                  <a:lnTo>
                    <a:pt x="913447" y="851534"/>
                  </a:lnTo>
                  <a:lnTo>
                    <a:pt x="919543" y="854582"/>
                  </a:lnTo>
                  <a:lnTo>
                    <a:pt x="919543" y="866774"/>
                  </a:lnTo>
                  <a:lnTo>
                    <a:pt x="918448" y="872966"/>
                  </a:lnTo>
                  <a:lnTo>
                    <a:pt x="915352" y="879728"/>
                  </a:lnTo>
                  <a:lnTo>
                    <a:pt x="910542" y="886491"/>
                  </a:lnTo>
                  <a:lnTo>
                    <a:pt x="904303" y="892682"/>
                  </a:lnTo>
                  <a:lnTo>
                    <a:pt x="14287" y="1548002"/>
                  </a:lnTo>
                  <a:lnTo>
                    <a:pt x="3643" y="1558504"/>
                  </a:lnTo>
                  <a:lnTo>
                    <a:pt x="0" y="1569148"/>
                  </a:lnTo>
                  <a:lnTo>
                    <a:pt x="1214" y="1579506"/>
                  </a:lnTo>
                  <a:lnTo>
                    <a:pt x="5143" y="1589150"/>
                  </a:lnTo>
                  <a:lnTo>
                    <a:pt x="51704" y="1625742"/>
                  </a:lnTo>
                  <a:lnTo>
                    <a:pt x="122103" y="1649986"/>
                  </a:lnTo>
                  <a:lnTo>
                    <a:pt x="164880" y="1658024"/>
                  </a:lnTo>
                  <a:lnTo>
                    <a:pt x="211981" y="1663632"/>
                  </a:lnTo>
                  <a:lnTo>
                    <a:pt x="262861" y="1667028"/>
                  </a:lnTo>
                  <a:lnTo>
                    <a:pt x="316976" y="1668431"/>
                  </a:lnTo>
                  <a:lnTo>
                    <a:pt x="373782" y="1668060"/>
                  </a:lnTo>
                  <a:lnTo>
                    <a:pt x="432732" y="1666133"/>
                  </a:lnTo>
                  <a:lnTo>
                    <a:pt x="493282" y="1662870"/>
                  </a:lnTo>
                  <a:lnTo>
                    <a:pt x="554887" y="1658489"/>
                  </a:lnTo>
                  <a:lnTo>
                    <a:pt x="617002" y="1653210"/>
                  </a:lnTo>
                  <a:lnTo>
                    <a:pt x="679082" y="1647250"/>
                  </a:lnTo>
                  <a:lnTo>
                    <a:pt x="740583" y="1640828"/>
                  </a:lnTo>
                  <a:lnTo>
                    <a:pt x="800959" y="1634165"/>
                  </a:lnTo>
                  <a:lnTo>
                    <a:pt x="916156" y="1620985"/>
                  </a:lnTo>
                  <a:lnTo>
                    <a:pt x="969888" y="1614907"/>
                  </a:lnTo>
                  <a:lnTo>
                    <a:pt x="1020316" y="1609461"/>
                  </a:lnTo>
                  <a:lnTo>
                    <a:pt x="1066894" y="1604867"/>
                  </a:lnTo>
                  <a:lnTo>
                    <a:pt x="1109078" y="1601343"/>
                  </a:lnTo>
                  <a:lnTo>
                    <a:pt x="1178084" y="1598382"/>
                  </a:lnTo>
                  <a:lnTo>
                    <a:pt x="1203815" y="1599382"/>
                  </a:lnTo>
                  <a:lnTo>
                    <a:pt x="1265316" y="1635593"/>
                  </a:lnTo>
                  <a:lnTo>
                    <a:pt x="1283763" y="1670803"/>
                  </a:lnTo>
                  <a:lnTo>
                    <a:pt x="1292626" y="1711509"/>
                  </a:lnTo>
                  <a:lnTo>
                    <a:pt x="1294180" y="1756152"/>
                  </a:lnTo>
                  <a:lnTo>
                    <a:pt x="1290698" y="1803171"/>
                  </a:lnTo>
                  <a:lnTo>
                    <a:pt x="1284455" y="1851008"/>
                  </a:lnTo>
                  <a:lnTo>
                    <a:pt x="1277723" y="1898103"/>
                  </a:lnTo>
                  <a:lnTo>
                    <a:pt x="1272778" y="1942897"/>
                  </a:lnTo>
                  <a:lnTo>
                    <a:pt x="1271893" y="1983830"/>
                  </a:lnTo>
                  <a:lnTo>
                    <a:pt x="1291399" y="2047874"/>
                  </a:lnTo>
                  <a:lnTo>
                    <a:pt x="1322895" y="2069832"/>
                  </a:lnTo>
                  <a:lnTo>
                    <a:pt x="1358657" y="2084670"/>
                  </a:lnTo>
                  <a:lnTo>
                    <a:pt x="1405381" y="2099436"/>
                  </a:lnTo>
                  <a:lnTo>
                    <a:pt x="1462341" y="2113929"/>
                  </a:lnTo>
                  <a:lnTo>
                    <a:pt x="1528808" y="2127949"/>
                  </a:lnTo>
                  <a:lnTo>
                    <a:pt x="1604056" y="2141297"/>
                  </a:lnTo>
                  <a:lnTo>
                    <a:pt x="1644745" y="2147657"/>
                  </a:lnTo>
                  <a:lnTo>
                    <a:pt x="1687357" y="2153773"/>
                  </a:lnTo>
                  <a:lnTo>
                    <a:pt x="1731799" y="2159622"/>
                  </a:lnTo>
                  <a:lnTo>
                    <a:pt x="1777982" y="2165177"/>
                  </a:lnTo>
                  <a:lnTo>
                    <a:pt x="1825815" y="2170415"/>
                  </a:lnTo>
                  <a:lnTo>
                    <a:pt x="1875206" y="2175310"/>
                  </a:lnTo>
                  <a:lnTo>
                    <a:pt x="1926064" y="2179838"/>
                  </a:lnTo>
                  <a:lnTo>
                    <a:pt x="1978300" y="2183972"/>
                  </a:lnTo>
                  <a:lnTo>
                    <a:pt x="2031820" y="2187689"/>
                  </a:lnTo>
                  <a:lnTo>
                    <a:pt x="2086536" y="2190962"/>
                  </a:lnTo>
                  <a:lnTo>
                    <a:pt x="2142355" y="2193769"/>
                  </a:lnTo>
                  <a:lnTo>
                    <a:pt x="2199188" y="2196082"/>
                  </a:lnTo>
                  <a:lnTo>
                    <a:pt x="2256942" y="2197878"/>
                  </a:lnTo>
                  <a:lnTo>
                    <a:pt x="2315527" y="2199131"/>
                  </a:lnTo>
                  <a:lnTo>
                    <a:pt x="2374852" y="2199817"/>
                  </a:lnTo>
                  <a:lnTo>
                    <a:pt x="2434826" y="2199910"/>
                  </a:lnTo>
                  <a:lnTo>
                    <a:pt x="2495359" y="2199386"/>
                  </a:lnTo>
                  <a:lnTo>
                    <a:pt x="2556359" y="2198219"/>
                  </a:lnTo>
                  <a:lnTo>
                    <a:pt x="2617735" y="2196385"/>
                  </a:lnTo>
                  <a:lnTo>
                    <a:pt x="2679396" y="2193858"/>
                  </a:lnTo>
                  <a:lnTo>
                    <a:pt x="2741252" y="2190614"/>
                  </a:lnTo>
                  <a:lnTo>
                    <a:pt x="2803211" y="2186627"/>
                  </a:lnTo>
                  <a:lnTo>
                    <a:pt x="2865183" y="2181874"/>
                  </a:lnTo>
                  <a:lnTo>
                    <a:pt x="2927076" y="2176327"/>
                  </a:lnTo>
                  <a:lnTo>
                    <a:pt x="2988800" y="2169964"/>
                  </a:lnTo>
                  <a:lnTo>
                    <a:pt x="3050264" y="2162758"/>
                  </a:lnTo>
                  <a:lnTo>
                    <a:pt x="3111377" y="2154685"/>
                  </a:lnTo>
                  <a:lnTo>
                    <a:pt x="3172047" y="2145720"/>
                  </a:lnTo>
                  <a:lnTo>
                    <a:pt x="3232185" y="2135838"/>
                  </a:lnTo>
                  <a:lnTo>
                    <a:pt x="3291698" y="2125013"/>
                  </a:lnTo>
                  <a:lnTo>
                    <a:pt x="3350496" y="2113222"/>
                  </a:lnTo>
                  <a:lnTo>
                    <a:pt x="3408489" y="2100438"/>
                  </a:lnTo>
                  <a:lnTo>
                    <a:pt x="3465585" y="2086638"/>
                  </a:lnTo>
                  <a:lnTo>
                    <a:pt x="3521692" y="2071795"/>
                  </a:lnTo>
                  <a:lnTo>
                    <a:pt x="3576722" y="2055885"/>
                  </a:lnTo>
                  <a:lnTo>
                    <a:pt x="3630581" y="2038884"/>
                  </a:lnTo>
                  <a:lnTo>
                    <a:pt x="3683180" y="2020765"/>
                  </a:lnTo>
                  <a:lnTo>
                    <a:pt x="3734427" y="2001505"/>
                  </a:lnTo>
                  <a:lnTo>
                    <a:pt x="3784232" y="1981078"/>
                  </a:lnTo>
                  <a:lnTo>
                    <a:pt x="3832504" y="1959458"/>
                  </a:lnTo>
                  <a:lnTo>
                    <a:pt x="3879151" y="1936622"/>
                  </a:lnTo>
                  <a:lnTo>
                    <a:pt x="3918775" y="1902668"/>
                  </a:lnTo>
                  <a:lnTo>
                    <a:pt x="3938058" y="1853278"/>
                  </a:lnTo>
                  <a:lnTo>
                    <a:pt x="3941763" y="1822286"/>
                  </a:lnTo>
                  <a:lnTo>
                    <a:pt x="3942412" y="1786826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7932" y="2472880"/>
              <a:ext cx="5237480" cy="3087370"/>
            </a:xfrm>
            <a:custGeom>
              <a:avLst/>
              <a:gdLst/>
              <a:ahLst/>
              <a:cxnLst/>
              <a:rect l="l" t="t" r="r" b="b"/>
              <a:pathLst>
                <a:path w="5237480" h="3087370">
                  <a:moveTo>
                    <a:pt x="2599563" y="1602105"/>
                  </a:moveTo>
                  <a:lnTo>
                    <a:pt x="2595842" y="1589417"/>
                  </a:lnTo>
                  <a:lnTo>
                    <a:pt x="2584704" y="1579435"/>
                  </a:lnTo>
                  <a:lnTo>
                    <a:pt x="1563624" y="823531"/>
                  </a:lnTo>
                  <a:lnTo>
                    <a:pt x="1556740" y="817778"/>
                  </a:lnTo>
                  <a:lnTo>
                    <a:pt x="1552003" y="811720"/>
                  </a:lnTo>
                  <a:lnTo>
                    <a:pt x="1549260" y="805103"/>
                  </a:lnTo>
                  <a:lnTo>
                    <a:pt x="1548384" y="797623"/>
                  </a:lnTo>
                  <a:lnTo>
                    <a:pt x="1548384" y="790003"/>
                  </a:lnTo>
                  <a:lnTo>
                    <a:pt x="1552956" y="786955"/>
                  </a:lnTo>
                  <a:lnTo>
                    <a:pt x="1571574" y="774052"/>
                  </a:lnTo>
                  <a:lnTo>
                    <a:pt x="1589913" y="763714"/>
                  </a:lnTo>
                  <a:lnTo>
                    <a:pt x="1609953" y="757389"/>
                  </a:lnTo>
                  <a:lnTo>
                    <a:pt x="1633728" y="756475"/>
                  </a:lnTo>
                  <a:lnTo>
                    <a:pt x="1645958" y="759675"/>
                  </a:lnTo>
                  <a:lnTo>
                    <a:pt x="1659636" y="762571"/>
                  </a:lnTo>
                  <a:lnTo>
                    <a:pt x="1674444" y="765479"/>
                  </a:lnTo>
                  <a:lnTo>
                    <a:pt x="1690116" y="768667"/>
                  </a:lnTo>
                  <a:lnTo>
                    <a:pt x="1729613" y="769391"/>
                  </a:lnTo>
                  <a:lnTo>
                    <a:pt x="1762696" y="757237"/>
                  </a:lnTo>
                  <a:lnTo>
                    <a:pt x="1784616" y="734809"/>
                  </a:lnTo>
                  <a:lnTo>
                    <a:pt x="1790700" y="704659"/>
                  </a:lnTo>
                  <a:lnTo>
                    <a:pt x="1780984" y="673519"/>
                  </a:lnTo>
                  <a:lnTo>
                    <a:pt x="1735836" y="614654"/>
                  </a:lnTo>
                  <a:lnTo>
                    <a:pt x="1703832" y="590359"/>
                  </a:lnTo>
                  <a:lnTo>
                    <a:pt x="1671396" y="568642"/>
                  </a:lnTo>
                  <a:lnTo>
                    <a:pt x="1634109" y="550354"/>
                  </a:lnTo>
                  <a:lnTo>
                    <a:pt x="1592808" y="537210"/>
                  </a:lnTo>
                  <a:lnTo>
                    <a:pt x="1548384" y="530923"/>
                  </a:lnTo>
                  <a:lnTo>
                    <a:pt x="1509750" y="534885"/>
                  </a:lnTo>
                  <a:lnTo>
                    <a:pt x="1479423" y="549973"/>
                  </a:lnTo>
                  <a:lnTo>
                    <a:pt x="1462227" y="574217"/>
                  </a:lnTo>
                  <a:lnTo>
                    <a:pt x="1463040" y="605599"/>
                  </a:lnTo>
                  <a:lnTo>
                    <a:pt x="1466697" y="614362"/>
                  </a:lnTo>
                  <a:lnTo>
                    <a:pt x="1470660" y="624268"/>
                  </a:lnTo>
                  <a:lnTo>
                    <a:pt x="1474609" y="634746"/>
                  </a:lnTo>
                  <a:lnTo>
                    <a:pt x="1478280" y="645223"/>
                  </a:lnTo>
                  <a:lnTo>
                    <a:pt x="1477518" y="662825"/>
                  </a:lnTo>
                  <a:lnTo>
                    <a:pt x="1469898" y="677418"/>
                  </a:lnTo>
                  <a:lnTo>
                    <a:pt x="1457706" y="690016"/>
                  </a:lnTo>
                  <a:lnTo>
                    <a:pt x="1443228" y="701611"/>
                  </a:lnTo>
                  <a:lnTo>
                    <a:pt x="1438656" y="704659"/>
                  </a:lnTo>
                  <a:lnTo>
                    <a:pt x="1427988" y="704659"/>
                  </a:lnTo>
                  <a:lnTo>
                    <a:pt x="1423416" y="709231"/>
                  </a:lnTo>
                  <a:lnTo>
                    <a:pt x="800100" y="261175"/>
                  </a:lnTo>
                  <a:lnTo>
                    <a:pt x="778687" y="251269"/>
                  </a:lnTo>
                  <a:lnTo>
                    <a:pt x="734733" y="257746"/>
                  </a:lnTo>
                  <a:lnTo>
                    <a:pt x="690359" y="324231"/>
                  </a:lnTo>
                  <a:lnTo>
                    <a:pt x="664070" y="376504"/>
                  </a:lnTo>
                  <a:lnTo>
                    <a:pt x="640321" y="428498"/>
                  </a:lnTo>
                  <a:lnTo>
                    <a:pt x="619010" y="480034"/>
                  </a:lnTo>
                  <a:lnTo>
                    <a:pt x="599986" y="530923"/>
                  </a:lnTo>
                  <a:lnTo>
                    <a:pt x="583145" y="580999"/>
                  </a:lnTo>
                  <a:lnTo>
                    <a:pt x="568363" y="630085"/>
                  </a:lnTo>
                  <a:lnTo>
                    <a:pt x="555510" y="677989"/>
                  </a:lnTo>
                  <a:lnTo>
                    <a:pt x="544461" y="724535"/>
                  </a:lnTo>
                  <a:lnTo>
                    <a:pt x="535101" y="769556"/>
                  </a:lnTo>
                  <a:lnTo>
                    <a:pt x="527304" y="812863"/>
                  </a:lnTo>
                  <a:lnTo>
                    <a:pt x="523989" y="869962"/>
                  </a:lnTo>
                  <a:lnTo>
                    <a:pt x="531418" y="923544"/>
                  </a:lnTo>
                  <a:lnTo>
                    <a:pt x="546658" y="973797"/>
                  </a:lnTo>
                  <a:lnTo>
                    <a:pt x="566788" y="1020914"/>
                  </a:lnTo>
                  <a:lnTo>
                    <a:pt x="588899" y="1065123"/>
                  </a:lnTo>
                  <a:lnTo>
                    <a:pt x="610044" y="1106601"/>
                  </a:lnTo>
                  <a:lnTo>
                    <a:pt x="627316" y="1145565"/>
                  </a:lnTo>
                  <a:lnTo>
                    <a:pt x="637794" y="1182204"/>
                  </a:lnTo>
                  <a:lnTo>
                    <a:pt x="638556" y="1216723"/>
                  </a:lnTo>
                  <a:lnTo>
                    <a:pt x="630491" y="1245984"/>
                  </a:lnTo>
                  <a:lnTo>
                    <a:pt x="594385" y="1308506"/>
                  </a:lnTo>
                  <a:lnTo>
                    <a:pt x="567804" y="1341526"/>
                  </a:lnTo>
                  <a:lnTo>
                    <a:pt x="536524" y="1375511"/>
                  </a:lnTo>
                  <a:lnTo>
                    <a:pt x="501294" y="1410373"/>
                  </a:lnTo>
                  <a:lnTo>
                    <a:pt x="462838" y="1445945"/>
                  </a:lnTo>
                  <a:lnTo>
                    <a:pt x="421906" y="1482128"/>
                  </a:lnTo>
                  <a:lnTo>
                    <a:pt x="379222" y="1518767"/>
                  </a:lnTo>
                  <a:lnTo>
                    <a:pt x="291592" y="1592897"/>
                  </a:lnTo>
                  <a:lnTo>
                    <a:pt x="248119" y="1630133"/>
                  </a:lnTo>
                  <a:lnTo>
                    <a:pt x="205854" y="1667319"/>
                  </a:lnTo>
                  <a:lnTo>
                    <a:pt x="165544" y="1704301"/>
                  </a:lnTo>
                  <a:lnTo>
                    <a:pt x="127927" y="1740954"/>
                  </a:lnTo>
                  <a:lnTo>
                    <a:pt x="93726" y="1777161"/>
                  </a:lnTo>
                  <a:lnTo>
                    <a:pt x="63690" y="1812772"/>
                  </a:lnTo>
                  <a:lnTo>
                    <a:pt x="38569" y="1847659"/>
                  </a:lnTo>
                  <a:lnTo>
                    <a:pt x="19075" y="1881708"/>
                  </a:lnTo>
                  <a:lnTo>
                    <a:pt x="0" y="1946719"/>
                  </a:lnTo>
                  <a:lnTo>
                    <a:pt x="4521" y="1978355"/>
                  </a:lnTo>
                  <a:lnTo>
                    <a:pt x="49428" y="2034044"/>
                  </a:lnTo>
                  <a:lnTo>
                    <a:pt x="85737" y="2058797"/>
                  </a:lnTo>
                  <a:lnTo>
                    <a:pt x="128574" y="2081936"/>
                  </a:lnTo>
                  <a:lnTo>
                    <a:pt x="175882" y="2103805"/>
                  </a:lnTo>
                  <a:lnTo>
                    <a:pt x="225653" y="2124735"/>
                  </a:lnTo>
                  <a:lnTo>
                    <a:pt x="275831" y="2145093"/>
                  </a:lnTo>
                  <a:lnTo>
                    <a:pt x="324396" y="2165197"/>
                  </a:lnTo>
                  <a:lnTo>
                    <a:pt x="369316" y="2185403"/>
                  </a:lnTo>
                  <a:lnTo>
                    <a:pt x="408533" y="2206040"/>
                  </a:lnTo>
                  <a:lnTo>
                    <a:pt x="461772" y="2249995"/>
                  </a:lnTo>
                  <a:lnTo>
                    <a:pt x="467804" y="2282063"/>
                  </a:lnTo>
                  <a:lnTo>
                    <a:pt x="455917" y="2322550"/>
                  </a:lnTo>
                  <a:lnTo>
                    <a:pt x="435978" y="2367407"/>
                  </a:lnTo>
                  <a:lnTo>
                    <a:pt x="417880" y="2412644"/>
                  </a:lnTo>
                  <a:lnTo>
                    <a:pt x="411480" y="2454211"/>
                  </a:lnTo>
                  <a:lnTo>
                    <a:pt x="448360" y="2490813"/>
                  </a:lnTo>
                  <a:lnTo>
                    <a:pt x="519112" y="2525268"/>
                  </a:lnTo>
                  <a:lnTo>
                    <a:pt x="587857" y="2550871"/>
                  </a:lnTo>
                  <a:lnTo>
                    <a:pt x="618744" y="2560891"/>
                  </a:lnTo>
                  <a:lnTo>
                    <a:pt x="536727" y="2617089"/>
                  </a:lnTo>
                  <a:lnTo>
                    <a:pt x="494157" y="2650426"/>
                  </a:lnTo>
                  <a:lnTo>
                    <a:pt x="477291" y="2674048"/>
                  </a:lnTo>
                  <a:lnTo>
                    <a:pt x="472440" y="2701099"/>
                  </a:lnTo>
                  <a:lnTo>
                    <a:pt x="483870" y="2737472"/>
                  </a:lnTo>
                  <a:lnTo>
                    <a:pt x="515277" y="2777350"/>
                  </a:lnTo>
                  <a:lnTo>
                    <a:pt x="554075" y="2818409"/>
                  </a:lnTo>
                  <a:lnTo>
                    <a:pt x="587667" y="2858287"/>
                  </a:lnTo>
                  <a:lnTo>
                    <a:pt x="603504" y="2894647"/>
                  </a:lnTo>
                  <a:lnTo>
                    <a:pt x="598360" y="2918701"/>
                  </a:lnTo>
                  <a:lnTo>
                    <a:pt x="585216" y="2951035"/>
                  </a:lnTo>
                  <a:lnTo>
                    <a:pt x="567499" y="2990240"/>
                  </a:lnTo>
                  <a:lnTo>
                    <a:pt x="548640" y="3034855"/>
                  </a:lnTo>
                  <a:lnTo>
                    <a:pt x="545376" y="3066465"/>
                  </a:lnTo>
                  <a:lnTo>
                    <a:pt x="557974" y="3085338"/>
                  </a:lnTo>
                  <a:lnTo>
                    <a:pt x="585711" y="3087370"/>
                  </a:lnTo>
                  <a:lnTo>
                    <a:pt x="627888" y="3068383"/>
                  </a:lnTo>
                  <a:lnTo>
                    <a:pt x="1322832" y="2553271"/>
                  </a:lnTo>
                  <a:lnTo>
                    <a:pt x="1286065" y="2554897"/>
                  </a:lnTo>
                  <a:lnTo>
                    <a:pt x="1251585" y="2549080"/>
                  </a:lnTo>
                  <a:lnTo>
                    <a:pt x="1191768" y="2519743"/>
                  </a:lnTo>
                  <a:lnTo>
                    <a:pt x="1154049" y="2477452"/>
                  </a:lnTo>
                  <a:lnTo>
                    <a:pt x="1146048" y="2423731"/>
                  </a:lnTo>
                  <a:lnTo>
                    <a:pt x="1156716" y="2384996"/>
                  </a:lnTo>
                  <a:lnTo>
                    <a:pt x="1178814" y="2346960"/>
                  </a:lnTo>
                  <a:lnTo>
                    <a:pt x="1211199" y="2310371"/>
                  </a:lnTo>
                  <a:lnTo>
                    <a:pt x="1252728" y="2275903"/>
                  </a:lnTo>
                  <a:lnTo>
                    <a:pt x="1299222" y="2243620"/>
                  </a:lnTo>
                  <a:lnTo>
                    <a:pt x="1349311" y="2219896"/>
                  </a:lnTo>
                  <a:lnTo>
                    <a:pt x="1402524" y="2204758"/>
                  </a:lnTo>
                  <a:lnTo>
                    <a:pt x="1458468" y="2198179"/>
                  </a:lnTo>
                  <a:lnTo>
                    <a:pt x="1492440" y="2197849"/>
                  </a:lnTo>
                  <a:lnTo>
                    <a:pt x="1526857" y="2203513"/>
                  </a:lnTo>
                  <a:lnTo>
                    <a:pt x="1589532" y="2231707"/>
                  </a:lnTo>
                  <a:lnTo>
                    <a:pt x="1624203" y="2275713"/>
                  </a:lnTo>
                  <a:lnTo>
                    <a:pt x="1631530" y="2300935"/>
                  </a:lnTo>
                  <a:lnTo>
                    <a:pt x="1629156" y="2327719"/>
                  </a:lnTo>
                  <a:lnTo>
                    <a:pt x="2584704" y="1628203"/>
                  </a:lnTo>
                  <a:lnTo>
                    <a:pt x="2595842" y="1615655"/>
                  </a:lnTo>
                  <a:lnTo>
                    <a:pt x="2599563" y="1602105"/>
                  </a:lnTo>
                  <a:close/>
                </a:path>
                <a:path w="5237480" h="3087370">
                  <a:moveTo>
                    <a:pt x="5236997" y="806119"/>
                  </a:moveTo>
                  <a:lnTo>
                    <a:pt x="5236743" y="756158"/>
                  </a:lnTo>
                  <a:lnTo>
                    <a:pt x="5234762" y="705815"/>
                  </a:lnTo>
                  <a:lnTo>
                    <a:pt x="5230977" y="655167"/>
                  </a:lnTo>
                  <a:lnTo>
                    <a:pt x="5225300" y="604342"/>
                  </a:lnTo>
                  <a:lnTo>
                    <a:pt x="5217630" y="553427"/>
                  </a:lnTo>
                  <a:lnTo>
                    <a:pt x="5207876" y="502513"/>
                  </a:lnTo>
                  <a:lnTo>
                    <a:pt x="5195951" y="451713"/>
                  </a:lnTo>
                  <a:lnTo>
                    <a:pt x="5181765" y="401116"/>
                  </a:lnTo>
                  <a:lnTo>
                    <a:pt x="5165217" y="350824"/>
                  </a:lnTo>
                  <a:lnTo>
                    <a:pt x="5146230" y="300951"/>
                  </a:lnTo>
                  <a:lnTo>
                    <a:pt x="5124704" y="251574"/>
                  </a:lnTo>
                  <a:lnTo>
                    <a:pt x="5100561" y="202819"/>
                  </a:lnTo>
                  <a:lnTo>
                    <a:pt x="5073688" y="154762"/>
                  </a:lnTo>
                  <a:lnTo>
                    <a:pt x="5044008" y="107505"/>
                  </a:lnTo>
                  <a:lnTo>
                    <a:pt x="5011420" y="61163"/>
                  </a:lnTo>
                  <a:lnTo>
                    <a:pt x="4975860" y="15811"/>
                  </a:lnTo>
                  <a:lnTo>
                    <a:pt x="4940236" y="0"/>
                  </a:lnTo>
                  <a:lnTo>
                    <a:pt x="4919065" y="1028"/>
                  </a:lnTo>
                  <a:lnTo>
                    <a:pt x="4901184" y="8191"/>
                  </a:lnTo>
                  <a:lnTo>
                    <a:pt x="4037076" y="645223"/>
                  </a:lnTo>
                  <a:lnTo>
                    <a:pt x="4074553" y="645541"/>
                  </a:lnTo>
                  <a:lnTo>
                    <a:pt x="4110609" y="651129"/>
                  </a:lnTo>
                  <a:lnTo>
                    <a:pt x="4172712" y="678751"/>
                  </a:lnTo>
                  <a:lnTo>
                    <a:pt x="4210240" y="721614"/>
                  </a:lnTo>
                  <a:lnTo>
                    <a:pt x="4217492" y="747547"/>
                  </a:lnTo>
                  <a:lnTo>
                    <a:pt x="4216908" y="774763"/>
                  </a:lnTo>
                  <a:lnTo>
                    <a:pt x="4207116" y="813536"/>
                  </a:lnTo>
                  <a:lnTo>
                    <a:pt x="4185475" y="851725"/>
                  </a:lnTo>
                  <a:lnTo>
                    <a:pt x="4153255" y="888784"/>
                  </a:lnTo>
                  <a:lnTo>
                    <a:pt x="4111752" y="924115"/>
                  </a:lnTo>
                  <a:lnTo>
                    <a:pt x="4064381" y="955598"/>
                  </a:lnTo>
                  <a:lnTo>
                    <a:pt x="4012882" y="979360"/>
                  </a:lnTo>
                  <a:lnTo>
                    <a:pt x="3959364" y="995705"/>
                  </a:lnTo>
                  <a:lnTo>
                    <a:pt x="3906012" y="1004887"/>
                  </a:lnTo>
                  <a:lnTo>
                    <a:pt x="3869245" y="1004798"/>
                  </a:lnTo>
                  <a:lnTo>
                    <a:pt x="3803142" y="986891"/>
                  </a:lnTo>
                  <a:lnTo>
                    <a:pt x="3752392" y="950099"/>
                  </a:lnTo>
                  <a:lnTo>
                    <a:pt x="3730155" y="899566"/>
                  </a:lnTo>
                  <a:lnTo>
                    <a:pt x="3730752" y="872299"/>
                  </a:lnTo>
                  <a:lnTo>
                    <a:pt x="2781300" y="1571815"/>
                  </a:lnTo>
                  <a:lnTo>
                    <a:pt x="2770149" y="1584198"/>
                  </a:lnTo>
                  <a:lnTo>
                    <a:pt x="2766441" y="1597723"/>
                  </a:lnTo>
                  <a:lnTo>
                    <a:pt x="2770149" y="1611249"/>
                  </a:lnTo>
                  <a:lnTo>
                    <a:pt x="2781300" y="1623631"/>
                  </a:lnTo>
                  <a:lnTo>
                    <a:pt x="3800856" y="2374963"/>
                  </a:lnTo>
                  <a:lnTo>
                    <a:pt x="3807091" y="2380729"/>
                  </a:lnTo>
                  <a:lnTo>
                    <a:pt x="3811905" y="2386774"/>
                  </a:lnTo>
                  <a:lnTo>
                    <a:pt x="3814991" y="2393404"/>
                  </a:lnTo>
                  <a:lnTo>
                    <a:pt x="3816096" y="2400871"/>
                  </a:lnTo>
                  <a:lnTo>
                    <a:pt x="3816096" y="2405443"/>
                  </a:lnTo>
                  <a:lnTo>
                    <a:pt x="3810000" y="2413063"/>
                  </a:lnTo>
                  <a:lnTo>
                    <a:pt x="3805428" y="2416111"/>
                  </a:lnTo>
                  <a:lnTo>
                    <a:pt x="3790327" y="2427236"/>
                  </a:lnTo>
                  <a:lnTo>
                    <a:pt x="3773805" y="2436495"/>
                  </a:lnTo>
                  <a:lnTo>
                    <a:pt x="3754412" y="2442045"/>
                  </a:lnTo>
                  <a:lnTo>
                    <a:pt x="3730752" y="2442019"/>
                  </a:lnTo>
                  <a:lnTo>
                    <a:pt x="3716578" y="2439505"/>
                  </a:lnTo>
                  <a:lnTo>
                    <a:pt x="3689388" y="2433878"/>
                  </a:lnTo>
                  <a:lnTo>
                    <a:pt x="3674364" y="2431351"/>
                  </a:lnTo>
                  <a:lnTo>
                    <a:pt x="3634879" y="2430830"/>
                  </a:lnTo>
                  <a:lnTo>
                    <a:pt x="3601974" y="2443162"/>
                  </a:lnTo>
                  <a:lnTo>
                    <a:pt x="3580485" y="2465222"/>
                  </a:lnTo>
                  <a:lnTo>
                    <a:pt x="3575304" y="2493835"/>
                  </a:lnTo>
                  <a:lnTo>
                    <a:pt x="3584130" y="2526296"/>
                  </a:lnTo>
                  <a:lnTo>
                    <a:pt x="3628656" y="2584920"/>
                  </a:lnTo>
                  <a:lnTo>
                    <a:pt x="3660648" y="2609659"/>
                  </a:lnTo>
                  <a:lnTo>
                    <a:pt x="3692982" y="2632291"/>
                  </a:lnTo>
                  <a:lnTo>
                    <a:pt x="3729609" y="2651188"/>
                  </a:lnTo>
                  <a:lnTo>
                    <a:pt x="3769080" y="2664955"/>
                  </a:lnTo>
                  <a:lnTo>
                    <a:pt x="3810000" y="2672143"/>
                  </a:lnTo>
                  <a:lnTo>
                    <a:pt x="3851287" y="2667558"/>
                  </a:lnTo>
                  <a:lnTo>
                    <a:pt x="3882009" y="2651379"/>
                  </a:lnTo>
                  <a:lnTo>
                    <a:pt x="3899573" y="2626931"/>
                  </a:lnTo>
                  <a:lnTo>
                    <a:pt x="3901440" y="2597467"/>
                  </a:lnTo>
                  <a:lnTo>
                    <a:pt x="3896487" y="2586926"/>
                  </a:lnTo>
                  <a:lnTo>
                    <a:pt x="3891534" y="2575941"/>
                  </a:lnTo>
                  <a:lnTo>
                    <a:pt x="3887724" y="2564688"/>
                  </a:lnTo>
                  <a:lnTo>
                    <a:pt x="3886200" y="2553271"/>
                  </a:lnTo>
                  <a:lnTo>
                    <a:pt x="3883533" y="2538272"/>
                  </a:lnTo>
                  <a:lnTo>
                    <a:pt x="3890010" y="2524696"/>
                  </a:lnTo>
                  <a:lnTo>
                    <a:pt x="3903345" y="2511704"/>
                  </a:lnTo>
                  <a:lnTo>
                    <a:pt x="3921252" y="2498407"/>
                  </a:lnTo>
                  <a:lnTo>
                    <a:pt x="3925824" y="2493835"/>
                  </a:lnTo>
                  <a:lnTo>
                    <a:pt x="3941064" y="2493835"/>
                  </a:lnTo>
                  <a:lnTo>
                    <a:pt x="3949674" y="2494597"/>
                  </a:lnTo>
                  <a:lnTo>
                    <a:pt x="3958590" y="2496502"/>
                  </a:lnTo>
                  <a:lnTo>
                    <a:pt x="3966349" y="2498979"/>
                  </a:lnTo>
                  <a:lnTo>
                    <a:pt x="3971544" y="2501455"/>
                  </a:lnTo>
                  <a:lnTo>
                    <a:pt x="4398264" y="2819971"/>
                  </a:lnTo>
                  <a:lnTo>
                    <a:pt x="4423803" y="2828429"/>
                  </a:lnTo>
                  <a:lnTo>
                    <a:pt x="4450651" y="2827020"/>
                  </a:lnTo>
                  <a:lnTo>
                    <a:pt x="4472622" y="2816758"/>
                  </a:lnTo>
                  <a:lnTo>
                    <a:pt x="4483608" y="2798635"/>
                  </a:lnTo>
                  <a:lnTo>
                    <a:pt x="4487545" y="2748838"/>
                  </a:lnTo>
                  <a:lnTo>
                    <a:pt x="4493526" y="2697937"/>
                  </a:lnTo>
                  <a:lnTo>
                    <a:pt x="4501045" y="2645575"/>
                  </a:lnTo>
                  <a:lnTo>
                    <a:pt x="4509592" y="2591371"/>
                  </a:lnTo>
                  <a:lnTo>
                    <a:pt x="4518660" y="2534983"/>
                  </a:lnTo>
                  <a:lnTo>
                    <a:pt x="4529925" y="2484437"/>
                  </a:lnTo>
                  <a:lnTo>
                    <a:pt x="4542917" y="2434971"/>
                  </a:lnTo>
                  <a:lnTo>
                    <a:pt x="4557534" y="2386520"/>
                  </a:lnTo>
                  <a:lnTo>
                    <a:pt x="4573702" y="2338997"/>
                  </a:lnTo>
                  <a:lnTo>
                    <a:pt x="4591342" y="2292312"/>
                  </a:lnTo>
                  <a:lnTo>
                    <a:pt x="4610366" y="2246401"/>
                  </a:lnTo>
                  <a:lnTo>
                    <a:pt x="4630699" y="2201164"/>
                  </a:lnTo>
                  <a:lnTo>
                    <a:pt x="4652251" y="2156523"/>
                  </a:lnTo>
                  <a:lnTo>
                    <a:pt x="4674946" y="2112403"/>
                  </a:lnTo>
                  <a:lnTo>
                    <a:pt x="4698708" y="2068728"/>
                  </a:lnTo>
                  <a:lnTo>
                    <a:pt x="4723447" y="2025396"/>
                  </a:lnTo>
                  <a:lnTo>
                    <a:pt x="4749076" y="1982355"/>
                  </a:lnTo>
                  <a:lnTo>
                    <a:pt x="4775517" y="1939493"/>
                  </a:lnTo>
                  <a:lnTo>
                    <a:pt x="4802708" y="1896745"/>
                  </a:lnTo>
                  <a:lnTo>
                    <a:pt x="4830546" y="1854022"/>
                  </a:lnTo>
                  <a:lnTo>
                    <a:pt x="4858944" y="1811261"/>
                  </a:lnTo>
                  <a:lnTo>
                    <a:pt x="4887849" y="1768348"/>
                  </a:lnTo>
                  <a:lnTo>
                    <a:pt x="4917148" y="1725231"/>
                  </a:lnTo>
                  <a:lnTo>
                    <a:pt x="4976660" y="1638020"/>
                  </a:lnTo>
                  <a:lnTo>
                    <a:pt x="5006695" y="1593761"/>
                  </a:lnTo>
                  <a:lnTo>
                    <a:pt x="5036820" y="1548955"/>
                  </a:lnTo>
                  <a:lnTo>
                    <a:pt x="5066944" y="1499400"/>
                  </a:lnTo>
                  <a:lnTo>
                    <a:pt x="5096764" y="1441107"/>
                  </a:lnTo>
                  <a:lnTo>
                    <a:pt x="5125555" y="1374876"/>
                  </a:lnTo>
                  <a:lnTo>
                    <a:pt x="5139321" y="1339037"/>
                  </a:lnTo>
                  <a:lnTo>
                    <a:pt x="5152568" y="1301521"/>
                  </a:lnTo>
                  <a:lnTo>
                    <a:pt x="5165179" y="1262418"/>
                  </a:lnTo>
                  <a:lnTo>
                    <a:pt x="5177079" y="1221816"/>
                  </a:lnTo>
                  <a:lnTo>
                    <a:pt x="5188178" y="1179842"/>
                  </a:lnTo>
                  <a:lnTo>
                    <a:pt x="5198376" y="1136586"/>
                  </a:lnTo>
                  <a:lnTo>
                    <a:pt x="5207584" y="1092136"/>
                  </a:lnTo>
                  <a:lnTo>
                    <a:pt x="5215725" y="1046607"/>
                  </a:lnTo>
                  <a:lnTo>
                    <a:pt x="5222684" y="1000086"/>
                  </a:lnTo>
                  <a:lnTo>
                    <a:pt x="5228374" y="952677"/>
                  </a:lnTo>
                  <a:lnTo>
                    <a:pt x="5232730" y="904481"/>
                  </a:lnTo>
                  <a:lnTo>
                    <a:pt x="5235626" y="855599"/>
                  </a:lnTo>
                  <a:lnTo>
                    <a:pt x="5236997" y="806119"/>
                  </a:lnTo>
                  <a:close/>
                </a:path>
              </a:pathLst>
            </a:custGeom>
            <a:solidFill>
              <a:srgbClr val="1F3763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4829746" y="1811714"/>
              <a:ext cx="4071620" cy="2199640"/>
            </a:xfrm>
            <a:custGeom>
              <a:avLst/>
              <a:gdLst/>
              <a:ahLst/>
              <a:cxnLst/>
              <a:rect l="l" t="t" r="r" b="b"/>
              <a:pathLst>
                <a:path w="4071620" h="2199640">
                  <a:moveTo>
                    <a:pt x="4071175" y="584394"/>
                  </a:moveTo>
                  <a:lnTo>
                    <a:pt x="4027284" y="531636"/>
                  </a:lnTo>
                  <a:lnTo>
                    <a:pt x="3993064" y="504206"/>
                  </a:lnTo>
                  <a:lnTo>
                    <a:pt x="3957066" y="477374"/>
                  </a:lnTo>
                  <a:lnTo>
                    <a:pt x="3919267" y="451174"/>
                  </a:lnTo>
                  <a:lnTo>
                    <a:pt x="3879647" y="425641"/>
                  </a:lnTo>
                  <a:lnTo>
                    <a:pt x="3838187" y="400808"/>
                  </a:lnTo>
                  <a:lnTo>
                    <a:pt x="3794864" y="376710"/>
                  </a:lnTo>
                  <a:lnTo>
                    <a:pt x="3749660" y="353382"/>
                  </a:lnTo>
                  <a:lnTo>
                    <a:pt x="3702552" y="330857"/>
                  </a:lnTo>
                  <a:lnTo>
                    <a:pt x="3653520" y="309171"/>
                  </a:lnTo>
                  <a:lnTo>
                    <a:pt x="3602545" y="288357"/>
                  </a:lnTo>
                  <a:lnTo>
                    <a:pt x="3544096" y="267177"/>
                  </a:lnTo>
                  <a:lnTo>
                    <a:pt x="3485673" y="246902"/>
                  </a:lnTo>
                  <a:lnTo>
                    <a:pt x="3427294" y="227520"/>
                  </a:lnTo>
                  <a:lnTo>
                    <a:pt x="3368975" y="209019"/>
                  </a:lnTo>
                  <a:lnTo>
                    <a:pt x="3310735" y="191389"/>
                  </a:lnTo>
                  <a:lnTo>
                    <a:pt x="3252591" y="174618"/>
                  </a:lnTo>
                  <a:lnTo>
                    <a:pt x="3194559" y="158695"/>
                  </a:lnTo>
                  <a:lnTo>
                    <a:pt x="3136659" y="143608"/>
                  </a:lnTo>
                  <a:lnTo>
                    <a:pt x="3078906" y="129346"/>
                  </a:lnTo>
                  <a:lnTo>
                    <a:pt x="3021318" y="115899"/>
                  </a:lnTo>
                  <a:lnTo>
                    <a:pt x="2963913" y="103253"/>
                  </a:lnTo>
                  <a:lnTo>
                    <a:pt x="2906708" y="91399"/>
                  </a:lnTo>
                  <a:lnTo>
                    <a:pt x="2849720" y="80325"/>
                  </a:lnTo>
                  <a:lnTo>
                    <a:pt x="2792968" y="70020"/>
                  </a:lnTo>
                  <a:lnTo>
                    <a:pt x="2736467" y="60472"/>
                  </a:lnTo>
                  <a:lnTo>
                    <a:pt x="2680236" y="51670"/>
                  </a:lnTo>
                  <a:lnTo>
                    <a:pt x="2624292" y="43603"/>
                  </a:lnTo>
                  <a:lnTo>
                    <a:pt x="2568653" y="36260"/>
                  </a:lnTo>
                  <a:lnTo>
                    <a:pt x="2513335" y="29628"/>
                  </a:lnTo>
                  <a:lnTo>
                    <a:pt x="2458356" y="23698"/>
                  </a:lnTo>
                  <a:lnTo>
                    <a:pt x="2403734" y="18457"/>
                  </a:lnTo>
                  <a:lnTo>
                    <a:pt x="2349486" y="13895"/>
                  </a:lnTo>
                  <a:lnTo>
                    <a:pt x="2295630" y="9999"/>
                  </a:lnTo>
                  <a:lnTo>
                    <a:pt x="2242182" y="6759"/>
                  </a:lnTo>
                  <a:lnTo>
                    <a:pt x="2189160" y="4164"/>
                  </a:lnTo>
                  <a:lnTo>
                    <a:pt x="2136581" y="2201"/>
                  </a:lnTo>
                  <a:lnTo>
                    <a:pt x="2084464" y="861"/>
                  </a:lnTo>
                  <a:lnTo>
                    <a:pt x="2032825" y="130"/>
                  </a:lnTo>
                  <a:lnTo>
                    <a:pt x="1981682" y="0"/>
                  </a:lnTo>
                  <a:lnTo>
                    <a:pt x="1931051" y="456"/>
                  </a:lnTo>
                  <a:lnTo>
                    <a:pt x="1880951" y="1490"/>
                  </a:lnTo>
                  <a:lnTo>
                    <a:pt x="1831399" y="3089"/>
                  </a:lnTo>
                  <a:lnTo>
                    <a:pt x="1782412" y="5242"/>
                  </a:lnTo>
                  <a:lnTo>
                    <a:pt x="1734008" y="7938"/>
                  </a:lnTo>
                  <a:lnTo>
                    <a:pt x="1686204" y="11165"/>
                  </a:lnTo>
                  <a:lnTo>
                    <a:pt x="1639018" y="14912"/>
                  </a:lnTo>
                  <a:lnTo>
                    <a:pt x="1592466" y="19168"/>
                  </a:lnTo>
                  <a:lnTo>
                    <a:pt x="1546566" y="23921"/>
                  </a:lnTo>
                  <a:lnTo>
                    <a:pt x="1501336" y="29161"/>
                  </a:lnTo>
                  <a:lnTo>
                    <a:pt x="1456793" y="34875"/>
                  </a:lnTo>
                  <a:lnTo>
                    <a:pt x="1412954" y="41053"/>
                  </a:lnTo>
                  <a:lnTo>
                    <a:pt x="1369837" y="47684"/>
                  </a:lnTo>
                  <a:lnTo>
                    <a:pt x="1327460" y="54755"/>
                  </a:lnTo>
                  <a:lnTo>
                    <a:pt x="1285838" y="62257"/>
                  </a:lnTo>
                  <a:lnTo>
                    <a:pt x="1244991" y="70176"/>
                  </a:lnTo>
                  <a:lnTo>
                    <a:pt x="1204935" y="78503"/>
                  </a:lnTo>
                  <a:lnTo>
                    <a:pt x="1165688" y="87226"/>
                  </a:lnTo>
                  <a:lnTo>
                    <a:pt x="1127267" y="96333"/>
                  </a:lnTo>
                  <a:lnTo>
                    <a:pt x="1089689" y="105813"/>
                  </a:lnTo>
                  <a:lnTo>
                    <a:pt x="1017134" y="125848"/>
                  </a:lnTo>
                  <a:lnTo>
                    <a:pt x="948162" y="147241"/>
                  </a:lnTo>
                  <a:lnTo>
                    <a:pt x="882911" y="169900"/>
                  </a:lnTo>
                  <a:lnTo>
                    <a:pt x="793952" y="204769"/>
                  </a:lnTo>
                  <a:lnTo>
                    <a:pt x="738173" y="228736"/>
                  </a:lnTo>
                  <a:lnTo>
                    <a:pt x="684352" y="253540"/>
                  </a:lnTo>
                  <a:lnTo>
                    <a:pt x="632449" y="279144"/>
                  </a:lnTo>
                  <a:lnTo>
                    <a:pt x="582429" y="305511"/>
                  </a:lnTo>
                  <a:lnTo>
                    <a:pt x="534253" y="332602"/>
                  </a:lnTo>
                  <a:lnTo>
                    <a:pt x="487884" y="360380"/>
                  </a:lnTo>
                  <a:lnTo>
                    <a:pt x="443284" y="388808"/>
                  </a:lnTo>
                  <a:lnTo>
                    <a:pt x="400417" y="417848"/>
                  </a:lnTo>
                  <a:lnTo>
                    <a:pt x="359243" y="447463"/>
                  </a:lnTo>
                  <a:lnTo>
                    <a:pt x="319726" y="477615"/>
                  </a:lnTo>
                  <a:lnTo>
                    <a:pt x="281829" y="508266"/>
                  </a:lnTo>
                  <a:lnTo>
                    <a:pt x="245513" y="539380"/>
                  </a:lnTo>
                  <a:lnTo>
                    <a:pt x="210742" y="570918"/>
                  </a:lnTo>
                  <a:lnTo>
                    <a:pt x="177477" y="602843"/>
                  </a:lnTo>
                  <a:lnTo>
                    <a:pt x="145682" y="635118"/>
                  </a:lnTo>
                  <a:lnTo>
                    <a:pt x="115318" y="667704"/>
                  </a:lnTo>
                  <a:lnTo>
                    <a:pt x="86348" y="700566"/>
                  </a:lnTo>
                  <a:lnTo>
                    <a:pt x="58735" y="733664"/>
                  </a:lnTo>
                  <a:lnTo>
                    <a:pt x="32441" y="766961"/>
                  </a:lnTo>
                  <a:lnTo>
                    <a:pt x="7429" y="800421"/>
                  </a:lnTo>
                  <a:lnTo>
                    <a:pt x="0" y="821376"/>
                  </a:lnTo>
                  <a:lnTo>
                    <a:pt x="3357" y="831282"/>
                  </a:lnTo>
                  <a:lnTo>
                    <a:pt x="12001" y="840045"/>
                  </a:lnTo>
                  <a:lnTo>
                    <a:pt x="585025" y="1262193"/>
                  </a:lnTo>
                  <a:lnTo>
                    <a:pt x="583382" y="1234928"/>
                  </a:lnTo>
                  <a:lnTo>
                    <a:pt x="591311" y="1208662"/>
                  </a:lnTo>
                  <a:lnTo>
                    <a:pt x="630745" y="1163133"/>
                  </a:lnTo>
                  <a:lnTo>
                    <a:pt x="688276" y="1134939"/>
                  </a:lnTo>
                  <a:lnTo>
                    <a:pt x="722471" y="1129272"/>
                  </a:lnTo>
                  <a:lnTo>
                    <a:pt x="757237" y="1129605"/>
                  </a:lnTo>
                  <a:lnTo>
                    <a:pt x="812315" y="1136820"/>
                  </a:lnTo>
                  <a:lnTo>
                    <a:pt x="865250" y="1153036"/>
                  </a:lnTo>
                  <a:lnTo>
                    <a:pt x="915614" y="1176968"/>
                  </a:lnTo>
                  <a:lnTo>
                    <a:pt x="962977" y="1207329"/>
                  </a:lnTo>
                  <a:lnTo>
                    <a:pt x="1003839" y="1242262"/>
                  </a:lnTo>
                  <a:lnTo>
                    <a:pt x="1036129" y="1279909"/>
                  </a:lnTo>
                  <a:lnTo>
                    <a:pt x="1058132" y="1318986"/>
                  </a:lnTo>
                  <a:lnTo>
                    <a:pt x="1068133" y="1358205"/>
                  </a:lnTo>
                  <a:lnTo>
                    <a:pt x="1068062" y="1385875"/>
                  </a:lnTo>
                  <a:lnTo>
                    <a:pt x="1045630" y="1434929"/>
                  </a:lnTo>
                  <a:lnTo>
                    <a:pt x="994457" y="1472314"/>
                  </a:lnTo>
                  <a:lnTo>
                    <a:pt x="929401" y="1488316"/>
                  </a:lnTo>
                  <a:lnTo>
                    <a:pt x="892873" y="1487745"/>
                  </a:lnTo>
                  <a:lnTo>
                    <a:pt x="1842325" y="2188785"/>
                  </a:lnTo>
                  <a:lnTo>
                    <a:pt x="1858779" y="2196500"/>
                  </a:lnTo>
                  <a:lnTo>
                    <a:pt x="1876805" y="2199072"/>
                  </a:lnTo>
                  <a:lnTo>
                    <a:pt x="1893974" y="2196500"/>
                  </a:lnTo>
                  <a:lnTo>
                    <a:pt x="1907857" y="2188785"/>
                  </a:lnTo>
                  <a:lnTo>
                    <a:pt x="2933509" y="1435929"/>
                  </a:lnTo>
                  <a:lnTo>
                    <a:pt x="2941343" y="1431690"/>
                  </a:lnTo>
                  <a:lnTo>
                    <a:pt x="2949320" y="1428309"/>
                  </a:lnTo>
                  <a:lnTo>
                    <a:pt x="2958155" y="1426071"/>
                  </a:lnTo>
                  <a:lnTo>
                    <a:pt x="2968561" y="1425261"/>
                  </a:lnTo>
                  <a:lnTo>
                    <a:pt x="2973133" y="1425261"/>
                  </a:lnTo>
                  <a:lnTo>
                    <a:pt x="2979229" y="1429833"/>
                  </a:lnTo>
                  <a:lnTo>
                    <a:pt x="2983801" y="1432881"/>
                  </a:lnTo>
                  <a:lnTo>
                    <a:pt x="3001779" y="1444239"/>
                  </a:lnTo>
                  <a:lnTo>
                    <a:pt x="3015614" y="1456312"/>
                  </a:lnTo>
                  <a:lnTo>
                    <a:pt x="3023449" y="1470386"/>
                  </a:lnTo>
                  <a:lnTo>
                    <a:pt x="3023425" y="1487745"/>
                  </a:lnTo>
                  <a:lnTo>
                    <a:pt x="3019996" y="1498460"/>
                  </a:lnTo>
                  <a:lnTo>
                    <a:pt x="3013138" y="1518177"/>
                  </a:lnTo>
                  <a:lnTo>
                    <a:pt x="3009709" y="1528893"/>
                  </a:lnTo>
                  <a:lnTo>
                    <a:pt x="3008042" y="1558349"/>
                  </a:lnTo>
                  <a:lnTo>
                    <a:pt x="3023806" y="1582804"/>
                  </a:lnTo>
                  <a:lnTo>
                    <a:pt x="3053857" y="1598973"/>
                  </a:lnTo>
                  <a:lnTo>
                    <a:pt x="3095053" y="1603569"/>
                  </a:lnTo>
                  <a:lnTo>
                    <a:pt x="3136701" y="1596354"/>
                  </a:lnTo>
                  <a:lnTo>
                    <a:pt x="3177920" y="1582423"/>
                  </a:lnTo>
                  <a:lnTo>
                    <a:pt x="3216568" y="1563064"/>
                  </a:lnTo>
                  <a:lnTo>
                    <a:pt x="3250501" y="1539561"/>
                  </a:lnTo>
                  <a:lnTo>
                    <a:pt x="3303460" y="1488697"/>
                  </a:lnTo>
                  <a:lnTo>
                    <a:pt x="3331273" y="1429833"/>
                  </a:lnTo>
                  <a:lnTo>
                    <a:pt x="3325844" y="1398996"/>
                  </a:lnTo>
                  <a:lnTo>
                    <a:pt x="3304984" y="1376302"/>
                  </a:lnTo>
                  <a:lnTo>
                    <a:pt x="3272123" y="1363610"/>
                  </a:lnTo>
                  <a:lnTo>
                    <a:pt x="3230689" y="1362777"/>
                  </a:lnTo>
                  <a:lnTo>
                    <a:pt x="3218449" y="1365730"/>
                  </a:lnTo>
                  <a:lnTo>
                    <a:pt x="3204781" y="1369254"/>
                  </a:lnTo>
                  <a:lnTo>
                    <a:pt x="3189970" y="1372207"/>
                  </a:lnTo>
                  <a:lnTo>
                    <a:pt x="3174301" y="1373445"/>
                  </a:lnTo>
                  <a:lnTo>
                    <a:pt x="3150631" y="1375183"/>
                  </a:lnTo>
                  <a:lnTo>
                    <a:pt x="3131248" y="1370206"/>
                  </a:lnTo>
                  <a:lnTo>
                    <a:pt x="3114722" y="1360372"/>
                  </a:lnTo>
                  <a:lnTo>
                    <a:pt x="3099625" y="1347537"/>
                  </a:lnTo>
                  <a:lnTo>
                    <a:pt x="3095053" y="1344489"/>
                  </a:lnTo>
                  <a:lnTo>
                    <a:pt x="3095053" y="1339917"/>
                  </a:lnTo>
                  <a:lnTo>
                    <a:pt x="3088957" y="1332297"/>
                  </a:lnTo>
                  <a:lnTo>
                    <a:pt x="3090052" y="1326177"/>
                  </a:lnTo>
                  <a:lnTo>
                    <a:pt x="3093148" y="1319914"/>
                  </a:lnTo>
                  <a:lnTo>
                    <a:pt x="3097958" y="1314509"/>
                  </a:lnTo>
                  <a:lnTo>
                    <a:pt x="3104197" y="1310961"/>
                  </a:lnTo>
                  <a:lnTo>
                    <a:pt x="4059745" y="606873"/>
                  </a:lnTo>
                  <a:lnTo>
                    <a:pt x="4068317" y="596919"/>
                  </a:lnTo>
                  <a:lnTo>
                    <a:pt x="4071175" y="584394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77321" y="2169909"/>
            <a:ext cx="2201956" cy="36738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28611" marR="4483" indent="-217966">
              <a:lnSpc>
                <a:spcPct val="101499"/>
              </a:lnSpc>
              <a:spcBef>
                <a:spcPts val="84"/>
              </a:spcBef>
            </a:pPr>
            <a:r>
              <a:rPr sz="1147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3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2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8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20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93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66955" y="3310221"/>
            <a:ext cx="1093134" cy="36738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122151">
              <a:lnSpc>
                <a:spcPct val="101499"/>
              </a:lnSpc>
              <a:spcBef>
                <a:spcPts val="84"/>
              </a:spcBef>
            </a:pPr>
            <a:r>
              <a:rPr sz="1147" spc="137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3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4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66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147" spc="-18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67127" y="3310221"/>
            <a:ext cx="848846" cy="36738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66118" marR="4483" indent="-55472">
              <a:lnSpc>
                <a:spcPct val="101499"/>
              </a:lnSpc>
              <a:spcBef>
                <a:spcPts val="84"/>
              </a:spcBef>
            </a:pPr>
            <a:r>
              <a:rPr sz="1147" spc="137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1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147" spc="6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47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47" spc="5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147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13" dirty="0">
                <a:solidFill>
                  <a:srgbClr val="FFFFFF"/>
                </a:solidFill>
                <a:latin typeface="Verdana"/>
                <a:cs typeface="Verdana"/>
              </a:rPr>
              <a:t>Vigilancia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9971" y="4672408"/>
            <a:ext cx="2355476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147" spc="12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47" spc="-53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47" spc="106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147" spc="-93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14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47" spc="-6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47" spc="7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47" spc="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47" spc="-10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147" spc="62" dirty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1147" spc="10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47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79" spc="-97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279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86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623" y="1631127"/>
            <a:ext cx="4055633" cy="25320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5500" y="1390426"/>
            <a:ext cx="2641001" cy="6804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87387" y="1539241"/>
            <a:ext cx="1620931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spc="88" dirty="0">
                <a:latin typeface="Verdana"/>
                <a:cs typeface="Verdana"/>
              </a:rPr>
              <a:t>A</a:t>
            </a:r>
            <a:r>
              <a:rPr sz="1147" spc="-146" dirty="0">
                <a:latin typeface="Verdana"/>
                <a:cs typeface="Verdana"/>
              </a:rPr>
              <a:t>s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-31" dirty="0">
                <a:latin typeface="Verdana"/>
                <a:cs typeface="Verdana"/>
              </a:rPr>
              <a:t>m</a:t>
            </a:r>
            <a:r>
              <a:rPr sz="1147" spc="75" dirty="0">
                <a:latin typeface="Verdana"/>
                <a:cs typeface="Verdana"/>
              </a:rPr>
              <a:t>b</a:t>
            </a:r>
            <a:r>
              <a:rPr sz="1147" spc="-75" dirty="0">
                <a:latin typeface="Verdana"/>
                <a:cs typeface="Verdana"/>
              </a:rPr>
              <a:t>l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106" dirty="0">
                <a:latin typeface="Verdana"/>
                <a:cs typeface="Verdana"/>
              </a:rPr>
              <a:t>a</a:t>
            </a:r>
            <a:r>
              <a:rPr sz="1147" spc="4" dirty="0">
                <a:latin typeface="Times New Roman"/>
                <a:cs typeface="Times New Roman"/>
              </a:rPr>
              <a:t> </a:t>
            </a:r>
            <a:r>
              <a:rPr sz="1147" spc="124" dirty="0">
                <a:latin typeface="Verdana"/>
                <a:cs typeface="Verdana"/>
              </a:rPr>
              <a:t>G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146" dirty="0">
                <a:latin typeface="Verdana"/>
                <a:cs typeface="Verdana"/>
              </a:rPr>
              <a:t>r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-84" dirty="0">
                <a:latin typeface="Verdana"/>
                <a:cs typeface="Verdana"/>
              </a:rPr>
              <a:t>l</a:t>
            </a:r>
            <a:r>
              <a:rPr sz="1147" spc="40" dirty="0">
                <a:latin typeface="Times New Roman"/>
                <a:cs typeface="Times New Roman"/>
              </a:rPr>
              <a:t> </a:t>
            </a:r>
            <a:r>
              <a:rPr sz="1147" spc="75" dirty="0">
                <a:latin typeface="Verdana"/>
                <a:cs typeface="Verdana"/>
              </a:rPr>
              <a:t>d</a:t>
            </a:r>
            <a:r>
              <a:rPr sz="1147" spc="71" dirty="0">
                <a:latin typeface="Verdana"/>
                <a:cs typeface="Verdana"/>
              </a:rPr>
              <a:t>e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7974" y="1699261"/>
            <a:ext cx="1638860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spc="-18" dirty="0">
                <a:latin typeface="Verdana"/>
                <a:cs typeface="Verdana"/>
              </a:rPr>
              <a:t>socios/Representantes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9373" y="3345627"/>
            <a:ext cx="1475141" cy="68042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91219" y="3494445"/>
            <a:ext cx="1093134" cy="364542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11206" marR="4483" indent="122151">
              <a:lnSpc>
                <a:spcPts val="1262"/>
              </a:lnSpc>
              <a:spcBef>
                <a:spcPts val="243"/>
              </a:spcBef>
            </a:pPr>
            <a:r>
              <a:rPr sz="1147" spc="137" dirty="0">
                <a:latin typeface="Verdana"/>
                <a:cs typeface="Verdana"/>
              </a:rPr>
              <a:t>C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-146" dirty="0">
                <a:latin typeface="Verdana"/>
                <a:cs typeface="Verdana"/>
              </a:rPr>
              <a:t>s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141" dirty="0">
                <a:latin typeface="Verdana"/>
                <a:cs typeface="Verdana"/>
              </a:rPr>
              <a:t>j</a:t>
            </a:r>
            <a:r>
              <a:rPr sz="1147" spc="66" dirty="0">
                <a:latin typeface="Verdana"/>
                <a:cs typeface="Verdana"/>
              </a:rPr>
              <a:t>o</a:t>
            </a:r>
            <a:r>
              <a:rPr sz="1147" spc="26" dirty="0">
                <a:latin typeface="Times New Roman"/>
                <a:cs typeface="Times New Roman"/>
              </a:rPr>
              <a:t> </a:t>
            </a:r>
            <a:r>
              <a:rPr sz="1147" spc="75" dirty="0">
                <a:latin typeface="Verdana"/>
                <a:cs typeface="Verdana"/>
              </a:rPr>
              <a:t>d</a:t>
            </a:r>
            <a:r>
              <a:rPr sz="1147" spc="57" dirty="0">
                <a:latin typeface="Verdana"/>
                <a:cs typeface="Verdana"/>
              </a:rPr>
              <a:t>e </a:t>
            </a:r>
            <a:r>
              <a:rPr sz="1147" spc="31" dirty="0">
                <a:latin typeface="Times New Roman"/>
                <a:cs typeface="Times New Roman"/>
              </a:rPr>
              <a:t> </a:t>
            </a:r>
            <a:r>
              <a:rPr sz="1147" spc="88" dirty="0">
                <a:latin typeface="Verdana"/>
                <a:cs typeface="Verdana"/>
              </a:rPr>
              <a:t>A</a:t>
            </a:r>
            <a:r>
              <a:rPr sz="1147" spc="75" dirty="0">
                <a:latin typeface="Verdana"/>
                <a:cs typeface="Verdana"/>
              </a:rPr>
              <a:t>d</a:t>
            </a:r>
            <a:r>
              <a:rPr sz="1147" spc="-31" dirty="0">
                <a:latin typeface="Verdana"/>
                <a:cs typeface="Verdana"/>
              </a:rPr>
              <a:t>m</a:t>
            </a:r>
            <a:r>
              <a:rPr sz="1147" spc="-53" dirty="0">
                <a:latin typeface="Verdana"/>
                <a:cs typeface="Verdana"/>
              </a:rPr>
              <a:t>i</a:t>
            </a:r>
            <a:r>
              <a:rPr sz="1147" spc="-31" dirty="0">
                <a:latin typeface="Verdana"/>
                <a:cs typeface="Verdana"/>
              </a:rPr>
              <a:t>n</a:t>
            </a:r>
            <a:r>
              <a:rPr sz="1147" spc="-75" dirty="0">
                <a:latin typeface="Verdana"/>
                <a:cs typeface="Verdana"/>
              </a:rPr>
              <a:t>i</a:t>
            </a:r>
            <a:r>
              <a:rPr sz="1147" spc="-146" dirty="0">
                <a:latin typeface="Verdana"/>
                <a:cs typeface="Verdana"/>
              </a:rPr>
              <a:t>s</a:t>
            </a:r>
            <a:r>
              <a:rPr sz="1147" spc="-62" dirty="0">
                <a:latin typeface="Verdana"/>
                <a:cs typeface="Verdana"/>
              </a:rPr>
              <a:t>t</a:t>
            </a:r>
            <a:r>
              <a:rPr sz="1147" spc="-146" dirty="0">
                <a:latin typeface="Verdana"/>
                <a:cs typeface="Verdana"/>
              </a:rPr>
              <a:t>r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141" dirty="0">
                <a:latin typeface="Verdana"/>
                <a:cs typeface="Verdana"/>
              </a:rPr>
              <a:t>c</a:t>
            </a:r>
            <a:r>
              <a:rPr sz="1147" spc="-66" dirty="0">
                <a:latin typeface="Verdana"/>
                <a:cs typeface="Verdana"/>
              </a:rPr>
              <a:t>i</a:t>
            </a:r>
            <a:r>
              <a:rPr sz="1147" spc="62" dirty="0">
                <a:latin typeface="Verdana"/>
                <a:cs typeface="Verdana"/>
              </a:rPr>
              <a:t>ó</a:t>
            </a:r>
            <a:r>
              <a:rPr sz="1147" spc="-18" dirty="0">
                <a:latin typeface="Verdana"/>
                <a:cs typeface="Verdana"/>
              </a:rPr>
              <a:t>n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2276" y="3324112"/>
            <a:ext cx="1270747" cy="67504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42952" y="3470241"/>
            <a:ext cx="848846" cy="364542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66118" marR="4483" indent="-55472">
              <a:lnSpc>
                <a:spcPts val="1262"/>
              </a:lnSpc>
              <a:spcBef>
                <a:spcPts val="243"/>
              </a:spcBef>
            </a:pPr>
            <a:r>
              <a:rPr sz="1147" spc="137" dirty="0">
                <a:latin typeface="Verdana"/>
                <a:cs typeface="Verdana"/>
              </a:rPr>
              <a:t>C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-146" dirty="0">
                <a:latin typeface="Verdana"/>
                <a:cs typeface="Verdana"/>
              </a:rPr>
              <a:t>s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141" dirty="0">
                <a:latin typeface="Verdana"/>
                <a:cs typeface="Verdana"/>
              </a:rPr>
              <a:t>j</a:t>
            </a:r>
            <a:r>
              <a:rPr sz="1147" spc="66" dirty="0">
                <a:latin typeface="Verdana"/>
                <a:cs typeface="Verdana"/>
              </a:rPr>
              <a:t>o</a:t>
            </a:r>
            <a:r>
              <a:rPr sz="1147" spc="26" dirty="0">
                <a:latin typeface="Times New Roman"/>
                <a:cs typeface="Times New Roman"/>
              </a:rPr>
              <a:t> </a:t>
            </a:r>
            <a:r>
              <a:rPr sz="1147" spc="75" dirty="0">
                <a:latin typeface="Verdana"/>
                <a:cs typeface="Verdana"/>
              </a:rPr>
              <a:t>d</a:t>
            </a:r>
            <a:r>
              <a:rPr sz="1147" spc="57" dirty="0">
                <a:latin typeface="Verdana"/>
                <a:cs typeface="Verdana"/>
              </a:rPr>
              <a:t>e </a:t>
            </a:r>
            <a:r>
              <a:rPr sz="1147" spc="31" dirty="0">
                <a:latin typeface="Times New Roman"/>
                <a:cs typeface="Times New Roman"/>
              </a:rPr>
              <a:t> </a:t>
            </a:r>
            <a:r>
              <a:rPr sz="1147" spc="13" dirty="0">
                <a:latin typeface="Verdana"/>
                <a:cs typeface="Verdana"/>
              </a:rPr>
              <a:t>Vigilancia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80486" y="3441101"/>
            <a:ext cx="973566" cy="48947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756689" y="3419142"/>
            <a:ext cx="826434" cy="488821"/>
          </a:xfrm>
          <a:prstGeom prst="rect">
            <a:avLst/>
          </a:prstGeom>
        </p:spPr>
        <p:txBody>
          <a:bodyPr vert="horz" wrap="square" lIns="0" tIns="26894" rIns="0" bIns="0" rtlCol="0">
            <a:spAutoFit/>
          </a:bodyPr>
          <a:lstStyle/>
          <a:p>
            <a:pPr marL="11206" marR="4483" indent="560" algn="ctr">
              <a:lnSpc>
                <a:spcPts val="944"/>
              </a:lnSpc>
              <a:spcBef>
                <a:spcPts val="212"/>
              </a:spcBef>
            </a:pPr>
            <a:r>
              <a:rPr sz="882" spc="-84" dirty="0">
                <a:latin typeface="Verdana"/>
                <a:cs typeface="Verdana"/>
              </a:rPr>
              <a:t>E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66" dirty="0">
                <a:latin typeface="Verdana"/>
                <a:cs typeface="Verdana"/>
              </a:rPr>
              <a:t>á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31" dirty="0">
                <a:latin typeface="Verdana"/>
                <a:cs typeface="Verdana"/>
              </a:rPr>
              <a:t>o </a:t>
            </a:r>
            <a:r>
              <a:rPr sz="882" spc="13" dirty="0">
                <a:latin typeface="Times New Roman"/>
                <a:cs typeface="Times New Roman"/>
              </a:rPr>
              <a:t> 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35" dirty="0">
                <a:latin typeface="Verdana"/>
                <a:cs typeface="Verdana"/>
              </a:rPr>
              <a:t>v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66" dirty="0">
                <a:latin typeface="Verdana"/>
                <a:cs typeface="Verdana"/>
              </a:rPr>
              <a:t>l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79" dirty="0">
                <a:latin typeface="Verdana"/>
                <a:cs typeface="Verdana"/>
              </a:rPr>
              <a:t>l </a:t>
            </a:r>
            <a:r>
              <a:rPr sz="882" spc="-62" dirty="0">
                <a:latin typeface="Times New Roman"/>
                <a:cs typeface="Times New Roman"/>
              </a:rPr>
              <a:t> </a:t>
            </a:r>
            <a:r>
              <a:rPr sz="882" spc="88" dirty="0">
                <a:latin typeface="Verdana"/>
                <a:cs typeface="Verdana"/>
              </a:rPr>
              <a:t>C</a:t>
            </a:r>
            <a:r>
              <a:rPr sz="882" spc="35" dirty="0">
                <a:latin typeface="Verdana"/>
                <a:cs typeface="Verdana"/>
              </a:rPr>
              <a:t>o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44" dirty="0">
                <a:latin typeface="Verdana"/>
                <a:cs typeface="Verdana"/>
              </a:rPr>
              <a:t>e</a:t>
            </a:r>
            <a:r>
              <a:rPr sz="882" spc="-128" dirty="0">
                <a:latin typeface="Verdana"/>
                <a:cs typeface="Verdana"/>
              </a:rPr>
              <a:t>j</a:t>
            </a:r>
            <a:r>
              <a:rPr sz="882" spc="40" dirty="0">
                <a:latin typeface="Verdana"/>
                <a:cs typeface="Verdana"/>
              </a:rPr>
              <a:t>o</a:t>
            </a:r>
            <a:r>
              <a:rPr sz="882" spc="4" dirty="0">
                <a:latin typeface="Times New Roman"/>
                <a:cs typeface="Times New Roman"/>
              </a:rPr>
              <a:t> 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35" dirty="0">
                <a:latin typeface="Verdana"/>
                <a:cs typeface="Verdana"/>
              </a:rPr>
              <a:t>e </a:t>
            </a:r>
            <a:r>
              <a:rPr sz="882" spc="18" dirty="0">
                <a:latin typeface="Times New Roman"/>
                <a:cs typeface="Times New Roman"/>
              </a:rPr>
              <a:t> </a:t>
            </a:r>
            <a:r>
              <a:rPr sz="882" spc="18" dirty="0">
                <a:latin typeface="Verdana"/>
                <a:cs typeface="Verdana"/>
              </a:rPr>
              <a:t>A</a:t>
            </a:r>
            <a:r>
              <a:rPr sz="882" spc="49" dirty="0">
                <a:latin typeface="Verdana"/>
                <a:cs typeface="Verdana"/>
              </a:rPr>
              <a:t>d</a:t>
            </a:r>
            <a:r>
              <a:rPr sz="882" spc="-35" dirty="0">
                <a:latin typeface="Verdana"/>
                <a:cs typeface="Verdana"/>
              </a:rPr>
              <a:t>m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26" dirty="0">
                <a:latin typeface="Verdana"/>
                <a:cs typeface="Verdana"/>
              </a:rPr>
              <a:t>n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-124" dirty="0">
                <a:latin typeface="Verdana"/>
                <a:cs typeface="Verdana"/>
              </a:rPr>
              <a:t>s</a:t>
            </a:r>
            <a:r>
              <a:rPr sz="882" spc="-44" dirty="0">
                <a:latin typeface="Verdana"/>
                <a:cs typeface="Verdana"/>
              </a:rPr>
              <a:t>t</a:t>
            </a:r>
            <a:r>
              <a:rPr sz="882" spc="-115" dirty="0">
                <a:latin typeface="Verdana"/>
                <a:cs typeface="Verdana"/>
              </a:rPr>
              <a:t>r</a:t>
            </a:r>
            <a:r>
              <a:rPr sz="882" spc="66" dirty="0">
                <a:latin typeface="Verdana"/>
                <a:cs typeface="Verdana"/>
              </a:rPr>
              <a:t>a</a:t>
            </a:r>
            <a:r>
              <a:rPr sz="882" spc="106" dirty="0">
                <a:latin typeface="Verdana"/>
                <a:cs typeface="Verdana"/>
              </a:rPr>
              <a:t>c</a:t>
            </a:r>
            <a:r>
              <a:rPr sz="882" spc="-66" dirty="0">
                <a:latin typeface="Verdana"/>
                <a:cs typeface="Verdana"/>
              </a:rPr>
              <a:t>i</a:t>
            </a:r>
            <a:r>
              <a:rPr sz="882" spc="35" dirty="0">
                <a:latin typeface="Verdana"/>
                <a:cs typeface="Verdana"/>
              </a:rPr>
              <a:t>ó</a:t>
            </a:r>
            <a:r>
              <a:rPr sz="882" spc="-26" dirty="0">
                <a:latin typeface="Verdana"/>
                <a:cs typeface="Verdana"/>
              </a:rPr>
              <a:t>n</a:t>
            </a:r>
            <a:endParaRPr sz="882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9471" y="4666128"/>
            <a:ext cx="1727946" cy="107576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100052" y="4685855"/>
            <a:ext cx="1488701" cy="1010450"/>
          </a:xfrm>
          <a:prstGeom prst="rect">
            <a:avLst/>
          </a:prstGeom>
        </p:spPr>
        <p:txBody>
          <a:bodyPr vert="horz" wrap="square" lIns="0" tIns="26334" rIns="0" bIns="0" rtlCol="0">
            <a:spAutoFit/>
          </a:bodyPr>
          <a:lstStyle/>
          <a:p>
            <a:pPr marL="11206" marR="4483" indent="-1121" algn="ctr">
              <a:lnSpc>
                <a:spcPct val="90300"/>
              </a:lnSpc>
              <a:spcBef>
                <a:spcPts val="207"/>
              </a:spcBef>
            </a:pPr>
            <a:r>
              <a:rPr sz="1015" spc="-190" dirty="0">
                <a:latin typeface="Verdana"/>
                <a:cs typeface="Verdana"/>
              </a:rPr>
              <a:t>S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q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75" dirty="0">
                <a:latin typeface="Verdana"/>
                <a:cs typeface="Verdana"/>
              </a:rPr>
              <a:t>l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110" dirty="0">
                <a:latin typeface="Verdana"/>
                <a:cs typeface="Verdana"/>
              </a:rPr>
              <a:t>C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44" dirty="0">
                <a:latin typeface="Verdana"/>
                <a:cs typeface="Verdana"/>
              </a:rPr>
              <a:t>e</a:t>
            </a:r>
            <a:r>
              <a:rPr sz="1015" spc="-141" dirty="0">
                <a:latin typeface="Verdana"/>
                <a:cs typeface="Verdana"/>
              </a:rPr>
              <a:t>j</a:t>
            </a:r>
            <a:r>
              <a:rPr sz="1015" spc="35" dirty="0">
                <a:latin typeface="Verdana"/>
                <a:cs typeface="Verdana"/>
              </a:rPr>
              <a:t>o </a:t>
            </a:r>
            <a:r>
              <a:rPr sz="1015" spc="18" dirty="0">
                <a:latin typeface="Times New Roman"/>
                <a:cs typeface="Times New Roman"/>
              </a:rPr>
              <a:t> </a:t>
            </a:r>
            <a:r>
              <a:rPr sz="1015" spc="-35" dirty="0">
                <a:latin typeface="Verdana"/>
                <a:cs typeface="Verdana"/>
              </a:rPr>
              <a:t>D</a:t>
            </a:r>
            <a:r>
              <a:rPr sz="1015" spc="53" dirty="0">
                <a:latin typeface="Verdana"/>
                <a:cs typeface="Verdana"/>
              </a:rPr>
              <a:t>e</a:t>
            </a:r>
            <a:r>
              <a:rPr sz="1015" spc="35" dirty="0">
                <a:latin typeface="Times New Roman"/>
                <a:cs typeface="Times New Roman"/>
              </a:rPr>
              <a:t> </a:t>
            </a:r>
            <a:r>
              <a:rPr sz="1015" spc="13" dirty="0">
                <a:latin typeface="Verdana"/>
                <a:cs typeface="Verdana"/>
              </a:rPr>
              <a:t>V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g</a:t>
            </a:r>
            <a:r>
              <a:rPr sz="1015" spc="-71" dirty="0">
                <a:latin typeface="Verdana"/>
                <a:cs typeface="Verdana"/>
              </a:rPr>
              <a:t>il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35" dirty="0">
                <a:latin typeface="Verdana"/>
                <a:cs typeface="Verdana"/>
              </a:rPr>
              <a:t>n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9" dirty="0">
                <a:latin typeface="Verdana"/>
                <a:cs typeface="Verdana"/>
              </a:rPr>
              <a:t>i</a:t>
            </a:r>
            <a:r>
              <a:rPr sz="1015" spc="84" dirty="0">
                <a:latin typeface="Verdana"/>
                <a:cs typeface="Verdana"/>
              </a:rPr>
              <a:t>a</a:t>
            </a:r>
            <a:r>
              <a:rPr sz="1015" spc="4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epe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4" dirty="0">
                <a:latin typeface="Verdana"/>
                <a:cs typeface="Verdana"/>
              </a:rPr>
              <a:t>e 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13" dirty="0">
                <a:latin typeface="Verdana"/>
                <a:cs typeface="Verdana"/>
              </a:rPr>
              <a:t>del </a:t>
            </a:r>
            <a:r>
              <a:rPr sz="1015" spc="-9" dirty="0">
                <a:latin typeface="Verdana"/>
                <a:cs typeface="Verdana"/>
              </a:rPr>
              <a:t>Consejo </a:t>
            </a:r>
            <a:r>
              <a:rPr sz="1015" spc="57" dirty="0">
                <a:latin typeface="Verdana"/>
                <a:cs typeface="Verdana"/>
              </a:rPr>
              <a:t>de </a:t>
            </a:r>
            <a:r>
              <a:rPr sz="1015" spc="62" dirty="0">
                <a:latin typeface="Verdana"/>
                <a:cs typeface="Verdana"/>
              </a:rPr>
              <a:t> </a:t>
            </a:r>
            <a:r>
              <a:rPr sz="1015" spc="44" dirty="0">
                <a:latin typeface="Verdana"/>
                <a:cs typeface="Verdana"/>
              </a:rPr>
              <a:t>A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49" dirty="0">
                <a:latin typeface="Verdana"/>
                <a:cs typeface="Verdana"/>
              </a:rPr>
              <a:t>ó</a:t>
            </a:r>
            <a:r>
              <a:rPr sz="1015" spc="-26" dirty="0">
                <a:latin typeface="Verdana"/>
                <a:cs typeface="Verdana"/>
              </a:rPr>
              <a:t>n</a:t>
            </a:r>
            <a:r>
              <a:rPr sz="1015" spc="4" dirty="0">
                <a:latin typeface="Times New Roman"/>
                <a:cs typeface="Times New Roman"/>
              </a:rPr>
              <a:t> </a:t>
            </a:r>
            <a:r>
              <a:rPr sz="1015" spc="-57" dirty="0">
                <a:latin typeface="Verdana"/>
                <a:cs typeface="Verdana"/>
              </a:rPr>
              <a:t>y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49" dirty="0">
                <a:latin typeface="Verdana"/>
                <a:cs typeface="Verdana"/>
              </a:rPr>
              <a:t>eb</a:t>
            </a:r>
            <a:r>
              <a:rPr sz="1015" spc="44" dirty="0">
                <a:latin typeface="Verdana"/>
                <a:cs typeface="Verdana"/>
              </a:rPr>
              <a:t>e 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62" dirty="0">
                <a:latin typeface="Verdana"/>
                <a:cs typeface="Verdana"/>
              </a:rPr>
              <a:t>d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22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i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44" dirty="0">
                <a:latin typeface="Verdana"/>
                <a:cs typeface="Verdana"/>
              </a:rPr>
              <a:t>f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-128" dirty="0">
                <a:latin typeface="Verdana"/>
                <a:cs typeface="Verdana"/>
              </a:rPr>
              <a:t>r</a:t>
            </a:r>
            <a:r>
              <a:rPr sz="1015" spc="-26" dirty="0">
                <a:latin typeface="Verdana"/>
                <a:cs typeface="Verdana"/>
              </a:rPr>
              <a:t>m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37" dirty="0">
                <a:latin typeface="Verdana"/>
                <a:cs typeface="Verdana"/>
              </a:rPr>
              <a:t>s</a:t>
            </a:r>
            <a:r>
              <a:rPr sz="1015" spc="4" dirty="0">
                <a:latin typeface="Times New Roman"/>
                <a:cs typeface="Times New Roman"/>
              </a:rPr>
              <a:t> </a:t>
            </a:r>
            <a:r>
              <a:rPr sz="1015" spc="35" dirty="0">
                <a:latin typeface="Verdana"/>
                <a:cs typeface="Verdana"/>
              </a:rPr>
              <a:t>o </a:t>
            </a:r>
            <a:r>
              <a:rPr sz="1015" spc="18" dirty="0">
                <a:latin typeface="Times New Roman"/>
                <a:cs typeface="Times New Roman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22" dirty="0">
                <a:latin typeface="Verdana"/>
                <a:cs typeface="Verdana"/>
              </a:rPr>
              <a:t>n</a:t>
            </a:r>
            <a:r>
              <a:rPr sz="1015" spc="-66" dirty="0">
                <a:latin typeface="Verdana"/>
                <a:cs typeface="Verdana"/>
              </a:rPr>
              <a:t>t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141" dirty="0">
                <a:latin typeface="Verdana"/>
                <a:cs typeface="Verdana"/>
              </a:rPr>
              <a:t>s</a:t>
            </a:r>
            <a:r>
              <a:rPr sz="1015" spc="-88" dirty="0">
                <a:latin typeface="Verdana"/>
                <a:cs typeface="Verdana"/>
              </a:rPr>
              <a:t>,</a:t>
            </a:r>
            <a:r>
              <a:rPr sz="1015" spc="44" dirty="0">
                <a:latin typeface="Times New Roman"/>
                <a:cs typeface="Times New Roman"/>
              </a:rPr>
              <a:t> </a:t>
            </a:r>
            <a:r>
              <a:rPr sz="1015" spc="-71" dirty="0">
                <a:latin typeface="Verdana"/>
                <a:cs typeface="Verdana"/>
              </a:rPr>
              <a:t>l</a:t>
            </a:r>
            <a:r>
              <a:rPr sz="1015" spc="49" dirty="0">
                <a:latin typeface="Verdana"/>
                <a:cs typeface="Verdana"/>
              </a:rPr>
              <a:t>o</a:t>
            </a:r>
            <a:r>
              <a:rPr sz="1015" spc="9" dirty="0">
                <a:latin typeface="Times New Roman"/>
                <a:cs typeface="Times New Roman"/>
              </a:rPr>
              <a:t> </a:t>
            </a:r>
            <a:r>
              <a:rPr sz="1015" spc="124" dirty="0">
                <a:latin typeface="Verdana"/>
                <a:cs typeface="Verdana"/>
              </a:rPr>
              <a:t>c</a:t>
            </a:r>
            <a:r>
              <a:rPr sz="1015" spc="-31" dirty="0">
                <a:latin typeface="Verdana"/>
                <a:cs typeface="Verdana"/>
              </a:rPr>
              <a:t>u</a:t>
            </a:r>
            <a:r>
              <a:rPr sz="1015" spc="88" dirty="0">
                <a:latin typeface="Verdana"/>
                <a:cs typeface="Verdana"/>
              </a:rPr>
              <a:t>a</a:t>
            </a:r>
            <a:r>
              <a:rPr sz="1015" spc="-75" dirty="0">
                <a:latin typeface="Verdana"/>
                <a:cs typeface="Verdana"/>
              </a:rPr>
              <a:t>l</a:t>
            </a:r>
            <a:r>
              <a:rPr sz="1015" spc="26" dirty="0">
                <a:latin typeface="Times New Roman"/>
                <a:cs typeface="Times New Roman"/>
              </a:rPr>
              <a:t> </a:t>
            </a:r>
            <a:r>
              <a:rPr sz="1015" spc="49" dirty="0">
                <a:latin typeface="Verdana"/>
                <a:cs typeface="Verdana"/>
              </a:rPr>
              <a:t>e</a:t>
            </a:r>
            <a:r>
              <a:rPr sz="1015" spc="-115" dirty="0">
                <a:latin typeface="Verdana"/>
                <a:cs typeface="Verdana"/>
              </a:rPr>
              <a:t>s </a:t>
            </a:r>
            <a:r>
              <a:rPr sz="1015" spc="-66" dirty="0">
                <a:latin typeface="Times New Roman"/>
                <a:cs typeface="Times New Roman"/>
              </a:rPr>
              <a:t> </a:t>
            </a:r>
            <a:r>
              <a:rPr sz="1015" spc="-4" dirty="0">
                <a:latin typeface="Verdana"/>
                <a:cs typeface="Verdana"/>
              </a:rPr>
              <a:t>incorrecto</a:t>
            </a:r>
            <a:endParaRPr sz="1015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93080" y="4702437"/>
            <a:ext cx="1152412" cy="95070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639699" y="4906388"/>
            <a:ext cx="1058396" cy="531254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10646" marR="4483" algn="ctr">
              <a:lnSpc>
                <a:spcPts val="1262"/>
              </a:lnSpc>
              <a:spcBef>
                <a:spcPts val="243"/>
              </a:spcBef>
            </a:pPr>
            <a:r>
              <a:rPr sz="1147" spc="-4" dirty="0">
                <a:latin typeface="Verdana"/>
                <a:cs typeface="Verdana"/>
              </a:rPr>
              <a:t>N</a:t>
            </a:r>
            <a:r>
              <a:rPr sz="1147" spc="66" dirty="0">
                <a:latin typeface="Verdana"/>
                <a:cs typeface="Verdana"/>
              </a:rPr>
              <a:t>o</a:t>
            </a:r>
            <a:r>
              <a:rPr sz="1147" spc="40" dirty="0">
                <a:latin typeface="Times New Roman"/>
                <a:cs typeface="Times New Roman"/>
              </a:rPr>
              <a:t> 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124" dirty="0">
                <a:latin typeface="Verdana"/>
                <a:cs typeface="Verdana"/>
              </a:rPr>
              <a:t>x</a:t>
            </a:r>
            <a:r>
              <a:rPr sz="1147" spc="-53" dirty="0">
                <a:latin typeface="Verdana"/>
                <a:cs typeface="Verdana"/>
              </a:rPr>
              <a:t>i</a:t>
            </a:r>
            <a:r>
              <a:rPr sz="1147" spc="-146" dirty="0">
                <a:latin typeface="Verdana"/>
                <a:cs typeface="Verdana"/>
              </a:rPr>
              <a:t>s</a:t>
            </a:r>
            <a:r>
              <a:rPr sz="1147" spc="-62" dirty="0">
                <a:latin typeface="Verdana"/>
                <a:cs typeface="Verdana"/>
              </a:rPr>
              <a:t>t</a:t>
            </a:r>
            <a:r>
              <a:rPr sz="1147" spc="71" dirty="0">
                <a:latin typeface="Verdana"/>
                <a:cs typeface="Verdana"/>
              </a:rPr>
              <a:t>e</a:t>
            </a:r>
            <a:r>
              <a:rPr sz="1147" spc="-9" dirty="0">
                <a:latin typeface="Times New Roman"/>
                <a:cs typeface="Times New Roman"/>
              </a:rPr>
              <a:t> </a:t>
            </a:r>
            <a:r>
              <a:rPr sz="1147" spc="-75" dirty="0">
                <a:latin typeface="Verdana"/>
                <a:cs typeface="Verdana"/>
              </a:rPr>
              <a:t>lí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84" dirty="0">
                <a:latin typeface="Verdana"/>
                <a:cs typeface="Verdana"/>
              </a:rPr>
              <a:t>a </a:t>
            </a:r>
            <a:r>
              <a:rPr sz="1147" spc="44" dirty="0">
                <a:latin typeface="Times New Roman"/>
                <a:cs typeface="Times New Roman"/>
              </a:rPr>
              <a:t> </a:t>
            </a:r>
            <a:r>
              <a:rPr sz="1147" spc="75" dirty="0">
                <a:latin typeface="Verdana"/>
                <a:cs typeface="Verdana"/>
              </a:rPr>
              <a:t>de </a:t>
            </a:r>
            <a:r>
              <a:rPr sz="1147" spc="40" dirty="0">
                <a:latin typeface="Verdana"/>
                <a:cs typeface="Verdana"/>
              </a:rPr>
              <a:t>mando </a:t>
            </a:r>
            <a:r>
              <a:rPr sz="1147" spc="44" dirty="0">
                <a:latin typeface="Verdana"/>
                <a:cs typeface="Verdana"/>
              </a:rPr>
              <a:t> 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-62" dirty="0">
                <a:latin typeface="Verdana"/>
                <a:cs typeface="Verdana"/>
              </a:rPr>
              <a:t>t</a:t>
            </a:r>
            <a:r>
              <a:rPr sz="1147" spc="-146" dirty="0">
                <a:latin typeface="Verdana"/>
                <a:cs typeface="Verdana"/>
              </a:rPr>
              <a:t>r</a:t>
            </a:r>
            <a:r>
              <a:rPr sz="1147" spc="71" dirty="0">
                <a:latin typeface="Verdana"/>
                <a:cs typeface="Verdana"/>
              </a:rPr>
              <a:t>e</a:t>
            </a:r>
            <a:r>
              <a:rPr sz="1147" spc="35" dirty="0">
                <a:latin typeface="Times New Roman"/>
                <a:cs typeface="Times New Roman"/>
              </a:rPr>
              <a:t> 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-31" dirty="0">
                <a:latin typeface="Verdana"/>
                <a:cs typeface="Verdana"/>
              </a:rPr>
              <a:t>m</a:t>
            </a:r>
            <a:r>
              <a:rPr sz="1147" spc="75" dirty="0">
                <a:latin typeface="Verdana"/>
                <a:cs typeface="Verdana"/>
              </a:rPr>
              <a:t>b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146" dirty="0">
                <a:latin typeface="Verdana"/>
                <a:cs typeface="Verdana"/>
              </a:rPr>
              <a:t>s</a:t>
            </a:r>
            <a:endParaRPr sz="1147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28204" y="4757569"/>
            <a:ext cx="1120139" cy="85926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356849" y="4915801"/>
            <a:ext cx="865654" cy="531254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11206" marR="4483" algn="ctr">
              <a:lnSpc>
                <a:spcPts val="1262"/>
              </a:lnSpc>
              <a:spcBef>
                <a:spcPts val="243"/>
              </a:spcBef>
            </a:pPr>
            <a:r>
              <a:rPr sz="1147" spc="-18" dirty="0">
                <a:latin typeface="Verdana"/>
                <a:cs typeface="Verdana"/>
              </a:rPr>
              <a:t>D</a:t>
            </a:r>
            <a:r>
              <a:rPr sz="1147" spc="62" dirty="0">
                <a:latin typeface="Verdana"/>
                <a:cs typeface="Verdana"/>
              </a:rPr>
              <a:t>e</a:t>
            </a:r>
            <a:r>
              <a:rPr sz="1147" spc="-146" dirty="0">
                <a:latin typeface="Verdana"/>
                <a:cs typeface="Verdana"/>
              </a:rPr>
              <a:t>s</a:t>
            </a:r>
            <a:r>
              <a:rPr sz="1147" spc="-53" dirty="0">
                <a:latin typeface="Verdana"/>
                <a:cs typeface="Verdana"/>
              </a:rPr>
              <a:t>i</a:t>
            </a:r>
            <a:r>
              <a:rPr sz="1147" spc="62" dirty="0">
                <a:latin typeface="Verdana"/>
                <a:cs typeface="Verdana"/>
              </a:rPr>
              <a:t>g</a:t>
            </a:r>
            <a:r>
              <a:rPr sz="1147" spc="-22" dirty="0">
                <a:latin typeface="Verdana"/>
                <a:cs typeface="Verdana"/>
              </a:rPr>
              <a:t>n</a:t>
            </a:r>
            <a:r>
              <a:rPr sz="1147" spc="101" dirty="0">
                <a:latin typeface="Verdana"/>
                <a:cs typeface="Verdana"/>
              </a:rPr>
              <a:t>a</a:t>
            </a:r>
            <a:r>
              <a:rPr sz="1147" spc="75" dirty="0">
                <a:latin typeface="Verdana"/>
                <a:cs typeface="Verdana"/>
              </a:rPr>
              <a:t>d</a:t>
            </a:r>
            <a:r>
              <a:rPr sz="1147" spc="62" dirty="0">
                <a:latin typeface="Verdana"/>
                <a:cs typeface="Verdana"/>
              </a:rPr>
              <a:t>o</a:t>
            </a:r>
            <a:r>
              <a:rPr sz="1147" spc="-124" dirty="0">
                <a:latin typeface="Verdana"/>
                <a:cs typeface="Verdana"/>
              </a:rPr>
              <a:t>s </a:t>
            </a:r>
            <a:r>
              <a:rPr sz="1147" spc="-71" dirty="0">
                <a:latin typeface="Times New Roman"/>
                <a:cs typeface="Times New Roman"/>
              </a:rPr>
              <a:t> </a:t>
            </a:r>
            <a:r>
              <a:rPr sz="1147" spc="-4" dirty="0">
                <a:latin typeface="Verdana"/>
                <a:cs typeface="Verdana"/>
              </a:rPr>
              <a:t>por </a:t>
            </a:r>
            <a:r>
              <a:rPr sz="1147" spc="13" dirty="0">
                <a:latin typeface="Verdana"/>
                <a:cs typeface="Verdana"/>
              </a:rPr>
              <a:t>la </a:t>
            </a:r>
            <a:r>
              <a:rPr sz="1147" spc="18" dirty="0">
                <a:latin typeface="Verdana"/>
                <a:cs typeface="Verdana"/>
              </a:rPr>
              <a:t> </a:t>
            </a:r>
            <a:r>
              <a:rPr sz="1147" spc="22" dirty="0">
                <a:latin typeface="Verdana"/>
                <a:cs typeface="Verdana"/>
              </a:rPr>
              <a:t>Asamblea</a:t>
            </a:r>
            <a:endParaRPr sz="1147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62052" y="3855283"/>
            <a:ext cx="3021665" cy="907676"/>
          </a:xfrm>
          <a:custGeom>
            <a:avLst/>
            <a:gdLst/>
            <a:ahLst/>
            <a:cxnLst/>
            <a:rect l="l" t="t" r="r" b="b"/>
            <a:pathLst>
              <a:path w="3424554" h="1028700">
                <a:moveTo>
                  <a:pt x="3424428" y="827532"/>
                </a:moveTo>
                <a:lnTo>
                  <a:pt x="3398520" y="827532"/>
                </a:lnTo>
                <a:lnTo>
                  <a:pt x="3398520" y="551688"/>
                </a:lnTo>
                <a:lnTo>
                  <a:pt x="3392424" y="551688"/>
                </a:lnTo>
                <a:lnTo>
                  <a:pt x="3392424" y="545579"/>
                </a:lnTo>
                <a:lnTo>
                  <a:pt x="1517904" y="545579"/>
                </a:lnTo>
                <a:lnTo>
                  <a:pt x="1517904" y="0"/>
                </a:lnTo>
                <a:lnTo>
                  <a:pt x="1507236" y="0"/>
                </a:lnTo>
                <a:lnTo>
                  <a:pt x="1507236" y="545579"/>
                </a:lnTo>
                <a:lnTo>
                  <a:pt x="32004" y="545579"/>
                </a:lnTo>
                <a:lnTo>
                  <a:pt x="32004" y="551688"/>
                </a:lnTo>
                <a:lnTo>
                  <a:pt x="25908" y="551688"/>
                </a:lnTo>
                <a:lnTo>
                  <a:pt x="25908" y="966216"/>
                </a:lnTo>
                <a:lnTo>
                  <a:pt x="0" y="966216"/>
                </a:lnTo>
                <a:lnTo>
                  <a:pt x="25908" y="1016787"/>
                </a:lnTo>
                <a:lnTo>
                  <a:pt x="32004" y="1028700"/>
                </a:lnTo>
                <a:lnTo>
                  <a:pt x="36576" y="1019327"/>
                </a:lnTo>
                <a:lnTo>
                  <a:pt x="62484" y="966216"/>
                </a:lnTo>
                <a:lnTo>
                  <a:pt x="36576" y="966216"/>
                </a:lnTo>
                <a:lnTo>
                  <a:pt x="36576" y="556247"/>
                </a:lnTo>
                <a:lnTo>
                  <a:pt x="1507236" y="556247"/>
                </a:lnTo>
                <a:lnTo>
                  <a:pt x="1507236" y="874776"/>
                </a:lnTo>
                <a:lnTo>
                  <a:pt x="1481328" y="874776"/>
                </a:lnTo>
                <a:lnTo>
                  <a:pt x="1507236" y="927887"/>
                </a:lnTo>
                <a:lnTo>
                  <a:pt x="1511808" y="937260"/>
                </a:lnTo>
                <a:lnTo>
                  <a:pt x="1517904" y="925347"/>
                </a:lnTo>
                <a:lnTo>
                  <a:pt x="1543812" y="874776"/>
                </a:lnTo>
                <a:lnTo>
                  <a:pt x="1517904" y="874776"/>
                </a:lnTo>
                <a:lnTo>
                  <a:pt x="1517904" y="556247"/>
                </a:lnTo>
                <a:lnTo>
                  <a:pt x="3387852" y="556247"/>
                </a:lnTo>
                <a:lnTo>
                  <a:pt x="3387852" y="827532"/>
                </a:lnTo>
                <a:lnTo>
                  <a:pt x="3361944" y="827532"/>
                </a:lnTo>
                <a:lnTo>
                  <a:pt x="3387852" y="880643"/>
                </a:lnTo>
                <a:lnTo>
                  <a:pt x="3392424" y="890016"/>
                </a:lnTo>
                <a:lnTo>
                  <a:pt x="3398520" y="878103"/>
                </a:lnTo>
                <a:lnTo>
                  <a:pt x="3424428" y="827532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921585" y="1043803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/>
          </a:p>
        </p:txBody>
      </p:sp>
      <p:sp>
        <p:nvSpPr>
          <p:cNvPr id="20" name="object 20"/>
          <p:cNvSpPr txBox="1"/>
          <p:nvPr/>
        </p:nvSpPr>
        <p:spPr>
          <a:xfrm>
            <a:off x="2412850" y="1816743"/>
            <a:ext cx="1944221" cy="269342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>
              <a:spcBef>
                <a:spcPts val="35"/>
              </a:spcBef>
            </a:pPr>
            <a:r>
              <a:rPr sz="1721" b="1" spc="-44" dirty="0">
                <a:solidFill>
                  <a:srgbClr val="FFFFFF"/>
                </a:solidFill>
                <a:latin typeface="Tahoma"/>
                <a:cs typeface="Tahoma"/>
              </a:rPr>
              <a:t>Datos </a:t>
            </a:r>
            <a:r>
              <a:rPr sz="1721" b="1" spc="-49" dirty="0">
                <a:solidFill>
                  <a:srgbClr val="FFFFFF"/>
                </a:solidFill>
                <a:latin typeface="Tahoma"/>
                <a:cs typeface="Tahoma"/>
              </a:rPr>
              <a:t>importantes</a:t>
            </a:r>
            <a:endParaRPr sz="1721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0653" y="1788459"/>
            <a:ext cx="2147607" cy="298196"/>
          </a:xfrm>
          <a:prstGeom prst="rect">
            <a:avLst/>
          </a:prstGeom>
          <a:solidFill>
            <a:srgbClr val="072E51"/>
          </a:solidFill>
        </p:spPr>
        <p:txBody>
          <a:bodyPr vert="horz" wrap="square" lIns="0" tIns="33057" rIns="0" bIns="0" rtlCol="0">
            <a:spAutoFit/>
          </a:bodyPr>
          <a:lstStyle/>
          <a:p>
            <a:pPr marL="101979">
              <a:spcBef>
                <a:spcPts val="260"/>
              </a:spcBef>
            </a:pPr>
            <a:r>
              <a:rPr sz="1721" b="1" spc="-44" dirty="0">
                <a:solidFill>
                  <a:srgbClr val="FFFFFF"/>
                </a:solidFill>
                <a:latin typeface="Tahoma"/>
                <a:cs typeface="Tahoma"/>
              </a:rPr>
              <a:t>Datos</a:t>
            </a:r>
            <a:r>
              <a:rPr sz="1721" b="1" spc="-5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21" b="1" spc="-49" dirty="0">
                <a:solidFill>
                  <a:srgbClr val="FFFFFF"/>
                </a:solidFill>
                <a:latin typeface="Tahoma"/>
                <a:cs typeface="Tahoma"/>
              </a:rPr>
              <a:t>importantes</a:t>
            </a:r>
            <a:endParaRPr sz="1721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54275" y="2199938"/>
            <a:ext cx="452157" cy="448235"/>
          </a:xfrm>
          <a:custGeom>
            <a:avLst/>
            <a:gdLst/>
            <a:ahLst/>
            <a:cxnLst/>
            <a:rect l="l" t="t" r="r" b="b"/>
            <a:pathLst>
              <a:path w="512444" h="508000">
                <a:moveTo>
                  <a:pt x="512063" y="109727"/>
                </a:moveTo>
                <a:lnTo>
                  <a:pt x="512063" y="91439"/>
                </a:lnTo>
                <a:lnTo>
                  <a:pt x="510539" y="83819"/>
                </a:lnTo>
                <a:lnTo>
                  <a:pt x="505967" y="77723"/>
                </a:lnTo>
                <a:lnTo>
                  <a:pt x="458723" y="9143"/>
                </a:lnTo>
                <a:lnTo>
                  <a:pt x="454151" y="3047"/>
                </a:lnTo>
                <a:lnTo>
                  <a:pt x="448055" y="0"/>
                </a:lnTo>
                <a:lnTo>
                  <a:pt x="435863" y="0"/>
                </a:lnTo>
                <a:lnTo>
                  <a:pt x="431291" y="3047"/>
                </a:lnTo>
                <a:lnTo>
                  <a:pt x="426719" y="9143"/>
                </a:lnTo>
                <a:lnTo>
                  <a:pt x="219455" y="306323"/>
                </a:lnTo>
                <a:lnTo>
                  <a:pt x="214883" y="310895"/>
                </a:lnTo>
                <a:lnTo>
                  <a:pt x="210311" y="313943"/>
                </a:lnTo>
                <a:lnTo>
                  <a:pt x="196595" y="313943"/>
                </a:lnTo>
                <a:lnTo>
                  <a:pt x="192023" y="310895"/>
                </a:lnTo>
                <a:lnTo>
                  <a:pt x="187451" y="306323"/>
                </a:lnTo>
                <a:lnTo>
                  <a:pt x="86867" y="160019"/>
                </a:lnTo>
                <a:lnTo>
                  <a:pt x="82295" y="153923"/>
                </a:lnTo>
                <a:lnTo>
                  <a:pt x="77723" y="150875"/>
                </a:lnTo>
                <a:lnTo>
                  <a:pt x="64007" y="150875"/>
                </a:lnTo>
                <a:lnTo>
                  <a:pt x="59435" y="153923"/>
                </a:lnTo>
                <a:lnTo>
                  <a:pt x="54863" y="160019"/>
                </a:lnTo>
                <a:lnTo>
                  <a:pt x="6095" y="230123"/>
                </a:lnTo>
                <a:lnTo>
                  <a:pt x="0" y="242315"/>
                </a:lnTo>
                <a:lnTo>
                  <a:pt x="0" y="260603"/>
                </a:lnTo>
                <a:lnTo>
                  <a:pt x="152399" y="484631"/>
                </a:lnTo>
                <a:lnTo>
                  <a:pt x="170687" y="499871"/>
                </a:lnTo>
                <a:lnTo>
                  <a:pt x="178307" y="504443"/>
                </a:lnTo>
                <a:lnTo>
                  <a:pt x="184403" y="507491"/>
                </a:lnTo>
                <a:lnTo>
                  <a:pt x="190499" y="507491"/>
                </a:lnTo>
                <a:lnTo>
                  <a:pt x="222503" y="507491"/>
                </a:lnTo>
                <a:lnTo>
                  <a:pt x="228599" y="504443"/>
                </a:lnTo>
                <a:lnTo>
                  <a:pt x="236219" y="501395"/>
                </a:lnTo>
                <a:lnTo>
                  <a:pt x="243839" y="496823"/>
                </a:lnTo>
                <a:lnTo>
                  <a:pt x="252983" y="484631"/>
                </a:lnTo>
                <a:lnTo>
                  <a:pt x="505967" y="121919"/>
                </a:lnTo>
                <a:lnTo>
                  <a:pt x="510539" y="117347"/>
                </a:lnTo>
                <a:lnTo>
                  <a:pt x="512063" y="109727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6343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2524" y="1671469"/>
            <a:ext cx="8581912" cy="41067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46091" y="2690310"/>
            <a:ext cx="844362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spc="-18" dirty="0">
                <a:solidFill>
                  <a:srgbClr val="FFFFFF"/>
                </a:solidFill>
                <a:latin typeface="Verdana"/>
                <a:cs typeface="Verdana"/>
              </a:rPr>
              <a:t>Ordinarias</a:t>
            </a:r>
            <a:endParaRPr sz="1279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3382" y="3373422"/>
            <a:ext cx="1196788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spc="-40" dirty="0">
                <a:solidFill>
                  <a:srgbClr val="FFFFFF"/>
                </a:solidFill>
                <a:latin typeface="Verdana"/>
                <a:cs typeface="Verdana"/>
              </a:rPr>
              <a:t>Extraordinarias</a:t>
            </a:r>
            <a:endParaRPr sz="1279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7682" y="4204450"/>
            <a:ext cx="1007409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spc="-40" dirty="0">
                <a:solidFill>
                  <a:srgbClr val="FFFFFF"/>
                </a:solidFill>
                <a:latin typeface="Verdana"/>
                <a:cs typeface="Verdana"/>
              </a:rPr>
              <a:t>Informativas</a:t>
            </a:r>
            <a:endParaRPr sz="1279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1283" y="3361318"/>
            <a:ext cx="1244974" cy="244976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1500" b="1" spc="9" dirty="0">
                <a:solidFill>
                  <a:srgbClr val="FFFFFF"/>
                </a:solidFill>
                <a:latin typeface="Arial"/>
                <a:cs typeface="Arial"/>
              </a:rPr>
              <a:t>ASAMBLEAS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0482" y="3191886"/>
            <a:ext cx="1032062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b="1" spc="-11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79" b="1" spc="-137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9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9" b="1" spc="-7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9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9" b="1" spc="-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9" b="1" spc="159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9" b="1" spc="-7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9" b="1" spc="97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9" b="1" spc="-7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279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9" b="1" spc="-8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279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9158" y="3697496"/>
            <a:ext cx="713254" cy="2121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279" b="1" spc="53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79" b="1" spc="-7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9" b="1" spc="-137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9" b="1" spc="-146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9" b="1" spc="-4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279" b="1" spc="97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9" b="1" spc="-7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279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9" b="1" spc="-8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279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7843" y="2052918"/>
            <a:ext cx="1857935" cy="641125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 marR="4483" algn="just">
              <a:lnSpc>
                <a:spcPct val="100600"/>
              </a:lnSpc>
              <a:spcBef>
                <a:spcPts val="79"/>
              </a:spcBef>
            </a:pPr>
            <a:r>
              <a:rPr sz="1015" spc="-119" dirty="0">
                <a:solidFill>
                  <a:srgbClr val="FFFFFF"/>
                </a:solidFill>
                <a:latin typeface="Verdana"/>
                <a:cs typeface="Verdana"/>
              </a:rPr>
              <a:t>Sus</a:t>
            </a:r>
            <a:r>
              <a:rPr sz="1015" spc="-1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44" dirty="0">
                <a:solidFill>
                  <a:srgbClr val="FFFFFF"/>
                </a:solidFill>
                <a:latin typeface="Verdana"/>
                <a:cs typeface="Verdana"/>
              </a:rPr>
              <a:t>asistentes </a:t>
            </a:r>
            <a:r>
              <a:rPr sz="1015" spc="-4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015" spc="-13" dirty="0">
                <a:solidFill>
                  <a:srgbClr val="FFFFFF"/>
                </a:solidFill>
                <a:latin typeface="Verdana"/>
                <a:cs typeface="Verdana"/>
              </a:rPr>
              <a:t>reúnen </a:t>
            </a:r>
            <a:r>
              <a:rPr sz="1015" spc="13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015" spc="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9" dirty="0">
                <a:solidFill>
                  <a:srgbClr val="FFFFFF"/>
                </a:solidFill>
                <a:latin typeface="Verdana"/>
                <a:cs typeface="Verdana"/>
              </a:rPr>
              <a:t>conjunto </a:t>
            </a:r>
            <a:r>
              <a:rPr sz="1015" spc="13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lugar </a:t>
            </a:r>
            <a:r>
              <a:rPr sz="1015" spc="-40" dirty="0">
                <a:solidFill>
                  <a:srgbClr val="FFFFFF"/>
                </a:solidFill>
                <a:latin typeface="Verdana"/>
                <a:cs typeface="Verdana"/>
              </a:rPr>
              <a:t>físico, </a:t>
            </a:r>
            <a:r>
              <a:rPr sz="1015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22" dirty="0">
                <a:solidFill>
                  <a:srgbClr val="FFFFFF"/>
                </a:solidFill>
                <a:latin typeface="Verdana"/>
                <a:cs typeface="Verdana"/>
              </a:rPr>
              <a:t>debidamente</a:t>
            </a:r>
            <a:r>
              <a:rPr sz="1015" spc="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determinado </a:t>
            </a:r>
            <a:r>
              <a:rPr sz="1015" spc="-3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13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015" spc="-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9" dirty="0">
                <a:solidFill>
                  <a:srgbClr val="FFFFFF"/>
                </a:solidFill>
                <a:latin typeface="Verdana"/>
                <a:cs typeface="Verdana"/>
              </a:rPr>
              <a:t>convocatoria.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69947" y="3938198"/>
            <a:ext cx="2041151" cy="794244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219647" marR="6164" indent="-208441">
              <a:lnSpc>
                <a:spcPct val="100899"/>
              </a:lnSpc>
              <a:spcBef>
                <a:spcPts val="79"/>
              </a:spcBef>
              <a:buFont typeface="Arial MT"/>
              <a:buChar char="•"/>
              <a:tabLst>
                <a:tab pos="219087" algn="l"/>
                <a:tab pos="219647" algn="l"/>
                <a:tab pos="500369" algn="l"/>
                <a:tab pos="1122889" algn="l"/>
                <a:tab pos="1344778" algn="l"/>
                <a:tab pos="1852991" algn="l"/>
              </a:tabLst>
            </a:pPr>
            <a:r>
              <a:rPr sz="1015" spc="-1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53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15" spc="-1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015" spc="-101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15" spc="8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4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1015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15" spc="7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44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015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óg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88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015">
              <a:latin typeface="Verdana"/>
              <a:cs typeface="Verdana"/>
            </a:endParaRPr>
          </a:p>
          <a:p>
            <a:pPr marL="219647" indent="-208441">
              <a:buFont typeface="Arial MT"/>
              <a:buChar char="•"/>
              <a:tabLst>
                <a:tab pos="219087" algn="l"/>
                <a:tab pos="219647" algn="l"/>
              </a:tabLst>
            </a:pPr>
            <a:r>
              <a:rPr sz="1015" spc="18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015" spc="7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44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015" spc="7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13" dirty="0">
                <a:solidFill>
                  <a:srgbClr val="FFFFFF"/>
                </a:solidFill>
                <a:latin typeface="Verdana"/>
                <a:cs typeface="Verdana"/>
              </a:rPr>
              <a:t>requiera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dirty="0">
                <a:solidFill>
                  <a:srgbClr val="FFFFFF"/>
                </a:solidFill>
                <a:latin typeface="Verdana"/>
                <a:cs typeface="Verdana"/>
              </a:rPr>
              <a:t>presencia</a:t>
            </a:r>
            <a:endParaRPr sz="1015">
              <a:latin typeface="Verdana"/>
              <a:cs typeface="Verdana"/>
            </a:endParaRPr>
          </a:p>
          <a:p>
            <a:pPr marL="219647" marR="4483">
              <a:spcBef>
                <a:spcPts val="9"/>
              </a:spcBef>
              <a:tabLst>
                <a:tab pos="708810" algn="l"/>
                <a:tab pos="1057331" algn="l"/>
                <a:tab pos="1393526" algn="l"/>
                <a:tab pos="1944885" algn="l"/>
              </a:tabLst>
            </a:pPr>
            <a:r>
              <a:rPr sz="1015" spc="-4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015" spc="-1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8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15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15" spc="-7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15" spc="-1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12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137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15" spc="35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015" spc="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31" dirty="0">
                <a:solidFill>
                  <a:srgbClr val="FFFFFF"/>
                </a:solidFill>
                <a:latin typeface="Verdana"/>
                <a:cs typeface="Verdana"/>
              </a:rPr>
              <a:t>representantes.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69947" y="4715439"/>
            <a:ext cx="2040591" cy="94793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19647" marR="4483" indent="-208441" algn="just">
              <a:lnSpc>
                <a:spcPct val="100400"/>
              </a:lnSpc>
              <a:spcBef>
                <a:spcPts val="84"/>
              </a:spcBef>
              <a:buFont typeface="Arial MT"/>
              <a:buChar char="•"/>
              <a:tabLst>
                <a:tab pos="219647" algn="l"/>
              </a:tabLst>
            </a:pP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015" spc="-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57" dirty="0">
                <a:solidFill>
                  <a:srgbClr val="FFFFFF"/>
                </a:solidFill>
                <a:latin typeface="Verdana"/>
                <a:cs typeface="Verdana"/>
              </a:rPr>
              <a:t>debe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garantizar</a:t>
            </a:r>
            <a:r>
              <a:rPr sz="1015" spc="3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13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015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normal</a:t>
            </a:r>
            <a:r>
              <a:rPr sz="1015" spc="-1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desarrollo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57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015" spc="6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015" spc="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13" dirty="0">
                <a:solidFill>
                  <a:srgbClr val="FFFFFF"/>
                </a:solidFill>
                <a:latin typeface="Verdana"/>
                <a:cs typeface="Verdana"/>
              </a:rPr>
              <a:t>asamblea</a:t>
            </a:r>
            <a:endParaRPr sz="1015">
              <a:latin typeface="Verdana"/>
              <a:cs typeface="Verdana"/>
            </a:endParaRPr>
          </a:p>
          <a:p>
            <a:pPr marL="219647" indent="-208441" algn="just">
              <a:buFont typeface="Arial MT"/>
              <a:buChar char="•"/>
              <a:tabLst>
                <a:tab pos="219647" algn="l"/>
                <a:tab pos="1866439" algn="l"/>
              </a:tabLst>
            </a:pPr>
            <a:r>
              <a:rPr sz="1015" spc="1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-14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1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8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015">
              <a:latin typeface="Verdana"/>
              <a:cs typeface="Verdana"/>
            </a:endParaRPr>
          </a:p>
          <a:p>
            <a:pPr marL="219647" marR="6724" algn="just">
              <a:spcBef>
                <a:spcPts val="9"/>
              </a:spcBef>
            </a:pPr>
            <a:r>
              <a:rPr sz="1015" spc="18" dirty="0">
                <a:solidFill>
                  <a:srgbClr val="FFFFFF"/>
                </a:solidFill>
                <a:latin typeface="Verdana"/>
                <a:cs typeface="Verdana"/>
              </a:rPr>
              <a:t>convocatoria </a:t>
            </a:r>
            <a:r>
              <a:rPr sz="1015" spc="26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015" spc="-44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015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18" dirty="0">
                <a:solidFill>
                  <a:srgbClr val="FFFFFF"/>
                </a:solidFill>
                <a:latin typeface="Verdana"/>
                <a:cs typeface="Verdana"/>
              </a:rPr>
              <a:t>va </a:t>
            </a:r>
            <a:r>
              <a:rPr sz="1015" spc="84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015" spc="-101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15" spc="-4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15" spc="-128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-3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015" spc="88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15" spc="-7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15" spc="-26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15" spc="4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15" spc="-22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15" spc="-6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15" spc="53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015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39066" y="1195755"/>
            <a:ext cx="3602131" cy="279526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1721" spc="-62" dirty="0">
                <a:solidFill>
                  <a:srgbClr val="1F3763"/>
                </a:solidFill>
              </a:rPr>
              <a:t>ASAMBLEAS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71" dirty="0">
                <a:solidFill>
                  <a:srgbClr val="1F3763"/>
                </a:solidFill>
              </a:rPr>
              <a:t>Y</a:t>
            </a:r>
            <a:r>
              <a:rPr sz="1721" spc="-31" dirty="0">
                <a:solidFill>
                  <a:srgbClr val="1F3763"/>
                </a:solidFill>
              </a:rPr>
              <a:t> </a:t>
            </a:r>
            <a:r>
              <a:rPr sz="1721" spc="-106" dirty="0">
                <a:solidFill>
                  <a:srgbClr val="1F3763"/>
                </a:solidFill>
              </a:rPr>
              <a:t>JUNTAS</a:t>
            </a:r>
            <a:r>
              <a:rPr sz="1721" spc="-18" dirty="0">
                <a:solidFill>
                  <a:srgbClr val="1F3763"/>
                </a:solidFill>
              </a:rPr>
              <a:t> </a:t>
            </a:r>
            <a:r>
              <a:rPr sz="1721" spc="-93" dirty="0">
                <a:solidFill>
                  <a:srgbClr val="1F3763"/>
                </a:solidFill>
              </a:rPr>
              <a:t>GENERALES</a:t>
            </a:r>
            <a:endParaRPr sz="1721"/>
          </a:p>
        </p:txBody>
      </p:sp>
    </p:spTree>
    <p:extLst>
      <p:ext uri="{BB962C8B-B14F-4D97-AF65-F5344CB8AC3E}">
        <p14:creationId xmlns:p14="http://schemas.microsoft.com/office/powerpoint/2010/main" val="19087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1451</Words>
  <Application>Microsoft Office PowerPoint</Application>
  <PresentationFormat>Panorámica</PresentationFormat>
  <Paragraphs>218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Arial MT</vt:lpstr>
      <vt:lpstr>Calibri</vt:lpstr>
      <vt:lpstr>Century Gothic</vt:lpstr>
      <vt:lpstr>Tahoma</vt:lpstr>
      <vt:lpstr>Times New Roman</vt:lpstr>
      <vt:lpstr>Verdana</vt:lpstr>
      <vt:lpstr>Wingdings</vt:lpstr>
      <vt:lpstr>Office Theme</vt:lpstr>
      <vt:lpstr>Presentación de PowerPoint</vt:lpstr>
      <vt:lpstr>CONTENIDO SFPS</vt:lpstr>
      <vt:lpstr>Presentación de PowerPoint</vt:lpstr>
      <vt:lpstr>REFORMA NORMATIVA</vt:lpstr>
      <vt:lpstr>REFORMA NORMATIVA</vt:lpstr>
      <vt:lpstr>Presentación de PowerPoint</vt:lpstr>
      <vt:lpstr>ASAMBLEAS Y JUNTAS GENERALES</vt:lpstr>
      <vt:lpstr>ASAMBLEAS Y JUNTAS GENERALES</vt:lpstr>
      <vt:lpstr>ASAMBLEAS Y JUNTAS GENERALES</vt:lpstr>
      <vt:lpstr>ASAMBLEAS Y JUNTAS GENERALES</vt:lpstr>
      <vt:lpstr>ASAMBLEAS Y JUNTAS GENERALES</vt:lpstr>
      <vt:lpstr>ASAMBLEAS Y JUNTAS GENERALES</vt:lpstr>
      <vt:lpstr>ASAMBLEAS Y JUNTAS GENERALES</vt:lpstr>
      <vt:lpstr>ASAMBLEAS Y JUNTAS GENERALES</vt:lpstr>
      <vt:lpstr>ASAMBLEAS Y JUNTAS GENERALES</vt:lpstr>
      <vt:lpstr>ASAMBLEAS Y JUNTAS GENERALES</vt:lpstr>
      <vt:lpstr>ASAMBLEAS Y JUNTAS GENERALES</vt:lpstr>
      <vt:lpstr>Presentación de PowerPoint</vt:lpstr>
      <vt:lpstr>Presentación de PowerPoint</vt:lpstr>
      <vt:lpstr>Presentación de PowerPoint</vt:lpstr>
      <vt:lpstr>Datos importantes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Roque Proaño</dc:creator>
  <cp:lastModifiedBy>Gualotuña Mayra Elizabeth</cp:lastModifiedBy>
  <cp:revision>11</cp:revision>
  <dcterms:created xsi:type="dcterms:W3CDTF">2023-01-05T17:40:00Z</dcterms:created>
  <dcterms:modified xsi:type="dcterms:W3CDTF">2023-05-15T21:02:00Z</dcterms:modified>
</cp:coreProperties>
</file>