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58" r:id="rId3"/>
    <p:sldId id="261" r:id="rId4"/>
    <p:sldId id="262" r:id="rId5"/>
    <p:sldId id="264" r:id="rId6"/>
    <p:sldId id="259" r:id="rId7"/>
    <p:sldId id="265" r:id="rId8"/>
    <p:sldId id="260" r:id="rId9"/>
    <p:sldId id="268" r:id="rId10"/>
    <p:sldId id="272" r:id="rId11"/>
    <p:sldId id="271" r:id="rId12"/>
    <p:sldId id="274" r:id="rId13"/>
    <p:sldId id="282" r:id="rId1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llón Carlos Diego" initials="ACD" lastIdx="4" clrIdx="0">
    <p:extLst>
      <p:ext uri="{19B8F6BF-5375-455C-9EA6-DF929625EA0E}">
        <p15:presenceInfo xmlns:p15="http://schemas.microsoft.com/office/powerpoint/2012/main" userId="S-1-5-21-2128584611-1896579810-3843713055-6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../Requermientos/61%20Proyecto%20Adecuaci&#243;n%20de%20estatutos/Proyecto%20de%20Adecuaci&#243;n%20de%20estatutos/Segunda%20Parte%20AE/Maquetado%20propuesta%20aplicativo%20revisi&#243;n%20de%20requisitos.pdf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../Requermientos/61%20Proyecto%20Adecuaci&#243;n%20de%20estatutos/Proyecto%20de%20Adecuaci&#243;n%20de%20estatutos/Segunda%20Parte%20AE/DF%20Actividades%20%20validaci&#243;n%20requsitios%20AE%20(002).DOCX" TargetMode="External"/><Relationship Id="rId1" Type="http://schemas.openxmlformats.org/officeDocument/2006/relationships/hyperlink" Target="../Requermientos/61%20Proyecto%20Adecuaci&#243;n%20de%20estatutos/Proyecto%20de%20Adecuaci&#243;n%20de%20estatutos/Segunda%20Parte%20AE/Maquetado%20propuesta%20aplicativo%20revisi&#243;n%20de%20requisito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94E69-CEA6-4CEE-BC74-078C5B538F1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4D88B7-B85E-4D02-ABB5-3AB38B6D949A}">
      <dgm:prSet custT="1"/>
      <dgm:spPr>
        <a:solidFill>
          <a:srgbClr val="002060">
            <a:alpha val="50000"/>
          </a:srgbClr>
        </a:solidFill>
        <a:ln>
          <a:solidFill>
            <a:srgbClr val="002060"/>
          </a:solidFill>
        </a:ln>
      </dgm:spPr>
      <dgm:t>
        <a:bodyPr/>
        <a:lstStyle/>
        <a:p>
          <a:pPr algn="just" rtl="0"/>
          <a:r>
            <a:rPr lang="es-ES" sz="1200" b="1" dirty="0" smtClean="0">
              <a:solidFill>
                <a:srgbClr val="002060"/>
              </a:solidFill>
            </a:rPr>
            <a:t>“Art. 242.-Entrega de información. Las entidades del sistema financiero nacional están obligadas a entregar la información que les sea requerida por los organismos (…)</a:t>
          </a:r>
          <a:endParaRPr lang="es-EC" sz="1200" b="1" dirty="0">
            <a:solidFill>
              <a:srgbClr val="002060"/>
            </a:solidFill>
          </a:endParaRPr>
        </a:p>
      </dgm:t>
    </dgm:pt>
    <dgm:pt modelId="{53056743-6075-4076-8A15-183C9FBF096E}" type="parTrans" cxnId="{58B45C46-F987-4CE5-8C37-70643E114F32}">
      <dgm:prSet/>
      <dgm:spPr/>
      <dgm:t>
        <a:bodyPr/>
        <a:lstStyle/>
        <a:p>
          <a:endParaRPr lang="es-EC"/>
        </a:p>
      </dgm:t>
    </dgm:pt>
    <dgm:pt modelId="{4901F0E1-D8A7-462D-8EE5-B8D6A400B191}" type="sibTrans" cxnId="{58B45C46-F987-4CE5-8C37-70643E114F32}">
      <dgm:prSet/>
      <dgm:spPr/>
      <dgm:t>
        <a:bodyPr/>
        <a:lstStyle/>
        <a:p>
          <a:endParaRPr lang="es-EC"/>
        </a:p>
      </dgm:t>
    </dgm:pt>
    <dgm:pt modelId="{1DF47889-5AAD-42C1-8012-1081C8BEDFF0}" type="pres">
      <dgm:prSet presAssocID="{59D94E69-CEA6-4CEE-BC74-078C5B538F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257CC6-ABE3-4578-9C09-200509738BC5}" type="pres">
      <dgm:prSet presAssocID="{D34D88B7-B85E-4D02-ABB5-3AB38B6D949A}" presName="node" presStyleLbl="node1" presStyleIdx="0" presStyleCnt="1" custRadScaleRad="103744" custRadScaleInc="-1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9138EF-5C6F-4C1F-85B1-6C12999249B7}" type="presOf" srcId="{D34D88B7-B85E-4D02-ABB5-3AB38B6D949A}" destId="{E0257CC6-ABE3-4578-9C09-200509738BC5}" srcOrd="0" destOrd="0" presId="urn:microsoft.com/office/officeart/2005/8/layout/cycle7"/>
    <dgm:cxn modelId="{58B45C46-F987-4CE5-8C37-70643E114F32}" srcId="{59D94E69-CEA6-4CEE-BC74-078C5B538F1F}" destId="{D34D88B7-B85E-4D02-ABB5-3AB38B6D949A}" srcOrd="0" destOrd="0" parTransId="{53056743-6075-4076-8A15-183C9FBF096E}" sibTransId="{4901F0E1-D8A7-462D-8EE5-B8D6A400B191}"/>
    <dgm:cxn modelId="{359B4B32-62F3-4DDE-8B34-ACA0BFE73F70}" type="presOf" srcId="{59D94E69-CEA6-4CEE-BC74-078C5B538F1F}" destId="{1DF47889-5AAD-42C1-8012-1081C8BEDFF0}" srcOrd="0" destOrd="0" presId="urn:microsoft.com/office/officeart/2005/8/layout/cycle7"/>
    <dgm:cxn modelId="{567D16A3-6189-4A41-B8CA-75D3148B072E}" type="presParOf" srcId="{1DF47889-5AAD-42C1-8012-1081C8BEDFF0}" destId="{E0257CC6-ABE3-4578-9C09-200509738BC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B3ECFB-8E9B-4736-9E4E-BD343A43AF5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5F09C9-2FEC-4F0A-8D43-7CD6A1F6DEE6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700" dirty="0" smtClean="0"/>
            <a:t>REVISIÓN DE OBSERVCIONES (ENTIDAD)</a:t>
          </a:r>
          <a:endParaRPr lang="es-EC" sz="700" dirty="0"/>
        </a:p>
      </dgm:t>
    </dgm:pt>
    <dgm:pt modelId="{D9402508-5585-4602-8CAB-D70C2C2DF9D6}" type="parTrans" cxnId="{96C6BF7A-4068-4CD9-82DB-28E757DF273F}">
      <dgm:prSet/>
      <dgm:spPr/>
      <dgm:t>
        <a:bodyPr/>
        <a:lstStyle/>
        <a:p>
          <a:endParaRPr lang="es-EC"/>
        </a:p>
      </dgm:t>
    </dgm:pt>
    <dgm:pt modelId="{C0C850E6-5FC2-48A7-900F-23C943FC2765}" type="sibTrans" cxnId="{96C6BF7A-4068-4CD9-82DB-28E757DF273F}">
      <dgm:prSet/>
      <dgm:spPr/>
      <dgm:t>
        <a:bodyPr/>
        <a:lstStyle/>
        <a:p>
          <a:endParaRPr lang="es-EC"/>
        </a:p>
      </dgm:t>
    </dgm:pt>
    <dgm:pt modelId="{E5E43FE4-DB88-4522-BFFE-7A589515E53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700" dirty="0" smtClean="0"/>
            <a:t>CORRECCIÓN (ENTIDAD)</a:t>
          </a:r>
          <a:endParaRPr lang="es-EC" sz="700" dirty="0"/>
        </a:p>
      </dgm:t>
    </dgm:pt>
    <dgm:pt modelId="{67171F26-287B-4428-98EC-BCC7EE50812E}" type="parTrans" cxnId="{EDB8FF77-1BEA-4D04-9845-794101D2C789}">
      <dgm:prSet/>
      <dgm:spPr/>
      <dgm:t>
        <a:bodyPr/>
        <a:lstStyle/>
        <a:p>
          <a:endParaRPr lang="es-EC"/>
        </a:p>
      </dgm:t>
    </dgm:pt>
    <dgm:pt modelId="{EC454C44-E38B-476F-9F8F-E2A44DC5A65F}" type="sibTrans" cxnId="{EDB8FF77-1BEA-4D04-9845-794101D2C789}">
      <dgm:prSet/>
      <dgm:spPr/>
      <dgm:t>
        <a:bodyPr/>
        <a:lstStyle/>
        <a:p>
          <a:endParaRPr lang="es-EC"/>
        </a:p>
      </dgm:t>
    </dgm:pt>
    <dgm:pt modelId="{69895366-0B4C-4C13-BB5B-F1320FBABC07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700" dirty="0" smtClean="0"/>
            <a:t>ENVIAR SUBSANACIÓN (ENTIDAD)</a:t>
          </a:r>
          <a:endParaRPr lang="es-EC" sz="700" dirty="0"/>
        </a:p>
      </dgm:t>
    </dgm:pt>
    <dgm:pt modelId="{A326DD73-2EFB-4C5A-B516-9609C098BD21}" type="parTrans" cxnId="{A37B8173-791D-4502-B99C-51E9E6CC87EC}">
      <dgm:prSet/>
      <dgm:spPr/>
      <dgm:t>
        <a:bodyPr/>
        <a:lstStyle/>
        <a:p>
          <a:endParaRPr lang="es-EC"/>
        </a:p>
      </dgm:t>
    </dgm:pt>
    <dgm:pt modelId="{29CA2793-F9DC-487B-A4E1-A549BD65E960}" type="sibTrans" cxnId="{A37B8173-791D-4502-B99C-51E9E6CC87EC}">
      <dgm:prSet/>
      <dgm:spPr/>
      <dgm:t>
        <a:bodyPr/>
        <a:lstStyle/>
        <a:p>
          <a:endParaRPr lang="es-EC"/>
        </a:p>
      </dgm:t>
    </dgm:pt>
    <dgm:pt modelId="{0247B4BB-69CA-4086-812A-BC2DF77786DE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MX" sz="700" dirty="0" smtClean="0"/>
            <a:t>SEGUNDA REVISIÓN (SEPS)</a:t>
          </a:r>
          <a:endParaRPr lang="es-EC" sz="700" dirty="0"/>
        </a:p>
      </dgm:t>
    </dgm:pt>
    <dgm:pt modelId="{31B80BC5-678A-4C2B-A146-ACB7F3E0361B}" type="parTrans" cxnId="{EFC6D4FD-2B27-4787-A520-49AE480426D3}">
      <dgm:prSet/>
      <dgm:spPr/>
      <dgm:t>
        <a:bodyPr/>
        <a:lstStyle/>
        <a:p>
          <a:endParaRPr lang="es-EC"/>
        </a:p>
      </dgm:t>
    </dgm:pt>
    <dgm:pt modelId="{3B1751A9-24D7-42E0-838A-19B1E220F848}" type="sibTrans" cxnId="{EFC6D4FD-2B27-4787-A520-49AE480426D3}">
      <dgm:prSet/>
      <dgm:spPr/>
      <dgm:t>
        <a:bodyPr/>
        <a:lstStyle/>
        <a:p>
          <a:endParaRPr lang="es-EC"/>
        </a:p>
      </dgm:t>
    </dgm:pt>
    <dgm:pt modelId="{9305FF8F-FD3D-4A82-A8F5-B4CE6715278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700" b="1" dirty="0" smtClean="0"/>
            <a:t>NOTIFICAR RESULTADOS (SEPS)</a:t>
          </a:r>
          <a:endParaRPr lang="es-EC" sz="700" b="1" dirty="0"/>
        </a:p>
      </dgm:t>
    </dgm:pt>
    <dgm:pt modelId="{56FB010F-1E97-4791-B1CF-C0D0119C532D}" type="parTrans" cxnId="{83E4B5FD-1924-4430-8589-FFB22D4B7CB1}">
      <dgm:prSet/>
      <dgm:spPr/>
      <dgm:t>
        <a:bodyPr/>
        <a:lstStyle/>
        <a:p>
          <a:endParaRPr lang="es-EC"/>
        </a:p>
      </dgm:t>
    </dgm:pt>
    <dgm:pt modelId="{E76E9AC2-0E61-478B-AD21-02CF8B7A827F}" type="sibTrans" cxnId="{83E4B5FD-1924-4430-8589-FFB22D4B7CB1}">
      <dgm:prSet/>
      <dgm:spPr/>
      <dgm:t>
        <a:bodyPr/>
        <a:lstStyle/>
        <a:p>
          <a:endParaRPr lang="es-EC"/>
        </a:p>
      </dgm:t>
    </dgm:pt>
    <dgm:pt modelId="{7B5156C6-816C-47EB-8EF3-1279EA09E49C}" type="pres">
      <dgm:prSet presAssocID="{BCB3ECFB-8E9B-4736-9E4E-BD343A43AF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44D72E-76A2-40BC-8935-38CF6722B0E6}" type="pres">
      <dgm:prSet presAssocID="{5A5F09C9-2FEC-4F0A-8D43-7CD6A1F6DE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E22B8-989A-410A-AA79-368A7F3B2EAD}" type="pres">
      <dgm:prSet presAssocID="{5A5F09C9-2FEC-4F0A-8D43-7CD6A1F6DEE6}" presName="spNode" presStyleCnt="0"/>
      <dgm:spPr/>
    </dgm:pt>
    <dgm:pt modelId="{E0DDA8DA-4C22-412B-B021-3D7AD4BF2970}" type="pres">
      <dgm:prSet presAssocID="{C0C850E6-5FC2-48A7-900F-23C943FC2765}" presName="sibTrans" presStyleLbl="sibTrans1D1" presStyleIdx="0" presStyleCnt="5"/>
      <dgm:spPr/>
      <dgm:t>
        <a:bodyPr/>
        <a:lstStyle/>
        <a:p>
          <a:endParaRPr lang="es-EC"/>
        </a:p>
      </dgm:t>
    </dgm:pt>
    <dgm:pt modelId="{39C2EFCF-2525-466F-90C6-AFD1120A35C1}" type="pres">
      <dgm:prSet presAssocID="{E5E43FE4-DB88-4522-BFFE-7A589515E5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4F5C8-E38C-46CC-A809-C116B3F42FBE}" type="pres">
      <dgm:prSet presAssocID="{E5E43FE4-DB88-4522-BFFE-7A589515E539}" presName="spNode" presStyleCnt="0"/>
      <dgm:spPr/>
    </dgm:pt>
    <dgm:pt modelId="{1F477F1E-4D1B-470B-8213-957946E8B4E9}" type="pres">
      <dgm:prSet presAssocID="{EC454C44-E38B-476F-9F8F-E2A44DC5A65F}" presName="sibTrans" presStyleLbl="sibTrans1D1" presStyleIdx="1" presStyleCnt="5"/>
      <dgm:spPr/>
      <dgm:t>
        <a:bodyPr/>
        <a:lstStyle/>
        <a:p>
          <a:endParaRPr lang="es-EC"/>
        </a:p>
      </dgm:t>
    </dgm:pt>
    <dgm:pt modelId="{F8FB9F79-F61C-40DD-8256-9B50F2F02C3A}" type="pres">
      <dgm:prSet presAssocID="{69895366-0B4C-4C13-BB5B-F1320FBABC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67A4B4-386C-4448-ACE8-A0C13B4F4CAD}" type="pres">
      <dgm:prSet presAssocID="{69895366-0B4C-4C13-BB5B-F1320FBABC07}" presName="spNode" presStyleCnt="0"/>
      <dgm:spPr/>
    </dgm:pt>
    <dgm:pt modelId="{98F488D3-2CD7-46CF-AC9D-26A907421853}" type="pres">
      <dgm:prSet presAssocID="{29CA2793-F9DC-487B-A4E1-A549BD65E960}" presName="sibTrans" presStyleLbl="sibTrans1D1" presStyleIdx="2" presStyleCnt="5"/>
      <dgm:spPr/>
      <dgm:t>
        <a:bodyPr/>
        <a:lstStyle/>
        <a:p>
          <a:endParaRPr lang="es-EC"/>
        </a:p>
      </dgm:t>
    </dgm:pt>
    <dgm:pt modelId="{8EE74164-098F-490C-9191-5C1C724F29A5}" type="pres">
      <dgm:prSet presAssocID="{0247B4BB-69CA-4086-812A-BC2DF77786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2FB753-1A49-4F64-B04D-A7E19DC13C3C}" type="pres">
      <dgm:prSet presAssocID="{0247B4BB-69CA-4086-812A-BC2DF77786DE}" presName="spNode" presStyleCnt="0"/>
      <dgm:spPr/>
    </dgm:pt>
    <dgm:pt modelId="{AF1B829A-7189-4028-8994-29C2C711CF57}" type="pres">
      <dgm:prSet presAssocID="{3B1751A9-24D7-42E0-838A-19B1E220F848}" presName="sibTrans" presStyleLbl="sibTrans1D1" presStyleIdx="3" presStyleCnt="5"/>
      <dgm:spPr/>
      <dgm:t>
        <a:bodyPr/>
        <a:lstStyle/>
        <a:p>
          <a:endParaRPr lang="es-EC"/>
        </a:p>
      </dgm:t>
    </dgm:pt>
    <dgm:pt modelId="{DA6C87D0-5E5A-4E30-96CB-6CA71CB8FB74}" type="pres">
      <dgm:prSet presAssocID="{9305FF8F-FD3D-4A82-A8F5-B4CE671527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2A0A5-A5C8-4FA3-A0F0-07AC5B83CC28}" type="pres">
      <dgm:prSet presAssocID="{9305FF8F-FD3D-4A82-A8F5-B4CE67152788}" presName="spNode" presStyleCnt="0"/>
      <dgm:spPr/>
    </dgm:pt>
    <dgm:pt modelId="{6A4C17C4-97EB-4047-B692-4440F546625B}" type="pres">
      <dgm:prSet presAssocID="{E76E9AC2-0E61-478B-AD21-02CF8B7A827F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EFC6D4FD-2B27-4787-A520-49AE480426D3}" srcId="{BCB3ECFB-8E9B-4736-9E4E-BD343A43AF51}" destId="{0247B4BB-69CA-4086-812A-BC2DF77786DE}" srcOrd="3" destOrd="0" parTransId="{31B80BC5-678A-4C2B-A146-ACB7F3E0361B}" sibTransId="{3B1751A9-24D7-42E0-838A-19B1E220F848}"/>
    <dgm:cxn modelId="{A37B8173-791D-4502-B99C-51E9E6CC87EC}" srcId="{BCB3ECFB-8E9B-4736-9E4E-BD343A43AF51}" destId="{69895366-0B4C-4C13-BB5B-F1320FBABC07}" srcOrd="2" destOrd="0" parTransId="{A326DD73-2EFB-4C5A-B516-9609C098BD21}" sibTransId="{29CA2793-F9DC-487B-A4E1-A549BD65E960}"/>
    <dgm:cxn modelId="{96C6BF7A-4068-4CD9-82DB-28E757DF273F}" srcId="{BCB3ECFB-8E9B-4736-9E4E-BD343A43AF51}" destId="{5A5F09C9-2FEC-4F0A-8D43-7CD6A1F6DEE6}" srcOrd="0" destOrd="0" parTransId="{D9402508-5585-4602-8CAB-D70C2C2DF9D6}" sibTransId="{C0C850E6-5FC2-48A7-900F-23C943FC2765}"/>
    <dgm:cxn modelId="{EDB8FF77-1BEA-4D04-9845-794101D2C789}" srcId="{BCB3ECFB-8E9B-4736-9E4E-BD343A43AF51}" destId="{E5E43FE4-DB88-4522-BFFE-7A589515E539}" srcOrd="1" destOrd="0" parTransId="{67171F26-287B-4428-98EC-BCC7EE50812E}" sibTransId="{EC454C44-E38B-476F-9F8F-E2A44DC5A65F}"/>
    <dgm:cxn modelId="{2BE859B1-8B07-4807-83EA-886B871B8F36}" type="presOf" srcId="{29CA2793-F9DC-487B-A4E1-A549BD65E960}" destId="{98F488D3-2CD7-46CF-AC9D-26A907421853}" srcOrd="0" destOrd="0" presId="urn:microsoft.com/office/officeart/2005/8/layout/cycle5"/>
    <dgm:cxn modelId="{F23B4241-39D4-4CEB-BD39-D544EC06172C}" type="presOf" srcId="{5A5F09C9-2FEC-4F0A-8D43-7CD6A1F6DEE6}" destId="{3B44D72E-76A2-40BC-8935-38CF6722B0E6}" srcOrd="0" destOrd="0" presId="urn:microsoft.com/office/officeart/2005/8/layout/cycle5"/>
    <dgm:cxn modelId="{83E4B5FD-1924-4430-8589-FFB22D4B7CB1}" srcId="{BCB3ECFB-8E9B-4736-9E4E-BD343A43AF51}" destId="{9305FF8F-FD3D-4A82-A8F5-B4CE67152788}" srcOrd="4" destOrd="0" parTransId="{56FB010F-1E97-4791-B1CF-C0D0119C532D}" sibTransId="{E76E9AC2-0E61-478B-AD21-02CF8B7A827F}"/>
    <dgm:cxn modelId="{9875BFD9-8D95-4069-A622-95744F15F6E4}" type="presOf" srcId="{E76E9AC2-0E61-478B-AD21-02CF8B7A827F}" destId="{6A4C17C4-97EB-4047-B692-4440F546625B}" srcOrd="0" destOrd="0" presId="urn:microsoft.com/office/officeart/2005/8/layout/cycle5"/>
    <dgm:cxn modelId="{6770C593-1ED9-4B9B-BB86-40C69D3441C8}" type="presOf" srcId="{E5E43FE4-DB88-4522-BFFE-7A589515E539}" destId="{39C2EFCF-2525-466F-90C6-AFD1120A35C1}" srcOrd="0" destOrd="0" presId="urn:microsoft.com/office/officeart/2005/8/layout/cycle5"/>
    <dgm:cxn modelId="{FE6005BE-B40F-4C32-8079-2B1E33AA2293}" type="presOf" srcId="{3B1751A9-24D7-42E0-838A-19B1E220F848}" destId="{AF1B829A-7189-4028-8994-29C2C711CF57}" srcOrd="0" destOrd="0" presId="urn:microsoft.com/office/officeart/2005/8/layout/cycle5"/>
    <dgm:cxn modelId="{E076BBE1-D2EB-4E6B-B9EB-3879E2340E6F}" type="presOf" srcId="{69895366-0B4C-4C13-BB5B-F1320FBABC07}" destId="{F8FB9F79-F61C-40DD-8256-9B50F2F02C3A}" srcOrd="0" destOrd="0" presId="urn:microsoft.com/office/officeart/2005/8/layout/cycle5"/>
    <dgm:cxn modelId="{ECD7A474-8758-4612-AB38-8F69EE882CA1}" type="presOf" srcId="{BCB3ECFB-8E9B-4736-9E4E-BD343A43AF51}" destId="{7B5156C6-816C-47EB-8EF3-1279EA09E49C}" srcOrd="0" destOrd="0" presId="urn:microsoft.com/office/officeart/2005/8/layout/cycle5"/>
    <dgm:cxn modelId="{29610727-5FC9-4CDB-9C06-D8F6A561CC6F}" type="presOf" srcId="{C0C850E6-5FC2-48A7-900F-23C943FC2765}" destId="{E0DDA8DA-4C22-412B-B021-3D7AD4BF2970}" srcOrd="0" destOrd="0" presId="urn:microsoft.com/office/officeart/2005/8/layout/cycle5"/>
    <dgm:cxn modelId="{C282F680-01D0-43C9-9F10-07758C6BC0BC}" type="presOf" srcId="{EC454C44-E38B-476F-9F8F-E2A44DC5A65F}" destId="{1F477F1E-4D1B-470B-8213-957946E8B4E9}" srcOrd="0" destOrd="0" presId="urn:microsoft.com/office/officeart/2005/8/layout/cycle5"/>
    <dgm:cxn modelId="{BB931C09-4989-4B1D-A7DD-3A0A7BFB70EF}" type="presOf" srcId="{0247B4BB-69CA-4086-812A-BC2DF77786DE}" destId="{8EE74164-098F-490C-9191-5C1C724F29A5}" srcOrd="0" destOrd="0" presId="urn:microsoft.com/office/officeart/2005/8/layout/cycle5"/>
    <dgm:cxn modelId="{FAECA0DC-54C0-4EAE-9C37-4A8DA0FFE5A4}" type="presOf" srcId="{9305FF8F-FD3D-4A82-A8F5-B4CE67152788}" destId="{DA6C87D0-5E5A-4E30-96CB-6CA71CB8FB74}" srcOrd="0" destOrd="0" presId="urn:microsoft.com/office/officeart/2005/8/layout/cycle5"/>
    <dgm:cxn modelId="{4D7400B7-CFA8-4F35-8225-64CD636B85F4}" type="presParOf" srcId="{7B5156C6-816C-47EB-8EF3-1279EA09E49C}" destId="{3B44D72E-76A2-40BC-8935-38CF6722B0E6}" srcOrd="0" destOrd="0" presId="urn:microsoft.com/office/officeart/2005/8/layout/cycle5"/>
    <dgm:cxn modelId="{70D900F3-05EE-43F3-BF40-13DE438BA0EF}" type="presParOf" srcId="{7B5156C6-816C-47EB-8EF3-1279EA09E49C}" destId="{E14E22B8-989A-410A-AA79-368A7F3B2EAD}" srcOrd="1" destOrd="0" presId="urn:microsoft.com/office/officeart/2005/8/layout/cycle5"/>
    <dgm:cxn modelId="{CB056A1F-6508-4F9F-A19A-09C0433EC6EE}" type="presParOf" srcId="{7B5156C6-816C-47EB-8EF3-1279EA09E49C}" destId="{E0DDA8DA-4C22-412B-B021-3D7AD4BF2970}" srcOrd="2" destOrd="0" presId="urn:microsoft.com/office/officeart/2005/8/layout/cycle5"/>
    <dgm:cxn modelId="{B244AA4A-4135-4CC5-AD93-18FFABBA09C8}" type="presParOf" srcId="{7B5156C6-816C-47EB-8EF3-1279EA09E49C}" destId="{39C2EFCF-2525-466F-90C6-AFD1120A35C1}" srcOrd="3" destOrd="0" presId="urn:microsoft.com/office/officeart/2005/8/layout/cycle5"/>
    <dgm:cxn modelId="{63B74803-2A6E-46EE-8410-2E8107B2ABD5}" type="presParOf" srcId="{7B5156C6-816C-47EB-8EF3-1279EA09E49C}" destId="{4574F5C8-E38C-46CC-A809-C116B3F42FBE}" srcOrd="4" destOrd="0" presId="urn:microsoft.com/office/officeart/2005/8/layout/cycle5"/>
    <dgm:cxn modelId="{C40E5736-BE4D-40E5-987D-983D72857A96}" type="presParOf" srcId="{7B5156C6-816C-47EB-8EF3-1279EA09E49C}" destId="{1F477F1E-4D1B-470B-8213-957946E8B4E9}" srcOrd="5" destOrd="0" presId="urn:microsoft.com/office/officeart/2005/8/layout/cycle5"/>
    <dgm:cxn modelId="{0ADC0AD7-8775-4B6B-AB61-45A18A05826A}" type="presParOf" srcId="{7B5156C6-816C-47EB-8EF3-1279EA09E49C}" destId="{F8FB9F79-F61C-40DD-8256-9B50F2F02C3A}" srcOrd="6" destOrd="0" presId="urn:microsoft.com/office/officeart/2005/8/layout/cycle5"/>
    <dgm:cxn modelId="{AF76CFD4-7DA4-4AE3-9FD6-E3BB9DABA065}" type="presParOf" srcId="{7B5156C6-816C-47EB-8EF3-1279EA09E49C}" destId="{6267A4B4-386C-4448-ACE8-A0C13B4F4CAD}" srcOrd="7" destOrd="0" presId="urn:microsoft.com/office/officeart/2005/8/layout/cycle5"/>
    <dgm:cxn modelId="{B4BD163A-0D07-4EFE-B15E-87DEEB166F9B}" type="presParOf" srcId="{7B5156C6-816C-47EB-8EF3-1279EA09E49C}" destId="{98F488D3-2CD7-46CF-AC9D-26A907421853}" srcOrd="8" destOrd="0" presId="urn:microsoft.com/office/officeart/2005/8/layout/cycle5"/>
    <dgm:cxn modelId="{B24AFF2F-540C-45CA-93D6-F09CB0934E1A}" type="presParOf" srcId="{7B5156C6-816C-47EB-8EF3-1279EA09E49C}" destId="{8EE74164-098F-490C-9191-5C1C724F29A5}" srcOrd="9" destOrd="0" presId="urn:microsoft.com/office/officeart/2005/8/layout/cycle5"/>
    <dgm:cxn modelId="{0E74AE58-060B-4989-ACA9-A90B912E4494}" type="presParOf" srcId="{7B5156C6-816C-47EB-8EF3-1279EA09E49C}" destId="{932FB753-1A49-4F64-B04D-A7E19DC13C3C}" srcOrd="10" destOrd="0" presId="urn:microsoft.com/office/officeart/2005/8/layout/cycle5"/>
    <dgm:cxn modelId="{49D079B5-0F93-494E-9718-CA3BCEA789DF}" type="presParOf" srcId="{7B5156C6-816C-47EB-8EF3-1279EA09E49C}" destId="{AF1B829A-7189-4028-8994-29C2C711CF57}" srcOrd="11" destOrd="0" presId="urn:microsoft.com/office/officeart/2005/8/layout/cycle5"/>
    <dgm:cxn modelId="{7C01D1D4-C03A-450B-8236-FA52F1041D28}" type="presParOf" srcId="{7B5156C6-816C-47EB-8EF3-1279EA09E49C}" destId="{DA6C87D0-5E5A-4E30-96CB-6CA71CB8FB74}" srcOrd="12" destOrd="0" presId="urn:microsoft.com/office/officeart/2005/8/layout/cycle5"/>
    <dgm:cxn modelId="{785CE766-2A4A-4E63-B11F-A910E4A39659}" type="presParOf" srcId="{7B5156C6-816C-47EB-8EF3-1279EA09E49C}" destId="{66E2A0A5-A5C8-4FA3-A0F0-07AC5B83CC28}" srcOrd="13" destOrd="0" presId="urn:microsoft.com/office/officeart/2005/8/layout/cycle5"/>
    <dgm:cxn modelId="{49CF80BF-0AA8-49CF-9CA2-C743F80526FD}" type="presParOf" srcId="{7B5156C6-816C-47EB-8EF3-1279EA09E49C}" destId="{6A4C17C4-97EB-4047-B692-4440F546625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181E8-41D8-4B6B-91DE-A2DDBB08B48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B8068D-E3F0-4868-B025-8FA653799E55}">
      <dgm:prSet custT="1"/>
      <dgm:spPr>
        <a:solidFill>
          <a:srgbClr val="002060">
            <a:alpha val="50000"/>
          </a:srgbClr>
        </a:solidFill>
        <a:ln>
          <a:solidFill>
            <a:srgbClr val="002060"/>
          </a:solidFill>
        </a:ln>
      </dgm:spPr>
      <dgm:t>
        <a:bodyPr/>
        <a:lstStyle/>
        <a:p>
          <a:pPr algn="just" rtl="0"/>
          <a:r>
            <a:rPr lang="es-ES" sz="1200" b="1" dirty="0" smtClean="0">
              <a:solidFill>
                <a:srgbClr val="002060"/>
              </a:solidFill>
            </a:rPr>
            <a:t>“Art. 143.-Actividad financiera.-Para efectos de este Código son las operaciones y servicios que están vinculados con flujos o riesgos financieros; y que, se realiza de forma habitual, por las entidades que conforman el sistema financiero, (…)”</a:t>
          </a:r>
          <a:endParaRPr lang="es-EC" sz="1200" b="1" dirty="0">
            <a:solidFill>
              <a:srgbClr val="002060"/>
            </a:solidFill>
          </a:endParaRPr>
        </a:p>
      </dgm:t>
    </dgm:pt>
    <dgm:pt modelId="{D385EF23-D927-49DA-8C2C-740A50BDC6FC}" type="parTrans" cxnId="{40CF91E1-C08D-4449-858A-F62CFD99112C}">
      <dgm:prSet/>
      <dgm:spPr/>
      <dgm:t>
        <a:bodyPr/>
        <a:lstStyle/>
        <a:p>
          <a:endParaRPr lang="es-EC"/>
        </a:p>
      </dgm:t>
    </dgm:pt>
    <dgm:pt modelId="{DF921CEB-51F1-407F-AF69-535B9A56292F}" type="sibTrans" cxnId="{40CF91E1-C08D-4449-858A-F62CFD99112C}">
      <dgm:prSet/>
      <dgm:spPr/>
      <dgm:t>
        <a:bodyPr/>
        <a:lstStyle/>
        <a:p>
          <a:endParaRPr lang="es-EC"/>
        </a:p>
      </dgm:t>
    </dgm:pt>
    <dgm:pt modelId="{5C8EE356-12D9-4D01-BAA9-DB293A8C3B98}" type="pres">
      <dgm:prSet presAssocID="{B1C181E8-41D8-4B6B-91DE-A2DDBB08B4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C741C4-6D66-45C6-865E-370E32248A05}" type="pres">
      <dgm:prSet presAssocID="{24B8068D-E3F0-4868-B025-8FA653799E55}" presName="node" presStyleLbl="node1" presStyleIdx="0" presStyleCnt="1" custRadScaleRad="99643" custRadScaleInc="30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CF91E1-C08D-4449-858A-F62CFD99112C}" srcId="{B1C181E8-41D8-4B6B-91DE-A2DDBB08B481}" destId="{24B8068D-E3F0-4868-B025-8FA653799E55}" srcOrd="0" destOrd="0" parTransId="{D385EF23-D927-49DA-8C2C-740A50BDC6FC}" sibTransId="{DF921CEB-51F1-407F-AF69-535B9A56292F}"/>
    <dgm:cxn modelId="{4D51AA72-F0FA-4BEB-81D6-9B04B2C678C6}" type="presOf" srcId="{24B8068D-E3F0-4868-B025-8FA653799E55}" destId="{F6C741C4-6D66-45C6-865E-370E32248A05}" srcOrd="0" destOrd="0" presId="urn:microsoft.com/office/officeart/2005/8/layout/cycle7"/>
    <dgm:cxn modelId="{F2C4CB64-7AFD-42F5-8B4E-E429109D7AA0}" type="presOf" srcId="{B1C181E8-41D8-4B6B-91DE-A2DDBB08B481}" destId="{5C8EE356-12D9-4D01-BAA9-DB293A8C3B98}" srcOrd="0" destOrd="0" presId="urn:microsoft.com/office/officeart/2005/8/layout/cycle7"/>
    <dgm:cxn modelId="{74A5AF81-3E9C-4292-97F7-E4B930B302BD}" type="presParOf" srcId="{5C8EE356-12D9-4D01-BAA9-DB293A8C3B98}" destId="{F6C741C4-6D66-45C6-865E-370E32248A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BF8B2-1E72-436D-B8D2-3D4B2E3A9D7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9C3B92D-8172-4985-9AF5-5B0DF5E2D5D5}">
      <dgm:prSet custT="1"/>
      <dgm:spPr>
        <a:solidFill>
          <a:srgbClr val="002060">
            <a:alpha val="50000"/>
          </a:srgbClr>
        </a:solidFill>
        <a:ln>
          <a:solidFill>
            <a:srgbClr val="002060"/>
          </a:solidFill>
        </a:ln>
      </dgm:spPr>
      <dgm:t>
        <a:bodyPr/>
        <a:lstStyle/>
        <a:p>
          <a:pPr algn="just" rtl="0"/>
          <a:r>
            <a:rPr lang="es-ES" sz="1200" b="1" dirty="0" smtClean="0">
              <a:solidFill>
                <a:srgbClr val="002060"/>
              </a:solidFill>
            </a:rPr>
            <a:t>“Art. 144.-Autorización. La Superintendencia de Bancos y la Superintendencia de Economía Popular y Solidaria, en el ámbito de sus respectivas competencias, autorizarán a las entidades del sistema financiero nacional el ejercicio de actividades financieras (…).</a:t>
          </a:r>
          <a:endParaRPr lang="es-EC" sz="1200" b="1" dirty="0">
            <a:solidFill>
              <a:srgbClr val="002060"/>
            </a:solidFill>
          </a:endParaRPr>
        </a:p>
      </dgm:t>
    </dgm:pt>
    <dgm:pt modelId="{E047D5AB-9591-473F-8F1F-AEF25E6E6F36}" type="parTrans" cxnId="{9CC8D5E8-DCC9-4618-84C6-60F5432CFB3A}">
      <dgm:prSet/>
      <dgm:spPr/>
      <dgm:t>
        <a:bodyPr/>
        <a:lstStyle/>
        <a:p>
          <a:endParaRPr lang="es-EC"/>
        </a:p>
      </dgm:t>
    </dgm:pt>
    <dgm:pt modelId="{C49E070E-3CCF-4539-8C6B-09C863BE4FFB}" type="sibTrans" cxnId="{9CC8D5E8-DCC9-4618-84C6-60F5432CFB3A}">
      <dgm:prSet/>
      <dgm:spPr/>
      <dgm:t>
        <a:bodyPr/>
        <a:lstStyle/>
        <a:p>
          <a:endParaRPr lang="es-EC"/>
        </a:p>
      </dgm:t>
    </dgm:pt>
    <dgm:pt modelId="{D99AEEBB-D0BD-461B-96E4-C27F5444DDE6}" type="pres">
      <dgm:prSet presAssocID="{A24BF8B2-1E72-436D-B8D2-3D4B2E3A9D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1E8679-16A2-4D07-8057-9C2436C8F24B}" type="pres">
      <dgm:prSet presAssocID="{19C3B92D-8172-4985-9AF5-5B0DF5E2D5D5}" presName="node" presStyleLbl="node1" presStyleIdx="0" presStyleCnt="1" custRadScaleRad="130311" custRadScaleInc="29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8BB193-EDC9-41A7-A159-83CB7A1C4937}" type="presOf" srcId="{A24BF8B2-1E72-436D-B8D2-3D4B2E3A9D7C}" destId="{D99AEEBB-D0BD-461B-96E4-C27F5444DDE6}" srcOrd="0" destOrd="0" presId="urn:microsoft.com/office/officeart/2005/8/layout/cycle7"/>
    <dgm:cxn modelId="{9CC8D5E8-DCC9-4618-84C6-60F5432CFB3A}" srcId="{A24BF8B2-1E72-436D-B8D2-3D4B2E3A9D7C}" destId="{19C3B92D-8172-4985-9AF5-5B0DF5E2D5D5}" srcOrd="0" destOrd="0" parTransId="{E047D5AB-9591-473F-8F1F-AEF25E6E6F36}" sibTransId="{C49E070E-3CCF-4539-8C6B-09C863BE4FFB}"/>
    <dgm:cxn modelId="{C457EEFA-A91A-4045-9B24-68B70BAAE5C1}" type="presOf" srcId="{19C3B92D-8172-4985-9AF5-5B0DF5E2D5D5}" destId="{601E8679-16A2-4D07-8057-9C2436C8F24B}" srcOrd="0" destOrd="0" presId="urn:microsoft.com/office/officeart/2005/8/layout/cycle7"/>
    <dgm:cxn modelId="{7F1F031F-7FEB-4966-9C81-3871D2BB2D37}" type="presParOf" srcId="{D99AEEBB-D0BD-461B-96E4-C27F5444DDE6}" destId="{601E8679-16A2-4D07-8057-9C2436C8F2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A2214-D3C2-4D34-8373-E396537626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349BD6B-8E26-4821-B36E-AB0D263AA41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es-ES" sz="1400" b="1" dirty="0" smtClean="0">
              <a:solidFill>
                <a:srgbClr val="002060"/>
              </a:solidFill>
            </a:rPr>
            <a:t>La DISPOSICIÓN TRANSITORIA SEGUNDA de la resolución mediante la cual se aprobó el Estatuto Social de las entidades del SFPS, establece: Las actividades y operaciones no detalladas en el artículo 2 de esta resolución, y que hayan sido previamente autorizadas con el respectivo acto administrativo, podrán seguir prestándose hasta la emisión de una nueva resolución por parte de la Superintendencia de Economía Popular y Solidaria, conforme al procedimiento que este Organismo de Control disponga para el efecto.</a:t>
          </a:r>
          <a:endParaRPr lang="es-EC" sz="1400" b="1" dirty="0">
            <a:solidFill>
              <a:srgbClr val="002060"/>
            </a:solidFill>
          </a:endParaRPr>
        </a:p>
      </dgm:t>
    </dgm:pt>
    <dgm:pt modelId="{41D76F06-52F4-4606-8D7E-2C0CAB32F79E}" type="parTrans" cxnId="{D300B37C-1E4A-4F2E-90A7-25374F00CFA5}">
      <dgm:prSet/>
      <dgm:spPr/>
      <dgm:t>
        <a:bodyPr/>
        <a:lstStyle/>
        <a:p>
          <a:endParaRPr lang="es-EC"/>
        </a:p>
      </dgm:t>
    </dgm:pt>
    <dgm:pt modelId="{15679EEA-CD84-4E95-A16F-E44A995C89D4}" type="sibTrans" cxnId="{D300B37C-1E4A-4F2E-90A7-25374F00CFA5}">
      <dgm:prSet/>
      <dgm:spPr/>
      <dgm:t>
        <a:bodyPr/>
        <a:lstStyle/>
        <a:p>
          <a:endParaRPr lang="es-EC"/>
        </a:p>
      </dgm:t>
    </dgm:pt>
    <dgm:pt modelId="{59B3A4DB-CF9F-431B-9242-90F9AA741090}" type="pres">
      <dgm:prSet presAssocID="{A6EA2214-D3C2-4D34-8373-E39653762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80BC0B-78D1-4D8C-AC46-6FF7FCC809BD}" type="pres">
      <dgm:prSet presAssocID="{4349BD6B-8E26-4821-B36E-AB0D263AA4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483B9C-1B49-496B-80CC-E7FF54863B75}" type="presOf" srcId="{4349BD6B-8E26-4821-B36E-AB0D263AA415}" destId="{3780BC0B-78D1-4D8C-AC46-6FF7FCC809BD}" srcOrd="0" destOrd="0" presId="urn:microsoft.com/office/officeart/2005/8/layout/vList2"/>
    <dgm:cxn modelId="{D300B37C-1E4A-4F2E-90A7-25374F00CFA5}" srcId="{A6EA2214-D3C2-4D34-8373-E396537626AA}" destId="{4349BD6B-8E26-4821-B36E-AB0D263AA415}" srcOrd="0" destOrd="0" parTransId="{41D76F06-52F4-4606-8D7E-2C0CAB32F79E}" sibTransId="{15679EEA-CD84-4E95-A16F-E44A995C89D4}"/>
    <dgm:cxn modelId="{5F9BDF5A-803D-4557-A3A0-53A849495BE8}" type="presOf" srcId="{A6EA2214-D3C2-4D34-8373-E396537626AA}" destId="{59B3A4DB-CF9F-431B-9242-90F9AA741090}" srcOrd="0" destOrd="0" presId="urn:microsoft.com/office/officeart/2005/8/layout/vList2"/>
    <dgm:cxn modelId="{75891497-61DF-4228-B98E-E2D060BB7792}" type="presParOf" srcId="{59B3A4DB-CF9F-431B-9242-90F9AA741090}" destId="{3780BC0B-78D1-4D8C-AC46-6FF7FCC809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82007-34A3-6345-9715-2240829957F7}" type="doc">
      <dgm:prSet loTypeId="urn:microsoft.com/office/officeart/2008/layout/VerticalCurvedList" loCatId="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ACCDFE1-78FA-884F-ACF9-F814A7DDE72C}">
      <dgm:prSet phldrT="[Text]"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+mn-lt"/>
            </a:rPr>
            <a:t>Ingreso y envío de actividades financieras y no financieras a través de los medios establecidos por la SEPS</a:t>
          </a:r>
          <a:r>
            <a:rPr lang="es-MX" sz="1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.</a:t>
          </a:r>
          <a:endParaRPr lang="en-US" sz="1800" b="1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C3274496-241D-B649-AD67-5F52C038FE16}" type="parTrans" cxnId="{A586358C-587A-E04A-8670-ECA8177CED98}">
      <dgm:prSet/>
      <dgm:spPr/>
      <dgm:t>
        <a:bodyPr/>
        <a:lstStyle/>
        <a:p>
          <a:endParaRPr lang="en-US" sz="1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72614ADC-AE19-BA42-A7B8-BB0CFA8A9A8E}" type="sibTrans" cxnId="{A586358C-587A-E04A-8670-ECA8177CED98}">
      <dgm:prSet/>
      <dgm:spPr/>
      <dgm:t>
        <a:bodyPr/>
        <a:lstStyle/>
        <a:p>
          <a:endParaRPr lang="en-US" sz="1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C58A4F81-2990-1E4C-8420-2FF14787BC8B}">
      <dgm:prSet phldrT="[Text]" custT="1"/>
      <dgm:spPr/>
      <dgm:t>
        <a:bodyPr/>
        <a:lstStyle/>
        <a:p>
          <a:r>
            <a:rPr lang="es-MX" sz="1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Revisión de actividades financieras y no financieras enviadas por la entidad</a:t>
          </a:r>
          <a:r>
            <a:rPr lang="es-EC" sz="1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.</a:t>
          </a:r>
          <a:endParaRPr lang="es-MX" sz="1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B0CEABF5-4F8D-B84E-9323-D691AD3D7D6E}" type="parTrans" cxnId="{6DD062DC-5837-B242-B752-1535F196869E}">
      <dgm:prSet/>
      <dgm:spPr/>
      <dgm:t>
        <a:bodyPr/>
        <a:lstStyle/>
        <a:p>
          <a:endParaRPr lang="en-US" sz="1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C3900C66-78BB-F04E-8C1F-FC7D4071916A}" type="sibTrans" cxnId="{6DD062DC-5837-B242-B752-1535F196869E}">
      <dgm:prSet/>
      <dgm:spPr/>
      <dgm:t>
        <a:bodyPr/>
        <a:lstStyle/>
        <a:p>
          <a:endParaRPr lang="en-US" sz="1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5459E757-07F2-6E42-AE41-8EE8FE61D762}">
      <dgm:prSet phldrT="[Text]" custT="1"/>
      <dgm:spPr/>
      <dgm:t>
        <a:bodyPr/>
        <a:lstStyle/>
        <a:p>
          <a:r>
            <a:rPr lang="es-MX" sz="1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Notificación de resultados de la revisión de AF y NF, a través del sistema RAFNF.</a:t>
          </a:r>
          <a:endParaRPr lang="es-ES" sz="1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72D1A9E0-B12D-F44E-8F21-588EE2B99FD4}" type="parTrans" cxnId="{516A821D-9DBB-C146-92B7-3E8E69D265BA}">
      <dgm:prSet/>
      <dgm:spPr/>
      <dgm:t>
        <a:bodyPr/>
        <a:lstStyle/>
        <a:p>
          <a:endParaRPr lang="en-US" sz="1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5D772456-C012-D04E-8CB9-2022D7C5A196}" type="sibTrans" cxnId="{516A821D-9DBB-C146-92B7-3E8E69D265BA}">
      <dgm:prSet/>
      <dgm:spPr/>
      <dgm:t>
        <a:bodyPr/>
        <a:lstStyle/>
        <a:p>
          <a:endParaRPr lang="en-US" sz="1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D64517CD-62E1-D446-83F4-798D9B6FA756}" type="pres">
      <dgm:prSet presAssocID="{42282007-34A3-6345-9715-2240829957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2CED608-95D9-6F4D-A758-29360E40B588}" type="pres">
      <dgm:prSet presAssocID="{42282007-34A3-6345-9715-2240829957F7}" presName="Name1" presStyleCnt="0"/>
      <dgm:spPr/>
    </dgm:pt>
    <dgm:pt modelId="{93CE42CA-AF39-A249-856E-40F3A7AD9E2A}" type="pres">
      <dgm:prSet presAssocID="{42282007-34A3-6345-9715-2240829957F7}" presName="cycle" presStyleCnt="0"/>
      <dgm:spPr/>
    </dgm:pt>
    <dgm:pt modelId="{43D07352-3EEB-DA4C-9DBB-7EE232C61586}" type="pres">
      <dgm:prSet presAssocID="{42282007-34A3-6345-9715-2240829957F7}" presName="srcNode" presStyleLbl="node1" presStyleIdx="0" presStyleCnt="3"/>
      <dgm:spPr/>
    </dgm:pt>
    <dgm:pt modelId="{E99EAAE0-BDA0-CB47-BC89-19F475A71CC1}" type="pres">
      <dgm:prSet presAssocID="{42282007-34A3-6345-9715-2240829957F7}" presName="conn" presStyleLbl="parChTrans1D2" presStyleIdx="0" presStyleCnt="1"/>
      <dgm:spPr/>
      <dgm:t>
        <a:bodyPr/>
        <a:lstStyle/>
        <a:p>
          <a:endParaRPr lang="es-EC"/>
        </a:p>
      </dgm:t>
    </dgm:pt>
    <dgm:pt modelId="{F38180BB-0AAF-8244-B0D2-D0D027125EFD}" type="pres">
      <dgm:prSet presAssocID="{42282007-34A3-6345-9715-2240829957F7}" presName="extraNode" presStyleLbl="node1" presStyleIdx="0" presStyleCnt="3"/>
      <dgm:spPr/>
    </dgm:pt>
    <dgm:pt modelId="{751B4D41-01E5-6648-9DE2-B155C25E0F34}" type="pres">
      <dgm:prSet presAssocID="{42282007-34A3-6345-9715-2240829957F7}" presName="dstNode" presStyleLbl="node1" presStyleIdx="0" presStyleCnt="3"/>
      <dgm:spPr/>
    </dgm:pt>
    <dgm:pt modelId="{FC02C44D-0813-4448-A791-9D46CE82BAE2}" type="pres">
      <dgm:prSet presAssocID="{6ACCDFE1-78FA-884F-ACF9-F814A7DDE72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9EE44E-B39D-8342-91D6-60D6ED21424D}" type="pres">
      <dgm:prSet presAssocID="{6ACCDFE1-78FA-884F-ACF9-F814A7DDE72C}" presName="accent_1" presStyleCnt="0"/>
      <dgm:spPr/>
    </dgm:pt>
    <dgm:pt modelId="{BEEE08CC-01D5-6444-815D-9BBC472ECB5D}" type="pres">
      <dgm:prSet presAssocID="{6ACCDFE1-78FA-884F-ACF9-F814A7DDE72C}" presName="accentRepeatNode" presStyleLbl="solidFgAcc1" presStyleIdx="0" presStyleCnt="3"/>
      <dgm:spPr/>
    </dgm:pt>
    <dgm:pt modelId="{71679702-82AE-A944-BFC1-82475BEF6D7C}" type="pres">
      <dgm:prSet presAssocID="{C58A4F81-2990-1E4C-8420-2FF14787BC8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97635-771F-574C-AD03-40D01347E04B}" type="pres">
      <dgm:prSet presAssocID="{C58A4F81-2990-1E4C-8420-2FF14787BC8B}" presName="accent_2" presStyleCnt="0"/>
      <dgm:spPr/>
    </dgm:pt>
    <dgm:pt modelId="{7EB8A87B-91C0-ED4A-9487-4EA420B6B9EF}" type="pres">
      <dgm:prSet presAssocID="{C58A4F81-2990-1E4C-8420-2FF14787BC8B}" presName="accentRepeatNode" presStyleLbl="solidFgAcc1" presStyleIdx="1" presStyleCnt="3"/>
      <dgm:spPr/>
    </dgm:pt>
    <dgm:pt modelId="{13EB1F2E-16FF-B84A-9F83-4DEC3D1FB60F}" type="pres">
      <dgm:prSet presAssocID="{5459E757-07F2-6E42-AE41-8EE8FE61D76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4B0316-9425-B14C-9841-26B817BC6985}" type="pres">
      <dgm:prSet presAssocID="{5459E757-07F2-6E42-AE41-8EE8FE61D762}" presName="accent_3" presStyleCnt="0"/>
      <dgm:spPr/>
    </dgm:pt>
    <dgm:pt modelId="{67A764FC-4EC3-384A-B940-52128A743424}" type="pres">
      <dgm:prSet presAssocID="{5459E757-07F2-6E42-AE41-8EE8FE61D762}" presName="accentRepeatNode" presStyleLbl="solidFgAcc1" presStyleIdx="2" presStyleCnt="3"/>
      <dgm:spPr/>
    </dgm:pt>
  </dgm:ptLst>
  <dgm:cxnLst>
    <dgm:cxn modelId="{1DCF38AA-536B-42ED-9A03-D01384AE1F27}" type="presOf" srcId="{72614ADC-AE19-BA42-A7B8-BB0CFA8A9A8E}" destId="{E99EAAE0-BDA0-CB47-BC89-19F475A71CC1}" srcOrd="0" destOrd="0" presId="urn:microsoft.com/office/officeart/2008/layout/VerticalCurvedList"/>
    <dgm:cxn modelId="{53D094B7-A1C9-4540-A97D-69B08F7E7071}" type="presOf" srcId="{C58A4F81-2990-1E4C-8420-2FF14787BC8B}" destId="{71679702-82AE-A944-BFC1-82475BEF6D7C}" srcOrd="0" destOrd="0" presId="urn:microsoft.com/office/officeart/2008/layout/VerticalCurvedList"/>
    <dgm:cxn modelId="{0EFE0543-0406-45EE-B15F-9EC597987048}" type="presOf" srcId="{42282007-34A3-6345-9715-2240829957F7}" destId="{D64517CD-62E1-D446-83F4-798D9B6FA756}" srcOrd="0" destOrd="0" presId="urn:microsoft.com/office/officeart/2008/layout/VerticalCurvedList"/>
    <dgm:cxn modelId="{FF393D8F-FA93-4D8F-BF67-6322AD8D5851}" type="presOf" srcId="{6ACCDFE1-78FA-884F-ACF9-F814A7DDE72C}" destId="{FC02C44D-0813-4448-A791-9D46CE82BAE2}" srcOrd="0" destOrd="0" presId="urn:microsoft.com/office/officeart/2008/layout/VerticalCurvedList"/>
    <dgm:cxn modelId="{516A821D-9DBB-C146-92B7-3E8E69D265BA}" srcId="{42282007-34A3-6345-9715-2240829957F7}" destId="{5459E757-07F2-6E42-AE41-8EE8FE61D762}" srcOrd="2" destOrd="0" parTransId="{72D1A9E0-B12D-F44E-8F21-588EE2B99FD4}" sibTransId="{5D772456-C012-D04E-8CB9-2022D7C5A196}"/>
    <dgm:cxn modelId="{A586358C-587A-E04A-8670-ECA8177CED98}" srcId="{42282007-34A3-6345-9715-2240829957F7}" destId="{6ACCDFE1-78FA-884F-ACF9-F814A7DDE72C}" srcOrd="0" destOrd="0" parTransId="{C3274496-241D-B649-AD67-5F52C038FE16}" sibTransId="{72614ADC-AE19-BA42-A7B8-BB0CFA8A9A8E}"/>
    <dgm:cxn modelId="{6DD062DC-5837-B242-B752-1535F196869E}" srcId="{42282007-34A3-6345-9715-2240829957F7}" destId="{C58A4F81-2990-1E4C-8420-2FF14787BC8B}" srcOrd="1" destOrd="0" parTransId="{B0CEABF5-4F8D-B84E-9323-D691AD3D7D6E}" sibTransId="{C3900C66-78BB-F04E-8C1F-FC7D4071916A}"/>
    <dgm:cxn modelId="{22E143EB-C132-4B4F-ACDE-96F2846EC61F}" type="presOf" srcId="{5459E757-07F2-6E42-AE41-8EE8FE61D762}" destId="{13EB1F2E-16FF-B84A-9F83-4DEC3D1FB60F}" srcOrd="0" destOrd="0" presId="urn:microsoft.com/office/officeart/2008/layout/VerticalCurvedList"/>
    <dgm:cxn modelId="{56C5655B-AD1B-46BC-8963-F23DF62C8DC8}" type="presParOf" srcId="{D64517CD-62E1-D446-83F4-798D9B6FA756}" destId="{B2CED608-95D9-6F4D-A758-29360E40B588}" srcOrd="0" destOrd="0" presId="urn:microsoft.com/office/officeart/2008/layout/VerticalCurvedList"/>
    <dgm:cxn modelId="{9FC2C319-769A-492E-8C3E-D487837B8754}" type="presParOf" srcId="{B2CED608-95D9-6F4D-A758-29360E40B588}" destId="{93CE42CA-AF39-A249-856E-40F3A7AD9E2A}" srcOrd="0" destOrd="0" presId="urn:microsoft.com/office/officeart/2008/layout/VerticalCurvedList"/>
    <dgm:cxn modelId="{9BBAB760-3D20-4C5D-BCB3-98D6E8C7C67A}" type="presParOf" srcId="{93CE42CA-AF39-A249-856E-40F3A7AD9E2A}" destId="{43D07352-3EEB-DA4C-9DBB-7EE232C61586}" srcOrd="0" destOrd="0" presId="urn:microsoft.com/office/officeart/2008/layout/VerticalCurvedList"/>
    <dgm:cxn modelId="{5E31B6F4-BB54-4EB9-9B26-D2078AD233F7}" type="presParOf" srcId="{93CE42CA-AF39-A249-856E-40F3A7AD9E2A}" destId="{E99EAAE0-BDA0-CB47-BC89-19F475A71CC1}" srcOrd="1" destOrd="0" presId="urn:microsoft.com/office/officeart/2008/layout/VerticalCurvedList"/>
    <dgm:cxn modelId="{99FBA820-CDCB-44D8-B569-BAF7E74795C3}" type="presParOf" srcId="{93CE42CA-AF39-A249-856E-40F3A7AD9E2A}" destId="{F38180BB-0AAF-8244-B0D2-D0D027125EFD}" srcOrd="2" destOrd="0" presId="urn:microsoft.com/office/officeart/2008/layout/VerticalCurvedList"/>
    <dgm:cxn modelId="{224AAC11-125B-43FB-8715-1D9C59DD4BF4}" type="presParOf" srcId="{93CE42CA-AF39-A249-856E-40F3A7AD9E2A}" destId="{751B4D41-01E5-6648-9DE2-B155C25E0F34}" srcOrd="3" destOrd="0" presId="urn:microsoft.com/office/officeart/2008/layout/VerticalCurvedList"/>
    <dgm:cxn modelId="{B17A68C7-BD7C-4715-8185-80F2B1A30D5E}" type="presParOf" srcId="{B2CED608-95D9-6F4D-A758-29360E40B588}" destId="{FC02C44D-0813-4448-A791-9D46CE82BAE2}" srcOrd="1" destOrd="0" presId="urn:microsoft.com/office/officeart/2008/layout/VerticalCurvedList"/>
    <dgm:cxn modelId="{9250DE10-D05E-4E3B-B8AD-B815C86B21E5}" type="presParOf" srcId="{B2CED608-95D9-6F4D-A758-29360E40B588}" destId="{F39EE44E-B39D-8342-91D6-60D6ED21424D}" srcOrd="2" destOrd="0" presId="urn:microsoft.com/office/officeart/2008/layout/VerticalCurvedList"/>
    <dgm:cxn modelId="{EFF680DA-D637-4C6A-B0FB-B298F5730454}" type="presParOf" srcId="{F39EE44E-B39D-8342-91D6-60D6ED21424D}" destId="{BEEE08CC-01D5-6444-815D-9BBC472ECB5D}" srcOrd="0" destOrd="0" presId="urn:microsoft.com/office/officeart/2008/layout/VerticalCurvedList"/>
    <dgm:cxn modelId="{3C7F964D-2EE2-40A4-B067-9136E5AE6DED}" type="presParOf" srcId="{B2CED608-95D9-6F4D-A758-29360E40B588}" destId="{71679702-82AE-A944-BFC1-82475BEF6D7C}" srcOrd="3" destOrd="0" presId="urn:microsoft.com/office/officeart/2008/layout/VerticalCurvedList"/>
    <dgm:cxn modelId="{DE55B45F-8D8E-40C7-B589-A8B1AFEAB32A}" type="presParOf" srcId="{B2CED608-95D9-6F4D-A758-29360E40B588}" destId="{BE497635-771F-574C-AD03-40D01347E04B}" srcOrd="4" destOrd="0" presId="urn:microsoft.com/office/officeart/2008/layout/VerticalCurvedList"/>
    <dgm:cxn modelId="{4B105ABF-1620-4970-89F9-0B8CC14B6254}" type="presParOf" srcId="{BE497635-771F-574C-AD03-40D01347E04B}" destId="{7EB8A87B-91C0-ED4A-9487-4EA420B6B9EF}" srcOrd="0" destOrd="0" presId="urn:microsoft.com/office/officeart/2008/layout/VerticalCurvedList"/>
    <dgm:cxn modelId="{3D10DE71-4006-4CB2-9BBA-6E8B4B2EC9D7}" type="presParOf" srcId="{B2CED608-95D9-6F4D-A758-29360E40B588}" destId="{13EB1F2E-16FF-B84A-9F83-4DEC3D1FB60F}" srcOrd="5" destOrd="0" presId="urn:microsoft.com/office/officeart/2008/layout/VerticalCurvedList"/>
    <dgm:cxn modelId="{0C6445A2-58B0-42BA-91D7-E83158AEE5F1}" type="presParOf" srcId="{B2CED608-95D9-6F4D-A758-29360E40B588}" destId="{954B0316-9425-B14C-9841-26B817BC6985}" srcOrd="6" destOrd="0" presId="urn:microsoft.com/office/officeart/2008/layout/VerticalCurvedList"/>
    <dgm:cxn modelId="{B13EA996-5AD5-48B1-99A4-1D49466F58EE}" type="presParOf" srcId="{954B0316-9425-B14C-9841-26B817BC6985}" destId="{67A764FC-4EC3-384A-B940-52128A74342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AE43DE-48D6-4F69-B726-B399AF4EFFA6}" type="doc">
      <dgm:prSet loTypeId="urn:microsoft.com/office/officeart/2005/8/layout/target3" loCatId="relationship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s-EC"/>
        </a:p>
      </dgm:t>
    </dgm:pt>
    <dgm:pt modelId="{D2D120CC-6334-420E-9DD5-47EEE16F3BBC}">
      <dgm:prSet custT="1"/>
      <dgm:spPr/>
      <dgm:t>
        <a:bodyPr/>
        <a:lstStyle/>
        <a:p>
          <a:pPr algn="just" rtl="0"/>
          <a:r>
            <a:rPr lang="es-ES" sz="1200" b="1" dirty="0" smtClean="0">
              <a:solidFill>
                <a:srgbClr val="002060"/>
              </a:solidFill>
            </a:rPr>
            <a:t>Al ser una gestión eventual, la entidad podrá realizar por una sola vez el ingreso y envío de actividades financieras y no financieras, de la misma manera, serán observadas para subsanación por una única vez. </a:t>
          </a:r>
          <a:endParaRPr lang="es-EC" sz="1200" b="1" dirty="0">
            <a:solidFill>
              <a:srgbClr val="002060"/>
            </a:solidFill>
          </a:endParaRPr>
        </a:p>
      </dgm:t>
    </dgm:pt>
    <dgm:pt modelId="{42FA0907-2FB6-4951-A483-55422509DECF}" type="parTrans" cxnId="{6C3E2768-5E04-4AB9-90B0-8544C4EA46C9}">
      <dgm:prSet/>
      <dgm:spPr/>
      <dgm:t>
        <a:bodyPr/>
        <a:lstStyle/>
        <a:p>
          <a:endParaRPr lang="es-EC"/>
        </a:p>
      </dgm:t>
    </dgm:pt>
    <dgm:pt modelId="{9DEAD51E-4461-4E23-8801-8D4F82DD2A98}" type="sibTrans" cxnId="{6C3E2768-5E04-4AB9-90B0-8544C4EA46C9}">
      <dgm:prSet/>
      <dgm:spPr/>
      <dgm:t>
        <a:bodyPr/>
        <a:lstStyle/>
        <a:p>
          <a:endParaRPr lang="es-EC"/>
        </a:p>
      </dgm:t>
    </dgm:pt>
    <dgm:pt modelId="{49DC1572-6A51-4BE7-854E-14C97648BDB3}">
      <dgm:prSet custT="1"/>
      <dgm:spPr/>
      <dgm:t>
        <a:bodyPr/>
        <a:lstStyle/>
        <a:p>
          <a:pPr algn="ctr" rtl="0"/>
          <a:r>
            <a:rPr lang="es-ES" sz="1400" b="1" dirty="0" smtClean="0">
              <a:solidFill>
                <a:srgbClr val="002060"/>
              </a:solidFill>
            </a:rPr>
            <a:t>Los resultados tendrán fines estadísticos y de control. </a:t>
          </a:r>
          <a:endParaRPr lang="es-EC" sz="1400" b="1" dirty="0">
            <a:solidFill>
              <a:srgbClr val="002060"/>
            </a:solidFill>
          </a:endParaRPr>
        </a:p>
      </dgm:t>
    </dgm:pt>
    <dgm:pt modelId="{4A76B62B-092E-4A3B-A8B9-F4F510D627E8}" type="parTrans" cxnId="{C56FB4A1-FE5A-4DBE-A483-92B5024D675D}">
      <dgm:prSet/>
      <dgm:spPr/>
      <dgm:t>
        <a:bodyPr/>
        <a:lstStyle/>
        <a:p>
          <a:endParaRPr lang="es-EC"/>
        </a:p>
      </dgm:t>
    </dgm:pt>
    <dgm:pt modelId="{E979ED94-F0CF-49CD-9C0F-12464355647F}" type="sibTrans" cxnId="{C56FB4A1-FE5A-4DBE-A483-92B5024D675D}">
      <dgm:prSet/>
      <dgm:spPr/>
      <dgm:t>
        <a:bodyPr/>
        <a:lstStyle/>
        <a:p>
          <a:endParaRPr lang="es-EC"/>
        </a:p>
      </dgm:t>
    </dgm:pt>
    <dgm:pt modelId="{F3B791DE-4674-4143-9E52-E08EDD326ADA}" type="pres">
      <dgm:prSet presAssocID="{78AE43DE-48D6-4F69-B726-B399AF4EFF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A09314-6290-4D5C-9521-381D829880AA}" type="pres">
      <dgm:prSet presAssocID="{D2D120CC-6334-420E-9DD5-47EEE16F3BBC}" presName="circle1" presStyleLbl="node1" presStyleIdx="0" presStyleCnt="2"/>
      <dgm:spPr/>
    </dgm:pt>
    <dgm:pt modelId="{3129806E-27BF-4354-A1EE-D67332A9EE4D}" type="pres">
      <dgm:prSet presAssocID="{D2D120CC-6334-420E-9DD5-47EEE16F3BBC}" presName="space" presStyleCnt="0"/>
      <dgm:spPr/>
    </dgm:pt>
    <dgm:pt modelId="{A68B9FF6-2E38-4C95-A561-5BDD95912004}" type="pres">
      <dgm:prSet presAssocID="{D2D120CC-6334-420E-9DD5-47EEE16F3BBC}" presName="rect1" presStyleLbl="alignAcc1" presStyleIdx="0" presStyleCnt="2"/>
      <dgm:spPr/>
      <dgm:t>
        <a:bodyPr/>
        <a:lstStyle/>
        <a:p>
          <a:endParaRPr lang="es-EC"/>
        </a:p>
      </dgm:t>
    </dgm:pt>
    <dgm:pt modelId="{0F13F5FD-2EAE-499B-8567-701F63737523}" type="pres">
      <dgm:prSet presAssocID="{49DC1572-6A51-4BE7-854E-14C97648BDB3}" presName="vertSpace2" presStyleLbl="node1" presStyleIdx="0" presStyleCnt="2"/>
      <dgm:spPr/>
    </dgm:pt>
    <dgm:pt modelId="{4E21215F-B06F-4016-B334-0D46686EC92C}" type="pres">
      <dgm:prSet presAssocID="{49DC1572-6A51-4BE7-854E-14C97648BDB3}" presName="circle2" presStyleLbl="node1" presStyleIdx="1" presStyleCnt="2"/>
      <dgm:spPr/>
    </dgm:pt>
    <dgm:pt modelId="{680B7874-FE30-4358-B1C8-23B05A31ADCE}" type="pres">
      <dgm:prSet presAssocID="{49DC1572-6A51-4BE7-854E-14C97648BDB3}" presName="rect2" presStyleLbl="alignAcc1" presStyleIdx="1" presStyleCnt="2"/>
      <dgm:spPr/>
      <dgm:t>
        <a:bodyPr/>
        <a:lstStyle/>
        <a:p>
          <a:endParaRPr lang="es-EC"/>
        </a:p>
      </dgm:t>
    </dgm:pt>
    <dgm:pt modelId="{D985C78D-4857-4E63-B7BB-45B92CD74616}" type="pres">
      <dgm:prSet presAssocID="{D2D120CC-6334-420E-9DD5-47EEE16F3BB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37F304-918B-48EC-8480-DD79017D8049}" type="pres">
      <dgm:prSet presAssocID="{49DC1572-6A51-4BE7-854E-14C97648BDB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6FB4A1-FE5A-4DBE-A483-92B5024D675D}" srcId="{78AE43DE-48D6-4F69-B726-B399AF4EFFA6}" destId="{49DC1572-6A51-4BE7-854E-14C97648BDB3}" srcOrd="1" destOrd="0" parTransId="{4A76B62B-092E-4A3B-A8B9-F4F510D627E8}" sibTransId="{E979ED94-F0CF-49CD-9C0F-12464355647F}"/>
    <dgm:cxn modelId="{77DC0290-6EAE-46CA-85BD-B037AE072C21}" type="presOf" srcId="{49DC1572-6A51-4BE7-854E-14C97648BDB3}" destId="{680B7874-FE30-4358-B1C8-23B05A31ADCE}" srcOrd="0" destOrd="0" presId="urn:microsoft.com/office/officeart/2005/8/layout/target3"/>
    <dgm:cxn modelId="{AF803275-3CB0-45B8-9253-2D40BB8A5486}" type="presOf" srcId="{D2D120CC-6334-420E-9DD5-47EEE16F3BBC}" destId="{A68B9FF6-2E38-4C95-A561-5BDD95912004}" srcOrd="0" destOrd="0" presId="urn:microsoft.com/office/officeart/2005/8/layout/target3"/>
    <dgm:cxn modelId="{D1879945-0A0B-4F12-B12E-9613F2CFA389}" type="presOf" srcId="{D2D120CC-6334-420E-9DD5-47EEE16F3BBC}" destId="{D985C78D-4857-4E63-B7BB-45B92CD74616}" srcOrd="1" destOrd="0" presId="urn:microsoft.com/office/officeart/2005/8/layout/target3"/>
    <dgm:cxn modelId="{6C3E2768-5E04-4AB9-90B0-8544C4EA46C9}" srcId="{78AE43DE-48D6-4F69-B726-B399AF4EFFA6}" destId="{D2D120CC-6334-420E-9DD5-47EEE16F3BBC}" srcOrd="0" destOrd="0" parTransId="{42FA0907-2FB6-4951-A483-55422509DECF}" sibTransId="{9DEAD51E-4461-4E23-8801-8D4F82DD2A98}"/>
    <dgm:cxn modelId="{15A5C5CD-6D69-4ACC-8B2A-30182B421C56}" type="presOf" srcId="{78AE43DE-48D6-4F69-B726-B399AF4EFFA6}" destId="{F3B791DE-4674-4143-9E52-E08EDD326ADA}" srcOrd="0" destOrd="0" presId="urn:microsoft.com/office/officeart/2005/8/layout/target3"/>
    <dgm:cxn modelId="{753E7EBE-F6AE-4364-B889-6E246E44B278}" type="presOf" srcId="{49DC1572-6A51-4BE7-854E-14C97648BDB3}" destId="{0037F304-918B-48EC-8480-DD79017D8049}" srcOrd="1" destOrd="0" presId="urn:microsoft.com/office/officeart/2005/8/layout/target3"/>
    <dgm:cxn modelId="{FEC95BD8-6440-4DAD-BAFB-C8493977A128}" type="presParOf" srcId="{F3B791DE-4674-4143-9E52-E08EDD326ADA}" destId="{15A09314-6290-4D5C-9521-381D829880AA}" srcOrd="0" destOrd="0" presId="urn:microsoft.com/office/officeart/2005/8/layout/target3"/>
    <dgm:cxn modelId="{7A715E8B-4399-429E-A3A5-8459038FF144}" type="presParOf" srcId="{F3B791DE-4674-4143-9E52-E08EDD326ADA}" destId="{3129806E-27BF-4354-A1EE-D67332A9EE4D}" srcOrd="1" destOrd="0" presId="urn:microsoft.com/office/officeart/2005/8/layout/target3"/>
    <dgm:cxn modelId="{5F41AD42-BF7B-492E-9002-1A08F0CE1694}" type="presParOf" srcId="{F3B791DE-4674-4143-9E52-E08EDD326ADA}" destId="{A68B9FF6-2E38-4C95-A561-5BDD95912004}" srcOrd="2" destOrd="0" presId="urn:microsoft.com/office/officeart/2005/8/layout/target3"/>
    <dgm:cxn modelId="{2CD47749-EFB1-4F6E-8BD1-1A94FDC1E6EC}" type="presParOf" srcId="{F3B791DE-4674-4143-9E52-E08EDD326ADA}" destId="{0F13F5FD-2EAE-499B-8567-701F63737523}" srcOrd="3" destOrd="0" presId="urn:microsoft.com/office/officeart/2005/8/layout/target3"/>
    <dgm:cxn modelId="{4CCDB9F4-1E59-4FE8-93DD-4EADF9A4B2DF}" type="presParOf" srcId="{F3B791DE-4674-4143-9E52-E08EDD326ADA}" destId="{4E21215F-B06F-4016-B334-0D46686EC92C}" srcOrd="4" destOrd="0" presId="urn:microsoft.com/office/officeart/2005/8/layout/target3"/>
    <dgm:cxn modelId="{55D55B3A-3E9A-474D-A097-27D86E97BD25}" type="presParOf" srcId="{F3B791DE-4674-4143-9E52-E08EDD326ADA}" destId="{680B7874-FE30-4358-B1C8-23B05A31ADCE}" srcOrd="5" destOrd="0" presId="urn:microsoft.com/office/officeart/2005/8/layout/target3"/>
    <dgm:cxn modelId="{EB11B854-205D-4FDB-931E-9BEEB42850EB}" type="presParOf" srcId="{F3B791DE-4674-4143-9E52-E08EDD326ADA}" destId="{D985C78D-4857-4E63-B7BB-45B92CD74616}" srcOrd="6" destOrd="0" presId="urn:microsoft.com/office/officeart/2005/8/layout/target3"/>
    <dgm:cxn modelId="{F496ED38-77FB-4E97-A2B0-47FD8A7B6B3B}" type="presParOf" srcId="{F3B791DE-4674-4143-9E52-E08EDD326ADA}" destId="{0037F304-918B-48EC-8480-DD79017D804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08EC1-C407-4023-BCD7-9BA4E55E05B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A261EB-6928-41CD-8C72-EF9EBBECCC08}">
      <dgm:prSet phldrT="[Texto]" custT="1"/>
      <dgm:spPr/>
      <dgm:t>
        <a:bodyPr/>
        <a:lstStyle/>
        <a:p>
          <a:pPr algn="just"/>
          <a:endParaRPr lang="es-EC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8598D85A-3FB6-4D7E-AFC9-9AD45E576F37}" type="parTrans" cxnId="{143F887D-15CE-4C6D-A382-966223AE17F0}">
      <dgm:prSet/>
      <dgm:spPr/>
      <dgm:t>
        <a:bodyPr/>
        <a:lstStyle/>
        <a:p>
          <a:endParaRPr lang="es-EC"/>
        </a:p>
      </dgm:t>
    </dgm:pt>
    <dgm:pt modelId="{8FAF8F12-948D-469C-B1F2-DF9BE00E1572}" type="sibTrans" cxnId="{143F887D-15CE-4C6D-A382-966223AE17F0}">
      <dgm:prSet/>
      <dgm:spPr/>
      <dgm:t>
        <a:bodyPr/>
        <a:lstStyle/>
        <a:p>
          <a:endParaRPr lang="es-EC"/>
        </a:p>
      </dgm:t>
    </dgm:pt>
    <dgm:pt modelId="{3AC84086-AA57-4E28-955A-C147BA712D64}">
      <dgm:prSet phldrT="[Texto]" custT="1"/>
      <dgm:spPr/>
      <dgm:t>
        <a:bodyPr/>
        <a:lstStyle/>
        <a:p>
          <a:pPr algn="ctr"/>
          <a:r>
            <a:rPr lang="es-MX" sz="2000" b="1" dirty="0" smtClean="0"/>
            <a:t>Proceso Integral Aplicativo RAFNF</a:t>
          </a:r>
          <a:endParaRPr lang="es-EC" sz="2000" b="1" dirty="0"/>
        </a:p>
      </dgm:t>
    </dgm:pt>
    <dgm:pt modelId="{02F36DDF-8D5A-455B-B2DE-51BB500101AE}" type="parTrans" cxnId="{A2EF16CF-3697-4365-BDEF-07409C5C05D8}">
      <dgm:prSet/>
      <dgm:spPr/>
      <dgm:t>
        <a:bodyPr/>
        <a:lstStyle/>
        <a:p>
          <a:endParaRPr lang="es-EC"/>
        </a:p>
      </dgm:t>
    </dgm:pt>
    <dgm:pt modelId="{0A66AD19-4CD9-4719-BDEE-0183AAE5820D}" type="sibTrans" cxnId="{A2EF16CF-3697-4365-BDEF-07409C5C05D8}">
      <dgm:prSet/>
      <dgm:spPr/>
      <dgm:t>
        <a:bodyPr/>
        <a:lstStyle/>
        <a:p>
          <a:endParaRPr lang="es-EC"/>
        </a:p>
      </dgm:t>
    </dgm:pt>
    <dgm:pt modelId="{CE73BF96-C57E-41A0-9818-5F0F579C5458}">
      <dgm:prSet phldrT="[Texto]" custT="1"/>
      <dgm:spPr/>
      <dgm:t>
        <a:bodyPr/>
        <a:lstStyle/>
        <a:p>
          <a:pPr algn="just"/>
          <a:r>
            <a:rPr lang="es-MX" sz="1400" b="1" dirty="0" smtClean="0">
              <a:solidFill>
                <a:srgbClr val="002060"/>
              </a:solidFill>
            </a:rPr>
            <a:t>Entidad: Ingresa y envía la  información de AF y NF. </a:t>
          </a:r>
          <a:endParaRPr lang="es-EC" sz="1400" b="1" dirty="0">
            <a:solidFill>
              <a:srgbClr val="002060"/>
            </a:solidFill>
          </a:endParaRPr>
        </a:p>
      </dgm:t>
      <dgm:extLst/>
    </dgm:pt>
    <dgm:pt modelId="{E1322B15-A4AC-47E0-9D2E-874386C1805C}" type="sibTrans" cxnId="{437B72DD-0ABB-4E05-916E-8580B1E7F0C1}">
      <dgm:prSet/>
      <dgm:spPr/>
      <dgm:t>
        <a:bodyPr/>
        <a:lstStyle/>
        <a:p>
          <a:endParaRPr lang="es-EC"/>
        </a:p>
      </dgm:t>
    </dgm:pt>
    <dgm:pt modelId="{D46C4637-030A-40E7-8090-AD78F1755D33}" type="parTrans" cxnId="{437B72DD-0ABB-4E05-916E-8580B1E7F0C1}">
      <dgm:prSet/>
      <dgm:spPr/>
      <dgm:t>
        <a:bodyPr/>
        <a:lstStyle/>
        <a:p>
          <a:endParaRPr lang="es-EC"/>
        </a:p>
      </dgm:t>
    </dgm:pt>
    <dgm:pt modelId="{BB225360-83AD-4316-8276-973440AF25CE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rgbClr val="002060"/>
              </a:solidFill>
            </a:rPr>
            <a:t>SEPS: Revisa las actividades financieras y no financieras ingresadas por la entidad.</a:t>
          </a:r>
          <a:endParaRPr lang="es-EC" sz="1400" b="1" dirty="0">
            <a:solidFill>
              <a:srgbClr val="002060"/>
            </a:solidFill>
          </a:endParaRPr>
        </a:p>
      </dgm:t>
      <dgm:extLst/>
    </dgm:pt>
    <dgm:pt modelId="{65D8ECCD-7B28-42C0-88DC-BF94AF1C588E}" type="parTrans" cxnId="{A3A3C93A-C242-4421-84F4-3AF91CD9EB9B}">
      <dgm:prSet/>
      <dgm:spPr/>
      <dgm:t>
        <a:bodyPr/>
        <a:lstStyle/>
        <a:p>
          <a:endParaRPr lang="es-EC"/>
        </a:p>
      </dgm:t>
    </dgm:pt>
    <dgm:pt modelId="{ECAE1C26-56DF-42E3-99E3-DFBAFE1A76DF}" type="sibTrans" cxnId="{A3A3C93A-C242-4421-84F4-3AF91CD9EB9B}">
      <dgm:prSet/>
      <dgm:spPr/>
      <dgm:t>
        <a:bodyPr/>
        <a:lstStyle/>
        <a:p>
          <a:endParaRPr lang="es-EC"/>
        </a:p>
      </dgm:t>
    </dgm:pt>
    <dgm:pt modelId="{3751E074-A090-4E54-8375-E65BA6648CED}">
      <dgm:prSet phldrT="[Texto]" custT="1"/>
      <dgm:spPr/>
      <dgm:t>
        <a:bodyPr/>
        <a:lstStyle/>
        <a:p>
          <a:pPr algn="just"/>
          <a:r>
            <a:rPr lang="es-MX" sz="1400" b="1" dirty="0" smtClean="0">
              <a:solidFill>
                <a:srgbClr val="002060"/>
              </a:solidFill>
            </a:rPr>
            <a:t>SEPS: Notificación las observaciones de ser el caso.</a:t>
          </a:r>
          <a:endParaRPr lang="es-EC" sz="1400" b="1" dirty="0">
            <a:solidFill>
              <a:srgbClr val="002060"/>
            </a:solidFill>
          </a:endParaRPr>
        </a:p>
      </dgm:t>
      <dgm:extLst/>
    </dgm:pt>
    <dgm:pt modelId="{36BE7601-AF62-4530-84C7-BC7F42676E37}" type="parTrans" cxnId="{D1E1A170-163F-4F67-ACDE-CA19C3EEE3FF}">
      <dgm:prSet/>
      <dgm:spPr/>
      <dgm:t>
        <a:bodyPr/>
        <a:lstStyle/>
        <a:p>
          <a:endParaRPr lang="es-EC"/>
        </a:p>
      </dgm:t>
    </dgm:pt>
    <dgm:pt modelId="{33CB979F-B49D-4C7A-9D75-908661D4B5D0}" type="sibTrans" cxnId="{D1E1A170-163F-4F67-ACDE-CA19C3EEE3FF}">
      <dgm:prSet/>
      <dgm:spPr/>
      <dgm:t>
        <a:bodyPr/>
        <a:lstStyle/>
        <a:p>
          <a:endParaRPr lang="es-EC"/>
        </a:p>
      </dgm:t>
    </dgm:pt>
    <dgm:pt modelId="{351FD459-9597-4956-9246-4FFDD37FC62A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rgbClr val="002060"/>
              </a:solidFill>
            </a:rPr>
            <a:t>Entidad: Subsana las observaciones por una sola vez.</a:t>
          </a:r>
          <a:endParaRPr lang="es-EC" sz="1400" b="1" dirty="0">
            <a:solidFill>
              <a:srgbClr val="002060"/>
            </a:solidFill>
          </a:endParaRPr>
        </a:p>
      </dgm:t>
      <dgm:extLst/>
    </dgm:pt>
    <dgm:pt modelId="{A283E28A-0317-40CD-AAAD-620C6553370D}" type="parTrans" cxnId="{F7A9F8EC-E6E8-4E85-B224-936797B03407}">
      <dgm:prSet/>
      <dgm:spPr/>
      <dgm:t>
        <a:bodyPr/>
        <a:lstStyle/>
        <a:p>
          <a:endParaRPr lang="es-EC"/>
        </a:p>
      </dgm:t>
    </dgm:pt>
    <dgm:pt modelId="{BEC380F2-B270-4166-8577-ECFC4DB5A5FD}" type="sibTrans" cxnId="{F7A9F8EC-E6E8-4E85-B224-936797B03407}">
      <dgm:prSet/>
      <dgm:spPr/>
      <dgm:t>
        <a:bodyPr/>
        <a:lstStyle/>
        <a:p>
          <a:endParaRPr lang="es-EC"/>
        </a:p>
      </dgm:t>
    </dgm:pt>
    <dgm:pt modelId="{F7238855-9725-4C84-9FFD-41F0E870555A}">
      <dgm:prSet phldrT="[Texto]" custT="1"/>
      <dgm:spPr/>
      <dgm:t>
        <a:bodyPr/>
        <a:lstStyle/>
        <a:p>
          <a:pPr algn="just"/>
          <a:r>
            <a:rPr lang="es-ES" sz="1400" b="1" dirty="0" smtClean="0">
              <a:solidFill>
                <a:srgbClr val="002060"/>
              </a:solidFill>
            </a:rPr>
            <a:t>SEPS: Notifica resultados a través del aplicativo RAFNF.</a:t>
          </a:r>
          <a:endParaRPr lang="es-EC" sz="1400" b="1" dirty="0">
            <a:solidFill>
              <a:srgbClr val="002060"/>
            </a:solidFill>
          </a:endParaRPr>
        </a:p>
      </dgm:t>
      <dgm:extLst/>
    </dgm:pt>
    <dgm:pt modelId="{C2505C28-7D1F-4DCF-8B66-175234040A80}" type="parTrans" cxnId="{19F33FC8-A584-4620-8897-75274B3CF9EB}">
      <dgm:prSet/>
      <dgm:spPr/>
      <dgm:t>
        <a:bodyPr/>
        <a:lstStyle/>
        <a:p>
          <a:endParaRPr lang="es-EC"/>
        </a:p>
      </dgm:t>
    </dgm:pt>
    <dgm:pt modelId="{59327930-3902-4EC1-A0E5-DF734601B804}" type="sibTrans" cxnId="{19F33FC8-A584-4620-8897-75274B3CF9EB}">
      <dgm:prSet/>
      <dgm:spPr/>
      <dgm:t>
        <a:bodyPr/>
        <a:lstStyle/>
        <a:p>
          <a:endParaRPr lang="es-EC"/>
        </a:p>
      </dgm:t>
    </dgm:pt>
    <dgm:pt modelId="{0DA092F5-3ADC-4535-9C77-068CDCE58D4A}" type="pres">
      <dgm:prSet presAssocID="{5DE08EC1-C407-4023-BCD7-9BA4E55E05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74D404-CD78-41E9-8D54-5F758444F50D}" type="pres">
      <dgm:prSet presAssocID="{3AC84086-AA57-4E28-955A-C147BA712D64}" presName="composite" presStyleCnt="0"/>
      <dgm:spPr/>
    </dgm:pt>
    <dgm:pt modelId="{2B954882-0587-4343-AC6B-9457FCE53DEF}" type="pres">
      <dgm:prSet presAssocID="{3AC84086-AA57-4E28-955A-C147BA712D64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C1864E-0D5F-4CD5-B351-06FE8C0FC814}" type="pres">
      <dgm:prSet presAssocID="{3AC84086-AA57-4E28-955A-C147BA712D64}" presName="parSh" presStyleLbl="node1" presStyleIdx="0" presStyleCnt="1" custScaleX="93623" custScaleY="57895" custLinFactNeighborX="-366" custLinFactNeighborY="-12483"/>
      <dgm:spPr/>
      <dgm:t>
        <a:bodyPr/>
        <a:lstStyle/>
        <a:p>
          <a:endParaRPr lang="es-EC"/>
        </a:p>
      </dgm:t>
    </dgm:pt>
    <dgm:pt modelId="{53F17BB6-5199-4646-8F21-FA6E9CA523A2}" type="pres">
      <dgm:prSet presAssocID="{3AC84086-AA57-4E28-955A-C147BA712D64}" presName="desTx" presStyleLbl="fgAcc1" presStyleIdx="0" presStyleCnt="1" custLinFactNeighborX="-2309" custLinFactNeighborY="10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A3C93A-C242-4421-84F4-3AF91CD9EB9B}" srcId="{3AC84086-AA57-4E28-955A-C147BA712D64}" destId="{BB225360-83AD-4316-8276-973440AF25CE}" srcOrd="2" destOrd="0" parTransId="{65D8ECCD-7B28-42C0-88DC-BF94AF1C588E}" sibTransId="{ECAE1C26-56DF-42E3-99E3-DFBAFE1A76DF}"/>
    <dgm:cxn modelId="{40BB8F2E-F909-49D5-8C40-06F0B59AD7E2}" type="presOf" srcId="{BB225360-83AD-4316-8276-973440AF25CE}" destId="{53F17BB6-5199-4646-8F21-FA6E9CA523A2}" srcOrd="0" destOrd="2" presId="urn:microsoft.com/office/officeart/2005/8/layout/process3"/>
    <dgm:cxn modelId="{E3FFEAB9-6A19-4DFE-AFA4-90B2DBFF9A0A}" type="presOf" srcId="{02A261EB-6928-41CD-8C72-EF9EBBECCC08}" destId="{53F17BB6-5199-4646-8F21-FA6E9CA523A2}" srcOrd="0" destOrd="0" presId="urn:microsoft.com/office/officeart/2005/8/layout/process3"/>
    <dgm:cxn modelId="{47336AC9-DB75-4EFD-9557-D1EE7D39D76A}" type="presOf" srcId="{CE73BF96-C57E-41A0-9818-5F0F579C5458}" destId="{53F17BB6-5199-4646-8F21-FA6E9CA523A2}" srcOrd="0" destOrd="1" presId="urn:microsoft.com/office/officeart/2005/8/layout/process3"/>
    <dgm:cxn modelId="{A2EF16CF-3697-4365-BDEF-07409C5C05D8}" srcId="{5DE08EC1-C407-4023-BCD7-9BA4E55E05B8}" destId="{3AC84086-AA57-4E28-955A-C147BA712D64}" srcOrd="0" destOrd="0" parTransId="{02F36DDF-8D5A-455B-B2DE-51BB500101AE}" sibTransId="{0A66AD19-4CD9-4719-BDEE-0183AAE5820D}"/>
    <dgm:cxn modelId="{F7A9F8EC-E6E8-4E85-B224-936797B03407}" srcId="{3AC84086-AA57-4E28-955A-C147BA712D64}" destId="{351FD459-9597-4956-9246-4FFDD37FC62A}" srcOrd="4" destOrd="0" parTransId="{A283E28A-0317-40CD-AAAD-620C6553370D}" sibTransId="{BEC380F2-B270-4166-8577-ECFC4DB5A5FD}"/>
    <dgm:cxn modelId="{437B72DD-0ABB-4E05-916E-8580B1E7F0C1}" srcId="{3AC84086-AA57-4E28-955A-C147BA712D64}" destId="{CE73BF96-C57E-41A0-9818-5F0F579C5458}" srcOrd="1" destOrd="0" parTransId="{D46C4637-030A-40E7-8090-AD78F1755D33}" sibTransId="{E1322B15-A4AC-47E0-9D2E-874386C1805C}"/>
    <dgm:cxn modelId="{25A6C955-16F0-4B91-8687-10413E9C137B}" type="presOf" srcId="{F7238855-9725-4C84-9FFD-41F0E870555A}" destId="{53F17BB6-5199-4646-8F21-FA6E9CA523A2}" srcOrd="0" destOrd="5" presId="urn:microsoft.com/office/officeart/2005/8/layout/process3"/>
    <dgm:cxn modelId="{7CB20A57-F7D5-43CB-B1F8-3D726594148F}" type="presOf" srcId="{3AC84086-AA57-4E28-955A-C147BA712D64}" destId="{2B954882-0587-4343-AC6B-9457FCE53DEF}" srcOrd="0" destOrd="0" presId="urn:microsoft.com/office/officeart/2005/8/layout/process3"/>
    <dgm:cxn modelId="{143F887D-15CE-4C6D-A382-966223AE17F0}" srcId="{3AC84086-AA57-4E28-955A-C147BA712D64}" destId="{02A261EB-6928-41CD-8C72-EF9EBBECCC08}" srcOrd="0" destOrd="0" parTransId="{8598D85A-3FB6-4D7E-AFC9-9AD45E576F37}" sibTransId="{8FAF8F12-948D-469C-B1F2-DF9BE00E1572}"/>
    <dgm:cxn modelId="{5E86F9D5-7759-4D0E-B8BD-06977B403A9B}" type="presOf" srcId="{351FD459-9597-4956-9246-4FFDD37FC62A}" destId="{53F17BB6-5199-4646-8F21-FA6E9CA523A2}" srcOrd="0" destOrd="4" presId="urn:microsoft.com/office/officeart/2005/8/layout/process3"/>
    <dgm:cxn modelId="{19F33FC8-A584-4620-8897-75274B3CF9EB}" srcId="{3AC84086-AA57-4E28-955A-C147BA712D64}" destId="{F7238855-9725-4C84-9FFD-41F0E870555A}" srcOrd="5" destOrd="0" parTransId="{C2505C28-7D1F-4DCF-8B66-175234040A80}" sibTransId="{59327930-3902-4EC1-A0E5-DF734601B804}"/>
    <dgm:cxn modelId="{9FCDA1C3-2EEF-45D2-BDEE-C30672A66B58}" type="presOf" srcId="{3751E074-A090-4E54-8375-E65BA6648CED}" destId="{53F17BB6-5199-4646-8F21-FA6E9CA523A2}" srcOrd="0" destOrd="3" presId="urn:microsoft.com/office/officeart/2005/8/layout/process3"/>
    <dgm:cxn modelId="{0926916E-327A-4004-9515-655F29C91FF8}" type="presOf" srcId="{5DE08EC1-C407-4023-BCD7-9BA4E55E05B8}" destId="{0DA092F5-3ADC-4535-9C77-068CDCE58D4A}" srcOrd="0" destOrd="0" presId="urn:microsoft.com/office/officeart/2005/8/layout/process3"/>
    <dgm:cxn modelId="{CA45BC5D-EAA0-4A90-B189-B0FD8AFF26A1}" type="presOf" srcId="{3AC84086-AA57-4E28-955A-C147BA712D64}" destId="{ABC1864E-0D5F-4CD5-B351-06FE8C0FC814}" srcOrd="1" destOrd="0" presId="urn:microsoft.com/office/officeart/2005/8/layout/process3"/>
    <dgm:cxn modelId="{D1E1A170-163F-4F67-ACDE-CA19C3EEE3FF}" srcId="{3AC84086-AA57-4E28-955A-C147BA712D64}" destId="{3751E074-A090-4E54-8375-E65BA6648CED}" srcOrd="3" destOrd="0" parTransId="{36BE7601-AF62-4530-84C7-BC7F42676E37}" sibTransId="{33CB979F-B49D-4C7A-9D75-908661D4B5D0}"/>
    <dgm:cxn modelId="{90272859-E06C-4DBB-B9EB-ED62CF053279}" type="presParOf" srcId="{0DA092F5-3ADC-4535-9C77-068CDCE58D4A}" destId="{BF74D404-CD78-41E9-8D54-5F758444F50D}" srcOrd="0" destOrd="0" presId="urn:microsoft.com/office/officeart/2005/8/layout/process3"/>
    <dgm:cxn modelId="{D5BA97E0-59D2-4702-B5DA-6466FDEF8808}" type="presParOf" srcId="{BF74D404-CD78-41E9-8D54-5F758444F50D}" destId="{2B954882-0587-4343-AC6B-9457FCE53DEF}" srcOrd="0" destOrd="0" presId="urn:microsoft.com/office/officeart/2005/8/layout/process3"/>
    <dgm:cxn modelId="{B3C9AF5B-2067-4575-9639-BB3EE9DE9901}" type="presParOf" srcId="{BF74D404-CD78-41E9-8D54-5F758444F50D}" destId="{ABC1864E-0D5F-4CD5-B351-06FE8C0FC814}" srcOrd="1" destOrd="0" presId="urn:microsoft.com/office/officeart/2005/8/layout/process3"/>
    <dgm:cxn modelId="{886FD317-54F1-44A5-B35C-DCB5F08192D2}" type="presParOf" srcId="{BF74D404-CD78-41E9-8D54-5F758444F50D}" destId="{53F17BB6-5199-4646-8F21-FA6E9CA523A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08EC1-C407-4023-BCD7-9BA4E55E05B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CD03C8B-D091-496D-BAB2-47A8C02E3AD3}">
      <dgm:prSet phldrT="[Texto]" custT="1"/>
      <dgm:spPr>
        <a:solidFill>
          <a:srgbClr val="002060"/>
        </a:solidFill>
      </dgm:spPr>
      <dgm:t>
        <a:bodyPr/>
        <a:lstStyle/>
        <a:p>
          <a:pPr algn="just"/>
          <a:r>
            <a:rPr lang="es-MX" sz="1400" b="1" dirty="0" smtClean="0"/>
            <a:t>Ingreso de Actividades F y NF</a:t>
          </a:r>
          <a:endParaRPr lang="es-EC" sz="1400" b="1" dirty="0"/>
        </a:p>
      </dgm:t>
    </dgm:pt>
    <dgm:pt modelId="{0B15BF6C-8A5B-4496-88BD-4C51D70AB341}" type="parTrans" cxnId="{7C25173C-C818-47FD-8B84-7B9A69270B71}">
      <dgm:prSet/>
      <dgm:spPr/>
      <dgm:t>
        <a:bodyPr/>
        <a:lstStyle/>
        <a:p>
          <a:endParaRPr lang="es-EC"/>
        </a:p>
      </dgm:t>
    </dgm:pt>
    <dgm:pt modelId="{F7E6D129-897A-46F5-B5CD-101F6D7C9028}" type="sibTrans" cxnId="{7C25173C-C818-47FD-8B84-7B9A69270B7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C078D2D-BA36-4C02-BA96-32E0AEA88E3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1400" b="1" dirty="0" smtClean="0"/>
            <a:t>Estados de revisión AF y NF</a:t>
          </a:r>
          <a:endParaRPr lang="es-EC" sz="1400" b="1" dirty="0"/>
        </a:p>
      </dgm:t>
    </dgm:pt>
    <dgm:pt modelId="{4C35F342-9E7B-4420-92D3-E75FBC137CD8}" type="parTrans" cxnId="{07E425DF-1061-453A-8249-CC4DAC2C66D1}">
      <dgm:prSet/>
      <dgm:spPr/>
      <dgm:t>
        <a:bodyPr/>
        <a:lstStyle/>
        <a:p>
          <a:endParaRPr lang="es-EC"/>
        </a:p>
      </dgm:t>
    </dgm:pt>
    <dgm:pt modelId="{C01DA13E-0BF5-4AB6-BC97-423AB5E78B55}" type="sibTrans" cxnId="{07E425DF-1061-453A-8249-CC4DAC2C66D1}">
      <dgm:prSet/>
      <dgm:spPr/>
      <dgm:t>
        <a:bodyPr/>
        <a:lstStyle/>
        <a:p>
          <a:endParaRPr lang="es-EC"/>
        </a:p>
      </dgm:t>
    </dgm:pt>
    <dgm:pt modelId="{0F858D56-218D-4078-854B-17F3E089D66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400" b="1" dirty="0" smtClean="0"/>
            <a:t>Resultados de la revisión en el proceso</a:t>
          </a:r>
          <a:endParaRPr lang="es-EC" sz="1400" b="1" dirty="0"/>
        </a:p>
      </dgm:t>
    </dgm:pt>
    <dgm:pt modelId="{1351E239-0FF1-43EF-8762-A7A7D2A411D7}" type="parTrans" cxnId="{0A02BA6A-4919-4C99-9F71-C9D9BCD74721}">
      <dgm:prSet/>
      <dgm:spPr/>
      <dgm:t>
        <a:bodyPr/>
        <a:lstStyle/>
        <a:p>
          <a:endParaRPr lang="es-EC"/>
        </a:p>
      </dgm:t>
    </dgm:pt>
    <dgm:pt modelId="{97D18820-EAFA-4C23-81D9-4B0FF241AA44}" type="sibTrans" cxnId="{0A02BA6A-4919-4C99-9F71-C9D9BCD74721}">
      <dgm:prSet/>
      <dgm:spPr/>
      <dgm:t>
        <a:bodyPr/>
        <a:lstStyle/>
        <a:p>
          <a:endParaRPr lang="es-EC"/>
        </a:p>
      </dgm:t>
    </dgm:pt>
    <dgm:pt modelId="{02A261EB-6928-41CD-8C72-EF9EBBECCC08}">
      <dgm:prSet phldrT="[Texto]" custT="1"/>
      <dgm:spPr/>
      <dgm:t>
        <a:bodyPr/>
        <a:lstStyle/>
        <a:p>
          <a:r>
            <a:rPr lang="es-ES" sz="1200" dirty="0" smtClean="0"/>
            <a:t>Notificación de registrado, cuando la actividad financiera o no financiera, se encuentren correctos tanto los campos editables como los documentos adjuntos.</a:t>
          </a:r>
          <a:endParaRPr lang="es-EC" sz="1200" b="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8598D85A-3FB6-4D7E-AFC9-9AD45E576F37}" type="parTrans" cxnId="{143F887D-15CE-4C6D-A382-966223AE17F0}">
      <dgm:prSet/>
      <dgm:spPr/>
      <dgm:t>
        <a:bodyPr/>
        <a:lstStyle/>
        <a:p>
          <a:endParaRPr lang="es-EC"/>
        </a:p>
      </dgm:t>
    </dgm:pt>
    <dgm:pt modelId="{8FAF8F12-948D-469C-B1F2-DF9BE00E1572}" type="sibTrans" cxnId="{143F887D-15CE-4C6D-A382-966223AE17F0}">
      <dgm:prSet/>
      <dgm:spPr/>
      <dgm:t>
        <a:bodyPr/>
        <a:lstStyle/>
        <a:p>
          <a:endParaRPr lang="es-EC"/>
        </a:p>
      </dgm:t>
    </dgm:pt>
    <dgm:pt modelId="{3AC84086-AA57-4E28-955A-C147BA712D64}">
      <dgm:prSet phldrT="[Texto]" custT="1"/>
      <dgm:spPr/>
      <dgm:t>
        <a:bodyPr/>
        <a:lstStyle/>
        <a:p>
          <a:pPr algn="just"/>
          <a:r>
            <a:rPr lang="es-ES" sz="1200" b="1" dirty="0" smtClean="0"/>
            <a:t>Servicios</a:t>
          </a:r>
          <a:endParaRPr lang="es-EC" sz="1200" b="1" dirty="0"/>
        </a:p>
      </dgm:t>
    </dgm:pt>
    <dgm:pt modelId="{02F36DDF-8D5A-455B-B2DE-51BB500101AE}" type="parTrans" cxnId="{A2EF16CF-3697-4365-BDEF-07409C5C05D8}">
      <dgm:prSet/>
      <dgm:spPr/>
      <dgm:t>
        <a:bodyPr/>
        <a:lstStyle/>
        <a:p>
          <a:endParaRPr lang="es-EC"/>
        </a:p>
      </dgm:t>
    </dgm:pt>
    <dgm:pt modelId="{0A66AD19-4CD9-4719-BDEE-0183AAE5820D}" type="sibTrans" cxnId="{A2EF16CF-3697-4365-BDEF-07409C5C05D8}">
      <dgm:prSet/>
      <dgm:spPr/>
      <dgm:t>
        <a:bodyPr/>
        <a:lstStyle/>
        <a:p>
          <a:endParaRPr lang="es-EC"/>
        </a:p>
      </dgm:t>
    </dgm:pt>
    <dgm:pt modelId="{054AB5F1-8AA3-4717-A2F3-855987D5B11E}">
      <dgm:prSet phldrT="[Texto]" custT="1"/>
      <dgm:spPr/>
      <dgm:t>
        <a:bodyPr/>
        <a:lstStyle/>
        <a:p>
          <a:pPr algn="l"/>
          <a:r>
            <a:rPr lang="es-EC" sz="1200" b="0" i="0" u="none" dirty="0" smtClean="0"/>
            <a:t>Financiera</a:t>
          </a:r>
          <a:endParaRPr lang="es-EC" sz="1200" b="1" dirty="0"/>
        </a:p>
      </dgm:t>
    </dgm:pt>
    <dgm:pt modelId="{DD350BD8-60A6-404A-9651-3D7F4CDC8CAA}" type="parTrans" cxnId="{2DACACAC-18C8-4C7E-A30B-9705254BE94C}">
      <dgm:prSet/>
      <dgm:spPr/>
      <dgm:t>
        <a:bodyPr/>
        <a:lstStyle/>
        <a:p>
          <a:endParaRPr lang="es-EC"/>
        </a:p>
      </dgm:t>
    </dgm:pt>
    <dgm:pt modelId="{60BE1391-10DB-4BEB-B829-1D07445E0229}" type="sibTrans" cxnId="{2DACACAC-18C8-4C7E-A30B-9705254BE94C}">
      <dgm:prSet/>
      <dgm:spPr/>
      <dgm:t>
        <a:bodyPr/>
        <a:lstStyle/>
        <a:p>
          <a:endParaRPr lang="es-EC"/>
        </a:p>
      </dgm:t>
    </dgm:pt>
    <dgm:pt modelId="{CE777CEF-AF8B-4047-93C2-FDB7110B9041}">
      <dgm:prSet phldrT="[Texto]" custT="1"/>
      <dgm:spPr/>
      <dgm:t>
        <a:bodyPr/>
        <a:lstStyle/>
        <a:p>
          <a:endParaRPr lang="es-EC" sz="1400" dirty="0"/>
        </a:p>
      </dgm:t>
      <dgm:extLst/>
    </dgm:pt>
    <dgm:pt modelId="{34D52248-F817-44BD-98F4-424236202D57}" type="sibTrans" cxnId="{5060B4B6-D4DE-4E59-B6D8-6984729DFB58}">
      <dgm:prSet/>
      <dgm:spPr/>
      <dgm:t>
        <a:bodyPr/>
        <a:lstStyle/>
        <a:p>
          <a:endParaRPr lang="es-EC"/>
        </a:p>
      </dgm:t>
    </dgm:pt>
    <dgm:pt modelId="{65974ADF-99E0-4F68-B66D-7AC72880325F}" type="parTrans" cxnId="{5060B4B6-D4DE-4E59-B6D8-6984729DFB58}">
      <dgm:prSet/>
      <dgm:spPr/>
      <dgm:t>
        <a:bodyPr/>
        <a:lstStyle/>
        <a:p>
          <a:endParaRPr lang="es-EC"/>
        </a:p>
      </dgm:t>
    </dgm:pt>
    <dgm:pt modelId="{D309685E-96EC-4C59-B63F-DEE6EA11CFBD}">
      <dgm:prSet custT="1"/>
      <dgm:spPr/>
      <dgm:t>
        <a:bodyPr/>
        <a:lstStyle/>
        <a:p>
          <a:r>
            <a:rPr lang="es-EC" sz="1200" b="0" i="0" u="none" dirty="0" smtClean="0"/>
            <a:t>No Financiera</a:t>
          </a:r>
          <a:endParaRPr lang="es-EC" sz="1200" dirty="0"/>
        </a:p>
      </dgm:t>
    </dgm:pt>
    <dgm:pt modelId="{CFD672F0-712D-420D-B8C6-B1A51E4CD103}" type="parTrans" cxnId="{0D20F8CB-FA5B-4338-85DF-67EDE73B501E}">
      <dgm:prSet/>
      <dgm:spPr/>
      <dgm:t>
        <a:bodyPr/>
        <a:lstStyle/>
        <a:p>
          <a:endParaRPr lang="es-EC"/>
        </a:p>
      </dgm:t>
    </dgm:pt>
    <dgm:pt modelId="{2F16E9D7-73DA-4FAA-A6E0-C7A6700D4F8F}" type="sibTrans" cxnId="{0D20F8CB-FA5B-4338-85DF-67EDE73B501E}">
      <dgm:prSet/>
      <dgm:spPr/>
      <dgm:t>
        <a:bodyPr/>
        <a:lstStyle/>
        <a:p>
          <a:endParaRPr lang="es-EC"/>
        </a:p>
      </dgm:t>
    </dgm:pt>
    <dgm:pt modelId="{27743207-A0E7-4293-9212-1D3E2CE0699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FFFF00"/>
              </a:solidFill>
            </a:rPr>
            <a:t>Observado</a:t>
          </a:r>
          <a:endParaRPr lang="es-EC" sz="1200" dirty="0">
            <a:solidFill>
              <a:srgbClr val="FFFF00"/>
            </a:solidFill>
          </a:endParaRPr>
        </a:p>
      </dgm:t>
      <dgm:extLst/>
    </dgm:pt>
    <dgm:pt modelId="{DC510627-FE47-44C3-817F-C3FB76CD82AB}" type="parTrans" cxnId="{6DC40F89-DAAD-43D7-BFFB-45DC224D2548}">
      <dgm:prSet/>
      <dgm:spPr/>
      <dgm:t>
        <a:bodyPr/>
        <a:lstStyle/>
        <a:p>
          <a:endParaRPr lang="es-EC"/>
        </a:p>
      </dgm:t>
    </dgm:pt>
    <dgm:pt modelId="{37A301EC-6F77-47AB-837F-140584CA1010}" type="sibTrans" cxnId="{6DC40F89-DAAD-43D7-BFFB-45DC224D2548}">
      <dgm:prSet/>
      <dgm:spPr/>
      <dgm:t>
        <a:bodyPr/>
        <a:lstStyle/>
        <a:p>
          <a:endParaRPr lang="es-EC"/>
        </a:p>
      </dgm:t>
    </dgm:pt>
    <dgm:pt modelId="{93C688FE-1825-4DEE-AD5D-FB978B16C071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FF0000"/>
              </a:solidFill>
            </a:rPr>
            <a:t>No registrado</a:t>
          </a:r>
          <a:endParaRPr lang="es-EC" sz="1200" dirty="0">
            <a:solidFill>
              <a:srgbClr val="FF0000"/>
            </a:solidFill>
          </a:endParaRPr>
        </a:p>
      </dgm:t>
      <dgm:extLst/>
    </dgm:pt>
    <dgm:pt modelId="{6082D430-4254-46DE-96DB-D68A3E592CAB}" type="parTrans" cxnId="{F99667A2-D1D3-43A4-82D8-F9EEF019DC49}">
      <dgm:prSet/>
      <dgm:spPr/>
      <dgm:t>
        <a:bodyPr/>
        <a:lstStyle/>
        <a:p>
          <a:endParaRPr lang="es-EC"/>
        </a:p>
      </dgm:t>
    </dgm:pt>
    <dgm:pt modelId="{7F3AC114-DA99-400D-B4FE-FCC592E823DA}" type="sibTrans" cxnId="{F99667A2-D1D3-43A4-82D8-F9EEF019DC49}">
      <dgm:prSet/>
      <dgm:spPr/>
      <dgm:t>
        <a:bodyPr/>
        <a:lstStyle/>
        <a:p>
          <a:endParaRPr lang="es-EC"/>
        </a:p>
      </dgm:t>
    </dgm:pt>
    <dgm:pt modelId="{7D1F5F80-F114-4EAA-93D1-567F9CF3DBF1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Notificación con observaciones, cuando tenga errores que podría subsanar la entidad una solo vez.</a:t>
          </a:r>
          <a:endParaRPr lang="es-EC" sz="1200" b="0" dirty="0">
            <a:solidFill>
              <a:schemeClr val="tx1"/>
            </a:solidFill>
          </a:endParaRPr>
        </a:p>
      </dgm:t>
      <dgm:extLst/>
    </dgm:pt>
    <dgm:pt modelId="{1570AFBF-3B86-4E39-B9CA-A06F1FF90B7E}" type="parTrans" cxnId="{890EF818-E85E-427B-B185-BEBC1CA183F5}">
      <dgm:prSet/>
      <dgm:spPr/>
      <dgm:t>
        <a:bodyPr/>
        <a:lstStyle/>
        <a:p>
          <a:endParaRPr lang="es-EC"/>
        </a:p>
      </dgm:t>
    </dgm:pt>
    <dgm:pt modelId="{E7B2AA00-1120-42CD-90FF-F5935ACE73C4}" type="sibTrans" cxnId="{890EF818-E85E-427B-B185-BEBC1CA183F5}">
      <dgm:prSet/>
      <dgm:spPr/>
      <dgm:t>
        <a:bodyPr/>
        <a:lstStyle/>
        <a:p>
          <a:endParaRPr lang="es-EC"/>
        </a:p>
      </dgm:t>
    </dgm:pt>
    <dgm:pt modelId="{0EB74743-397E-4E4F-A3E4-448EB5812CB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Notificación de no registrado, cuando no se hayan subsanado las observaciones.</a:t>
          </a:r>
          <a:endParaRPr lang="es-EC" sz="1200" b="0" dirty="0">
            <a:solidFill>
              <a:schemeClr val="tx1"/>
            </a:solidFill>
          </a:endParaRPr>
        </a:p>
      </dgm:t>
      <dgm:extLst/>
    </dgm:pt>
    <dgm:pt modelId="{1DC5CD8A-8135-4A4C-A4CC-90CC0588D7A1}" type="parTrans" cxnId="{D20A9E61-B706-491E-B31B-1654C875EA9A}">
      <dgm:prSet/>
      <dgm:spPr/>
      <dgm:t>
        <a:bodyPr/>
        <a:lstStyle/>
        <a:p>
          <a:endParaRPr lang="es-EC"/>
        </a:p>
      </dgm:t>
    </dgm:pt>
    <dgm:pt modelId="{3DF061D7-0E7F-42DE-BA52-169A0E31B32D}" type="sibTrans" cxnId="{D20A9E61-B706-491E-B31B-1654C875EA9A}">
      <dgm:prSet/>
      <dgm:spPr/>
      <dgm:t>
        <a:bodyPr/>
        <a:lstStyle/>
        <a:p>
          <a:endParaRPr lang="es-EC"/>
        </a:p>
      </dgm:t>
    </dgm:pt>
    <dgm:pt modelId="{9AF8E665-1E85-49BC-8DBA-89FC30025E95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B050"/>
              </a:solidFill>
            </a:rPr>
            <a:t>Registrado </a:t>
          </a:r>
          <a:endParaRPr lang="es-EC" sz="1200" dirty="0">
            <a:solidFill>
              <a:srgbClr val="00B05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86F3706C-9712-499D-8FC9-5D490C179524}" type="parTrans" cxnId="{93D9401B-8417-415B-B1BE-9B64699AFC82}">
      <dgm:prSet/>
      <dgm:spPr/>
      <dgm:t>
        <a:bodyPr/>
        <a:lstStyle/>
        <a:p>
          <a:endParaRPr lang="es-EC"/>
        </a:p>
      </dgm:t>
    </dgm:pt>
    <dgm:pt modelId="{B25E79D6-386C-41D1-AD59-C676A13A67F8}" type="sibTrans" cxnId="{93D9401B-8417-415B-B1BE-9B64699AFC82}">
      <dgm:prSet/>
      <dgm:spPr/>
      <dgm:t>
        <a:bodyPr/>
        <a:lstStyle/>
        <a:p>
          <a:endParaRPr lang="es-EC"/>
        </a:p>
      </dgm:t>
    </dgm:pt>
    <dgm:pt modelId="{CE759993-0681-44B8-9A96-BCAD8A3934D6}">
      <dgm:prSet phldrT="[Texto]" custT="1"/>
      <dgm:spPr/>
      <dgm:t>
        <a:bodyPr/>
        <a:lstStyle/>
        <a:p>
          <a:endParaRPr lang="es-EC" sz="1200" b="0" dirty="0">
            <a:solidFill>
              <a:schemeClr val="tx1"/>
            </a:solidFill>
          </a:endParaRPr>
        </a:p>
      </dgm:t>
      <dgm:extLst/>
    </dgm:pt>
    <dgm:pt modelId="{ECF51D8E-3059-4CDE-BE42-69B622D08A00}" type="parTrans" cxnId="{E1EB1F2A-6612-414F-A176-3F54289C6FEC}">
      <dgm:prSet/>
      <dgm:spPr/>
      <dgm:t>
        <a:bodyPr/>
        <a:lstStyle/>
        <a:p>
          <a:endParaRPr lang="es-EC"/>
        </a:p>
      </dgm:t>
    </dgm:pt>
    <dgm:pt modelId="{52BA31D5-ADB7-48B5-9BD6-CF1A59254B3A}" type="sibTrans" cxnId="{E1EB1F2A-6612-414F-A176-3F54289C6FEC}">
      <dgm:prSet/>
      <dgm:spPr/>
      <dgm:t>
        <a:bodyPr/>
        <a:lstStyle/>
        <a:p>
          <a:endParaRPr lang="es-EC"/>
        </a:p>
      </dgm:t>
    </dgm:pt>
    <dgm:pt modelId="{86918495-5B8C-4994-8F97-CCD2780B4B23}">
      <dgm:prSet phldrT="[Texto]" custT="1"/>
      <dgm:spPr/>
      <dgm:t>
        <a:bodyPr/>
        <a:lstStyle/>
        <a:p>
          <a:endParaRPr lang="es-EC" sz="1200" b="0" dirty="0">
            <a:solidFill>
              <a:schemeClr val="tx1"/>
            </a:solidFill>
          </a:endParaRPr>
        </a:p>
      </dgm:t>
      <dgm:extLst/>
    </dgm:pt>
    <dgm:pt modelId="{35E4D366-DB36-47B5-863C-E346DDBE311E}" type="parTrans" cxnId="{00880E78-24F3-4C7E-A591-3D4A8A1DC015}">
      <dgm:prSet/>
      <dgm:spPr/>
      <dgm:t>
        <a:bodyPr/>
        <a:lstStyle/>
        <a:p>
          <a:endParaRPr lang="es-EC"/>
        </a:p>
      </dgm:t>
    </dgm:pt>
    <dgm:pt modelId="{1ECE9AFA-4BF0-4912-89B9-9777B9587532}" type="sibTrans" cxnId="{00880E78-24F3-4C7E-A591-3D4A8A1DC015}">
      <dgm:prSet/>
      <dgm:spPr/>
      <dgm:t>
        <a:bodyPr/>
        <a:lstStyle/>
        <a:p>
          <a:endParaRPr lang="es-EC"/>
        </a:p>
      </dgm:t>
    </dgm:pt>
    <dgm:pt modelId="{06AA0B7C-5494-4B17-93DB-0A9CB5789C40}">
      <dgm:prSet phldrT="[Texto]" custT="1"/>
      <dgm:spPr/>
      <dgm:t>
        <a:bodyPr/>
        <a:lstStyle/>
        <a:p>
          <a:pPr algn="l"/>
          <a:r>
            <a:rPr lang="es-ES" sz="1200" b="1" dirty="0" smtClean="0"/>
            <a:t>Operaciones</a:t>
          </a:r>
          <a:endParaRPr lang="es-EC" sz="1200" b="1" dirty="0"/>
        </a:p>
      </dgm:t>
    </dgm:pt>
    <dgm:pt modelId="{DFEF61E3-C284-4F9C-B66E-25CA0124EE22}" type="parTrans" cxnId="{4903132B-FBD7-449A-BA3F-79145AEAE109}">
      <dgm:prSet/>
      <dgm:spPr/>
      <dgm:t>
        <a:bodyPr/>
        <a:lstStyle/>
        <a:p>
          <a:endParaRPr lang="es-EC"/>
        </a:p>
      </dgm:t>
    </dgm:pt>
    <dgm:pt modelId="{8F7D5945-AE29-42B7-BE5E-2DC5BFF70C9D}" type="sibTrans" cxnId="{4903132B-FBD7-449A-BA3F-79145AEAE109}">
      <dgm:prSet/>
      <dgm:spPr/>
      <dgm:t>
        <a:bodyPr/>
        <a:lstStyle/>
        <a:p>
          <a:endParaRPr lang="es-EC"/>
        </a:p>
      </dgm:t>
    </dgm:pt>
    <dgm:pt modelId="{66EE431F-0237-4C04-9A54-850D6963CB01}">
      <dgm:prSet phldrT="[Texto]" custT="1"/>
      <dgm:spPr/>
      <dgm:t>
        <a:bodyPr/>
        <a:lstStyle/>
        <a:p>
          <a:pPr algn="l"/>
          <a:r>
            <a:rPr lang="es-ES" sz="1200" b="1" dirty="0" smtClean="0"/>
            <a:t>Servicios</a:t>
          </a:r>
          <a:endParaRPr lang="es-EC" sz="1200" b="1" dirty="0"/>
        </a:p>
      </dgm:t>
    </dgm:pt>
    <dgm:pt modelId="{75195BC1-1BE9-4676-BA28-080C6E7F2456}" type="parTrans" cxnId="{B5AE4609-DD78-4035-9730-AB5C4A48E31C}">
      <dgm:prSet/>
      <dgm:spPr/>
      <dgm:t>
        <a:bodyPr/>
        <a:lstStyle/>
        <a:p>
          <a:endParaRPr lang="es-EC"/>
        </a:p>
      </dgm:t>
    </dgm:pt>
    <dgm:pt modelId="{1C9E3360-59A5-4940-A02B-B8E20927F7F7}" type="sibTrans" cxnId="{B5AE4609-DD78-4035-9730-AB5C4A48E31C}">
      <dgm:prSet/>
      <dgm:spPr/>
      <dgm:t>
        <a:bodyPr/>
        <a:lstStyle/>
        <a:p>
          <a:endParaRPr lang="es-EC"/>
        </a:p>
      </dgm:t>
    </dgm:pt>
    <dgm:pt modelId="{39BE6EEA-1259-4268-8033-D3E28954380C}">
      <dgm:prSet phldrT="[Texto]" custT="1"/>
      <dgm:spPr/>
      <dgm:t>
        <a:bodyPr/>
        <a:lstStyle/>
        <a:p>
          <a:pPr algn="l"/>
          <a:r>
            <a:rPr lang="es-ES" sz="1200" b="1" dirty="0" smtClean="0"/>
            <a:t>Otros </a:t>
          </a:r>
          <a:endParaRPr lang="es-EC" sz="1200" b="1" dirty="0"/>
        </a:p>
      </dgm:t>
    </dgm:pt>
    <dgm:pt modelId="{ADB04FD2-A48B-4F9D-9EC0-952CD38642D8}" type="parTrans" cxnId="{67DC4F14-E191-4923-B536-CF98E93AE7CB}">
      <dgm:prSet/>
      <dgm:spPr/>
      <dgm:t>
        <a:bodyPr/>
        <a:lstStyle/>
        <a:p>
          <a:endParaRPr lang="es-EC"/>
        </a:p>
      </dgm:t>
    </dgm:pt>
    <dgm:pt modelId="{79B6F397-5888-415B-B2D3-DD631F5DC51A}" type="sibTrans" cxnId="{67DC4F14-E191-4923-B536-CF98E93AE7CB}">
      <dgm:prSet/>
      <dgm:spPr/>
      <dgm:t>
        <a:bodyPr/>
        <a:lstStyle/>
        <a:p>
          <a:endParaRPr lang="es-EC"/>
        </a:p>
      </dgm:t>
    </dgm:pt>
    <dgm:pt modelId="{C985729B-CD7F-4553-B969-B1ADE4A8771E}">
      <dgm:prSet phldrT="[Texto]" custT="1"/>
      <dgm:spPr/>
      <dgm:t>
        <a:bodyPr/>
        <a:lstStyle/>
        <a:p>
          <a:pPr algn="just"/>
          <a:r>
            <a:rPr lang="es-ES" sz="1200" b="1" dirty="0" smtClean="0"/>
            <a:t>Otros</a:t>
          </a:r>
          <a:endParaRPr lang="es-EC" sz="1200" b="1" dirty="0"/>
        </a:p>
      </dgm:t>
    </dgm:pt>
    <dgm:pt modelId="{D1F18761-D698-496A-80A9-FD9424F71A3A}" type="parTrans" cxnId="{9F486945-6B56-41AD-B4E8-4BC246FA8494}">
      <dgm:prSet/>
      <dgm:spPr/>
      <dgm:t>
        <a:bodyPr/>
        <a:lstStyle/>
        <a:p>
          <a:endParaRPr lang="es-EC"/>
        </a:p>
      </dgm:t>
    </dgm:pt>
    <dgm:pt modelId="{AD55C9E8-1FAF-44ED-B2F6-5F06307A8B8C}" type="sibTrans" cxnId="{9F486945-6B56-41AD-B4E8-4BC246FA8494}">
      <dgm:prSet/>
      <dgm:spPr/>
      <dgm:t>
        <a:bodyPr/>
        <a:lstStyle/>
        <a:p>
          <a:endParaRPr lang="es-EC"/>
        </a:p>
      </dgm:t>
    </dgm:pt>
    <dgm:pt modelId="{0DA092F5-3ADC-4535-9C77-068CDCE58D4A}" type="pres">
      <dgm:prSet presAssocID="{5DE08EC1-C407-4023-BCD7-9BA4E55E05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6A3908-B90A-47D4-828E-76746C897C73}" type="pres">
      <dgm:prSet presAssocID="{ACD03C8B-D091-496D-BAB2-47A8C02E3AD3}" presName="composite" presStyleCnt="0"/>
      <dgm:spPr/>
    </dgm:pt>
    <dgm:pt modelId="{D1742EC6-8908-472D-B869-690F26E79E10}" type="pres">
      <dgm:prSet presAssocID="{ACD03C8B-D091-496D-BAB2-47A8C02E3AD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4B440D-65F3-4889-8C27-DDF1F5061473}" type="pres">
      <dgm:prSet presAssocID="{ACD03C8B-D091-496D-BAB2-47A8C02E3AD3}" presName="parSh" presStyleLbl="node1" presStyleIdx="0" presStyleCnt="3" custScaleX="88366" custScaleY="41393" custLinFactNeighborX="13601" custLinFactNeighborY="-47498"/>
      <dgm:spPr/>
      <dgm:t>
        <a:bodyPr/>
        <a:lstStyle/>
        <a:p>
          <a:endParaRPr lang="es-EC"/>
        </a:p>
      </dgm:t>
    </dgm:pt>
    <dgm:pt modelId="{8996593C-E221-4D4C-8FC5-824480D44A50}" type="pres">
      <dgm:prSet presAssocID="{ACD03C8B-D091-496D-BAB2-47A8C02E3AD3}" presName="desTx" presStyleLbl="fgAcc1" presStyleIdx="0" presStyleCnt="3" custScaleX="79521" custScaleY="60017" custLinFactNeighborX="-3599" custLinFactNeighborY="-4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6B3B41-1A38-4637-ACA7-80C0371BB5A2}" type="pres">
      <dgm:prSet presAssocID="{F7E6D129-897A-46F5-B5CD-101F6D7C9028}" presName="sibTrans" presStyleLbl="sibTrans2D1" presStyleIdx="0" presStyleCnt="2" custLinFactNeighborX="7255" custLinFactNeighborY="12916"/>
      <dgm:spPr/>
      <dgm:t>
        <a:bodyPr/>
        <a:lstStyle/>
        <a:p>
          <a:endParaRPr lang="es-EC"/>
        </a:p>
      </dgm:t>
    </dgm:pt>
    <dgm:pt modelId="{5F414ECF-4C45-4DD0-B625-2C7A8B4B7509}" type="pres">
      <dgm:prSet presAssocID="{F7E6D129-897A-46F5-B5CD-101F6D7C9028}" presName="connTx" presStyleLbl="sibTrans2D1" presStyleIdx="0" presStyleCnt="2"/>
      <dgm:spPr/>
      <dgm:t>
        <a:bodyPr/>
        <a:lstStyle/>
        <a:p>
          <a:endParaRPr lang="es-EC"/>
        </a:p>
      </dgm:t>
    </dgm:pt>
    <dgm:pt modelId="{EDF5B51E-CE1D-4DF7-BAE4-2F91D75CFD18}" type="pres">
      <dgm:prSet presAssocID="{DC078D2D-BA36-4C02-BA96-32E0AEA88E3B}" presName="composite" presStyleCnt="0"/>
      <dgm:spPr/>
    </dgm:pt>
    <dgm:pt modelId="{FE7FE06C-3BE0-4A93-A44B-25181D36F392}" type="pres">
      <dgm:prSet presAssocID="{DC078D2D-BA36-4C02-BA96-32E0AEA88E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F01D2-1F83-4EE3-8995-F2E641E683C4}" type="pres">
      <dgm:prSet presAssocID="{DC078D2D-BA36-4C02-BA96-32E0AEA88E3B}" presName="parSh" presStyleLbl="node1" presStyleIdx="1" presStyleCnt="3" custScaleX="91382" custScaleY="40388" custLinFactNeighborX="13901" custLinFactNeighborY="-44411"/>
      <dgm:spPr/>
      <dgm:t>
        <a:bodyPr/>
        <a:lstStyle/>
        <a:p>
          <a:endParaRPr lang="es-EC"/>
        </a:p>
      </dgm:t>
    </dgm:pt>
    <dgm:pt modelId="{CEF5C729-1014-426B-8DDD-87C05B26EA58}" type="pres">
      <dgm:prSet presAssocID="{DC078D2D-BA36-4C02-BA96-32E0AEA88E3B}" presName="desTx" presStyleLbl="fgAcc1" presStyleIdx="1" presStyleCnt="3" custScaleX="81467" custScaleY="57524" custLinFactNeighborX="-8982" custLinFactNeighborY="-77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D0ED1C-56A5-40B8-A1F3-B2A2B68F19AE}" type="pres">
      <dgm:prSet presAssocID="{C01DA13E-0BF5-4AB6-BC97-423AB5E78B55}" presName="sibTrans" presStyleLbl="sibTrans2D1" presStyleIdx="1" presStyleCnt="2" custAng="40968" custScaleX="123802" custLinFactNeighborX="-15160" custLinFactNeighborY="17183"/>
      <dgm:spPr/>
      <dgm:t>
        <a:bodyPr/>
        <a:lstStyle/>
        <a:p>
          <a:endParaRPr lang="es-EC"/>
        </a:p>
      </dgm:t>
    </dgm:pt>
    <dgm:pt modelId="{405CD24F-44DB-46C8-A33E-45C5CF3E2861}" type="pres">
      <dgm:prSet presAssocID="{C01DA13E-0BF5-4AB6-BC97-423AB5E78B55}" presName="connTx" presStyleLbl="sibTrans2D1" presStyleIdx="1" presStyleCnt="2"/>
      <dgm:spPr/>
      <dgm:t>
        <a:bodyPr/>
        <a:lstStyle/>
        <a:p>
          <a:endParaRPr lang="es-EC"/>
        </a:p>
      </dgm:t>
    </dgm:pt>
    <dgm:pt modelId="{25FB6628-FACC-4DE3-BF08-5E5898294799}" type="pres">
      <dgm:prSet presAssocID="{0F858D56-218D-4078-854B-17F3E089D66C}" presName="composite" presStyleCnt="0"/>
      <dgm:spPr/>
    </dgm:pt>
    <dgm:pt modelId="{951CC374-B38D-4343-9A32-3AFD46CDEE7F}" type="pres">
      <dgm:prSet presAssocID="{0F858D56-218D-4078-854B-17F3E089D66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000FAC-FCD2-437F-A305-071BBC910988}" type="pres">
      <dgm:prSet presAssocID="{0F858D56-218D-4078-854B-17F3E089D66C}" presName="parSh" presStyleLbl="node1" presStyleIdx="2" presStyleCnt="3" custScaleY="43143" custLinFactNeighborX="5797" custLinFactNeighborY="-30186"/>
      <dgm:spPr/>
      <dgm:t>
        <a:bodyPr/>
        <a:lstStyle/>
        <a:p>
          <a:endParaRPr lang="es-EC"/>
        </a:p>
      </dgm:t>
    </dgm:pt>
    <dgm:pt modelId="{B4817517-3552-4DA0-8DB6-15A3BBCD4E72}" type="pres">
      <dgm:prSet presAssocID="{0F858D56-218D-4078-854B-17F3E089D66C}" presName="desTx" presStyleLbl="fgAcc1" presStyleIdx="2" presStyleCnt="3" custScaleX="110571" custScaleY="90988" custLinFactNeighborX="-11855" custLinFactNeighborY="59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20F8CB-FA5B-4338-85DF-67EDE73B501E}" srcId="{ACD03C8B-D091-496D-BAB2-47A8C02E3AD3}" destId="{D309685E-96EC-4C59-B63F-DEE6EA11CFBD}" srcOrd="1" destOrd="0" parTransId="{CFD672F0-712D-420D-B8C6-B1A51E4CD103}" sibTransId="{2F16E9D7-73DA-4FAA-A6E0-C7A6700D4F8F}"/>
    <dgm:cxn modelId="{D20A9E61-B706-491E-B31B-1654C875EA9A}" srcId="{0F858D56-218D-4078-854B-17F3E089D66C}" destId="{0EB74743-397E-4E4F-A3E4-448EB5812CBF}" srcOrd="4" destOrd="0" parTransId="{1DC5CD8A-8135-4A4C-A4CC-90CC0588D7A1}" sibTransId="{3DF061D7-0E7F-42DE-BA52-169A0E31B32D}"/>
    <dgm:cxn modelId="{890EF818-E85E-427B-B185-BEBC1CA183F5}" srcId="{0F858D56-218D-4078-854B-17F3E089D66C}" destId="{7D1F5F80-F114-4EAA-93D1-567F9CF3DBF1}" srcOrd="2" destOrd="0" parTransId="{1570AFBF-3B86-4E39-B9CA-A06F1FF90B7E}" sibTransId="{E7B2AA00-1120-42CD-90FF-F5935ACE73C4}"/>
    <dgm:cxn modelId="{8E1E6411-EE17-4236-8799-1DB0DD82F18A}" type="presOf" srcId="{27743207-A0E7-4293-9212-1D3E2CE06994}" destId="{CEF5C729-1014-426B-8DDD-87C05B26EA58}" srcOrd="0" destOrd="1" presId="urn:microsoft.com/office/officeart/2005/8/layout/process3"/>
    <dgm:cxn modelId="{C9235BA3-1067-4BC6-922E-AFB0F92553A4}" type="presOf" srcId="{ACD03C8B-D091-496D-BAB2-47A8C02E3AD3}" destId="{D1742EC6-8908-472D-B869-690F26E79E10}" srcOrd="0" destOrd="0" presId="urn:microsoft.com/office/officeart/2005/8/layout/process3"/>
    <dgm:cxn modelId="{1049046C-4ED5-46F9-9B5C-E15416F97218}" type="presOf" srcId="{0F858D56-218D-4078-854B-17F3E089D66C}" destId="{951CC374-B38D-4343-9A32-3AFD46CDEE7F}" srcOrd="0" destOrd="0" presId="urn:microsoft.com/office/officeart/2005/8/layout/process3"/>
    <dgm:cxn modelId="{18B0B184-DF1B-47FC-929F-9086681042F0}" type="presOf" srcId="{06AA0B7C-5494-4B17-93DB-0A9CB5789C40}" destId="{8996593C-E221-4D4C-8FC5-824480D44A50}" srcOrd="0" destOrd="1" presId="urn:microsoft.com/office/officeart/2005/8/layout/process3"/>
    <dgm:cxn modelId="{E1EB1F2A-6612-414F-A176-3F54289C6FEC}" srcId="{0F858D56-218D-4078-854B-17F3E089D66C}" destId="{CE759993-0681-44B8-9A96-BCAD8A3934D6}" srcOrd="1" destOrd="0" parTransId="{ECF51D8E-3059-4CDE-BE42-69B622D08A00}" sibTransId="{52BA31D5-ADB7-48B5-9BD6-CF1A59254B3A}"/>
    <dgm:cxn modelId="{143F887D-15CE-4C6D-A382-966223AE17F0}" srcId="{0F858D56-218D-4078-854B-17F3E089D66C}" destId="{02A261EB-6928-41CD-8C72-EF9EBBECCC08}" srcOrd="0" destOrd="0" parTransId="{8598D85A-3FB6-4D7E-AFC9-9AD45E576F37}" sibTransId="{8FAF8F12-948D-469C-B1F2-DF9BE00E1572}"/>
    <dgm:cxn modelId="{B2E9338E-D957-47BB-BE93-476D1693D026}" type="presOf" srcId="{39BE6EEA-1259-4268-8033-D3E28954380C}" destId="{8996593C-E221-4D4C-8FC5-824480D44A50}" srcOrd="0" destOrd="3" presId="urn:microsoft.com/office/officeart/2005/8/layout/process3"/>
    <dgm:cxn modelId="{C2A55DAB-1AA6-42BA-A0BF-C150B3793F9A}" type="presOf" srcId="{0EB74743-397E-4E4F-A3E4-448EB5812CBF}" destId="{B4817517-3552-4DA0-8DB6-15A3BBCD4E72}" srcOrd="0" destOrd="4" presId="urn:microsoft.com/office/officeart/2005/8/layout/process3"/>
    <dgm:cxn modelId="{A2C7C319-21A8-4A88-A765-32F4DF37F3BE}" type="presOf" srcId="{C01DA13E-0BF5-4AB6-BC97-423AB5E78B55}" destId="{405CD24F-44DB-46C8-A33E-45C5CF3E2861}" srcOrd="1" destOrd="0" presId="urn:microsoft.com/office/officeart/2005/8/layout/process3"/>
    <dgm:cxn modelId="{0FDDBC7E-DF53-4B51-A2F1-2EBA9E208DD2}" type="presOf" srcId="{9AF8E665-1E85-49BC-8DBA-89FC30025E95}" destId="{CEF5C729-1014-426B-8DDD-87C05B26EA58}" srcOrd="0" destOrd="0" presId="urn:microsoft.com/office/officeart/2005/8/layout/process3"/>
    <dgm:cxn modelId="{578FACD4-85C9-49FF-BB0F-8AB597FCF64C}" type="presOf" srcId="{C01DA13E-0BF5-4AB6-BC97-423AB5E78B55}" destId="{19D0ED1C-56A5-40B8-A1F3-B2A2B68F19AE}" srcOrd="0" destOrd="0" presId="urn:microsoft.com/office/officeart/2005/8/layout/process3"/>
    <dgm:cxn modelId="{2C9878E6-2075-4FF3-9F6D-06BA61C2E272}" type="presOf" srcId="{86918495-5B8C-4994-8F97-CCD2780B4B23}" destId="{B4817517-3552-4DA0-8DB6-15A3BBCD4E72}" srcOrd="0" destOrd="3" presId="urn:microsoft.com/office/officeart/2005/8/layout/process3"/>
    <dgm:cxn modelId="{6DC40F89-DAAD-43D7-BFFB-45DC224D2548}" srcId="{DC078D2D-BA36-4C02-BA96-32E0AEA88E3B}" destId="{27743207-A0E7-4293-9212-1D3E2CE06994}" srcOrd="1" destOrd="0" parTransId="{DC510627-FE47-44C3-817F-C3FB76CD82AB}" sibTransId="{37A301EC-6F77-47AB-837F-140584CA1010}"/>
    <dgm:cxn modelId="{0A02BA6A-4919-4C99-9F71-C9D9BCD74721}" srcId="{5DE08EC1-C407-4023-BCD7-9BA4E55E05B8}" destId="{0F858D56-218D-4078-854B-17F3E089D66C}" srcOrd="2" destOrd="0" parTransId="{1351E239-0FF1-43EF-8762-A7A7D2A411D7}" sibTransId="{97D18820-EAFA-4C23-81D9-4B0FF241AA44}"/>
    <dgm:cxn modelId="{93D9401B-8417-415B-B1BE-9B64699AFC82}" srcId="{DC078D2D-BA36-4C02-BA96-32E0AEA88E3B}" destId="{9AF8E665-1E85-49BC-8DBA-89FC30025E95}" srcOrd="0" destOrd="0" parTransId="{86F3706C-9712-499D-8FC9-5D490C179524}" sibTransId="{B25E79D6-386C-41D1-AD59-C676A13A67F8}"/>
    <dgm:cxn modelId="{F99667A2-D1D3-43A4-82D8-F9EEF019DC49}" srcId="{DC078D2D-BA36-4C02-BA96-32E0AEA88E3B}" destId="{93C688FE-1825-4DEE-AD5D-FB978B16C071}" srcOrd="2" destOrd="0" parTransId="{6082D430-4254-46DE-96DB-D68A3E592CAB}" sibTransId="{7F3AC114-DA99-400D-B4FE-FCC592E823DA}"/>
    <dgm:cxn modelId="{BE368447-102C-440D-AE98-7521AA13DE1A}" type="presOf" srcId="{CE759993-0681-44B8-9A96-BCAD8A3934D6}" destId="{B4817517-3552-4DA0-8DB6-15A3BBCD4E72}" srcOrd="0" destOrd="1" presId="urn:microsoft.com/office/officeart/2005/8/layout/process3"/>
    <dgm:cxn modelId="{545A0239-FC05-43C3-96B5-C3A4A6473104}" type="presOf" srcId="{F7E6D129-897A-46F5-B5CD-101F6D7C9028}" destId="{5F414ECF-4C45-4DD0-B625-2C7A8B4B7509}" srcOrd="1" destOrd="0" presId="urn:microsoft.com/office/officeart/2005/8/layout/process3"/>
    <dgm:cxn modelId="{48E07988-85D4-4F25-AEE9-00D720F3C5D5}" type="presOf" srcId="{C985729B-CD7F-4553-B969-B1ADE4A8771E}" destId="{8996593C-E221-4D4C-8FC5-824480D44A50}" srcOrd="0" destOrd="6" presId="urn:microsoft.com/office/officeart/2005/8/layout/process3"/>
    <dgm:cxn modelId="{35BD73B6-A48B-4CE9-93A3-37C90FD8523B}" type="presOf" srcId="{F7E6D129-897A-46F5-B5CD-101F6D7C9028}" destId="{FA6B3B41-1A38-4637-ACA7-80C0371BB5A2}" srcOrd="0" destOrd="0" presId="urn:microsoft.com/office/officeart/2005/8/layout/process3"/>
    <dgm:cxn modelId="{9F486945-6B56-41AD-B4E8-4BC246FA8494}" srcId="{D309685E-96EC-4C59-B63F-DEE6EA11CFBD}" destId="{C985729B-CD7F-4553-B969-B1ADE4A8771E}" srcOrd="1" destOrd="0" parTransId="{D1F18761-D698-496A-80A9-FD9424F71A3A}" sibTransId="{AD55C9E8-1FAF-44ED-B2F6-5F06307A8B8C}"/>
    <dgm:cxn modelId="{D29C92D3-A8D8-44F4-9BB6-8E516DBFF5F4}" type="presOf" srcId="{ACD03C8B-D091-496D-BAB2-47A8C02E3AD3}" destId="{F64B440D-65F3-4889-8C27-DDF1F5061473}" srcOrd="1" destOrd="0" presId="urn:microsoft.com/office/officeart/2005/8/layout/process3"/>
    <dgm:cxn modelId="{0F480938-ACC2-4CB8-84B9-42CAD5B41EF5}" type="presOf" srcId="{D309685E-96EC-4C59-B63F-DEE6EA11CFBD}" destId="{8996593C-E221-4D4C-8FC5-824480D44A50}" srcOrd="0" destOrd="4" presId="urn:microsoft.com/office/officeart/2005/8/layout/process3"/>
    <dgm:cxn modelId="{67DC4F14-E191-4923-B536-CF98E93AE7CB}" srcId="{054AB5F1-8AA3-4717-A2F3-855987D5B11E}" destId="{39BE6EEA-1259-4268-8033-D3E28954380C}" srcOrd="2" destOrd="0" parTransId="{ADB04FD2-A48B-4F9D-9EC0-952CD38642D8}" sibTransId="{79B6F397-5888-415B-B2D3-DD631F5DC51A}"/>
    <dgm:cxn modelId="{2DACACAC-18C8-4C7E-A30B-9705254BE94C}" srcId="{ACD03C8B-D091-496D-BAB2-47A8C02E3AD3}" destId="{054AB5F1-8AA3-4717-A2F3-855987D5B11E}" srcOrd="0" destOrd="0" parTransId="{DD350BD8-60A6-404A-9651-3D7F4CDC8CAA}" sibTransId="{60BE1391-10DB-4BEB-B829-1D07445E0229}"/>
    <dgm:cxn modelId="{7C25173C-C818-47FD-8B84-7B9A69270B71}" srcId="{5DE08EC1-C407-4023-BCD7-9BA4E55E05B8}" destId="{ACD03C8B-D091-496D-BAB2-47A8C02E3AD3}" srcOrd="0" destOrd="0" parTransId="{0B15BF6C-8A5B-4496-88BD-4C51D70AB341}" sibTransId="{F7E6D129-897A-46F5-B5CD-101F6D7C9028}"/>
    <dgm:cxn modelId="{9039FFE0-2A0B-47A8-9CAD-57C4623F7ACC}" type="presOf" srcId="{CE777CEF-AF8B-4047-93C2-FDB7110B9041}" destId="{CEF5C729-1014-426B-8DDD-87C05B26EA58}" srcOrd="0" destOrd="3" presId="urn:microsoft.com/office/officeart/2005/8/layout/process3"/>
    <dgm:cxn modelId="{797FCC3F-70CD-409B-ACFB-063FF094532F}" type="presOf" srcId="{7D1F5F80-F114-4EAA-93D1-567F9CF3DBF1}" destId="{B4817517-3552-4DA0-8DB6-15A3BBCD4E72}" srcOrd="0" destOrd="2" presId="urn:microsoft.com/office/officeart/2005/8/layout/process3"/>
    <dgm:cxn modelId="{7643B3D6-7998-45D8-9729-FBD2500B3906}" type="presOf" srcId="{3AC84086-AA57-4E28-955A-C147BA712D64}" destId="{8996593C-E221-4D4C-8FC5-824480D44A50}" srcOrd="0" destOrd="5" presId="urn:microsoft.com/office/officeart/2005/8/layout/process3"/>
    <dgm:cxn modelId="{A2EF16CF-3697-4365-BDEF-07409C5C05D8}" srcId="{D309685E-96EC-4C59-B63F-DEE6EA11CFBD}" destId="{3AC84086-AA57-4E28-955A-C147BA712D64}" srcOrd="0" destOrd="0" parTransId="{02F36DDF-8D5A-455B-B2DE-51BB500101AE}" sibTransId="{0A66AD19-4CD9-4719-BDEE-0183AAE5820D}"/>
    <dgm:cxn modelId="{636D3E76-AC6E-4AC3-9ACF-B9628987746A}" type="presOf" srcId="{DC078D2D-BA36-4C02-BA96-32E0AEA88E3B}" destId="{BF3F01D2-1F83-4EE3-8995-F2E641E683C4}" srcOrd="1" destOrd="0" presId="urn:microsoft.com/office/officeart/2005/8/layout/process3"/>
    <dgm:cxn modelId="{C5B5677E-8BCD-49B3-BF7C-41318A4FDE85}" type="presOf" srcId="{5DE08EC1-C407-4023-BCD7-9BA4E55E05B8}" destId="{0DA092F5-3ADC-4535-9C77-068CDCE58D4A}" srcOrd="0" destOrd="0" presId="urn:microsoft.com/office/officeart/2005/8/layout/process3"/>
    <dgm:cxn modelId="{B5AE4609-DD78-4035-9730-AB5C4A48E31C}" srcId="{054AB5F1-8AA3-4717-A2F3-855987D5B11E}" destId="{66EE431F-0237-4C04-9A54-850D6963CB01}" srcOrd="1" destOrd="0" parTransId="{75195BC1-1BE9-4676-BA28-080C6E7F2456}" sibTransId="{1C9E3360-59A5-4940-A02B-B8E20927F7F7}"/>
    <dgm:cxn modelId="{07E72775-189F-41DC-944B-876D9847072F}" type="presOf" srcId="{054AB5F1-8AA3-4717-A2F3-855987D5B11E}" destId="{8996593C-E221-4D4C-8FC5-824480D44A50}" srcOrd="0" destOrd="0" presId="urn:microsoft.com/office/officeart/2005/8/layout/process3"/>
    <dgm:cxn modelId="{52AFD5F5-E637-4AF4-AE6A-A7D47495CFE2}" type="presOf" srcId="{02A261EB-6928-41CD-8C72-EF9EBBECCC08}" destId="{B4817517-3552-4DA0-8DB6-15A3BBCD4E72}" srcOrd="0" destOrd="0" presId="urn:microsoft.com/office/officeart/2005/8/layout/process3"/>
    <dgm:cxn modelId="{9912F7F9-7743-4BD0-A62B-FD4134138C15}" type="presOf" srcId="{66EE431F-0237-4C04-9A54-850D6963CB01}" destId="{8996593C-E221-4D4C-8FC5-824480D44A50}" srcOrd="0" destOrd="2" presId="urn:microsoft.com/office/officeart/2005/8/layout/process3"/>
    <dgm:cxn modelId="{4903132B-FBD7-449A-BA3F-79145AEAE109}" srcId="{054AB5F1-8AA3-4717-A2F3-855987D5B11E}" destId="{06AA0B7C-5494-4B17-93DB-0A9CB5789C40}" srcOrd="0" destOrd="0" parTransId="{DFEF61E3-C284-4F9C-B66E-25CA0124EE22}" sibTransId="{8F7D5945-AE29-42B7-BE5E-2DC5BFF70C9D}"/>
    <dgm:cxn modelId="{4B0F2454-8913-42F2-B355-3EB36159BA10}" type="presOf" srcId="{93C688FE-1825-4DEE-AD5D-FB978B16C071}" destId="{CEF5C729-1014-426B-8DDD-87C05B26EA58}" srcOrd="0" destOrd="2" presId="urn:microsoft.com/office/officeart/2005/8/layout/process3"/>
    <dgm:cxn modelId="{07E425DF-1061-453A-8249-CC4DAC2C66D1}" srcId="{5DE08EC1-C407-4023-BCD7-9BA4E55E05B8}" destId="{DC078D2D-BA36-4C02-BA96-32E0AEA88E3B}" srcOrd="1" destOrd="0" parTransId="{4C35F342-9E7B-4420-92D3-E75FBC137CD8}" sibTransId="{C01DA13E-0BF5-4AB6-BC97-423AB5E78B55}"/>
    <dgm:cxn modelId="{A401F75D-B8BF-4E5E-9B23-C14E23F876A7}" type="presOf" srcId="{DC078D2D-BA36-4C02-BA96-32E0AEA88E3B}" destId="{FE7FE06C-3BE0-4A93-A44B-25181D36F392}" srcOrd="0" destOrd="0" presId="urn:microsoft.com/office/officeart/2005/8/layout/process3"/>
    <dgm:cxn modelId="{00880E78-24F3-4C7E-A591-3D4A8A1DC015}" srcId="{0F858D56-218D-4078-854B-17F3E089D66C}" destId="{86918495-5B8C-4994-8F97-CCD2780B4B23}" srcOrd="3" destOrd="0" parTransId="{35E4D366-DB36-47B5-863C-E346DDBE311E}" sibTransId="{1ECE9AFA-4BF0-4912-89B9-9777B9587532}"/>
    <dgm:cxn modelId="{E4E87EB7-65BF-490C-B7D9-1C98D164C0B9}" type="presOf" srcId="{0F858D56-218D-4078-854B-17F3E089D66C}" destId="{73000FAC-FCD2-437F-A305-071BBC910988}" srcOrd="1" destOrd="0" presId="urn:microsoft.com/office/officeart/2005/8/layout/process3"/>
    <dgm:cxn modelId="{5060B4B6-D4DE-4E59-B6D8-6984729DFB58}" srcId="{DC078D2D-BA36-4C02-BA96-32E0AEA88E3B}" destId="{CE777CEF-AF8B-4047-93C2-FDB7110B9041}" srcOrd="3" destOrd="0" parTransId="{65974ADF-99E0-4F68-B66D-7AC72880325F}" sibTransId="{34D52248-F817-44BD-98F4-424236202D57}"/>
    <dgm:cxn modelId="{6110B951-EDB4-4DC7-BBCB-44621BD64991}" type="presParOf" srcId="{0DA092F5-3ADC-4535-9C77-068CDCE58D4A}" destId="{A16A3908-B90A-47D4-828E-76746C897C73}" srcOrd="0" destOrd="0" presId="urn:microsoft.com/office/officeart/2005/8/layout/process3"/>
    <dgm:cxn modelId="{566FDBE0-75F7-47AA-AA2B-089270EB163E}" type="presParOf" srcId="{A16A3908-B90A-47D4-828E-76746C897C73}" destId="{D1742EC6-8908-472D-B869-690F26E79E10}" srcOrd="0" destOrd="0" presId="urn:microsoft.com/office/officeart/2005/8/layout/process3"/>
    <dgm:cxn modelId="{081CD7CF-8B02-4A72-8BCF-293E411C684E}" type="presParOf" srcId="{A16A3908-B90A-47D4-828E-76746C897C73}" destId="{F64B440D-65F3-4889-8C27-DDF1F5061473}" srcOrd="1" destOrd="0" presId="urn:microsoft.com/office/officeart/2005/8/layout/process3"/>
    <dgm:cxn modelId="{21473D50-C30F-4C23-8654-76FD7B19DE50}" type="presParOf" srcId="{A16A3908-B90A-47D4-828E-76746C897C73}" destId="{8996593C-E221-4D4C-8FC5-824480D44A50}" srcOrd="2" destOrd="0" presId="urn:microsoft.com/office/officeart/2005/8/layout/process3"/>
    <dgm:cxn modelId="{238F67D9-20F6-4670-9E21-66235203EAA2}" type="presParOf" srcId="{0DA092F5-3ADC-4535-9C77-068CDCE58D4A}" destId="{FA6B3B41-1A38-4637-ACA7-80C0371BB5A2}" srcOrd="1" destOrd="0" presId="urn:microsoft.com/office/officeart/2005/8/layout/process3"/>
    <dgm:cxn modelId="{1466FD23-4AA2-40B8-B0B0-2E4DF5836D4C}" type="presParOf" srcId="{FA6B3B41-1A38-4637-ACA7-80C0371BB5A2}" destId="{5F414ECF-4C45-4DD0-B625-2C7A8B4B7509}" srcOrd="0" destOrd="0" presId="urn:microsoft.com/office/officeart/2005/8/layout/process3"/>
    <dgm:cxn modelId="{C06F2B73-3519-483C-A933-9EB2BEA68DB2}" type="presParOf" srcId="{0DA092F5-3ADC-4535-9C77-068CDCE58D4A}" destId="{EDF5B51E-CE1D-4DF7-BAE4-2F91D75CFD18}" srcOrd="2" destOrd="0" presId="urn:microsoft.com/office/officeart/2005/8/layout/process3"/>
    <dgm:cxn modelId="{7FA6E116-D8CD-4F50-A453-81335A8855F6}" type="presParOf" srcId="{EDF5B51E-CE1D-4DF7-BAE4-2F91D75CFD18}" destId="{FE7FE06C-3BE0-4A93-A44B-25181D36F392}" srcOrd="0" destOrd="0" presId="urn:microsoft.com/office/officeart/2005/8/layout/process3"/>
    <dgm:cxn modelId="{134991B7-4B78-403C-9704-BE10F493FEF8}" type="presParOf" srcId="{EDF5B51E-CE1D-4DF7-BAE4-2F91D75CFD18}" destId="{BF3F01D2-1F83-4EE3-8995-F2E641E683C4}" srcOrd="1" destOrd="0" presId="urn:microsoft.com/office/officeart/2005/8/layout/process3"/>
    <dgm:cxn modelId="{3FE9AE71-2262-41BD-BB8E-7D15B0980B35}" type="presParOf" srcId="{EDF5B51E-CE1D-4DF7-BAE4-2F91D75CFD18}" destId="{CEF5C729-1014-426B-8DDD-87C05B26EA58}" srcOrd="2" destOrd="0" presId="urn:microsoft.com/office/officeart/2005/8/layout/process3"/>
    <dgm:cxn modelId="{208F7719-7771-49F7-9A1E-4B3FF1E853D6}" type="presParOf" srcId="{0DA092F5-3ADC-4535-9C77-068CDCE58D4A}" destId="{19D0ED1C-56A5-40B8-A1F3-B2A2B68F19AE}" srcOrd="3" destOrd="0" presId="urn:microsoft.com/office/officeart/2005/8/layout/process3"/>
    <dgm:cxn modelId="{8411B7CB-DFAF-45C5-8E7F-8EABE991C7B5}" type="presParOf" srcId="{19D0ED1C-56A5-40B8-A1F3-B2A2B68F19AE}" destId="{405CD24F-44DB-46C8-A33E-45C5CF3E2861}" srcOrd="0" destOrd="0" presId="urn:microsoft.com/office/officeart/2005/8/layout/process3"/>
    <dgm:cxn modelId="{43CE1C36-5A27-4888-9809-4338EEC155F3}" type="presParOf" srcId="{0DA092F5-3ADC-4535-9C77-068CDCE58D4A}" destId="{25FB6628-FACC-4DE3-BF08-5E5898294799}" srcOrd="4" destOrd="0" presId="urn:microsoft.com/office/officeart/2005/8/layout/process3"/>
    <dgm:cxn modelId="{5B96A172-7654-427C-8CB6-8BFD46837F2E}" type="presParOf" srcId="{25FB6628-FACC-4DE3-BF08-5E5898294799}" destId="{951CC374-B38D-4343-9A32-3AFD46CDEE7F}" srcOrd="0" destOrd="0" presId="urn:microsoft.com/office/officeart/2005/8/layout/process3"/>
    <dgm:cxn modelId="{E0523B05-E7E9-42B0-9D56-2F40F90EB132}" type="presParOf" srcId="{25FB6628-FACC-4DE3-BF08-5E5898294799}" destId="{73000FAC-FCD2-437F-A305-071BBC910988}" srcOrd="1" destOrd="0" presId="urn:microsoft.com/office/officeart/2005/8/layout/process3"/>
    <dgm:cxn modelId="{0419EFD7-53B8-4707-BBF4-A9B4F7879E11}" type="presParOf" srcId="{25FB6628-FACC-4DE3-BF08-5E5898294799}" destId="{B4817517-3552-4DA0-8DB6-15A3BBCD4E7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40B545-11DE-4364-92C0-D57AE268F10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F53A4F-63A5-4925-BDE3-D8B4CA6AC358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MX" dirty="0" smtClean="0"/>
            <a:t>El detalle no corresponde a la actividad seleccionada</a:t>
          </a:r>
          <a:endParaRPr lang="es-EC" dirty="0"/>
        </a:p>
      </dgm:t>
    </dgm:pt>
    <dgm:pt modelId="{96FA39A0-070B-4450-9420-C5BE027CB3A3}" type="parTrans" cxnId="{4ACBEDBA-F5EC-457C-94BB-9E792EA48DF6}">
      <dgm:prSet/>
      <dgm:spPr/>
      <dgm:t>
        <a:bodyPr/>
        <a:lstStyle/>
        <a:p>
          <a:endParaRPr lang="es-EC"/>
        </a:p>
      </dgm:t>
    </dgm:pt>
    <dgm:pt modelId="{950FA33B-BB82-42FB-B5ED-317567C96E13}" type="sibTrans" cxnId="{4ACBEDBA-F5EC-457C-94BB-9E792EA48DF6}">
      <dgm:prSet/>
      <dgm:spPr/>
      <dgm:t>
        <a:bodyPr/>
        <a:lstStyle/>
        <a:p>
          <a:endParaRPr lang="es-EC"/>
        </a:p>
      </dgm:t>
    </dgm:pt>
    <dgm:pt modelId="{702B9155-A15F-4EED-BF54-2B5EA0F07AA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es-ES" dirty="0" smtClean="0"/>
            <a:t>El tipo, número y documento no corresponden a la actividad seleccionada</a:t>
          </a:r>
          <a:endParaRPr lang="es-EC" dirty="0"/>
        </a:p>
      </dgm:t>
    </dgm:pt>
    <dgm:pt modelId="{E215D5A7-5598-4BA2-9513-A8D86C948353}" type="parTrans" cxnId="{C9131CFF-6C64-4D4C-ABD8-D4804429945A}">
      <dgm:prSet/>
      <dgm:spPr/>
      <dgm:t>
        <a:bodyPr/>
        <a:lstStyle/>
        <a:p>
          <a:endParaRPr lang="es-EC"/>
        </a:p>
      </dgm:t>
    </dgm:pt>
    <dgm:pt modelId="{3F2B4D4A-F6CB-4B1F-9C23-73B78ED75CCD}" type="sibTrans" cxnId="{C9131CFF-6C64-4D4C-ABD8-D4804429945A}">
      <dgm:prSet/>
      <dgm:spPr/>
      <dgm:t>
        <a:bodyPr/>
        <a:lstStyle/>
        <a:p>
          <a:endParaRPr lang="es-EC"/>
        </a:p>
      </dgm:t>
    </dgm:pt>
    <dgm:pt modelId="{A1C1E58B-50AD-4BBA-82EA-9C0177B88FC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s-ES" dirty="0" smtClean="0"/>
            <a:t>La información registrada es inconsistente con la actividad seleccionada</a:t>
          </a:r>
          <a:endParaRPr lang="es-EC" dirty="0"/>
        </a:p>
      </dgm:t>
    </dgm:pt>
    <dgm:pt modelId="{39A9CB7D-030A-4CD5-8C7F-850114036E0C}" type="parTrans" cxnId="{38BBE735-5BCB-487C-945A-306D736F0793}">
      <dgm:prSet/>
      <dgm:spPr/>
      <dgm:t>
        <a:bodyPr/>
        <a:lstStyle/>
        <a:p>
          <a:endParaRPr lang="es-EC"/>
        </a:p>
      </dgm:t>
    </dgm:pt>
    <dgm:pt modelId="{B8219662-197C-4891-8333-B6EFEDFA752C}" type="sibTrans" cxnId="{38BBE735-5BCB-487C-945A-306D736F0793}">
      <dgm:prSet/>
      <dgm:spPr/>
      <dgm:t>
        <a:bodyPr/>
        <a:lstStyle/>
        <a:p>
          <a:endParaRPr lang="es-EC"/>
        </a:p>
      </dgm:t>
    </dgm:pt>
    <dgm:pt modelId="{B29D5BBB-0F98-4A30-A516-59CA6F1D3577}" type="pres">
      <dgm:prSet presAssocID="{4E40B545-11DE-4364-92C0-D57AE268F10D}" presName="linearFlow" presStyleCnt="0">
        <dgm:presLayoutVars>
          <dgm:dir/>
          <dgm:resizeHandles val="exact"/>
        </dgm:presLayoutVars>
      </dgm:prSet>
      <dgm:spPr/>
    </dgm:pt>
    <dgm:pt modelId="{BDD65BE4-EBDD-4C34-8DDE-22820FAAE013}" type="pres">
      <dgm:prSet presAssocID="{D1F53A4F-63A5-4925-BDE3-D8B4CA6AC358}" presName="composite" presStyleCnt="0"/>
      <dgm:spPr/>
    </dgm:pt>
    <dgm:pt modelId="{14C5E7E8-0EF7-4B42-BF98-DA2E5BFA4622}" type="pres">
      <dgm:prSet presAssocID="{D1F53A4F-63A5-4925-BDE3-D8B4CA6AC358}" presName="imgShp" presStyleLbl="fgImgPlace1" presStyleIdx="0" presStyleCnt="3"/>
      <dgm:spPr/>
    </dgm:pt>
    <dgm:pt modelId="{614E838D-D077-4988-9C65-8FC641EE44FA}" type="pres">
      <dgm:prSet presAssocID="{D1F53A4F-63A5-4925-BDE3-D8B4CA6AC35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F1310-B4DF-49C8-9D83-5E5A05832648}" type="pres">
      <dgm:prSet presAssocID="{950FA33B-BB82-42FB-B5ED-317567C96E13}" presName="spacing" presStyleCnt="0"/>
      <dgm:spPr/>
    </dgm:pt>
    <dgm:pt modelId="{EDF21B6E-D386-4D3D-BF99-31A96290F3C5}" type="pres">
      <dgm:prSet presAssocID="{702B9155-A15F-4EED-BF54-2B5EA0F07AAC}" presName="composite" presStyleCnt="0"/>
      <dgm:spPr/>
    </dgm:pt>
    <dgm:pt modelId="{5AA21866-604B-478F-9F12-B953301BD16A}" type="pres">
      <dgm:prSet presAssocID="{702B9155-A15F-4EED-BF54-2B5EA0F07AAC}" presName="imgShp" presStyleLbl="fgImgPlace1" presStyleIdx="1" presStyleCnt="3"/>
      <dgm:spPr/>
    </dgm:pt>
    <dgm:pt modelId="{4E1BFA74-0BE9-415A-A71B-33E13FCCBC03}" type="pres">
      <dgm:prSet presAssocID="{702B9155-A15F-4EED-BF54-2B5EA0F07AA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77C8F5-9232-4BB5-9EA8-2AA2C579AE8E}" type="pres">
      <dgm:prSet presAssocID="{3F2B4D4A-F6CB-4B1F-9C23-73B78ED75CCD}" presName="spacing" presStyleCnt="0"/>
      <dgm:spPr/>
    </dgm:pt>
    <dgm:pt modelId="{923DC2B4-D094-4E9B-B354-993736996F56}" type="pres">
      <dgm:prSet presAssocID="{A1C1E58B-50AD-4BBA-82EA-9C0177B88FC1}" presName="composite" presStyleCnt="0"/>
      <dgm:spPr/>
    </dgm:pt>
    <dgm:pt modelId="{73C95FCA-80D4-4B21-AEDF-CBDEFA00C105}" type="pres">
      <dgm:prSet presAssocID="{A1C1E58B-50AD-4BBA-82EA-9C0177B88FC1}" presName="imgShp" presStyleLbl="fgImgPlace1" presStyleIdx="2" presStyleCnt="3"/>
      <dgm:spPr/>
    </dgm:pt>
    <dgm:pt modelId="{17FF3A75-00A2-451F-9A53-28BB7B94B613}" type="pres">
      <dgm:prSet presAssocID="{A1C1E58B-50AD-4BBA-82EA-9C0177B88F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131CFF-6C64-4D4C-ABD8-D4804429945A}" srcId="{4E40B545-11DE-4364-92C0-D57AE268F10D}" destId="{702B9155-A15F-4EED-BF54-2B5EA0F07AAC}" srcOrd="1" destOrd="0" parTransId="{E215D5A7-5598-4BA2-9513-A8D86C948353}" sibTransId="{3F2B4D4A-F6CB-4B1F-9C23-73B78ED75CCD}"/>
    <dgm:cxn modelId="{071167C3-36BA-4AA5-BFAC-FF4B0710449F}" type="presOf" srcId="{702B9155-A15F-4EED-BF54-2B5EA0F07AAC}" destId="{4E1BFA74-0BE9-415A-A71B-33E13FCCBC03}" srcOrd="0" destOrd="0" presId="urn:microsoft.com/office/officeart/2005/8/layout/vList3"/>
    <dgm:cxn modelId="{4ACBEDBA-F5EC-457C-94BB-9E792EA48DF6}" srcId="{4E40B545-11DE-4364-92C0-D57AE268F10D}" destId="{D1F53A4F-63A5-4925-BDE3-D8B4CA6AC358}" srcOrd="0" destOrd="0" parTransId="{96FA39A0-070B-4450-9420-C5BE027CB3A3}" sibTransId="{950FA33B-BB82-42FB-B5ED-317567C96E13}"/>
    <dgm:cxn modelId="{38BBE735-5BCB-487C-945A-306D736F0793}" srcId="{4E40B545-11DE-4364-92C0-D57AE268F10D}" destId="{A1C1E58B-50AD-4BBA-82EA-9C0177B88FC1}" srcOrd="2" destOrd="0" parTransId="{39A9CB7D-030A-4CD5-8C7F-850114036E0C}" sibTransId="{B8219662-197C-4891-8333-B6EFEDFA752C}"/>
    <dgm:cxn modelId="{6668F8F1-F47C-4026-8E1C-2602B8A7B259}" type="presOf" srcId="{4E40B545-11DE-4364-92C0-D57AE268F10D}" destId="{B29D5BBB-0F98-4A30-A516-59CA6F1D3577}" srcOrd="0" destOrd="0" presId="urn:microsoft.com/office/officeart/2005/8/layout/vList3"/>
    <dgm:cxn modelId="{F0569FFF-5D3E-4776-957A-299F209061BC}" type="presOf" srcId="{A1C1E58B-50AD-4BBA-82EA-9C0177B88FC1}" destId="{17FF3A75-00A2-451F-9A53-28BB7B94B613}" srcOrd="0" destOrd="0" presId="urn:microsoft.com/office/officeart/2005/8/layout/vList3"/>
    <dgm:cxn modelId="{57141E9B-DD78-4160-8932-FD0751FCE97B}" type="presOf" srcId="{D1F53A4F-63A5-4925-BDE3-D8B4CA6AC358}" destId="{614E838D-D077-4988-9C65-8FC641EE44FA}" srcOrd="0" destOrd="0" presId="urn:microsoft.com/office/officeart/2005/8/layout/vList3"/>
    <dgm:cxn modelId="{CFC211C7-2C13-4464-96BE-0A200F652D26}" type="presParOf" srcId="{B29D5BBB-0F98-4A30-A516-59CA6F1D3577}" destId="{BDD65BE4-EBDD-4C34-8DDE-22820FAAE013}" srcOrd="0" destOrd="0" presId="urn:microsoft.com/office/officeart/2005/8/layout/vList3"/>
    <dgm:cxn modelId="{475C2E9B-F705-4D26-8F75-449FCA4E3A01}" type="presParOf" srcId="{BDD65BE4-EBDD-4C34-8DDE-22820FAAE013}" destId="{14C5E7E8-0EF7-4B42-BF98-DA2E5BFA4622}" srcOrd="0" destOrd="0" presId="urn:microsoft.com/office/officeart/2005/8/layout/vList3"/>
    <dgm:cxn modelId="{3C81D33D-E7E8-4A31-AB63-356CB1672B8E}" type="presParOf" srcId="{BDD65BE4-EBDD-4C34-8DDE-22820FAAE013}" destId="{614E838D-D077-4988-9C65-8FC641EE44FA}" srcOrd="1" destOrd="0" presId="urn:microsoft.com/office/officeart/2005/8/layout/vList3"/>
    <dgm:cxn modelId="{9AEB7572-FEEC-4030-8555-762A76E66E8F}" type="presParOf" srcId="{B29D5BBB-0F98-4A30-A516-59CA6F1D3577}" destId="{A96F1310-B4DF-49C8-9D83-5E5A05832648}" srcOrd="1" destOrd="0" presId="urn:microsoft.com/office/officeart/2005/8/layout/vList3"/>
    <dgm:cxn modelId="{C3BC2D7C-D1F1-4732-A8E2-B47CFBADB7C2}" type="presParOf" srcId="{B29D5BBB-0F98-4A30-A516-59CA6F1D3577}" destId="{EDF21B6E-D386-4D3D-BF99-31A96290F3C5}" srcOrd="2" destOrd="0" presId="urn:microsoft.com/office/officeart/2005/8/layout/vList3"/>
    <dgm:cxn modelId="{983A8F43-751A-4837-995E-88322C253695}" type="presParOf" srcId="{EDF21B6E-D386-4D3D-BF99-31A96290F3C5}" destId="{5AA21866-604B-478F-9F12-B953301BD16A}" srcOrd="0" destOrd="0" presId="urn:microsoft.com/office/officeart/2005/8/layout/vList3"/>
    <dgm:cxn modelId="{E9495003-9CE2-459F-B549-1E0B6B3C826D}" type="presParOf" srcId="{EDF21B6E-D386-4D3D-BF99-31A96290F3C5}" destId="{4E1BFA74-0BE9-415A-A71B-33E13FCCBC03}" srcOrd="1" destOrd="0" presId="urn:microsoft.com/office/officeart/2005/8/layout/vList3"/>
    <dgm:cxn modelId="{0B7D63D1-3227-4657-8E2E-491261612DD0}" type="presParOf" srcId="{B29D5BBB-0F98-4A30-A516-59CA6F1D3577}" destId="{2677C8F5-9232-4BB5-9EA8-2AA2C579AE8E}" srcOrd="3" destOrd="0" presId="urn:microsoft.com/office/officeart/2005/8/layout/vList3"/>
    <dgm:cxn modelId="{8CF0E56B-5F4C-4F0D-AB81-D7EF24D37593}" type="presParOf" srcId="{B29D5BBB-0F98-4A30-A516-59CA6F1D3577}" destId="{923DC2B4-D094-4E9B-B354-993736996F56}" srcOrd="4" destOrd="0" presId="urn:microsoft.com/office/officeart/2005/8/layout/vList3"/>
    <dgm:cxn modelId="{8A67C1DA-578E-4E68-B1D2-A58A37EBAD11}" type="presParOf" srcId="{923DC2B4-D094-4E9B-B354-993736996F56}" destId="{73C95FCA-80D4-4B21-AEDF-CBDEFA00C105}" srcOrd="0" destOrd="0" presId="urn:microsoft.com/office/officeart/2005/8/layout/vList3"/>
    <dgm:cxn modelId="{384EE9A0-5ACA-4113-B1F5-9B03DCF04E30}" type="presParOf" srcId="{923DC2B4-D094-4E9B-B354-993736996F56}" destId="{17FF3A75-00A2-451F-9A53-28BB7B94B6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EAAE0-BDA0-CB47-BC89-19F475A71CC1}">
      <dsp:nvSpPr>
        <dsp:cNvPr id="0" name=""/>
        <dsp:cNvSpPr/>
      </dsp:nvSpPr>
      <dsp:spPr>
        <a:xfrm>
          <a:off x="-3765832" y="-578453"/>
          <a:ext cx="4488614" cy="4488614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2C44D-0813-4448-A791-9D46CE82BAE2}">
      <dsp:nvSpPr>
        <dsp:cNvPr id="0" name=""/>
        <dsp:cNvSpPr/>
      </dsp:nvSpPr>
      <dsp:spPr>
        <a:xfrm>
          <a:off x="464797" y="333170"/>
          <a:ext cx="8056651" cy="6663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9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  <a:latin typeface="+mn-lt"/>
            </a:rPr>
            <a:t>Ingreso y envío de actividades financieras y no financieras a través de los medios establecidos por la SEPS</a:t>
          </a:r>
          <a:r>
            <a:rPr lang="es-MX" sz="18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.</a:t>
          </a:r>
          <a:endParaRPr lang="en-US" sz="18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sp:txBody>
      <dsp:txXfrm>
        <a:off x="464797" y="333170"/>
        <a:ext cx="8056651" cy="666341"/>
      </dsp:txXfrm>
    </dsp:sp>
    <dsp:sp modelId="{BEEE08CC-01D5-6444-815D-9BBC472ECB5D}">
      <dsp:nvSpPr>
        <dsp:cNvPr id="0" name=""/>
        <dsp:cNvSpPr/>
      </dsp:nvSpPr>
      <dsp:spPr>
        <a:xfrm>
          <a:off x="48334" y="249878"/>
          <a:ext cx="832926" cy="832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679702-82AE-A944-BFC1-82475BEF6D7C}">
      <dsp:nvSpPr>
        <dsp:cNvPr id="0" name=""/>
        <dsp:cNvSpPr/>
      </dsp:nvSpPr>
      <dsp:spPr>
        <a:xfrm>
          <a:off x="707012" y="1332682"/>
          <a:ext cx="7814436" cy="6663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9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Revisión de actividades financieras y no financieras enviadas por la entidad</a:t>
          </a:r>
          <a:r>
            <a:rPr lang="es-EC" sz="1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.</a:t>
          </a:r>
          <a:endParaRPr lang="es-MX" sz="1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sp:txBody>
      <dsp:txXfrm>
        <a:off x="707012" y="1332682"/>
        <a:ext cx="7814436" cy="666341"/>
      </dsp:txXfrm>
    </dsp:sp>
    <dsp:sp modelId="{7EB8A87B-91C0-ED4A-9487-4EA420B6B9EF}">
      <dsp:nvSpPr>
        <dsp:cNvPr id="0" name=""/>
        <dsp:cNvSpPr/>
      </dsp:nvSpPr>
      <dsp:spPr>
        <a:xfrm>
          <a:off x="290549" y="1249390"/>
          <a:ext cx="832926" cy="832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B1F2E-16FF-B84A-9F83-4DEC3D1FB60F}">
      <dsp:nvSpPr>
        <dsp:cNvPr id="0" name=""/>
        <dsp:cNvSpPr/>
      </dsp:nvSpPr>
      <dsp:spPr>
        <a:xfrm>
          <a:off x="464797" y="2332194"/>
          <a:ext cx="8056651" cy="6663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9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rPr>
            <a:t>Notificación de resultados de la revisión de AF y NF, a través del sistema RAFNF.</a:t>
          </a:r>
          <a:endParaRPr lang="es-ES" sz="1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sp:txBody>
      <dsp:txXfrm>
        <a:off x="464797" y="2332194"/>
        <a:ext cx="8056651" cy="666341"/>
      </dsp:txXfrm>
    </dsp:sp>
    <dsp:sp modelId="{67A764FC-4EC3-384A-B940-52128A743424}">
      <dsp:nvSpPr>
        <dsp:cNvPr id="0" name=""/>
        <dsp:cNvSpPr/>
      </dsp:nvSpPr>
      <dsp:spPr>
        <a:xfrm>
          <a:off x="48334" y="2248902"/>
          <a:ext cx="832926" cy="832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7663D-C272-4B87-82A1-E9AAAE11D610}" type="datetimeFigureOut">
              <a:rPr lang="es-EC" smtClean="0"/>
              <a:t>31/5/2023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1519-9663-472F-A48B-0E4AFCAC69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766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Indicar cual es el aplicativo y que realiza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B1519-9663-472F-A48B-0E4AFCAC6968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614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Registrar lo que deben hacer y no debe realizar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B1519-9663-472F-A48B-0E4AFCAC6968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0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Registrar los pasos de la revisión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B1519-9663-472F-A48B-0E4AFCAC6968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422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8F4E9-D1FF-411E-9B96-284E7EE04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EE95CD-652B-48FF-9107-723C2AFB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AE53EE-E8BD-4799-9AD0-93C655D0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236CDB-FB17-4FA0-952B-44B61295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367971-D2F3-4100-9A13-E135B2C1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903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360603-F3B1-491C-98F5-01CE0C74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5C9037-D27C-4910-8E93-6ED1F038E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FC3486-BF93-42FB-BC12-00624C3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6D53B6-F9AB-42AE-B517-8258EF42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6F2958-C7DD-4C5D-9971-77EEF7CA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847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48137-AC15-458A-8FB9-85B6912C3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E79A92-5FB3-44D5-8CA4-EE172A40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F1E27-FC08-451C-8CAB-F6238DB8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C134F-4CB8-442B-8BEB-CD185166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26E0F4-A1A9-4055-8854-38624B2F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029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81186-90A3-4DA2-9DDC-D82260F0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1E514B-644C-4B05-A65F-EB4A94F1F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19E4D7-9890-4D2A-A4A3-AE3EBC69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20AA7-275C-4E1E-A545-C627662D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F15ECE-99FD-45D3-8728-A34458F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285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ADA879-A8FB-4AD9-AD92-6FBF1403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4BBF56-8BF1-45E3-88C3-0001CD64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7415E7-6898-4837-8CDE-57E4F50B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6D6736-A7BD-46AC-9CE3-756BD7DF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40899F-7AEF-4370-892A-457E1F64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127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2D84E-057B-4C8A-A790-BE33FEC3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B0FA7F-A22B-47FC-AE49-95BE47738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DF4BD6-3E7C-4B46-B6AD-BF92F601D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4967B5-4749-430B-B036-37BEBC22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7480A4-7ADB-4B78-9A60-41ABBC96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FCEF7C-6E7C-4DF1-AE13-86969112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918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25AA76-5DE7-4EF9-9180-43B6C983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819B98-F8E8-4DD0-AECB-38F73672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955122-B2A8-42E4-8FCF-658277B8A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43032B-C71F-406A-A568-6ED7F45E9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F77202-8A61-49AA-AAB9-AE41C0D2E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450719-21DD-4958-AA82-22895D61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1C36D0-9FDA-429F-AA38-BCC7F276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1CFC0C-D526-4202-9DDF-D86AAB49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62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079B9-3052-45E3-BA1F-5D83E139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CEA970-4390-4E80-B57C-C51D70B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AEA6F6-15F5-4B7E-AE0F-AB907702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99D14E-A86F-4CBA-8C1E-DA127BE4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398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389C511-867D-4268-9EEE-1A92D25F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D5BEC1-FC9B-4A76-889A-00C88770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80C310-21E9-44E9-BF3A-28198CA6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993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66FEF-C9E4-4EC9-9D14-5EE96BF5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0FE44E-9D3D-4C6A-94A1-85154354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76784A-0346-433B-914E-17EA28DE7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D817A-9EF4-4A28-89AC-BF18675D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6443C4-3C37-4B41-AB2A-7F5C1E6F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F254CE-BE46-4731-B670-16EF8CE5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80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B48C2-75F1-4EB7-A3AE-7892A003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D3DE4E-FC93-42B5-BD6F-E1D25070B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03859F-F3F2-4752-9D0F-B577C81B1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C6756B-C0BE-4298-A515-E2D1775A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3FCC63-8376-4B78-B40F-53507DB5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8C2A63-2D8B-418A-B475-8B23ECC0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600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81175B-3112-445A-B6F2-18CB2B75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6CAB5D-BE09-4531-9C14-966261DD8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BB0658-1C07-4587-9A77-FFB61001A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BD06-AA4B-4F4E-9364-A8A2CD2CECD5}" type="datetimeFigureOut">
              <a:rPr lang="es-419" smtClean="0"/>
              <a:t>31/5/2023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748544-7C87-4644-8ABA-F7DFBD082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28ADA2-0AA4-4341-8644-F4B62BB5F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463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Layout" Target="../diagrams/layout10.xml"/><Relationship Id="rId17" Type="http://schemas.openxmlformats.org/officeDocument/2006/relationships/image" Target="../media/image21.png"/><Relationship Id="rId2" Type="http://schemas.openxmlformats.org/officeDocument/2006/relationships/image" Target="../media/image7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0.xml"/><Relationship Id="rId5" Type="http://schemas.openxmlformats.org/officeDocument/2006/relationships/diagramQuickStyle" Target="../diagrams/quickStyle9.xml"/><Relationship Id="rId15" Type="http://schemas.microsoft.com/office/2007/relationships/diagramDrawing" Target="../diagrams/drawing10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8.png"/><Relationship Id="rId14" Type="http://schemas.openxmlformats.org/officeDocument/2006/relationships/diagramColors" Target="../diagrams/colors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Martinez@seps.gob.ec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1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1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0.png"/><Relationship Id="rId19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jp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97220/male-computer-user-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8619" cy="6332220"/>
          </a:xfrm>
        </p:spPr>
      </p:pic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8DF72018-BD5F-4F21-ABA3-B138DB73B90B}"/>
              </a:ext>
            </a:extLst>
          </p:cNvPr>
          <p:cNvSpPr txBox="1"/>
          <p:nvPr/>
        </p:nvSpPr>
        <p:spPr>
          <a:xfrm>
            <a:off x="0" y="2671864"/>
            <a:ext cx="11572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PROCESO DE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REGISTRO DE ACTIVIDADES FINANCIERAS Y NO FINANCIERAS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ESFPS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5"/>
            <a:ext cx="12101991" cy="6841355"/>
          </a:xfrm>
        </p:spPr>
      </p:pic>
      <p:sp>
        <p:nvSpPr>
          <p:cNvPr id="4" name="Rectángulo 3"/>
          <p:cNvSpPr/>
          <p:nvPr/>
        </p:nvSpPr>
        <p:spPr>
          <a:xfrm>
            <a:off x="1243283" y="1512301"/>
            <a:ext cx="27132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smtClean="0">
                <a:solidFill>
                  <a:srgbClr val="002060"/>
                </a:solidFill>
              </a:rPr>
              <a:t>TIPO DE OBSERVACIONES</a:t>
            </a:r>
            <a:endParaRPr lang="en-US" sz="1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413873" y="274348"/>
            <a:ext cx="704253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REVISIÓN DE REGISTROS DE AF Y NF</a:t>
            </a:r>
            <a:endParaRPr lang="es-EC" sz="24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23504657"/>
              </p:ext>
            </p:extLst>
          </p:nvPr>
        </p:nvGraphicFramePr>
        <p:xfrm>
          <a:off x="-114448" y="1943989"/>
          <a:ext cx="4840451" cy="291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8"/>
          <a:srcRect l="3419" t="15385" r="11559" b="30752"/>
          <a:stretch/>
        </p:blipFill>
        <p:spPr>
          <a:xfrm>
            <a:off x="426336" y="1977947"/>
            <a:ext cx="989179" cy="797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/>
          <p:nvPr/>
        </p:nvPicPr>
        <p:blipFill rotWithShape="1">
          <a:blip r:embed="rId9"/>
          <a:srcRect l="37127" t="62636" r="50357" b="22462"/>
          <a:stretch/>
        </p:blipFill>
        <p:spPr bwMode="auto">
          <a:xfrm>
            <a:off x="413874" y="2999481"/>
            <a:ext cx="965051" cy="832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6" y="4047011"/>
            <a:ext cx="876590" cy="860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Igual que 10"/>
          <p:cNvSpPr/>
          <p:nvPr/>
        </p:nvSpPr>
        <p:spPr>
          <a:xfrm>
            <a:off x="4292868" y="3196838"/>
            <a:ext cx="635928" cy="4379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Chevron 5">
            <a:extLst>
              <a:ext uri="{FF2B5EF4-FFF2-40B4-BE49-F238E27FC236}">
                <a16:creationId xmlns="" xmlns:a16="http://schemas.microsoft.com/office/drawing/2014/main" id="{1FF8472A-8036-46D6-B2BA-9D86C966BB48}"/>
              </a:ext>
            </a:extLst>
          </p:cNvPr>
          <p:cNvSpPr/>
          <p:nvPr/>
        </p:nvSpPr>
        <p:spPr>
          <a:xfrm>
            <a:off x="5778894" y="5122282"/>
            <a:ext cx="322671" cy="30184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="" xmlns:a16="http://schemas.microsoft.com/office/drawing/2014/main" id="{C840B178-93AE-4416-9900-22EF7E473803}"/>
              </a:ext>
            </a:extLst>
          </p:cNvPr>
          <p:cNvSpPr/>
          <p:nvPr/>
        </p:nvSpPr>
        <p:spPr>
          <a:xfrm>
            <a:off x="6085132" y="5088905"/>
            <a:ext cx="484006" cy="452765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34744" y="5153669"/>
            <a:ext cx="558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2060"/>
                </a:solidFill>
              </a:rPr>
              <a:t>REVISAR REGISTROS Y COMUNICAR RESULTADOS </a:t>
            </a:r>
          </a:p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29-MAY-2023</a:t>
            </a:r>
            <a:endParaRPr lang="es-EC" sz="1200" b="1" dirty="0">
              <a:solidFill>
                <a:srgbClr val="002060"/>
              </a:solidFill>
            </a:endParaRPr>
          </a:p>
        </p:txBody>
      </p:sp>
      <p:sp>
        <p:nvSpPr>
          <p:cNvPr id="16" name="Flecha a la derecha con bandas 15"/>
          <p:cNvSpPr/>
          <p:nvPr/>
        </p:nvSpPr>
        <p:spPr>
          <a:xfrm>
            <a:off x="7456407" y="3144362"/>
            <a:ext cx="661524" cy="4379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882153750"/>
              </p:ext>
            </p:extLst>
          </p:nvPr>
        </p:nvGraphicFramePr>
        <p:xfrm>
          <a:off x="8225892" y="1654067"/>
          <a:ext cx="3837353" cy="298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CuadroTexto 19"/>
          <p:cNvSpPr txBox="1"/>
          <p:nvPr/>
        </p:nvSpPr>
        <p:spPr>
          <a:xfrm rot="16200000">
            <a:off x="-2412174" y="3261916"/>
            <a:ext cx="5471013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ACOMPAÑAMIENTO EN TODO EL PROCESO</a:t>
            </a:r>
            <a:endParaRPr lang="es-EC" sz="1400" b="1" dirty="0">
              <a:solidFill>
                <a:srgbClr val="00206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599900" y="5941797"/>
            <a:ext cx="69332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DÍAS TÉRMINO PARA SUBSANAR OBSERVACIONES, CONSIDERAR LA FECHA FIN DEL PROCESO, PARA EVITAR INCUMPLIMIENTOS EN EL PERÍODO ESTABLECIDO, PARA EL EFECTO.</a:t>
            </a:r>
            <a:endParaRPr lang="es-EC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6"/>
          <a:srcRect l="456" t="41503" r="1870" b="11817"/>
          <a:stretch/>
        </p:blipFill>
        <p:spPr>
          <a:xfrm>
            <a:off x="4866211" y="1977947"/>
            <a:ext cx="2920958" cy="2760534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29" y="1573083"/>
            <a:ext cx="1139606" cy="2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965507" y="5023296"/>
            <a:ext cx="3156328" cy="809983"/>
            <a:chOff x="1013271" y="2103714"/>
            <a:chExt cx="3218899" cy="809983"/>
          </a:xfrm>
        </p:grpSpPr>
        <p:sp>
          <p:nvSpPr>
            <p:cNvPr id="24" name="Pentágono 23"/>
            <p:cNvSpPr/>
            <p:nvPr/>
          </p:nvSpPr>
          <p:spPr>
            <a:xfrm rot="10800000">
              <a:off x="1013271" y="2103714"/>
              <a:ext cx="3218899" cy="809983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ágono 4"/>
            <p:cNvSpPr/>
            <p:nvPr/>
          </p:nvSpPr>
          <p:spPr>
            <a:xfrm rot="21600000">
              <a:off x="1215767" y="2103714"/>
              <a:ext cx="3016403" cy="809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180" tIns="53340" rIns="99568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Observación </a:t>
              </a:r>
              <a:r>
                <a:rPr lang="es-ES" sz="1400" dirty="0" smtClean="0"/>
                <a:t>detallada </a:t>
              </a:r>
              <a:r>
                <a:rPr lang="es-ES" sz="1400" kern="1200" dirty="0" smtClean="0"/>
                <a:t>ingresada por el analista registrador SEPS</a:t>
              </a:r>
              <a:endParaRPr lang="es-EC" sz="1400" kern="1200" dirty="0"/>
            </a:p>
          </p:txBody>
        </p:sp>
      </p:grpSp>
      <p:pic>
        <p:nvPicPr>
          <p:cNvPr id="22" name="Imagen 21"/>
          <p:cNvPicPr/>
          <p:nvPr/>
        </p:nvPicPr>
        <p:blipFill rotWithShape="1">
          <a:blip r:embed="rId9"/>
          <a:srcRect l="37127" t="62636" r="50357" b="22462"/>
          <a:stretch/>
        </p:blipFill>
        <p:spPr bwMode="auto">
          <a:xfrm>
            <a:off x="373795" y="5023296"/>
            <a:ext cx="929132" cy="847649"/>
          </a:xfrm>
          <a:prstGeom prst="ellipse">
            <a:avLst/>
          </a:prstGeom>
          <a:ln>
            <a:noFill/>
          </a:ln>
          <a:effectLst>
            <a:glow>
              <a:schemeClr val="bg1"/>
            </a:glow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8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" y="0"/>
            <a:ext cx="11877919" cy="6512287"/>
          </a:xfrm>
        </p:spPr>
      </p:pic>
      <p:sp>
        <p:nvSpPr>
          <p:cNvPr id="4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477672" y="285359"/>
            <a:ext cx="85298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EMISIÓN DE RESULTADOS O CIERRE DEL PROCESO</a:t>
            </a:r>
            <a:endParaRPr lang="es-EC" sz="28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hevron 10">
            <a:extLst>
              <a:ext uri="{FF2B5EF4-FFF2-40B4-BE49-F238E27FC236}">
                <a16:creationId xmlns="" xmlns:a16="http://schemas.microsoft.com/office/drawing/2014/main" id="{C840B178-93AE-4416-9900-22EF7E473803}"/>
              </a:ext>
            </a:extLst>
          </p:cNvPr>
          <p:cNvSpPr/>
          <p:nvPr/>
        </p:nvSpPr>
        <p:spPr>
          <a:xfrm>
            <a:off x="11086189" y="5157311"/>
            <a:ext cx="484006" cy="452765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216689" y="5664715"/>
            <a:ext cx="235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2060"/>
                </a:solidFill>
              </a:rPr>
              <a:t>FIN DEL PROCESO</a:t>
            </a:r>
          </a:p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29-MAY-2023</a:t>
            </a:r>
            <a:endParaRPr lang="es-EC" sz="1200" b="1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5921" t="77824" r="41234" b="19244"/>
          <a:stretch/>
        </p:blipFill>
        <p:spPr>
          <a:xfrm>
            <a:off x="2169792" y="4459913"/>
            <a:ext cx="2401031" cy="1839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27662" y="2193658"/>
            <a:ext cx="3814935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Cumplimiento del período de envío de información.</a:t>
            </a:r>
          </a:p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Registro de todas las actividades financieras autorizadas, adjuntando los actos administrativos</a:t>
            </a:r>
            <a:r>
              <a:rPr lang="es-MX" sz="1400" dirty="0">
                <a:solidFill>
                  <a:srgbClr val="002060"/>
                </a:solidFill>
              </a:rPr>
              <a:t>.</a:t>
            </a:r>
            <a:endParaRPr lang="es-MX" sz="1400" dirty="0" smtClean="0">
              <a:solidFill>
                <a:srgbClr val="002060"/>
              </a:solidFill>
            </a:endParaRPr>
          </a:p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Registro de todas las actividades no financieras, señalando de manera específica el servicio ofertado y la fecha de inicio  del servicio, de ser el caso.</a:t>
            </a:r>
          </a:p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Subsanación de observaciones, tres días antes de la fecha fin del proceso.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366424" y="2220202"/>
            <a:ext cx="3719272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Cuando no ingresa ni envía el registro de actividades financieras y no financieras.</a:t>
            </a:r>
          </a:p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Cuando no subsana las observaciones previo al vencimiento del período de envío de la información.</a:t>
            </a:r>
          </a:p>
          <a:p>
            <a:pPr marL="171450" lvl="0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rgbClr val="002060"/>
                </a:solidFill>
              </a:rPr>
              <a:t>Cuando no concluye el proceso en el período establecido, para el efecto.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72878" y="1419822"/>
            <a:ext cx="3482977" cy="341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</a:pPr>
            <a:r>
              <a:rPr lang="es-MX" b="1" dirty="0" smtClean="0">
                <a:solidFill>
                  <a:schemeClr val="bg1"/>
                </a:solidFill>
              </a:rPr>
              <a:t>RESULTADOS FAVORABLES</a:t>
            </a:r>
          </a:p>
        </p:txBody>
      </p:sp>
      <p:sp>
        <p:nvSpPr>
          <p:cNvPr id="17" name="Chevron 10">
            <a:extLst>
              <a:ext uri="{FF2B5EF4-FFF2-40B4-BE49-F238E27FC236}">
                <a16:creationId xmlns="" xmlns:a16="http://schemas.microsoft.com/office/drawing/2014/main" id="{C840B178-93AE-4416-9900-22EF7E473803}"/>
              </a:ext>
            </a:extLst>
          </p:cNvPr>
          <p:cNvSpPr/>
          <p:nvPr/>
        </p:nvSpPr>
        <p:spPr>
          <a:xfrm>
            <a:off x="477672" y="5271202"/>
            <a:ext cx="10850520" cy="224984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02719" y="1428946"/>
            <a:ext cx="3482977" cy="341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2">
                  <a:lumMod val="75000"/>
                </a:schemeClr>
              </a:buClr>
            </a:pPr>
            <a:r>
              <a:rPr lang="es-MX" b="1" dirty="0" smtClean="0">
                <a:solidFill>
                  <a:schemeClr val="bg1"/>
                </a:solidFill>
              </a:rPr>
              <a:t>CIERRE DEL PROCESO</a:t>
            </a:r>
          </a:p>
        </p:txBody>
      </p:sp>
    </p:spTree>
    <p:extLst>
      <p:ext uri="{BB962C8B-B14F-4D97-AF65-F5344CB8AC3E}">
        <p14:creationId xmlns:p14="http://schemas.microsoft.com/office/powerpoint/2010/main" val="12500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8" y="160599"/>
            <a:ext cx="11718521" cy="6403974"/>
          </a:xfrm>
        </p:spPr>
      </p:pic>
      <p:sp>
        <p:nvSpPr>
          <p:cNvPr id="4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597888" y="381722"/>
            <a:ext cx="605612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CONTACTOS</a:t>
            </a:r>
            <a:endParaRPr lang="es-EC" sz="28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15172" y="1121800"/>
            <a:ext cx="6633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Contactos SEPS para el acompañamiento durante el proceso</a:t>
            </a:r>
            <a:endParaRPr lang="es-EC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79256"/>
              </p:ext>
            </p:extLst>
          </p:nvPr>
        </p:nvGraphicFramePr>
        <p:xfrm>
          <a:off x="3190228" y="2034190"/>
          <a:ext cx="6283682" cy="2123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297"/>
                <a:gridCol w="3908385"/>
              </a:tblGrid>
              <a:tr h="424709">
                <a:tc>
                  <a:txBody>
                    <a:bodyPr/>
                    <a:lstStyle/>
                    <a:p>
                      <a:pPr marL="186055" indent="-635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s-EC" sz="1600" dirty="0">
                          <a:solidFill>
                            <a:srgbClr val="002060"/>
                          </a:solidFill>
                          <a:effectLst/>
                        </a:rPr>
                        <a:t>SERVIDOR </a:t>
                      </a:r>
                      <a:endParaRPr lang="es-EC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6055" indent="-6350" algn="ctr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s-EC" sz="1600" dirty="0">
                          <a:solidFill>
                            <a:srgbClr val="002060"/>
                          </a:solidFill>
                          <a:effectLst/>
                        </a:rPr>
                        <a:t>CORREO ELECTRÓNICO</a:t>
                      </a:r>
                      <a:endParaRPr lang="es-EC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9420">
                <a:tc>
                  <a:txBody>
                    <a:bodyPr/>
                    <a:lstStyle/>
                    <a:p>
                      <a:pPr marL="186055" indent="-635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s-EC" sz="1600" dirty="0" smtClean="0">
                          <a:solidFill>
                            <a:srgbClr val="002060"/>
                          </a:solidFill>
                          <a:effectLst/>
                        </a:rPr>
                        <a:t>Alexander Martínez </a:t>
                      </a:r>
                      <a:endParaRPr lang="es-EC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6055" indent="-635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r>
                        <a:rPr lang="es-EC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Alexander.Martinez@seps.gob.ec</a:t>
                      </a:r>
                      <a:r>
                        <a:rPr lang="es-EC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C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EC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9420">
                <a:tc>
                  <a:txBody>
                    <a:bodyPr/>
                    <a:lstStyle/>
                    <a:p>
                      <a:pPr marL="186055" indent="-635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endParaRPr lang="es-EC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6055" indent="-6350" algn="just">
                        <a:lnSpc>
                          <a:spcPct val="102000"/>
                        </a:lnSpc>
                        <a:spcAft>
                          <a:spcPts val="25"/>
                        </a:spcAft>
                      </a:pP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3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29" y="152954"/>
            <a:ext cx="11859916" cy="64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" y="54870"/>
            <a:ext cx="12004129" cy="6652260"/>
          </a:xfrm>
        </p:spPr>
      </p:pic>
      <p:sp>
        <p:nvSpPr>
          <p:cNvPr id="62" name="TextBox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717F561-4C38-4122-9878-B0D91902CC02}"/>
              </a:ext>
            </a:extLst>
          </p:cNvPr>
          <p:cNvSpPr txBox="1"/>
          <p:nvPr/>
        </p:nvSpPr>
        <p:spPr>
          <a:xfrm>
            <a:off x="3201015" y="1159570"/>
            <a:ext cx="687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>
                <a:solidFill>
                  <a:schemeClr val="bg1"/>
                </a:solidFill>
              </a:rPr>
              <a:t>OBJETIVO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63" name="TextBox 5">
            <a:hlinkClick r:id="" action="ppaction://noaction"/>
            <a:extLst>
              <a:ext uri="{FF2B5EF4-FFF2-40B4-BE49-F238E27FC236}">
                <a16:creationId xmlns="" xmlns:a16="http://schemas.microsoft.com/office/drawing/2014/main" id="{911B8D9C-A5FA-4508-911C-DBF38B1AED6C}"/>
              </a:ext>
            </a:extLst>
          </p:cNvPr>
          <p:cNvSpPr txBox="1"/>
          <p:nvPr/>
        </p:nvSpPr>
        <p:spPr>
          <a:xfrm>
            <a:off x="3201015" y="2070227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000" b="1" dirty="0">
                <a:solidFill>
                  <a:schemeClr val="bg1"/>
                </a:solidFill>
              </a:rPr>
              <a:t>MARCO NORMATIVO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">
            <a:hlinkClick r:id="" action="ppaction://noaction"/>
            <a:extLst>
              <a:ext uri="{FF2B5EF4-FFF2-40B4-BE49-F238E27FC236}">
                <a16:creationId xmlns="" xmlns:a16="http://schemas.microsoft.com/office/drawing/2014/main" id="{77310978-5A76-41B6-9038-4783D2B76D41}"/>
              </a:ext>
            </a:extLst>
          </p:cNvPr>
          <p:cNvSpPr txBox="1"/>
          <p:nvPr/>
        </p:nvSpPr>
        <p:spPr>
          <a:xfrm>
            <a:off x="3201015" y="2980890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000" b="1" dirty="0">
                <a:solidFill>
                  <a:schemeClr val="bg1"/>
                </a:solidFill>
              </a:rPr>
              <a:t>ASPECTOS ORGANIZACIONALES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65" name="TextBox 23">
            <a:hlinkClick r:id="" action="ppaction://noaction"/>
            <a:extLst>
              <a:ext uri="{FF2B5EF4-FFF2-40B4-BE49-F238E27FC236}">
                <a16:creationId xmlns="" xmlns:a16="http://schemas.microsoft.com/office/drawing/2014/main" id="{99B84B8A-5A9B-4EB8-A1BB-ECCC582060B2}"/>
              </a:ext>
            </a:extLst>
          </p:cNvPr>
          <p:cNvSpPr txBox="1"/>
          <p:nvPr/>
        </p:nvSpPr>
        <p:spPr>
          <a:xfrm>
            <a:off x="3201015" y="3864256"/>
            <a:ext cx="7485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b="1" dirty="0">
                <a:solidFill>
                  <a:schemeClr val="bg1"/>
                </a:solidFill>
              </a:rPr>
              <a:t>HITOS DEL PROCEDIMIENTO GENERAL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66" name="TextBox 23">
            <a:hlinkClick r:id="" action="ppaction://noaction"/>
            <a:extLst>
              <a:ext uri="{FF2B5EF4-FFF2-40B4-BE49-F238E27FC236}">
                <a16:creationId xmlns="" xmlns:a16="http://schemas.microsoft.com/office/drawing/2014/main" id="{8C2D96B2-C4F2-42E4-8E39-EF5B09226E0E}"/>
              </a:ext>
            </a:extLst>
          </p:cNvPr>
          <p:cNvSpPr txBox="1"/>
          <p:nvPr/>
        </p:nvSpPr>
        <p:spPr>
          <a:xfrm>
            <a:off x="3201015" y="4788564"/>
            <a:ext cx="376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000" b="1" dirty="0">
                <a:solidFill>
                  <a:schemeClr val="bg1"/>
                </a:solidFill>
              </a:rPr>
              <a:t>PROCEDIMIENTO ESPECÍFICO</a:t>
            </a:r>
            <a:endParaRPr lang="es-EC" sz="2000" b="1" dirty="0">
              <a:solidFill>
                <a:schemeClr val="bg1"/>
              </a:solidFill>
            </a:endParaRPr>
          </a:p>
        </p:txBody>
      </p:sp>
      <p:grpSp>
        <p:nvGrpSpPr>
          <p:cNvPr id="67" name="Group 12">
            <a:extLst>
              <a:ext uri="{FF2B5EF4-FFF2-40B4-BE49-F238E27FC236}">
                <a16:creationId xmlns="" xmlns:a16="http://schemas.microsoft.com/office/drawing/2014/main" id="{BAAD8477-C0FD-449C-A7CF-D566AB6303F9}"/>
              </a:ext>
            </a:extLst>
          </p:cNvPr>
          <p:cNvGrpSpPr/>
          <p:nvPr/>
        </p:nvGrpSpPr>
        <p:grpSpPr>
          <a:xfrm>
            <a:off x="2108759" y="883271"/>
            <a:ext cx="914400" cy="914400"/>
            <a:chOff x="819728" y="904658"/>
            <a:chExt cx="914400" cy="914400"/>
          </a:xfrm>
        </p:grpSpPr>
        <p:pic>
          <p:nvPicPr>
            <p:cNvPr id="68" name="Picture 10" descr="A picture containing sign, white&#10;&#10;Description automatically generated">
              <a:extLst>
                <a:ext uri="{FF2B5EF4-FFF2-40B4-BE49-F238E27FC236}">
                  <a16:creationId xmlns="" xmlns:a16="http://schemas.microsoft.com/office/drawing/2014/main" id="{D731BF5C-22A3-45BE-A08B-D3258A73D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8" y="904658"/>
              <a:ext cx="914400" cy="914400"/>
            </a:xfrm>
            <a:prstGeom prst="rect">
              <a:avLst/>
            </a:prstGeom>
          </p:spPr>
        </p:pic>
        <p:sp>
          <p:nvSpPr>
            <p:cNvPr id="69" name="TextBox 11">
              <a:extLst>
                <a:ext uri="{FF2B5EF4-FFF2-40B4-BE49-F238E27FC236}">
                  <a16:creationId xmlns="" xmlns:a16="http://schemas.microsoft.com/office/drawing/2014/main" id="{7A9DA4D7-0A29-4F15-855B-3D79FA9D62C7}"/>
                </a:ext>
              </a:extLst>
            </p:cNvPr>
            <p:cNvSpPr txBox="1"/>
            <p:nvPr/>
          </p:nvSpPr>
          <p:spPr>
            <a:xfrm>
              <a:off x="1055553" y="103869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3600" b="1" dirty="0">
                  <a:solidFill>
                    <a:srgbClr val="0056B8"/>
                  </a:solidFill>
                </a:rPr>
                <a:t>1</a:t>
              </a:r>
            </a:p>
          </p:txBody>
        </p:sp>
      </p:grpSp>
      <p:grpSp>
        <p:nvGrpSpPr>
          <p:cNvPr id="70" name="Group 13">
            <a:extLst>
              <a:ext uri="{FF2B5EF4-FFF2-40B4-BE49-F238E27FC236}">
                <a16:creationId xmlns="" xmlns:a16="http://schemas.microsoft.com/office/drawing/2014/main" id="{340F8134-3F37-4A42-8E27-081FA158C718}"/>
              </a:ext>
            </a:extLst>
          </p:cNvPr>
          <p:cNvGrpSpPr/>
          <p:nvPr/>
        </p:nvGrpSpPr>
        <p:grpSpPr>
          <a:xfrm>
            <a:off x="2108759" y="1798717"/>
            <a:ext cx="914400" cy="914400"/>
            <a:chOff x="819728" y="904658"/>
            <a:chExt cx="914400" cy="914400"/>
          </a:xfrm>
        </p:grpSpPr>
        <p:pic>
          <p:nvPicPr>
            <p:cNvPr id="71" name="Picture 14" descr="A picture containing sign, white&#10;&#10;Description automatically generated">
              <a:extLst>
                <a:ext uri="{FF2B5EF4-FFF2-40B4-BE49-F238E27FC236}">
                  <a16:creationId xmlns="" xmlns:a16="http://schemas.microsoft.com/office/drawing/2014/main" id="{48262C7E-5695-4036-8CAC-6D71B091E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8" y="904658"/>
              <a:ext cx="914400" cy="914400"/>
            </a:xfrm>
            <a:prstGeom prst="rect">
              <a:avLst/>
            </a:prstGeom>
          </p:spPr>
        </p:pic>
        <p:sp>
          <p:nvSpPr>
            <p:cNvPr id="72" name="TextBox 15">
              <a:extLst>
                <a:ext uri="{FF2B5EF4-FFF2-40B4-BE49-F238E27FC236}">
                  <a16:creationId xmlns="" xmlns:a16="http://schemas.microsoft.com/office/drawing/2014/main" id="{8EFA1B08-E6F1-42D4-8F3A-3313129140D5}"/>
                </a:ext>
              </a:extLst>
            </p:cNvPr>
            <p:cNvSpPr txBox="1"/>
            <p:nvPr/>
          </p:nvSpPr>
          <p:spPr>
            <a:xfrm>
              <a:off x="1055553" y="103869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3600" b="1" dirty="0">
                  <a:solidFill>
                    <a:srgbClr val="0056B8"/>
                  </a:solidFill>
                </a:rPr>
                <a:t>2</a:t>
              </a:r>
            </a:p>
          </p:txBody>
        </p:sp>
      </p:grpSp>
      <p:grpSp>
        <p:nvGrpSpPr>
          <p:cNvPr id="73" name="Group 16">
            <a:extLst>
              <a:ext uri="{FF2B5EF4-FFF2-40B4-BE49-F238E27FC236}">
                <a16:creationId xmlns="" xmlns:a16="http://schemas.microsoft.com/office/drawing/2014/main" id="{413F0879-B5EB-4233-A49A-04CCAEDA92CD}"/>
              </a:ext>
            </a:extLst>
          </p:cNvPr>
          <p:cNvGrpSpPr/>
          <p:nvPr/>
        </p:nvGrpSpPr>
        <p:grpSpPr>
          <a:xfrm>
            <a:off x="2108759" y="2714169"/>
            <a:ext cx="914400" cy="914400"/>
            <a:chOff x="819728" y="904658"/>
            <a:chExt cx="914400" cy="914400"/>
          </a:xfrm>
        </p:grpSpPr>
        <p:pic>
          <p:nvPicPr>
            <p:cNvPr id="74" name="Picture 17" descr="A picture containing sign, white&#10;&#10;Description automatically generated">
              <a:extLst>
                <a:ext uri="{FF2B5EF4-FFF2-40B4-BE49-F238E27FC236}">
                  <a16:creationId xmlns="" xmlns:a16="http://schemas.microsoft.com/office/drawing/2014/main" id="{964C2445-20C7-4EF3-A3C9-4E967E9E5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8" y="904658"/>
              <a:ext cx="914400" cy="914400"/>
            </a:xfrm>
            <a:prstGeom prst="rect">
              <a:avLst/>
            </a:prstGeom>
          </p:spPr>
        </p:pic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7ADA391D-D68A-43CB-B2DA-79ACFA266B3E}"/>
                </a:ext>
              </a:extLst>
            </p:cNvPr>
            <p:cNvSpPr txBox="1"/>
            <p:nvPr/>
          </p:nvSpPr>
          <p:spPr>
            <a:xfrm>
              <a:off x="1055553" y="103869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3600" b="1" dirty="0">
                  <a:solidFill>
                    <a:srgbClr val="0056B8"/>
                  </a:solidFill>
                </a:rPr>
                <a:t>3</a:t>
              </a:r>
            </a:p>
          </p:txBody>
        </p:sp>
      </p:grpSp>
      <p:grpSp>
        <p:nvGrpSpPr>
          <p:cNvPr id="76" name="Group 19">
            <a:extLst>
              <a:ext uri="{FF2B5EF4-FFF2-40B4-BE49-F238E27FC236}">
                <a16:creationId xmlns="" xmlns:a16="http://schemas.microsoft.com/office/drawing/2014/main" id="{95037761-844E-461F-AE12-68FA9A20A4E3}"/>
              </a:ext>
            </a:extLst>
          </p:cNvPr>
          <p:cNvGrpSpPr/>
          <p:nvPr/>
        </p:nvGrpSpPr>
        <p:grpSpPr>
          <a:xfrm>
            <a:off x="2108759" y="3602323"/>
            <a:ext cx="914400" cy="914400"/>
            <a:chOff x="819728" y="904658"/>
            <a:chExt cx="914400" cy="914400"/>
          </a:xfrm>
        </p:grpSpPr>
        <p:pic>
          <p:nvPicPr>
            <p:cNvPr id="77" name="Picture 20" descr="A picture containing sign, white&#10;&#10;Description automatically generated">
              <a:extLst>
                <a:ext uri="{FF2B5EF4-FFF2-40B4-BE49-F238E27FC236}">
                  <a16:creationId xmlns="" xmlns:a16="http://schemas.microsoft.com/office/drawing/2014/main" id="{B61D536D-A306-49BA-AADB-698A96D2E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8" y="904658"/>
              <a:ext cx="914400" cy="914400"/>
            </a:xfrm>
            <a:prstGeom prst="rect">
              <a:avLst/>
            </a:prstGeom>
          </p:spPr>
        </p:pic>
        <p:sp>
          <p:nvSpPr>
            <p:cNvPr id="78" name="TextBox 21">
              <a:extLst>
                <a:ext uri="{FF2B5EF4-FFF2-40B4-BE49-F238E27FC236}">
                  <a16:creationId xmlns="" xmlns:a16="http://schemas.microsoft.com/office/drawing/2014/main" id="{B4FA9F66-ACD4-43D8-B7E9-A92EF910DCDD}"/>
                </a:ext>
              </a:extLst>
            </p:cNvPr>
            <p:cNvSpPr txBox="1"/>
            <p:nvPr/>
          </p:nvSpPr>
          <p:spPr>
            <a:xfrm>
              <a:off x="1055553" y="103869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3600" b="1" dirty="0">
                  <a:solidFill>
                    <a:srgbClr val="0056B8"/>
                  </a:solidFill>
                </a:rPr>
                <a:t>4</a:t>
              </a:r>
            </a:p>
          </p:txBody>
        </p:sp>
      </p:grpSp>
      <p:grpSp>
        <p:nvGrpSpPr>
          <p:cNvPr id="79" name="Group 22">
            <a:extLst>
              <a:ext uri="{FF2B5EF4-FFF2-40B4-BE49-F238E27FC236}">
                <a16:creationId xmlns="" xmlns:a16="http://schemas.microsoft.com/office/drawing/2014/main" id="{6ABC0A94-81DB-49F2-849B-34AE5CF5F19D}"/>
              </a:ext>
            </a:extLst>
          </p:cNvPr>
          <p:cNvGrpSpPr/>
          <p:nvPr/>
        </p:nvGrpSpPr>
        <p:grpSpPr>
          <a:xfrm>
            <a:off x="2108759" y="4531419"/>
            <a:ext cx="914400" cy="914400"/>
            <a:chOff x="819728" y="904658"/>
            <a:chExt cx="914400" cy="914400"/>
          </a:xfrm>
        </p:grpSpPr>
        <p:pic>
          <p:nvPicPr>
            <p:cNvPr id="80" name="Picture 23" descr="A picture containing sign, white&#10;&#10;Description automatically generated">
              <a:extLst>
                <a:ext uri="{FF2B5EF4-FFF2-40B4-BE49-F238E27FC236}">
                  <a16:creationId xmlns="" xmlns:a16="http://schemas.microsoft.com/office/drawing/2014/main" id="{094324EB-B4FA-49C3-AB8F-DB7389B1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8" y="904658"/>
              <a:ext cx="914400" cy="914400"/>
            </a:xfrm>
            <a:prstGeom prst="rect">
              <a:avLst/>
            </a:prstGeom>
          </p:spPr>
        </p:pic>
        <p:sp>
          <p:nvSpPr>
            <p:cNvPr id="81" name="TextBox 24">
              <a:extLst>
                <a:ext uri="{FF2B5EF4-FFF2-40B4-BE49-F238E27FC236}">
                  <a16:creationId xmlns="" xmlns:a16="http://schemas.microsoft.com/office/drawing/2014/main" id="{5478405F-B47B-4A94-8488-668229FDDF93}"/>
                </a:ext>
              </a:extLst>
            </p:cNvPr>
            <p:cNvSpPr txBox="1"/>
            <p:nvPr/>
          </p:nvSpPr>
          <p:spPr>
            <a:xfrm>
              <a:off x="1055553" y="103869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3600" b="1" dirty="0">
                  <a:solidFill>
                    <a:srgbClr val="0056B8"/>
                  </a:solidFill>
                </a:rPr>
                <a:t>5</a:t>
              </a:r>
            </a:p>
          </p:txBody>
        </p:sp>
      </p:grpSp>
      <p:sp>
        <p:nvSpPr>
          <p:cNvPr id="82" name="TextBox 23">
            <a:hlinkClick r:id="" action="ppaction://noaction"/>
            <a:extLst>
              <a:ext uri="{FF2B5EF4-FFF2-40B4-BE49-F238E27FC236}">
                <a16:creationId xmlns="" xmlns:a16="http://schemas.microsoft.com/office/drawing/2014/main" id="{8C2D96B2-C4F2-42E4-8E39-EF5B09226E0E}"/>
              </a:ext>
            </a:extLst>
          </p:cNvPr>
          <p:cNvSpPr txBox="1"/>
          <p:nvPr/>
        </p:nvSpPr>
        <p:spPr>
          <a:xfrm>
            <a:off x="3201015" y="5713774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2000" b="1" dirty="0">
                <a:solidFill>
                  <a:schemeClr val="bg1"/>
                </a:solidFill>
              </a:rPr>
              <a:t>SISTEMA </a:t>
            </a:r>
            <a:r>
              <a:rPr lang="es-MX" sz="2000" b="1" dirty="0" smtClean="0">
                <a:solidFill>
                  <a:schemeClr val="bg1"/>
                </a:solidFill>
              </a:rPr>
              <a:t>RAFNF</a:t>
            </a:r>
            <a:endParaRPr lang="es-EC" sz="2000" b="1" dirty="0">
              <a:solidFill>
                <a:schemeClr val="bg1"/>
              </a:solidFill>
            </a:endParaRPr>
          </a:p>
        </p:txBody>
      </p:sp>
      <p:grpSp>
        <p:nvGrpSpPr>
          <p:cNvPr id="83" name="Group 22">
            <a:extLst>
              <a:ext uri="{FF2B5EF4-FFF2-40B4-BE49-F238E27FC236}">
                <a16:creationId xmlns="" xmlns:a16="http://schemas.microsoft.com/office/drawing/2014/main" id="{6ABC0A94-81DB-49F2-849B-34AE5CF5F19D}"/>
              </a:ext>
            </a:extLst>
          </p:cNvPr>
          <p:cNvGrpSpPr/>
          <p:nvPr/>
        </p:nvGrpSpPr>
        <p:grpSpPr>
          <a:xfrm>
            <a:off x="2108759" y="5456629"/>
            <a:ext cx="914400" cy="914400"/>
            <a:chOff x="819728" y="904658"/>
            <a:chExt cx="914400" cy="914400"/>
          </a:xfrm>
        </p:grpSpPr>
        <p:pic>
          <p:nvPicPr>
            <p:cNvPr id="84" name="Picture 23" descr="A picture containing sign, white&#10;&#10;Description automatically generated">
              <a:extLst>
                <a:ext uri="{FF2B5EF4-FFF2-40B4-BE49-F238E27FC236}">
                  <a16:creationId xmlns="" xmlns:a16="http://schemas.microsoft.com/office/drawing/2014/main" id="{094324EB-B4FA-49C3-AB8F-DB7389B1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8" y="904658"/>
              <a:ext cx="914400" cy="914400"/>
            </a:xfrm>
            <a:prstGeom prst="rect">
              <a:avLst/>
            </a:prstGeom>
          </p:spPr>
        </p:pic>
        <p:sp>
          <p:nvSpPr>
            <p:cNvPr id="85" name="TextBox 24">
              <a:extLst>
                <a:ext uri="{FF2B5EF4-FFF2-40B4-BE49-F238E27FC236}">
                  <a16:creationId xmlns="" xmlns:a16="http://schemas.microsoft.com/office/drawing/2014/main" id="{5478405F-B47B-4A94-8488-668229FDDF93}"/>
                </a:ext>
              </a:extLst>
            </p:cNvPr>
            <p:cNvSpPr txBox="1"/>
            <p:nvPr/>
          </p:nvSpPr>
          <p:spPr>
            <a:xfrm>
              <a:off x="1055553" y="103869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3600" b="1" dirty="0">
                  <a:solidFill>
                    <a:srgbClr val="0056B8"/>
                  </a:solidFill>
                </a:rPr>
                <a:t>6</a:t>
              </a: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2593" y="692237"/>
            <a:ext cx="10515600" cy="306657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CONTENIDO</a:t>
            </a:r>
            <a:br>
              <a:rPr lang="es-EC" b="1" dirty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6" y="180565"/>
            <a:ext cx="11811884" cy="6317772"/>
          </a:xfrm>
        </p:spPr>
      </p:pic>
      <p:sp>
        <p:nvSpPr>
          <p:cNvPr id="6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174376" y="66265"/>
            <a:ext cx="75844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C" sz="36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1. OBJETIVO</a:t>
            </a:r>
            <a:endParaRPr lang="es-EC" sz="3600" b="1" dirty="0">
              <a:solidFill>
                <a:srgbClr val="00206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5669280" y="2246712"/>
            <a:ext cx="601122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bg1"/>
                </a:solidFill>
              </a:rPr>
              <a:t>Instruir sobre el </a:t>
            </a:r>
            <a:r>
              <a:rPr lang="es-ES" sz="2000" b="1" dirty="0">
                <a:solidFill>
                  <a:schemeClr val="bg1"/>
                </a:solidFill>
              </a:rPr>
              <a:t>levantamiento de información </a:t>
            </a:r>
            <a:r>
              <a:rPr lang="es-ES" sz="2000" b="1" dirty="0" smtClean="0">
                <a:solidFill>
                  <a:schemeClr val="bg1"/>
                </a:solidFill>
              </a:rPr>
              <a:t>de </a:t>
            </a:r>
            <a:r>
              <a:rPr lang="es-ES" sz="2000" b="1" dirty="0">
                <a:solidFill>
                  <a:schemeClr val="bg1"/>
                </a:solidFill>
              </a:rPr>
              <a:t>actividades financieras y no financieras de </a:t>
            </a:r>
            <a:r>
              <a:rPr lang="es-ES" sz="2000" b="1" dirty="0" smtClean="0">
                <a:solidFill>
                  <a:schemeClr val="bg1"/>
                </a:solidFill>
              </a:rPr>
              <a:t>las </a:t>
            </a:r>
            <a:r>
              <a:rPr lang="es-ES" sz="2000" b="1" dirty="0">
                <a:solidFill>
                  <a:schemeClr val="bg1"/>
                </a:solidFill>
              </a:rPr>
              <a:t>entidades del Sector Financiero Popular y Solidario, que actualmente prestan a </a:t>
            </a:r>
            <a:r>
              <a:rPr lang="es-ES" sz="2000" b="1" dirty="0" smtClean="0">
                <a:solidFill>
                  <a:schemeClr val="bg1"/>
                </a:solidFill>
              </a:rPr>
              <a:t>usuarios financieros</a:t>
            </a:r>
            <a:r>
              <a:rPr lang="es-EC" sz="2000" b="1" dirty="0" smtClean="0">
                <a:solidFill>
                  <a:schemeClr val="bg1"/>
                </a:solidFill>
              </a:rPr>
              <a:t>; </a:t>
            </a:r>
            <a:r>
              <a:rPr lang="es-EC" sz="2000" b="1" dirty="0">
                <a:solidFill>
                  <a:schemeClr val="bg1"/>
                </a:solidFill>
              </a:rPr>
              <a:t>y, el uso del sistema </a:t>
            </a:r>
            <a:r>
              <a:rPr lang="es-EC" sz="2000" b="1" dirty="0" smtClean="0">
                <a:solidFill>
                  <a:schemeClr val="bg1"/>
                </a:solidFill>
              </a:rPr>
              <a:t>“RAFNF”.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3"/>
            <a:ext cx="12097615" cy="6858000"/>
          </a:xfrm>
        </p:spPr>
      </p:pic>
      <p:sp>
        <p:nvSpPr>
          <p:cNvPr id="26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498049" y="93310"/>
            <a:ext cx="7584441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MARCO NORMATIVO</a:t>
            </a:r>
            <a:endParaRPr lang="es-EC" sz="32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 Placeholder 15"/>
          <p:cNvSpPr txBox="1">
            <a:spLocks/>
          </p:cNvSpPr>
          <p:nvPr/>
        </p:nvSpPr>
        <p:spPr>
          <a:xfrm>
            <a:off x="3344347" y="868393"/>
            <a:ext cx="4615313" cy="475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cap="none" baseline="0">
                <a:solidFill>
                  <a:srgbClr val="324D5E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s-EC" dirty="0" smtClean="0">
                <a:solidFill>
                  <a:srgbClr val="002060"/>
                </a:solidFill>
              </a:rPr>
              <a:t>Código Orgánico Monetario y Financiero 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0" name="Text Placeholder 21"/>
          <p:cNvSpPr txBox="1">
            <a:spLocks/>
          </p:cNvSpPr>
          <p:nvPr/>
        </p:nvSpPr>
        <p:spPr>
          <a:xfrm>
            <a:off x="9107234" y="758752"/>
            <a:ext cx="2101251" cy="71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 cap="none" baseline="0">
                <a:solidFill>
                  <a:srgbClr val="324D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EC" dirty="0" smtClean="0">
                <a:solidFill>
                  <a:srgbClr val="002060"/>
                </a:solidFill>
              </a:rPr>
              <a:t>Norma de control</a:t>
            </a:r>
            <a:endParaRPr kumimoji="0" lang="es-EC" sz="15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271372839"/>
              </p:ext>
            </p:extLst>
          </p:nvPr>
        </p:nvGraphicFramePr>
        <p:xfrm>
          <a:off x="4579761" y="2538484"/>
          <a:ext cx="3401346" cy="201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40754549"/>
              </p:ext>
            </p:extLst>
          </p:nvPr>
        </p:nvGraphicFramePr>
        <p:xfrm>
          <a:off x="606632" y="1344025"/>
          <a:ext cx="3472095" cy="194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808798061"/>
              </p:ext>
            </p:extLst>
          </p:nvPr>
        </p:nvGraphicFramePr>
        <p:xfrm>
          <a:off x="606631" y="3764742"/>
          <a:ext cx="3472095" cy="184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62597413"/>
              </p:ext>
            </p:extLst>
          </p:nvPr>
        </p:nvGraphicFramePr>
        <p:xfrm>
          <a:off x="8210190" y="1815123"/>
          <a:ext cx="3715813" cy="379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Flecha izquierda, derecha y arriba 12"/>
          <p:cNvSpPr/>
          <p:nvPr/>
        </p:nvSpPr>
        <p:spPr>
          <a:xfrm rot="5400000">
            <a:off x="4064215" y="3231568"/>
            <a:ext cx="557579" cy="42308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0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248876" y="214179"/>
            <a:ext cx="923162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HITOS DEL PROCEDIMIENTO GENERAL</a:t>
            </a:r>
            <a:endParaRPr lang="es-EC" sz="28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F81D2E0C-BACE-3448-8AE4-7F1439FCC6C7}"/>
              </a:ext>
            </a:extLst>
          </p:cNvPr>
          <p:cNvGrpSpPr/>
          <p:nvPr/>
        </p:nvGrpSpPr>
        <p:grpSpPr>
          <a:xfrm>
            <a:off x="2089140" y="1385412"/>
            <a:ext cx="8565070" cy="3331707"/>
            <a:chOff x="715457" y="834203"/>
            <a:chExt cx="10761081" cy="5850826"/>
          </a:xfrm>
        </p:grpSpPr>
        <p:graphicFrame>
          <p:nvGraphicFramePr>
            <p:cNvPr id="25" name="Diagram 1">
              <a:extLst>
                <a:ext uri="{FF2B5EF4-FFF2-40B4-BE49-F238E27FC236}">
                  <a16:creationId xmlns:a16="http://schemas.microsoft.com/office/drawing/2014/main" xmlns="" id="{7DE18739-0C13-2E4C-ADD9-266D55C329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58111625"/>
                </p:ext>
              </p:extLst>
            </p:nvPr>
          </p:nvGraphicFramePr>
          <p:xfrm>
            <a:off x="715457" y="834203"/>
            <a:ext cx="10761081" cy="5850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6" name="Graphic 19" descr="Checklist">
              <a:extLst>
                <a:ext uri="{FF2B5EF4-FFF2-40B4-BE49-F238E27FC236}">
                  <a16:creationId xmlns:a16="http://schemas.microsoft.com/office/drawing/2014/main" xmlns="" id="{F2EA9A39-9E03-CC42-AAC7-8BDD47E0A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870468" y="5097150"/>
              <a:ext cx="877851" cy="877850"/>
            </a:xfrm>
            <a:prstGeom prst="rect">
              <a:avLst/>
            </a:prstGeom>
          </p:spPr>
        </p:pic>
      </p:grp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4"/>
          <a:srcRect l="19305" t="13925" r="15847" b="19741"/>
          <a:stretch/>
        </p:blipFill>
        <p:spPr>
          <a:xfrm>
            <a:off x="2280756" y="1792165"/>
            <a:ext cx="453955" cy="4596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n 30"/>
          <p:cNvPicPr/>
          <p:nvPr/>
        </p:nvPicPr>
        <p:blipFill rotWithShape="1">
          <a:blip r:embed="rId15"/>
          <a:srcRect l="64255" t="29579" r="28063" b="54932"/>
          <a:stretch/>
        </p:blipFill>
        <p:spPr bwMode="auto">
          <a:xfrm>
            <a:off x="2538482" y="2661313"/>
            <a:ext cx="516634" cy="458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CuadroTexto 32"/>
          <p:cNvSpPr txBox="1"/>
          <p:nvPr/>
        </p:nvSpPr>
        <p:spPr>
          <a:xfrm rot="16200000">
            <a:off x="-420169" y="2873903"/>
            <a:ext cx="362331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ACOMPAÑAMIENTO EN TODO EL PROCESO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59931445"/>
              </p:ext>
            </p:extLst>
          </p:nvPr>
        </p:nvGraphicFramePr>
        <p:xfrm>
          <a:off x="2079745" y="4884623"/>
          <a:ext cx="8726465" cy="105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2253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12719974" cy="6953534"/>
          </a:xfr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E727A979-E3D0-654C-907E-8C2053411147}"/>
              </a:ext>
            </a:extLst>
          </p:cNvPr>
          <p:cNvSpPr txBox="1"/>
          <p:nvPr/>
        </p:nvSpPr>
        <p:spPr>
          <a:xfrm>
            <a:off x="707003" y="674309"/>
            <a:ext cx="951000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APLICATIVO DE USO PARA EL PROCESO DE REGISTRO DE AF y NF</a:t>
            </a:r>
            <a:endParaRPr lang="es-EC" sz="24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043124933"/>
              </p:ext>
            </p:extLst>
          </p:nvPr>
        </p:nvGraphicFramePr>
        <p:xfrm>
          <a:off x="1591529" y="2349234"/>
          <a:ext cx="9259002" cy="389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9">
            <a:extLst>
              <a:ext uri="{FF2B5EF4-FFF2-40B4-BE49-F238E27FC236}">
                <a16:creationId xmlns="" xmlns:a16="http://schemas.microsoft.com/office/drawing/2014/main" id="{707E1892-5A0F-C84D-8C4D-57D84D45C427}"/>
              </a:ext>
            </a:extLst>
          </p:cNvPr>
          <p:cNvSpPr txBox="1"/>
          <p:nvPr/>
        </p:nvSpPr>
        <p:spPr>
          <a:xfrm>
            <a:off x="224841" y="1327105"/>
            <a:ext cx="104743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just"/>
            <a:r>
              <a:rPr lang="es-MX" sz="1600" b="0" dirty="0" smtClean="0">
                <a:solidFill>
                  <a:srgbClr val="002060"/>
                </a:solidFill>
              </a:rPr>
              <a:t>La Superintendencia ha desarrollado un aplicativo denominado: “RAFNF” para el proceso de ingreso y envío de actividades financieras y no financieras, para minimizar los tiempos de respuesta y facilitar la gestión a las entidades.</a:t>
            </a:r>
            <a:endParaRPr lang="es-EC" sz="1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" y="20363"/>
            <a:ext cx="12112449" cy="6815626"/>
          </a:xfrm>
          <a:solidFill>
            <a:schemeClr val="accent1">
              <a:lumMod val="40000"/>
              <a:lumOff val="60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227147" y="250297"/>
            <a:ext cx="561409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CONSIDERACIONES GENERALES</a:t>
            </a:r>
            <a:endParaRPr lang="es-EC" sz="28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5373E1F7-07D1-1344-A369-4AC9C8FDD6CB}"/>
              </a:ext>
            </a:extLst>
          </p:cNvPr>
          <p:cNvSpPr txBox="1"/>
          <p:nvPr/>
        </p:nvSpPr>
        <p:spPr>
          <a:xfrm>
            <a:off x="1247711" y="3069231"/>
            <a:ext cx="99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2060"/>
                </a:solidFill>
              </a:rPr>
              <a:t>Gerente</a:t>
            </a:r>
            <a:endParaRPr lang="es-EC" sz="1400" b="1" dirty="0">
              <a:solidFill>
                <a:srgbClr val="00206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E5688110-B78C-DF43-801A-B2847F1B7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03753" y="2201024"/>
            <a:ext cx="677315" cy="1062315"/>
          </a:xfrm>
          <a:prstGeom prst="rect">
            <a:avLst/>
          </a:prstGeom>
          <a:effectLst>
            <a:glow rad="152400">
              <a:srgbClr val="002060">
                <a:alpha val="96000"/>
              </a:srgbClr>
            </a:glow>
          </a:effectLst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373E1F7-07D1-1344-A369-4AC9C8FDD6CB}"/>
              </a:ext>
            </a:extLst>
          </p:cNvPr>
          <p:cNvSpPr txBox="1"/>
          <p:nvPr/>
        </p:nvSpPr>
        <p:spPr>
          <a:xfrm>
            <a:off x="1127694" y="5469194"/>
            <a:ext cx="115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2060"/>
                </a:solidFill>
              </a:rPr>
              <a:t>Delegado</a:t>
            </a:r>
            <a:endParaRPr lang="es-EC" sz="1400" b="1" dirty="0">
              <a:solidFill>
                <a:srgbClr val="00206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r="13288"/>
          <a:stretch/>
        </p:blipFill>
        <p:spPr>
          <a:xfrm>
            <a:off x="1149225" y="4306540"/>
            <a:ext cx="1302406" cy="995524"/>
          </a:xfrm>
          <a:prstGeom prst="rect">
            <a:avLst/>
          </a:prstGeom>
          <a:effectLst>
            <a:glow rad="292100">
              <a:srgbClr val="002060"/>
            </a:glow>
          </a:effectLst>
        </p:spPr>
      </p:pic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373E1F7-07D1-1344-A369-4AC9C8FDD6CB}"/>
              </a:ext>
            </a:extLst>
          </p:cNvPr>
          <p:cNvSpPr txBox="1"/>
          <p:nvPr/>
        </p:nvSpPr>
        <p:spPr>
          <a:xfrm>
            <a:off x="1177542" y="3725736"/>
            <a:ext cx="113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2060"/>
                </a:solidFill>
              </a:rPr>
              <a:t>“o”</a:t>
            </a:r>
            <a:endParaRPr lang="es-EC" sz="1400" b="1" dirty="0">
              <a:solidFill>
                <a:srgbClr val="002060"/>
              </a:solidFill>
            </a:endParaRPr>
          </a:p>
        </p:txBody>
      </p:sp>
      <p:sp>
        <p:nvSpPr>
          <p:cNvPr id="22" name="Rectángulo redondeado 13"/>
          <p:cNvSpPr/>
          <p:nvPr/>
        </p:nvSpPr>
        <p:spPr>
          <a:xfrm>
            <a:off x="3543027" y="1395925"/>
            <a:ext cx="4788484" cy="3692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 defTabSz="906037"/>
            <a:r>
              <a:rPr lang="es-ES" sz="16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IMPORTANTE</a:t>
            </a:r>
            <a:endParaRPr lang="es-ES" sz="1600" b="1" cap="all" dirty="0">
              <a:solidFill>
                <a:srgbClr val="002060"/>
              </a:solidFill>
              <a:latin typeface="Century Gothic" panose="020B0502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Rectangle 57"/>
          <p:cNvSpPr/>
          <p:nvPr/>
        </p:nvSpPr>
        <p:spPr>
          <a:xfrm>
            <a:off x="3543027" y="1931726"/>
            <a:ext cx="4754083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anchor="ctr" anchorCtr="0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Gerente de la entidad debe contar con las credenciales vigentes del “Rol Gerente”.</a:t>
            </a:r>
            <a:endParaRPr lang="es-ES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57"/>
          <p:cNvSpPr/>
          <p:nvPr/>
        </p:nvSpPr>
        <p:spPr>
          <a:xfrm>
            <a:off x="3525826" y="2396548"/>
            <a:ext cx="477128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Gerente podrá delegar a un funcionario de la entidad y deberá solicitar el acceso al sistema RAFNF, mediante el formulario correspondiente.</a:t>
            </a:r>
            <a:endParaRPr lang="es-ES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57"/>
          <p:cNvSpPr/>
          <p:nvPr/>
        </p:nvSpPr>
        <p:spPr>
          <a:xfrm>
            <a:off x="3500165" y="5041755"/>
            <a:ext cx="4805405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Mantener comunicación permanente con los funcionarios de la SEPS designados como contraparte para el proceso</a:t>
            </a:r>
            <a:r>
              <a:rPr lang="es-MX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s-ES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57"/>
          <p:cNvSpPr/>
          <p:nvPr/>
        </p:nvSpPr>
        <p:spPr>
          <a:xfrm>
            <a:off x="3511971" y="5511433"/>
            <a:ext cx="478514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Alertar con la anticipación </a:t>
            </a:r>
            <a:r>
              <a:rPr lang="es-ES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debida, </a:t>
            </a: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 cualquier inconveniente que se presente con el fin de </a:t>
            </a:r>
            <a:r>
              <a:rPr lang="es-ES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dar </a:t>
            </a: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acompañamiento necesario</a:t>
            </a:r>
            <a:r>
              <a:rPr lang="es-MX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s-ES" sz="1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Imagen 40" descr="Superintendencia de Economía Popular y Solida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78" y="2116989"/>
            <a:ext cx="1930124" cy="6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299" y="3199704"/>
            <a:ext cx="1379321" cy="1118968"/>
          </a:xfrm>
          <a:prstGeom prst="rect">
            <a:avLst/>
          </a:prstGeom>
          <a:effectLst>
            <a:glow rad="228600">
              <a:srgbClr val="002060">
                <a:alpha val="53000"/>
              </a:srgbClr>
            </a:glow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5373E1F7-07D1-1344-A369-4AC9C8FDD6CB}"/>
              </a:ext>
            </a:extLst>
          </p:cNvPr>
          <p:cNvSpPr txBox="1"/>
          <p:nvPr/>
        </p:nvSpPr>
        <p:spPr>
          <a:xfrm>
            <a:off x="9514677" y="4797453"/>
            <a:ext cx="180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2060"/>
                </a:solidFill>
              </a:rPr>
              <a:t>DNGRT - DNGI</a:t>
            </a:r>
            <a:endParaRPr lang="es-EC" sz="1600" b="1" dirty="0">
              <a:solidFill>
                <a:srgbClr val="002060"/>
              </a:solidFill>
            </a:endParaRPr>
          </a:p>
        </p:txBody>
      </p:sp>
      <p:sp>
        <p:nvSpPr>
          <p:cNvPr id="46" name="Rectangle 39"/>
          <p:cNvSpPr/>
          <p:nvPr/>
        </p:nvSpPr>
        <p:spPr>
          <a:xfrm>
            <a:off x="482274" y="1106193"/>
            <a:ext cx="2637330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lvl="0" algn="ctr" defTabSz="914354"/>
            <a:r>
              <a:rPr lang="es-MX" sz="1600" b="1" kern="0" dirty="0" smtClean="0">
                <a:solidFill>
                  <a:srgbClr val="002060"/>
                </a:solidFill>
              </a:rPr>
              <a:t>ACTORES ENTIDAD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9076295" y="1303383"/>
            <a:ext cx="2637330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lvl="0" algn="ctr" defTabSz="914354"/>
            <a:r>
              <a:rPr lang="es-MX" sz="1600" b="1" kern="0" dirty="0" smtClean="0">
                <a:solidFill>
                  <a:srgbClr val="002060"/>
                </a:solidFill>
              </a:rPr>
              <a:t>ACTORES SEPS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3" name="Rectangle 57"/>
          <p:cNvSpPr/>
          <p:nvPr/>
        </p:nvSpPr>
        <p:spPr>
          <a:xfrm>
            <a:off x="3535882" y="3000611"/>
            <a:ext cx="4769688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Gerente o Delegado, debe ingresar y enviar la información a través del sistema RAFNF o mecanismo que para el efecto determine la SEPS.</a:t>
            </a:r>
          </a:p>
          <a:p>
            <a:pPr algn="just">
              <a:buClr>
                <a:srgbClr val="00B050"/>
              </a:buClr>
              <a:buSzPct val="130000"/>
            </a:pPr>
            <a:endParaRPr lang="es-ES" sz="1000" dirty="0">
              <a:latin typeface="Century Gothic" panose="020B0502020202020204" pitchFamily="34" charset="0"/>
            </a:endParaRPr>
          </a:p>
        </p:txBody>
      </p:sp>
      <p:sp>
        <p:nvSpPr>
          <p:cNvPr id="45" name="Rectangle 57"/>
          <p:cNvSpPr/>
          <p:nvPr/>
        </p:nvSpPr>
        <p:spPr>
          <a:xfrm>
            <a:off x="3508626" y="3582376"/>
            <a:ext cx="478848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Levantamiento de información de Actividades Financieras y no financieras, es un proceso eventual, por lo que la entidad debe asegurarse de enviar la información completa con los adjuntos correspondientes.</a:t>
            </a:r>
          </a:p>
        </p:txBody>
      </p:sp>
      <p:sp>
        <p:nvSpPr>
          <p:cNvPr id="56" name="Rectangle 57"/>
          <p:cNvSpPr/>
          <p:nvPr/>
        </p:nvSpPr>
        <p:spPr>
          <a:xfrm>
            <a:off x="3508626" y="4306540"/>
            <a:ext cx="478848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130000"/>
            </a:pPr>
            <a:r>
              <a:rPr lang="es-ES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entidad debe cumplir con el período establecido para el efecto, debido a que el sistema se cerrará en la fecha determinada en el oficio de notificación.</a:t>
            </a:r>
          </a:p>
          <a:p>
            <a:pPr algn="just">
              <a:buClr>
                <a:srgbClr val="00B050"/>
              </a:buClr>
              <a:buSzPct val="130000"/>
            </a:pPr>
            <a:endParaRPr lang="es-E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25" cy="6858000"/>
          </a:xfrm>
        </p:spPr>
      </p:pic>
      <p:sp>
        <p:nvSpPr>
          <p:cNvPr id="3" name="Rectángulo 2"/>
          <p:cNvSpPr/>
          <p:nvPr/>
        </p:nvSpPr>
        <p:spPr>
          <a:xfrm>
            <a:off x="5880296" y="2392755"/>
            <a:ext cx="6055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PROCEDIMIENTO </a:t>
            </a:r>
            <a:r>
              <a:rPr lang="es-EC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ESPECÍFICO</a:t>
            </a:r>
          </a:p>
          <a:p>
            <a:pPr algn="just"/>
            <a:endParaRPr lang="es-EC" sz="2000" b="1" dirty="0" smtClean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REGISTRO DE ACTIVIDADES FINANCIERAS Y NO FINANCIERAS “RAFNF”</a:t>
            </a:r>
            <a:endParaRPr lang="es-EC" sz="20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7" y="-68418"/>
            <a:ext cx="12009013" cy="6926418"/>
          </a:xfrm>
        </p:spPr>
      </p:pic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E727A979-E3D0-654C-907E-8C2053411147}"/>
              </a:ext>
            </a:extLst>
          </p:cNvPr>
          <p:cNvSpPr txBox="1"/>
          <p:nvPr/>
        </p:nvSpPr>
        <p:spPr>
          <a:xfrm>
            <a:off x="294445" y="139400"/>
            <a:ext cx="937006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INGRESO, ENVÍO, REVISIÓN Y RESULTADOS DE AF Y NF</a:t>
            </a:r>
            <a:endParaRPr lang="es-EC" sz="2800" b="1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="" xmlns:a16="http://schemas.microsoft.com/office/drawing/2014/main" id="{1FF8472A-8036-46D6-B2BA-9D86C966BB48}"/>
              </a:ext>
            </a:extLst>
          </p:cNvPr>
          <p:cNvSpPr/>
          <p:nvPr/>
        </p:nvSpPr>
        <p:spPr>
          <a:xfrm>
            <a:off x="1086563" y="5386468"/>
            <a:ext cx="322671" cy="30184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Chevron 10">
            <a:extLst>
              <a:ext uri="{FF2B5EF4-FFF2-40B4-BE49-F238E27FC236}">
                <a16:creationId xmlns="" xmlns:a16="http://schemas.microsoft.com/office/drawing/2014/main" id="{C840B178-93AE-4416-9900-22EF7E473803}"/>
              </a:ext>
            </a:extLst>
          </p:cNvPr>
          <p:cNvSpPr/>
          <p:nvPr/>
        </p:nvSpPr>
        <p:spPr>
          <a:xfrm>
            <a:off x="1438518" y="5364280"/>
            <a:ext cx="484006" cy="452765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37402" y="5378175"/>
            <a:ext cx="168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INGRESO A PARTIR DEL </a:t>
            </a:r>
            <a:endParaRPr lang="es-EC" sz="1200" b="1" dirty="0">
              <a:solidFill>
                <a:srgbClr val="002060"/>
              </a:solidFill>
            </a:endParaRPr>
          </a:p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15 – MAY -2023</a:t>
            </a:r>
            <a:endParaRPr lang="es-EC" sz="1200" b="1" dirty="0">
              <a:solidFill>
                <a:srgbClr val="002060"/>
              </a:solidFill>
            </a:endParaRPr>
          </a:p>
        </p:txBody>
      </p:sp>
      <p:sp>
        <p:nvSpPr>
          <p:cNvPr id="12" name="Chevron 5">
            <a:extLst>
              <a:ext uri="{FF2B5EF4-FFF2-40B4-BE49-F238E27FC236}">
                <a16:creationId xmlns="" xmlns:a16="http://schemas.microsoft.com/office/drawing/2014/main" id="{1FF8472A-8036-46D6-B2BA-9D86C966BB48}"/>
              </a:ext>
            </a:extLst>
          </p:cNvPr>
          <p:cNvSpPr/>
          <p:nvPr/>
        </p:nvSpPr>
        <p:spPr>
          <a:xfrm>
            <a:off x="8985274" y="5344000"/>
            <a:ext cx="322671" cy="30184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Chevron 10">
            <a:extLst>
              <a:ext uri="{FF2B5EF4-FFF2-40B4-BE49-F238E27FC236}">
                <a16:creationId xmlns="" xmlns:a16="http://schemas.microsoft.com/office/drawing/2014/main" id="{C840B178-93AE-4416-9900-22EF7E473803}"/>
              </a:ext>
            </a:extLst>
          </p:cNvPr>
          <p:cNvSpPr/>
          <p:nvPr/>
        </p:nvSpPr>
        <p:spPr>
          <a:xfrm>
            <a:off x="9337229" y="5321812"/>
            <a:ext cx="484006" cy="452765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903040" y="5335707"/>
            <a:ext cx="20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2060"/>
                </a:solidFill>
              </a:rPr>
              <a:t>NOTIFICACIONES  HASTA</a:t>
            </a:r>
            <a:endParaRPr lang="es-EC" sz="1200" b="1" dirty="0">
              <a:solidFill>
                <a:srgbClr val="002060"/>
              </a:solidFill>
            </a:endParaRPr>
          </a:p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29-MAY-2023</a:t>
            </a:r>
            <a:endParaRPr lang="es-EC" sz="1200" b="1" dirty="0">
              <a:solidFill>
                <a:srgbClr val="002060"/>
              </a:solidFill>
            </a:endParaRPr>
          </a:p>
        </p:txBody>
      </p:sp>
      <p:sp>
        <p:nvSpPr>
          <p:cNvPr id="16" name="Chevron 5">
            <a:extLst>
              <a:ext uri="{FF2B5EF4-FFF2-40B4-BE49-F238E27FC236}">
                <a16:creationId xmlns="" xmlns:a16="http://schemas.microsoft.com/office/drawing/2014/main" id="{1FF8472A-8036-46D6-B2BA-9D86C966BB48}"/>
              </a:ext>
            </a:extLst>
          </p:cNvPr>
          <p:cNvSpPr/>
          <p:nvPr/>
        </p:nvSpPr>
        <p:spPr>
          <a:xfrm>
            <a:off x="5046366" y="5355403"/>
            <a:ext cx="322671" cy="30184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Chevron 10">
            <a:extLst>
              <a:ext uri="{FF2B5EF4-FFF2-40B4-BE49-F238E27FC236}">
                <a16:creationId xmlns="" xmlns:a16="http://schemas.microsoft.com/office/drawing/2014/main" id="{C840B178-93AE-4416-9900-22EF7E473803}"/>
              </a:ext>
            </a:extLst>
          </p:cNvPr>
          <p:cNvSpPr/>
          <p:nvPr/>
        </p:nvSpPr>
        <p:spPr>
          <a:xfrm>
            <a:off x="5398321" y="5333215"/>
            <a:ext cx="484006" cy="452765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96435" y="5321812"/>
            <a:ext cx="2011492" cy="67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PRIMERA REVISIÓN</a:t>
            </a:r>
            <a:endParaRPr lang="es-EC" sz="1200" b="1" dirty="0">
              <a:solidFill>
                <a:srgbClr val="002060"/>
              </a:solidFill>
            </a:endParaRPr>
          </a:p>
          <a:p>
            <a:pPr algn="ctr"/>
            <a:r>
              <a:rPr lang="es-EC" sz="1200" b="1" dirty="0" smtClean="0">
                <a:solidFill>
                  <a:srgbClr val="002060"/>
                </a:solidFill>
              </a:rPr>
              <a:t>A PARTIR DEL 15-MAY-2023</a:t>
            </a:r>
            <a:endParaRPr lang="es-EC" sz="12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-2487998" y="3629581"/>
            <a:ext cx="556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ACOMPAÑAMIENTO EN TODO EL PROCESO</a:t>
            </a:r>
            <a:endParaRPr lang="es-EC" sz="1400" b="1" dirty="0"/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236645889"/>
              </p:ext>
            </p:extLst>
          </p:nvPr>
        </p:nvGraphicFramePr>
        <p:xfrm>
          <a:off x="509732" y="676516"/>
          <a:ext cx="11114341" cy="45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85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1081</Words>
  <Application>Microsoft Office PowerPoint</Application>
  <PresentationFormat>Panorámica</PresentationFormat>
  <Paragraphs>120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Open Sans Extrabold</vt:lpstr>
      <vt:lpstr>Times New Roman</vt:lpstr>
      <vt:lpstr>Verdana</vt:lpstr>
      <vt:lpstr>Wingdings</vt:lpstr>
      <vt:lpstr>Office Theme</vt:lpstr>
      <vt:lpstr>Presentación de PowerPoint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Roque Proaño</dc:creator>
  <cp:lastModifiedBy>Palacios Luis Fernando</cp:lastModifiedBy>
  <cp:revision>110</cp:revision>
  <dcterms:created xsi:type="dcterms:W3CDTF">2022-02-15T14:26:38Z</dcterms:created>
  <dcterms:modified xsi:type="dcterms:W3CDTF">2023-05-31T13:56:21Z</dcterms:modified>
</cp:coreProperties>
</file>