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58" r:id="rId1"/>
    <p:sldMasterId id="2147483671" r:id="rId2"/>
    <p:sldMasterId id="2147483648" r:id="rId3"/>
  </p:sldMasterIdLst>
  <p:notesMasterIdLst>
    <p:notesMasterId r:id="rId17"/>
  </p:notesMasterIdLst>
  <p:sldIdLst>
    <p:sldId id="597" r:id="rId4"/>
    <p:sldId id="324" r:id="rId5"/>
    <p:sldId id="325" r:id="rId6"/>
    <p:sldId id="598" r:id="rId7"/>
    <p:sldId id="601" r:id="rId8"/>
    <p:sldId id="599" r:id="rId9"/>
    <p:sldId id="1125" r:id="rId10"/>
    <p:sldId id="1129" r:id="rId11"/>
    <p:sldId id="1130" r:id="rId12"/>
    <p:sldId id="1122" r:id="rId13"/>
    <p:sldId id="1127" r:id="rId14"/>
    <p:sldId id="260" r:id="rId15"/>
    <p:sldId id="356" r:id="rId1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ete Sparreboom" initials="PS" lastIdx="38" clrIdx="0"/>
  <p:cmAuthor id="2" name="Tenzin Khorlo" initials="" lastIdx="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42825"/>
    <a:srgbClr val="FFFFFF"/>
    <a:srgbClr val="0082BA"/>
    <a:srgbClr val="B3996B"/>
    <a:srgbClr val="7BE5DA"/>
    <a:srgbClr val="B35EAF"/>
    <a:srgbClr val="66FF6A"/>
    <a:srgbClr val="66FF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5425" autoAdjust="0"/>
  </p:normalViewPr>
  <p:slideViewPr>
    <p:cSldViewPr>
      <p:cViewPr varScale="1">
        <p:scale>
          <a:sx n="57" d="100"/>
          <a:sy n="57" d="100"/>
        </p:scale>
        <p:origin x="1540" y="36"/>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commentAuthors" Target="commentAuthors.xml"/><Relationship Id="rId3" Type="http://schemas.openxmlformats.org/officeDocument/2006/relationships/slideMaster" Target="slideMasters/slideMaster3.xml"/><Relationship Id="rId21" Type="http://schemas.openxmlformats.org/officeDocument/2006/relationships/theme" Target="theme/theme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slide" Target="slides/slide12.xml"/><Relationship Id="rId10" Type="http://schemas.openxmlformats.org/officeDocument/2006/relationships/slide" Target="slides/slide7.xml"/><Relationship Id="rId19"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ZA"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2FDA976-5D18-4E2B-98BE-85050B9E7600}" type="datetimeFigureOut">
              <a:rPr lang="en-ZA" smtClean="0"/>
              <a:t>2021/10/03</a:t>
            </a:fld>
            <a:endParaRPr lang="en-ZA"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ZA"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ZA"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EDC55C7-013B-4B27-BC6F-B6D793F530AE}" type="slidenum">
              <a:rPr lang="en-ZA" smtClean="0"/>
              <a:t>‹#›</a:t>
            </a:fld>
            <a:endParaRPr lang="en-ZA" dirty="0"/>
          </a:p>
        </p:txBody>
      </p:sp>
    </p:spTree>
    <p:extLst>
      <p:ext uri="{BB962C8B-B14F-4D97-AF65-F5344CB8AC3E}">
        <p14:creationId xmlns:p14="http://schemas.microsoft.com/office/powerpoint/2010/main" val="19094180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Is big data the new oil? </a:t>
            </a:r>
          </a:p>
          <a:p>
            <a:endParaRPr lang="en-US" b="0" dirty="0"/>
          </a:p>
          <a:p>
            <a:r>
              <a:rPr lang="en-US" b="0" dirty="0"/>
              <a:t>Big Data is about five Vs</a:t>
            </a:r>
          </a:p>
          <a:p>
            <a:endParaRPr lang="en-US" b="0" dirty="0"/>
          </a:p>
          <a:p>
            <a:r>
              <a:rPr lang="en-US" b="0" dirty="0"/>
              <a:t>Volume </a:t>
            </a:r>
          </a:p>
          <a:p>
            <a:r>
              <a:rPr lang="en-US" b="0" dirty="0"/>
              <a:t>Variety</a:t>
            </a:r>
          </a:p>
          <a:p>
            <a:r>
              <a:rPr lang="en-US" b="0" dirty="0" err="1"/>
              <a:t>Velosity</a:t>
            </a:r>
            <a:endParaRPr lang="en-US" b="0" dirty="0"/>
          </a:p>
          <a:p>
            <a:r>
              <a:rPr lang="en-US" b="0" dirty="0"/>
              <a:t>Value</a:t>
            </a:r>
          </a:p>
          <a:p>
            <a:r>
              <a:rPr lang="en-US" b="0" dirty="0"/>
              <a:t>Veracity </a:t>
            </a:r>
          </a:p>
          <a:p>
            <a:endParaRPr lang="en-US" b="0" dirty="0"/>
          </a:p>
          <a:p>
            <a:r>
              <a:rPr lang="en-US" b="0" dirty="0"/>
              <a:t>These Vs can fuel </a:t>
            </a:r>
            <a:r>
              <a:rPr lang="en-US" b="0" dirty="0" err="1"/>
              <a:t>algorothms</a:t>
            </a:r>
            <a:r>
              <a:rPr lang="en-US" b="0" dirty="0"/>
              <a:t>  that provide </a:t>
            </a:r>
            <a:r>
              <a:rPr lang="en-US" b="0" dirty="0" err="1"/>
              <a:t>predictacitve</a:t>
            </a:r>
            <a:r>
              <a:rPr lang="en-US" b="0" dirty="0"/>
              <a:t> models for everything  from driving cars to  marketing</a:t>
            </a:r>
          </a:p>
          <a:p>
            <a:r>
              <a:rPr lang="en-US" b="0" dirty="0"/>
              <a:t>but the tools of  big data are capable to do more than sell us products, politicians and ideas…  so what does that mean for financial inclusion</a:t>
            </a:r>
          </a:p>
        </p:txBody>
      </p:sp>
      <p:sp>
        <p:nvSpPr>
          <p:cNvPr id="4" name="Slide Number Placeholder 3"/>
          <p:cNvSpPr>
            <a:spLocks noGrp="1"/>
          </p:cNvSpPr>
          <p:nvPr>
            <p:ph type="sldNum" sz="quarter" idx="10"/>
          </p:nvPr>
        </p:nvSpPr>
        <p:spPr/>
        <p:txBody>
          <a:bodyPr/>
          <a:lstStyle/>
          <a:p>
            <a:fld id="{7EDC55C7-013B-4B27-BC6F-B6D793F530AE}" type="slidenum">
              <a:rPr lang="en-ZA" smtClean="0"/>
              <a:t>2</a:t>
            </a:fld>
            <a:endParaRPr lang="en-ZA" dirty="0"/>
          </a:p>
        </p:txBody>
      </p:sp>
    </p:spTree>
    <p:extLst>
      <p:ext uri="{BB962C8B-B14F-4D97-AF65-F5344CB8AC3E}">
        <p14:creationId xmlns:p14="http://schemas.microsoft.com/office/powerpoint/2010/main" val="40097593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EDC55C7-013B-4B27-BC6F-B6D793F530AE}" type="slidenum">
              <a:rPr lang="en-ZA" smtClean="0"/>
              <a:t>11</a:t>
            </a:fld>
            <a:endParaRPr lang="en-ZA" dirty="0"/>
          </a:p>
        </p:txBody>
      </p:sp>
    </p:spTree>
    <p:extLst>
      <p:ext uri="{BB962C8B-B14F-4D97-AF65-F5344CB8AC3E}">
        <p14:creationId xmlns:p14="http://schemas.microsoft.com/office/powerpoint/2010/main" val="34147974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a:buNone/>
            </a:pPr>
            <a:r>
              <a:rPr lang="en-US" dirty="0"/>
              <a:t>Shyam is a farmer in the middle hills of Nepal.  He’s got a small piece of land to farm but no assets in his name. He has no bank account. He has no access to formal credit. Occasionally his  nephew sends him some money from his work in Qatar,  He would like to hire a tractor  but cant afford it.  If  he doesn’t plow now -  he has nothing later.  If he could  get a Sham fast and efficient loan  he would  be able to do his farming more efficiently also.  </a:t>
            </a:r>
          </a:p>
          <a:p>
            <a:pPr marL="0" indent="0">
              <a:buFont typeface="Arial"/>
              <a:buNone/>
            </a:pPr>
            <a:endParaRPr lang="en-US" dirty="0"/>
          </a:p>
        </p:txBody>
      </p:sp>
      <p:sp>
        <p:nvSpPr>
          <p:cNvPr id="4" name="Slide Number Placeholder 3"/>
          <p:cNvSpPr>
            <a:spLocks noGrp="1"/>
          </p:cNvSpPr>
          <p:nvPr>
            <p:ph type="sldNum" sz="quarter" idx="10"/>
          </p:nvPr>
        </p:nvSpPr>
        <p:spPr/>
        <p:txBody>
          <a:bodyPr/>
          <a:lstStyle/>
          <a:p>
            <a:fld id="{7EDC55C7-013B-4B27-BC6F-B6D793F530AE}" type="slidenum">
              <a:rPr lang="en-ZA" smtClean="0"/>
              <a:t>3</a:t>
            </a:fld>
            <a:endParaRPr lang="en-ZA" dirty="0"/>
          </a:p>
        </p:txBody>
      </p:sp>
    </p:spTree>
    <p:extLst>
      <p:ext uri="{BB962C8B-B14F-4D97-AF65-F5344CB8AC3E}">
        <p14:creationId xmlns:p14="http://schemas.microsoft.com/office/powerpoint/2010/main" val="40097593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concept  was simple enough -  but ultimately the partnerships that would  drive the implementation were what mattered</a:t>
            </a:r>
          </a:p>
          <a:p>
            <a:endParaRPr lang="en-US" dirty="0"/>
          </a:p>
        </p:txBody>
      </p:sp>
      <p:sp>
        <p:nvSpPr>
          <p:cNvPr id="4" name="Slide Number Placeholder 3"/>
          <p:cNvSpPr>
            <a:spLocks noGrp="1"/>
          </p:cNvSpPr>
          <p:nvPr>
            <p:ph type="sldNum" sz="quarter" idx="5"/>
          </p:nvPr>
        </p:nvSpPr>
        <p:spPr/>
        <p:txBody>
          <a:bodyPr/>
          <a:lstStyle/>
          <a:p>
            <a:fld id="{7EDC55C7-013B-4B27-BC6F-B6D793F530AE}" type="slidenum">
              <a:rPr lang="en-ZA" smtClean="0"/>
              <a:t>4</a:t>
            </a:fld>
            <a:endParaRPr lang="en-ZA" dirty="0"/>
          </a:p>
        </p:txBody>
      </p:sp>
    </p:spTree>
    <p:extLst>
      <p:ext uri="{BB962C8B-B14F-4D97-AF65-F5344CB8AC3E}">
        <p14:creationId xmlns:p14="http://schemas.microsoft.com/office/powerpoint/2010/main" val="36144066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dirty="0"/>
              <a:t>Began in 2019  with the customer journey UNCDF contracted with PHB and Tiaxa to look deeply at  the customer  journey of ag cooperatives in Nepal.  </a:t>
            </a:r>
          </a:p>
          <a:p>
            <a:pPr marL="0" indent="0">
              <a:buNone/>
            </a:pPr>
            <a:endParaRPr lang="en-US" dirty="0"/>
          </a:p>
          <a:p>
            <a:pPr marL="0" indent="0">
              <a:buNone/>
            </a:pPr>
            <a:r>
              <a:rPr lang="en-US" dirty="0"/>
              <a:t>Prabhu is a PSP  and not a lending institution</a:t>
            </a:r>
          </a:p>
          <a:p>
            <a:pPr marL="0" indent="0">
              <a:buNone/>
            </a:pPr>
            <a:r>
              <a:rPr lang="en-US" dirty="0"/>
              <a:t>They have the wallet -  and  remittance</a:t>
            </a:r>
          </a:p>
          <a:p>
            <a:pPr marL="0" indent="0">
              <a:buNone/>
            </a:pPr>
            <a:endParaRPr lang="en-US" dirty="0"/>
          </a:p>
          <a:p>
            <a:pPr marL="0" indent="0">
              <a:buNone/>
            </a:pPr>
            <a:r>
              <a:rPr lang="en-US" dirty="0"/>
              <a:t>PHB </a:t>
            </a:r>
          </a:p>
          <a:p>
            <a:pPr marL="0" indent="0">
              <a:buNone/>
            </a:pPr>
            <a:r>
              <a:rPr lang="en-US" dirty="0"/>
              <a:t>Tiaxa</a:t>
            </a:r>
          </a:p>
          <a:p>
            <a:pPr marL="0" indent="0">
              <a:buNone/>
            </a:pPr>
            <a:endParaRPr lang="en-US" dirty="0"/>
          </a:p>
          <a:p>
            <a:pPr marL="0" indent="0">
              <a:buNone/>
            </a:pPr>
            <a:r>
              <a:rPr lang="en-US" dirty="0"/>
              <a:t>Coops are the key  as they have the direct </a:t>
            </a:r>
            <a:r>
              <a:rPr lang="en-US" dirty="0" err="1"/>
              <a:t>interation</a:t>
            </a:r>
            <a:r>
              <a:rPr lang="en-US" dirty="0"/>
              <a:t> with the customer -  they are the ones underwriting the credit – and also doing the financial literacy  to  engage people</a:t>
            </a:r>
          </a:p>
        </p:txBody>
      </p:sp>
      <p:sp>
        <p:nvSpPr>
          <p:cNvPr id="4" name="Slide Number Placeholder 3"/>
          <p:cNvSpPr>
            <a:spLocks noGrp="1"/>
          </p:cNvSpPr>
          <p:nvPr>
            <p:ph type="sldNum" sz="quarter" idx="5"/>
          </p:nvPr>
        </p:nvSpPr>
        <p:spPr/>
        <p:txBody>
          <a:bodyPr/>
          <a:lstStyle/>
          <a:p>
            <a:fld id="{7EDC55C7-013B-4B27-BC6F-B6D793F530AE}" type="slidenum">
              <a:rPr lang="en-ZA" smtClean="0"/>
              <a:t>5</a:t>
            </a:fld>
            <a:endParaRPr lang="en-ZA" dirty="0"/>
          </a:p>
        </p:txBody>
      </p:sp>
    </p:spTree>
    <p:extLst>
      <p:ext uri="{BB962C8B-B14F-4D97-AF65-F5344CB8AC3E}">
        <p14:creationId xmlns:p14="http://schemas.microsoft.com/office/powerpoint/2010/main" val="6281859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are able to see Shyam’s  data emerge in many areas to support his  credit worthiness.  </a:t>
            </a:r>
          </a:p>
          <a:p>
            <a:r>
              <a:rPr lang="en-US" dirty="0"/>
              <a:t>First and foremost he is a member of an agricultural cooperative. He sells produce on a regular basis – and periodically  some  milk.   He receives incoming remittances  from his  nephew, and uses the Prabhu  Pay wallet  at least to the degree he has been well  trained by the cooperatives.  </a:t>
            </a:r>
          </a:p>
          <a:p>
            <a:endParaRPr lang="en-US" dirty="0"/>
          </a:p>
          <a:p>
            <a:r>
              <a:rPr lang="en-US" dirty="0"/>
              <a:t>With all of this  data together we can create a picture of Shyam’s  “propensity to pay”  -  I prefer and choose these words carefully -  and specifically  different from “credit score”.  A credit score can be a useful thing -  but in the absence of a credit  bureau, and when assessing behavioral data – it seems more  genuine of a term.  </a:t>
            </a:r>
          </a:p>
          <a:p>
            <a:endParaRPr lang="en-US" dirty="0"/>
          </a:p>
          <a:p>
            <a:r>
              <a:rPr lang="en-US" dirty="0"/>
              <a:t>So by looking across these data sets we came up with the essential  product concept</a:t>
            </a:r>
          </a:p>
        </p:txBody>
      </p:sp>
      <p:sp>
        <p:nvSpPr>
          <p:cNvPr id="4" name="Slide Number Placeholder 3"/>
          <p:cNvSpPr>
            <a:spLocks noGrp="1"/>
          </p:cNvSpPr>
          <p:nvPr>
            <p:ph type="sldNum" sz="quarter" idx="5"/>
          </p:nvPr>
        </p:nvSpPr>
        <p:spPr/>
        <p:txBody>
          <a:bodyPr/>
          <a:lstStyle/>
          <a:p>
            <a:fld id="{7EDC55C7-013B-4B27-BC6F-B6D793F530AE}" type="slidenum">
              <a:rPr lang="en-ZA" smtClean="0"/>
              <a:t>6</a:t>
            </a:fld>
            <a:endParaRPr lang="en-ZA" dirty="0"/>
          </a:p>
        </p:txBody>
      </p:sp>
    </p:spTree>
    <p:extLst>
      <p:ext uri="{BB962C8B-B14F-4D97-AF65-F5344CB8AC3E}">
        <p14:creationId xmlns:p14="http://schemas.microsoft.com/office/powerpoint/2010/main" val="14293891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r>
              <a:rPr lang="en-US" dirty="0"/>
              <a:t>We are able to see </a:t>
            </a:r>
            <a:r>
              <a:rPr lang="en-US" dirty="0" err="1"/>
              <a:t>Shyam’s</a:t>
            </a:r>
            <a:r>
              <a:rPr lang="en-US" dirty="0"/>
              <a:t>  data emerge in many areas to support his  credit worthiness.  </a:t>
            </a:r>
          </a:p>
          <a:p>
            <a:r>
              <a:rPr lang="en-US" dirty="0"/>
              <a:t>First and foremost he is a member of an agricultural cooperative. He sells produce on a regular basis – and periodically  some  milk.   He receives incoming remittances  from his  nephew, and uses the Prabhu  Pay wallet  at least to the degree he has been well  trained by the cooperatives.  </a:t>
            </a:r>
          </a:p>
          <a:p>
            <a:endParaRPr lang="en-US" dirty="0"/>
          </a:p>
          <a:p>
            <a:r>
              <a:rPr lang="en-US" dirty="0"/>
              <a:t>With all of this  data together we can create a picture of </a:t>
            </a:r>
            <a:r>
              <a:rPr lang="en-US" dirty="0" err="1"/>
              <a:t>Shyam’s</a:t>
            </a:r>
            <a:r>
              <a:rPr lang="en-US" dirty="0"/>
              <a:t>  “propensity to pay”  -  I see it specifically  different from “credit score”.  A credit score can be a useful thing -  but in the absence of a credit  bureau, and when assessing behavioral data – it seems more  genuine of a term.  </a:t>
            </a:r>
          </a:p>
          <a:p>
            <a:endParaRPr lang="en-US" dirty="0"/>
          </a:p>
          <a:p>
            <a:r>
              <a:rPr lang="en-US" dirty="0"/>
              <a:t>So by looking across these data sets we came up with the essential  product concept</a:t>
            </a:r>
          </a:p>
          <a:p>
            <a:endParaRPr lang="en-US" dirty="0"/>
          </a:p>
          <a:p>
            <a:r>
              <a:rPr lang="en-US" dirty="0"/>
              <a:t>Data from these sources are available  and shared via an API which feeds the data analytics algorithm  based upon these activities -  as well as his  current loan status and can return a loan response within 60  minutes.  Keep in mind that the analytics is not the only element.  The coops must approve the loan as it will sit on their  balance sheet. </a:t>
            </a:r>
          </a:p>
          <a:p>
            <a:endParaRPr lang="en-US" dirty="0"/>
          </a:p>
          <a:p>
            <a:r>
              <a:rPr lang="en-US" dirty="0"/>
              <a:t>I wont go  to deep in to the  technicalities of K-Clustering or any other data science elements -  these are highly specialized skills. </a:t>
            </a:r>
          </a:p>
          <a:p>
            <a:endParaRPr lang="en-US" dirty="0"/>
          </a:p>
          <a:p>
            <a:r>
              <a:rPr lang="en-US" dirty="0"/>
              <a:t>The fact is that it is all a hosted platform , and the coops are at the center of it.  As they adopt it, they are becoming increasingly viable and vital for their  communities..  Activities like these that appear  very high tech for  rural  people are exactly what is needed as they leap frog   many of the inherent frictions  -  and rather than being left behind by digitalization are future-proofing themselves  and engaging with a technically savvy  population.</a:t>
            </a:r>
          </a:p>
          <a:p>
            <a:endParaRPr lang="en-US" dirty="0"/>
          </a:p>
          <a:p>
            <a:endParaRPr lang="en-US" dirty="0"/>
          </a:p>
        </p:txBody>
      </p:sp>
      <p:sp>
        <p:nvSpPr>
          <p:cNvPr id="4" name="Slide Number Placeholder 3"/>
          <p:cNvSpPr>
            <a:spLocks noGrp="1"/>
          </p:cNvSpPr>
          <p:nvPr>
            <p:ph type="sldNum" sz="quarter" idx="5"/>
          </p:nvPr>
        </p:nvSpPr>
        <p:spPr/>
        <p:txBody>
          <a:bodyPr/>
          <a:lstStyle/>
          <a:p>
            <a:fld id="{7EDC55C7-013B-4B27-BC6F-B6D793F530AE}" type="slidenum">
              <a:rPr lang="en-ZA" smtClean="0"/>
              <a:t>7</a:t>
            </a:fld>
            <a:endParaRPr lang="en-ZA" dirty="0"/>
          </a:p>
        </p:txBody>
      </p:sp>
    </p:spTree>
    <p:extLst>
      <p:ext uri="{BB962C8B-B14F-4D97-AF65-F5344CB8AC3E}">
        <p14:creationId xmlns:p14="http://schemas.microsoft.com/office/powerpoint/2010/main" val="16797959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If big data is employed successfully, it has the potential to deliver cheaper, better financial services to underserved consumers in emerging markets which can drive financial inclusion</a:t>
            </a:r>
            <a:endParaRPr lang="en-US" dirty="0"/>
          </a:p>
          <a:p>
            <a:endParaRPr lang="en-US" sz="1200" b="0" i="0" u="none" strike="noStrike" kern="1200" baseline="0" dirty="0">
              <a:solidFill>
                <a:schemeClr val="tx1"/>
              </a:solidFill>
              <a:latin typeface="+mn-lt"/>
              <a:ea typeface="+mn-ea"/>
              <a:cs typeface="+mn-cs"/>
            </a:endParaRPr>
          </a:p>
          <a:p>
            <a:pPr marL="228600" indent="-228600">
              <a:buFont typeface="+mj-lt"/>
              <a:buAutoNum type="arabicPeriod"/>
            </a:pPr>
            <a:r>
              <a:rPr lang="en-US" sz="1200" b="1" i="0" u="none" strike="noStrike" kern="1200" baseline="0" dirty="0">
                <a:solidFill>
                  <a:schemeClr val="tx1"/>
                </a:solidFill>
                <a:latin typeface="+mn-lt"/>
                <a:ea typeface="+mn-ea"/>
                <a:cs typeface="+mn-cs"/>
              </a:rPr>
              <a:t>Bring both scope and depth to insights </a:t>
            </a:r>
            <a:r>
              <a:rPr lang="en-US" sz="1200" b="0" i="0" u="none" strike="noStrike" kern="1200" baseline="0" dirty="0">
                <a:solidFill>
                  <a:schemeClr val="tx1"/>
                </a:solidFill>
                <a:latin typeface="+mn-lt"/>
                <a:ea typeface="+mn-ea"/>
                <a:cs typeface="+mn-cs"/>
              </a:rPr>
              <a:t>by aggregating a large pool of customer data across different dimensions. For example, a payment provider can collect a large volume of data on individuals through each of their transactions (loan repayments, savings deposits, etc.), which can be used to understand customer behavior. </a:t>
            </a:r>
          </a:p>
          <a:p>
            <a:endParaRPr lang="en-US" sz="1200" b="0" i="0" u="none" strike="noStrike" kern="1200" baseline="0" dirty="0">
              <a:solidFill>
                <a:schemeClr val="tx1"/>
              </a:solidFill>
              <a:latin typeface="+mn-lt"/>
              <a:ea typeface="+mn-ea"/>
              <a:cs typeface="+mn-cs"/>
            </a:endParaRPr>
          </a:p>
          <a:p>
            <a:pPr marL="228600" indent="-228600">
              <a:buFont typeface="+mj-lt"/>
              <a:buAutoNum type="arabicPeriod"/>
            </a:pPr>
            <a:r>
              <a:rPr lang="en-US" sz="1200" b="1" i="0" u="none" strike="noStrike" kern="1200" baseline="0" dirty="0">
                <a:solidFill>
                  <a:schemeClr val="tx1"/>
                </a:solidFill>
                <a:latin typeface="+mn-lt"/>
                <a:ea typeface="+mn-ea"/>
                <a:cs typeface="+mn-cs"/>
              </a:rPr>
              <a:t>Enable products to be tailored to the needs of individuals </a:t>
            </a:r>
            <a:r>
              <a:rPr lang="en-US" sz="1200" b="0" i="0" u="none" strike="noStrike" kern="1200" baseline="0" dirty="0">
                <a:solidFill>
                  <a:schemeClr val="tx1"/>
                </a:solidFill>
                <a:latin typeface="+mn-lt"/>
                <a:ea typeface="+mn-ea"/>
                <a:cs typeface="+mn-cs"/>
              </a:rPr>
              <a:t>through customer segmentation.</a:t>
            </a:r>
          </a:p>
          <a:p>
            <a:endParaRPr lang="en-US" sz="1200" b="0" i="0" u="none" strike="noStrike" kern="1200" baseline="0" dirty="0">
              <a:solidFill>
                <a:schemeClr val="tx1"/>
              </a:solidFill>
              <a:latin typeface="+mn-lt"/>
              <a:ea typeface="+mn-ea"/>
              <a:cs typeface="+mn-cs"/>
            </a:endParaRPr>
          </a:p>
          <a:p>
            <a:pPr marL="228600" indent="-228600">
              <a:buFont typeface="+mj-lt"/>
              <a:buAutoNum type="arabicPeriod"/>
            </a:pPr>
            <a:r>
              <a:rPr lang="en-US" sz="1200" b="1" i="0" u="none" strike="noStrike" kern="1200" baseline="0" dirty="0">
                <a:solidFill>
                  <a:schemeClr val="tx1"/>
                </a:solidFill>
                <a:latin typeface="+mn-lt"/>
                <a:ea typeface="+mn-ea"/>
                <a:cs typeface="+mn-cs"/>
              </a:rPr>
              <a:t>Improve the reach of financial services </a:t>
            </a:r>
            <a:r>
              <a:rPr lang="en-US" sz="1200" b="0" i="0" u="none" strike="noStrike" kern="1200" baseline="0" dirty="0">
                <a:solidFill>
                  <a:schemeClr val="tx1"/>
                </a:solidFill>
                <a:latin typeface="+mn-lt"/>
                <a:ea typeface="+mn-ea"/>
                <a:cs typeface="+mn-cs"/>
              </a:rPr>
              <a:t>by helping providers garner the information they need without a physical presence.</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t>Generate and enhance data transparency through collection of granular and segmented data.</a:t>
            </a:r>
            <a:endParaRPr lang="en-US" sz="1200" b="1" i="0" u="none" strike="noStrike" kern="1200" baseline="0" dirty="0">
              <a:solidFill>
                <a:schemeClr val="tx1"/>
              </a:solidFill>
              <a:latin typeface="+mn-lt"/>
              <a:ea typeface="+mn-ea"/>
              <a:cs typeface="+mn-cs"/>
            </a:endParaRPr>
          </a:p>
          <a:p>
            <a:pPr marL="228600" indent="-228600">
              <a:buFont typeface="+mj-lt"/>
              <a:buAutoNum type="arabicPeriod"/>
            </a:pPr>
            <a:r>
              <a:rPr lang="en-US" sz="1200" b="1" i="0" u="none" strike="noStrike" kern="1200" baseline="0" dirty="0">
                <a:solidFill>
                  <a:schemeClr val="tx1"/>
                </a:solidFill>
                <a:latin typeface="+mn-lt"/>
                <a:ea typeface="+mn-ea"/>
                <a:cs typeface="+mn-cs"/>
              </a:rPr>
              <a:t>Change the motivations and behavior of clients, </a:t>
            </a:r>
            <a:r>
              <a:rPr lang="en-US" sz="1200" b="0" i="0" u="none" strike="noStrike" kern="1200" baseline="0" dirty="0">
                <a:solidFill>
                  <a:schemeClr val="tx1"/>
                </a:solidFill>
                <a:latin typeface="+mn-lt"/>
                <a:ea typeface="+mn-ea"/>
                <a:cs typeface="+mn-cs"/>
              </a:rPr>
              <a:t>such as using awareness of how repaying a loan can positively affect future credit applications.</a:t>
            </a:r>
          </a:p>
          <a:p>
            <a:pPr marL="228600" indent="-228600">
              <a:buFont typeface="+mj-lt"/>
              <a:buAutoNum type="arabicPeriod"/>
            </a:pPr>
            <a:r>
              <a:rPr lang="en-US" sz="1200" b="1" i="0" u="none" strike="noStrike" kern="1200" baseline="0" dirty="0">
                <a:solidFill>
                  <a:schemeClr val="tx1"/>
                </a:solidFill>
                <a:latin typeface="+mn-lt"/>
                <a:ea typeface="+mn-ea"/>
                <a:cs typeface="+mn-cs"/>
              </a:rPr>
              <a:t>Improve decision making</a:t>
            </a:r>
            <a:r>
              <a:rPr lang="en-US" sz="1200" b="0" i="0" u="none" strike="noStrike" kern="1200" baseline="0" dirty="0">
                <a:solidFill>
                  <a:schemeClr val="tx1"/>
                </a:solidFill>
                <a:latin typeface="+mn-lt"/>
                <a:ea typeface="+mn-ea"/>
                <a:cs typeface="+mn-cs"/>
              </a:rPr>
              <a:t>- The Prabhu project in Nepal is not unlike a product from Africa called M-Shwari, a combined micro-savings and loan product that launched in 2012 through a collaboration between the Commercial Bank of Africa (CBA) and Safaricom, was one of the first products to experiment with this model. The companies developed a credit scoring algorithm based on a client’s use of M-PESA and Safaricom airtime and data, reaching seven million Kenyans in its first 22 months. In Nepal we are not looking  to recreate that and it seems that role of the coop is critical here in so many ways.</a:t>
            </a:r>
          </a:p>
          <a:p>
            <a:pPr marL="228600" indent="-228600">
              <a:buFont typeface="+mj-lt"/>
              <a:buAutoNum type="arabicPeriod"/>
            </a:pPr>
            <a:endParaRPr lang="en-US" sz="1200" b="0" i="0" u="none" strike="noStrike" kern="1200" baseline="0" dirty="0">
              <a:solidFill>
                <a:schemeClr val="tx1"/>
              </a:solidFill>
              <a:latin typeface="+mn-lt"/>
              <a:ea typeface="+mn-ea"/>
              <a:cs typeface="+mn-cs"/>
            </a:endParaRPr>
          </a:p>
          <a:p>
            <a:pPr marL="228600" indent="-228600">
              <a:buFont typeface="+mj-lt"/>
              <a:buAutoNum type="arabicPeriod"/>
            </a:pPr>
            <a:endParaRPr lang="en-US" sz="1200" b="0" i="0" u="none" strike="noStrike" kern="1200" baseline="0" dirty="0">
              <a:solidFill>
                <a:schemeClr val="tx1"/>
              </a:solidFill>
              <a:latin typeface="+mn-lt"/>
              <a:ea typeface="+mn-ea"/>
              <a:cs typeface="+mn-cs"/>
            </a:endParaRPr>
          </a:p>
          <a:p>
            <a:pPr marL="228600" indent="-228600">
              <a:buFont typeface="+mj-lt"/>
              <a:buAutoNum type="arabicPeriod"/>
            </a:pPr>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7EDC55C7-013B-4B27-BC6F-B6D793F530AE}" type="slidenum">
              <a:rPr lang="en-ZA" smtClean="0"/>
              <a:t>8</a:t>
            </a:fld>
            <a:endParaRPr lang="en-ZA" dirty="0"/>
          </a:p>
        </p:txBody>
      </p:sp>
    </p:spTree>
    <p:extLst>
      <p:ext uri="{BB962C8B-B14F-4D97-AF65-F5344CB8AC3E}">
        <p14:creationId xmlns:p14="http://schemas.microsoft.com/office/powerpoint/2010/main" val="16580322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Font typeface="+mj-lt"/>
              <a:buAutoNum type="arabicPeriod"/>
            </a:pPr>
            <a:r>
              <a:rPr lang="en-US" sz="1200" b="0" i="0" u="none" strike="noStrike" kern="1200" baseline="0" dirty="0">
                <a:solidFill>
                  <a:schemeClr val="tx1"/>
                </a:solidFill>
                <a:latin typeface="+mn-lt"/>
                <a:ea typeface="+mn-ea"/>
                <a:cs typeface="+mn-cs"/>
              </a:rPr>
              <a:t>While the benefits of big data are clear, the majority of digital finance providers in low-income countries are grappling with how to begin the </a:t>
            </a:r>
            <a:r>
              <a:rPr lang="en-US" sz="1200" b="1" i="0" u="none" strike="noStrike" kern="1200" baseline="0" dirty="0">
                <a:solidFill>
                  <a:schemeClr val="tx1"/>
                </a:solidFill>
                <a:latin typeface="+mn-lt"/>
                <a:ea typeface="+mn-ea"/>
                <a:cs typeface="+mn-cs"/>
              </a:rPr>
              <a:t>task of collecting and analyzing big data</a:t>
            </a:r>
            <a:r>
              <a:rPr lang="en-US" sz="1200" b="0" i="0" u="none" strike="noStrike" kern="1200" baseline="0" dirty="0">
                <a:solidFill>
                  <a:schemeClr val="tx1"/>
                </a:solidFill>
                <a:latin typeface="+mn-lt"/>
                <a:ea typeface="+mn-ea"/>
                <a:cs typeface="+mn-cs"/>
              </a:rPr>
              <a:t>. Firstly, the full potential of big data analytics is limited by the use of feature phones which do not generate the same volume, velocity and variety  of  data as smart phones. </a:t>
            </a:r>
          </a:p>
          <a:p>
            <a:pPr marL="228600" indent="-228600">
              <a:buFont typeface="+mj-lt"/>
              <a:buAutoNum type="arabicPeriod"/>
            </a:pPr>
            <a:r>
              <a:rPr lang="en-US" sz="1200" b="0" i="0" u="none" strike="noStrike" kern="1200" baseline="0" dirty="0">
                <a:solidFill>
                  <a:schemeClr val="tx1"/>
                </a:solidFill>
                <a:latin typeface="+mn-lt"/>
                <a:ea typeface="+mn-ea"/>
                <a:cs typeface="+mn-cs"/>
              </a:rPr>
              <a:t>Big data is only meaningful to a provider if it is analyzed to produce deep insights about customers. This is not a trivial task. Typically digital finance providers lack the expertise and internal capacity to fully </a:t>
            </a:r>
            <a:r>
              <a:rPr lang="en-US" sz="1200" b="1" i="0" u="none" strike="noStrike" kern="1200" baseline="0" dirty="0">
                <a:solidFill>
                  <a:schemeClr val="tx1"/>
                </a:solidFill>
                <a:latin typeface="+mn-lt"/>
                <a:ea typeface="+mn-ea"/>
                <a:cs typeface="+mn-cs"/>
              </a:rPr>
              <a:t>leverage the </a:t>
            </a:r>
            <a:r>
              <a:rPr lang="en-US" sz="1200" b="0" i="0" u="none" strike="noStrike" kern="1200" baseline="0" dirty="0">
                <a:solidFill>
                  <a:schemeClr val="tx1"/>
                </a:solidFill>
                <a:latin typeface="+mn-lt"/>
                <a:ea typeface="+mn-ea"/>
                <a:cs typeface="+mn-cs"/>
              </a:rPr>
              <a:t>potential of big data. </a:t>
            </a:r>
          </a:p>
          <a:p>
            <a:pPr marL="228600" indent="-228600">
              <a:buFont typeface="+mj-lt"/>
              <a:buAutoNum type="arabicPeriod"/>
            </a:pPr>
            <a:r>
              <a:rPr lang="en-US" sz="1200" b="0" i="0" u="none" strike="noStrike" kern="1200" baseline="0" dirty="0">
                <a:solidFill>
                  <a:schemeClr val="tx1"/>
                </a:solidFill>
                <a:latin typeface="+mn-lt"/>
                <a:ea typeface="+mn-ea"/>
                <a:cs typeface="+mn-cs"/>
              </a:rPr>
              <a:t>The challenge in </a:t>
            </a:r>
            <a:r>
              <a:rPr lang="en-US" sz="1200" b="1" i="0" u="none" strike="noStrike" kern="1200" baseline="0" dirty="0">
                <a:solidFill>
                  <a:schemeClr val="tx1"/>
                </a:solidFill>
                <a:latin typeface="+mn-lt"/>
                <a:ea typeface="+mn-ea"/>
                <a:cs typeface="+mn-cs"/>
              </a:rPr>
              <a:t>convincing senior management </a:t>
            </a:r>
            <a:r>
              <a:rPr lang="en-US" sz="1200" b="0" i="0" u="none" strike="noStrike" kern="1200" baseline="0" dirty="0">
                <a:solidFill>
                  <a:schemeClr val="tx1"/>
                </a:solidFill>
                <a:latin typeface="+mn-lt"/>
                <a:ea typeface="+mn-ea"/>
                <a:cs typeface="+mn-cs"/>
              </a:rPr>
              <a:t>to use big data for operational efficiency, product design etc.</a:t>
            </a:r>
          </a:p>
          <a:p>
            <a:pPr marL="228600" indent="-228600">
              <a:buFont typeface="+mj-lt"/>
              <a:buAutoNum type="arabicPeriod"/>
            </a:pPr>
            <a:r>
              <a:rPr lang="en-US" sz="1200" b="0" i="0" u="none" strike="noStrike" kern="1200" baseline="0" dirty="0">
                <a:solidFill>
                  <a:schemeClr val="tx1"/>
                </a:solidFill>
                <a:latin typeface="+mn-lt"/>
                <a:ea typeface="+mn-ea"/>
                <a:cs typeface="+mn-cs"/>
              </a:rPr>
              <a:t>Another challenge to big data analytics is </a:t>
            </a:r>
            <a:r>
              <a:rPr lang="en-US" sz="1200" b="1" i="0" u="none" strike="noStrike" kern="1200" baseline="0" dirty="0">
                <a:solidFill>
                  <a:schemeClr val="tx1"/>
                </a:solidFill>
                <a:latin typeface="+mn-lt"/>
                <a:ea typeface="+mn-ea"/>
                <a:cs typeface="+mn-cs"/>
              </a:rPr>
              <a:t>securing the data management process </a:t>
            </a:r>
            <a:r>
              <a:rPr lang="en-US" sz="1200" b="0" i="0" u="none" strike="noStrike" kern="1200" baseline="0" dirty="0">
                <a:solidFill>
                  <a:schemeClr val="tx1"/>
                </a:solidFill>
                <a:latin typeface="+mn-lt"/>
                <a:ea typeface="+mn-ea"/>
                <a:cs typeface="+mn-cs"/>
              </a:rPr>
              <a:t>— that is, the generation, storage, and analysis of data. Providers may have to integrate different technologies in order to leverage big data analytics which may introduce new security challenges. Since big data systems are complex and heterogeneous, the security approach must be holistic to ensure the availability and continuity of services.</a:t>
            </a:r>
          </a:p>
          <a:p>
            <a:pPr marL="228600" indent="-228600">
              <a:buFont typeface="+mj-lt"/>
              <a:buAutoNum type="arabicPeriod"/>
            </a:pPr>
            <a:r>
              <a:rPr lang="en-US" sz="1200" kern="1200" dirty="0">
                <a:solidFill>
                  <a:schemeClr val="tx1"/>
                </a:solidFill>
                <a:effectLst/>
                <a:latin typeface="+mn-lt"/>
                <a:ea typeface="+mn-ea"/>
                <a:cs typeface="+mn-cs"/>
              </a:rPr>
              <a:t>Big data analytics and its </a:t>
            </a:r>
            <a:r>
              <a:rPr lang="en-US" sz="1200" b="1" kern="1200" dirty="0">
                <a:solidFill>
                  <a:schemeClr val="tx1"/>
                </a:solidFill>
                <a:effectLst/>
                <a:latin typeface="+mn-lt"/>
                <a:ea typeface="+mn-ea"/>
                <a:cs typeface="+mn-cs"/>
              </a:rPr>
              <a:t>impact on consumers’ privacy </a:t>
            </a:r>
            <a:r>
              <a:rPr lang="en-US" sz="1200" kern="1200" dirty="0">
                <a:solidFill>
                  <a:schemeClr val="tx1"/>
                </a:solidFill>
                <a:effectLst/>
                <a:latin typeface="+mn-lt"/>
                <a:ea typeface="+mn-ea"/>
                <a:cs typeface="+mn-cs"/>
              </a:rPr>
              <a:t>and safety. Do consumers understand how much of their data is being collected by providers? Do consumers know how their data is being used by providers and are customers concerned by this phenomenon? Do providers ensure their customers’ privacy and safety.</a:t>
            </a:r>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7EDC55C7-013B-4B27-BC6F-B6D793F530AE}" type="slidenum">
              <a:rPr lang="en-ZA" smtClean="0"/>
              <a:t>9</a:t>
            </a:fld>
            <a:endParaRPr lang="en-ZA" dirty="0"/>
          </a:p>
        </p:txBody>
      </p:sp>
    </p:spTree>
    <p:extLst>
      <p:ext uri="{BB962C8B-B14F-4D97-AF65-F5344CB8AC3E}">
        <p14:creationId xmlns:p14="http://schemas.microsoft.com/office/powerpoint/2010/main" val="29768602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Assessment:  Without  a plan it is hard to see anything else other than having your data extracted without it giving  individuals,  or  organization  much value at all -  if any.  I can’t stress enough the need to self assess in this regard, and be ready to make the requisite  changes to people , process,  products as they  move at digital velocity. </a:t>
            </a:r>
          </a:p>
          <a:p>
            <a:r>
              <a:rPr lang="en-US" dirty="0"/>
              <a:t>Infrastructure of Open APIs if this exists then it is the gateway to provide not only financial services but better health, education and other services as well.  Other APIs  with other data sets are a prerequisite to scale. </a:t>
            </a:r>
          </a:p>
          <a:p>
            <a:r>
              <a:rPr lang="en-US" dirty="0"/>
              <a:t>Governance: Working on these policies  ,  in accordance with existing regulations,  is  never going to be a waste of time.  Putting yourself front and center to serve  your new digital customers through digital means  will  require this.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Data driven organizations,  don’t just create reports,  data has to be developed , refined and analyzed… using dashboards internal , for your own business  can being to  create a consciousness of data among the broader team. Ironically it seems that people need to see it materialize</a:t>
            </a:r>
          </a:p>
          <a:p>
            <a:endParaRPr lang="en-US" dirty="0"/>
          </a:p>
          <a:p>
            <a:r>
              <a:rPr lang="en-US" dirty="0"/>
              <a:t>Partnerships:  from coops to mnos,  to  technology infrastructure partnerships -  not to mention partners who  may have greater or  different data sets. </a:t>
            </a:r>
          </a:p>
          <a:p>
            <a:endParaRPr lang="en-US" dirty="0"/>
          </a:p>
        </p:txBody>
      </p:sp>
      <p:sp>
        <p:nvSpPr>
          <p:cNvPr id="4" name="Slide Number Placeholder 3"/>
          <p:cNvSpPr>
            <a:spLocks noGrp="1"/>
          </p:cNvSpPr>
          <p:nvPr>
            <p:ph type="sldNum" sz="quarter" idx="10"/>
          </p:nvPr>
        </p:nvSpPr>
        <p:spPr/>
        <p:txBody>
          <a:bodyPr/>
          <a:lstStyle/>
          <a:p>
            <a:fld id="{7EDC55C7-013B-4B27-BC6F-B6D793F530AE}" type="slidenum">
              <a:rPr lang="en-ZA" smtClean="0"/>
              <a:t>10</a:t>
            </a:fld>
            <a:endParaRPr lang="en-ZA" dirty="0"/>
          </a:p>
        </p:txBody>
      </p:sp>
    </p:spTree>
    <p:extLst>
      <p:ext uri="{BB962C8B-B14F-4D97-AF65-F5344CB8AC3E}">
        <p14:creationId xmlns:p14="http://schemas.microsoft.com/office/powerpoint/2010/main" val="5847659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6.gif"/></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0" name="Subtitle 2"/>
          <p:cNvSpPr>
            <a:spLocks noGrp="1"/>
          </p:cNvSpPr>
          <p:nvPr>
            <p:ph type="subTitle" idx="1"/>
          </p:nvPr>
        </p:nvSpPr>
        <p:spPr>
          <a:xfrm>
            <a:off x="0" y="2356071"/>
            <a:ext cx="9144000" cy="1072929"/>
          </a:xfrm>
          <a:solidFill>
            <a:schemeClr val="bg1">
              <a:lumMod val="75000"/>
              <a:alpha val="80000"/>
            </a:schemeClr>
          </a:solidFill>
        </p:spPr>
        <p:txBody>
          <a:bodyPr lIns="180000" tIns="36000" rIns="180000" bIns="36000" anchor="ctr">
            <a:normAutofit/>
          </a:bodyPr>
          <a:lstStyle>
            <a:lvl1pPr marL="0" indent="0" algn="l" fontAlgn="auto">
              <a:spcAft>
                <a:spcPts val="0"/>
              </a:spcAft>
              <a:buFont typeface="Arial" pitchFamily="34" charset="0"/>
              <a:buNone/>
              <a:defRPr lang="en-US" sz="2000"/>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11" name="Title 1"/>
          <p:cNvSpPr>
            <a:spLocks noGrp="1"/>
          </p:cNvSpPr>
          <p:nvPr>
            <p:ph type="title"/>
          </p:nvPr>
        </p:nvSpPr>
        <p:spPr>
          <a:xfrm>
            <a:off x="0" y="1295400"/>
            <a:ext cx="9144000" cy="1066959"/>
          </a:xfrm>
          <a:solidFill>
            <a:schemeClr val="accent1"/>
          </a:solidFill>
        </p:spPr>
        <p:txBody>
          <a:bodyPr lIns="180000" rIns="180000">
            <a:normAutofit/>
          </a:bodyPr>
          <a:lstStyle>
            <a:lvl1pPr algn="l">
              <a:lnSpc>
                <a:spcPts val="4000"/>
              </a:lnSpc>
              <a:defRPr sz="2800" b="0" cap="none" baseline="0">
                <a:solidFill>
                  <a:schemeClr val="bg1"/>
                </a:solidFill>
              </a:defRPr>
            </a:lvl1pPr>
          </a:lstStyle>
          <a:p>
            <a:r>
              <a:rPr lang="en-US"/>
              <a:t>Click to edit Master title style</a:t>
            </a:r>
            <a:endParaRPr lang="en-CA" dirty="0"/>
          </a:p>
        </p:txBody>
      </p:sp>
      <p:sp>
        <p:nvSpPr>
          <p:cNvPr id="7" name="Text Placeholder 6"/>
          <p:cNvSpPr>
            <a:spLocks noGrp="1"/>
          </p:cNvSpPr>
          <p:nvPr>
            <p:ph type="body" sz="quarter" idx="11" hasCustomPrompt="1"/>
          </p:nvPr>
        </p:nvSpPr>
        <p:spPr>
          <a:xfrm>
            <a:off x="0" y="3429000"/>
            <a:ext cx="9144000" cy="838200"/>
          </a:xfrm>
        </p:spPr>
        <p:txBody>
          <a:bodyPr lIns="180000" tIns="36000" rIns="180000" bIns="36000" anchor="ctr">
            <a:noAutofit/>
          </a:bodyPr>
          <a:lstStyle>
            <a:lvl1pPr marL="0" indent="0">
              <a:buNone/>
              <a:defRPr lang="en-US" sz="1800" smtClean="0"/>
            </a:lvl1pPr>
          </a:lstStyle>
          <a:p>
            <a:pPr fontAlgn="auto">
              <a:spcAft>
                <a:spcPts val="0"/>
              </a:spcAft>
              <a:defRPr/>
            </a:pPr>
            <a:r>
              <a:rPr lang="en-US" dirty="0">
                <a:ea typeface="+mn-ea"/>
              </a:rPr>
              <a:t>Program Leader Name</a:t>
            </a:r>
          </a:p>
        </p:txBody>
      </p:sp>
      <p:sp>
        <p:nvSpPr>
          <p:cNvPr id="15" name="Footer Placeholder 4"/>
          <p:cNvSpPr>
            <a:spLocks noGrp="1"/>
          </p:cNvSpPr>
          <p:nvPr>
            <p:ph type="ftr" sz="quarter" idx="3"/>
          </p:nvPr>
        </p:nvSpPr>
        <p:spPr>
          <a:xfrm>
            <a:off x="457200" y="6553200"/>
            <a:ext cx="5867400" cy="288925"/>
          </a:xfrm>
          <a:prstGeom prst="rect">
            <a:avLst/>
          </a:prstGeom>
        </p:spPr>
        <p:txBody>
          <a:bodyPr>
            <a:normAutofit/>
          </a:bodyPr>
          <a:lstStyle>
            <a:lvl1pPr algn="l">
              <a:defRPr sz="1400">
                <a:solidFill>
                  <a:schemeClr val="bg1"/>
                </a:solidFill>
                <a:latin typeface="Arial"/>
                <a:ea typeface="ＭＳ Ｐゴシック" pitchFamily="34" charset="-128"/>
                <a:cs typeface="Arial"/>
              </a:defRPr>
            </a:lvl1pPr>
          </a:lstStyle>
          <a:p>
            <a:pPr>
              <a:defRPr/>
            </a:pPr>
            <a:endParaRPr lang="en-CA" dirty="0"/>
          </a:p>
        </p:txBody>
      </p:sp>
    </p:spTree>
    <p:extLst>
      <p:ext uri="{BB962C8B-B14F-4D97-AF65-F5344CB8AC3E}">
        <p14:creationId xmlns:p14="http://schemas.microsoft.com/office/powerpoint/2010/main" val="73382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Questions">
    <p:spTree>
      <p:nvGrpSpPr>
        <p:cNvPr id="1" name=""/>
        <p:cNvGrpSpPr/>
        <p:nvPr/>
      </p:nvGrpSpPr>
      <p:grpSpPr>
        <a:xfrm>
          <a:off x="0" y="0"/>
          <a:ext cx="0" cy="0"/>
          <a:chOff x="0" y="0"/>
          <a:chExt cx="0" cy="0"/>
        </a:xfrm>
      </p:grpSpPr>
      <p:pic>
        <p:nvPicPr>
          <p:cNvPr id="2" name="Picture 6" descr="shutterstock_110884730.jpg"/>
          <p:cNvPicPr>
            <a:picLocks noChangeAspect="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0" y="0"/>
            <a:ext cx="7669213" cy="626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lide Number Placeholder 5"/>
          <p:cNvSpPr>
            <a:spLocks noGrp="1"/>
          </p:cNvSpPr>
          <p:nvPr>
            <p:ph type="sldNum" sz="quarter" idx="10"/>
          </p:nvPr>
        </p:nvSpPr>
        <p:spPr>
          <a:xfrm>
            <a:off x="6553200" y="6400800"/>
            <a:ext cx="2133600" cy="365125"/>
          </a:xfrm>
          <a:prstGeom prst="rect">
            <a:avLst/>
          </a:prstGeom>
        </p:spPr>
        <p:txBody>
          <a:bodyPr/>
          <a:lstStyle>
            <a:lvl1pPr algn="r">
              <a:defRPr sz="1200">
                <a:solidFill>
                  <a:schemeClr val="bg1"/>
                </a:solidFill>
              </a:defRPr>
            </a:lvl1pPr>
          </a:lstStyle>
          <a:p>
            <a:pPr>
              <a:defRPr/>
            </a:pPr>
            <a:fld id="{78E65757-3EE6-4548-A51C-7AF4CD94B1DC}" type="slidenum">
              <a:rPr lang="en-US"/>
              <a:pPr>
                <a:defRPr/>
              </a:pPr>
              <a:t>‹#›</a:t>
            </a:fld>
            <a:endParaRPr lang="en-US" dirty="0"/>
          </a:p>
        </p:txBody>
      </p:sp>
      <p:sp>
        <p:nvSpPr>
          <p:cNvPr id="4" name="Footer Placeholder 4"/>
          <p:cNvSpPr>
            <a:spLocks noGrp="1"/>
          </p:cNvSpPr>
          <p:nvPr>
            <p:ph type="ftr" sz="quarter" idx="11"/>
          </p:nvPr>
        </p:nvSpPr>
        <p:spPr/>
        <p:txBody>
          <a:bodyPr/>
          <a:lstStyle>
            <a:lvl1pPr algn="l">
              <a:defRPr sz="1800">
                <a:solidFill>
                  <a:schemeClr val="bg1"/>
                </a:solidFill>
                <a:latin typeface="Myriad Pro" pitchFamily="34" charset="0"/>
                <a:ea typeface="ＭＳ Ｐゴシック" pitchFamily="34" charset="-128"/>
                <a:cs typeface="+mn-cs"/>
              </a:defRPr>
            </a:lvl1pPr>
          </a:lstStyle>
          <a:p>
            <a:pPr>
              <a:defRPr/>
            </a:pPr>
            <a:endParaRPr lang="en-CA" dirty="0"/>
          </a:p>
        </p:txBody>
      </p:sp>
    </p:spTree>
    <p:extLst>
      <p:ext uri="{BB962C8B-B14F-4D97-AF65-F5344CB8AC3E}">
        <p14:creationId xmlns:p14="http://schemas.microsoft.com/office/powerpoint/2010/main" val="25675072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hank You">
    <p:spTree>
      <p:nvGrpSpPr>
        <p:cNvPr id="1" name=""/>
        <p:cNvGrpSpPr/>
        <p:nvPr/>
      </p:nvGrpSpPr>
      <p:grpSpPr>
        <a:xfrm>
          <a:off x="0" y="0"/>
          <a:ext cx="0" cy="0"/>
          <a:chOff x="0" y="0"/>
          <a:chExt cx="0" cy="0"/>
        </a:xfrm>
      </p:grpSpPr>
      <p:pic>
        <p:nvPicPr>
          <p:cNvPr id="2" name="Picture 6" descr="Thank You copy.png"/>
          <p:cNvPicPr>
            <a:picLocks noChangeAspect="1"/>
          </p:cNvPicPr>
          <p:nvPr/>
        </p:nvPicPr>
        <p:blipFill>
          <a:blip r:embed="rId2" cstate="print">
            <a:extLst>
              <a:ext uri="{28A0092B-C50C-407E-A947-70E740481C1C}">
                <a14:useLocalDpi xmlns:a14="http://schemas.microsoft.com/office/drawing/2010/main" val="0"/>
              </a:ext>
            </a:extLst>
          </a:blip>
          <a:srcRect b="-1613"/>
          <a:stretch>
            <a:fillRect/>
          </a:stretch>
        </p:blipFill>
        <p:spPr bwMode="auto">
          <a:xfrm>
            <a:off x="1971675" y="0"/>
            <a:ext cx="7181850" cy="5716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a:spLocks noChangeArrowheads="1"/>
          </p:cNvSpPr>
          <p:nvPr/>
        </p:nvSpPr>
        <p:spPr bwMode="auto">
          <a:xfrm>
            <a:off x="341313" y="5181600"/>
            <a:ext cx="304800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a:spAutoFit/>
          </a:bodyPr>
          <a:lstStyle>
            <a:lvl1pPr>
              <a:defRPr>
                <a:solidFill>
                  <a:schemeClr val="tx1"/>
                </a:solidFill>
                <a:latin typeface="Myriad Pro" charset="0"/>
                <a:ea typeface="ＭＳ Ｐゴシック" pitchFamily="34" charset="-128"/>
              </a:defRPr>
            </a:lvl1pPr>
            <a:lvl2pPr marL="742950" indent="-285750">
              <a:defRPr>
                <a:solidFill>
                  <a:schemeClr val="tx1"/>
                </a:solidFill>
                <a:latin typeface="Myriad Pro" charset="0"/>
                <a:ea typeface="ＭＳ Ｐゴシック" pitchFamily="34" charset="-128"/>
              </a:defRPr>
            </a:lvl2pPr>
            <a:lvl3pPr marL="1143000" indent="-228600">
              <a:defRPr>
                <a:solidFill>
                  <a:schemeClr val="tx1"/>
                </a:solidFill>
                <a:latin typeface="Myriad Pro" charset="0"/>
                <a:ea typeface="ＭＳ Ｐゴシック" pitchFamily="34" charset="-128"/>
              </a:defRPr>
            </a:lvl3pPr>
            <a:lvl4pPr marL="1600200" indent="-228600">
              <a:defRPr>
                <a:solidFill>
                  <a:schemeClr val="tx1"/>
                </a:solidFill>
                <a:latin typeface="Myriad Pro" charset="0"/>
                <a:ea typeface="ＭＳ Ｐゴシック" pitchFamily="34" charset="-128"/>
              </a:defRPr>
            </a:lvl4pPr>
            <a:lvl5pPr marL="2057400" indent="-228600">
              <a:defRPr>
                <a:solidFill>
                  <a:schemeClr val="tx1"/>
                </a:solidFill>
                <a:latin typeface="Myriad Pro" charset="0"/>
                <a:ea typeface="ＭＳ Ｐゴシック" pitchFamily="34" charset="-128"/>
              </a:defRPr>
            </a:lvl5pPr>
            <a:lvl6pPr marL="2514600" indent="-228600" fontAlgn="base">
              <a:spcBef>
                <a:spcPct val="0"/>
              </a:spcBef>
              <a:spcAft>
                <a:spcPct val="0"/>
              </a:spcAft>
              <a:defRPr>
                <a:solidFill>
                  <a:schemeClr val="tx1"/>
                </a:solidFill>
                <a:latin typeface="Myriad Pro" charset="0"/>
                <a:ea typeface="ＭＳ Ｐゴシック" pitchFamily="34" charset="-128"/>
              </a:defRPr>
            </a:lvl6pPr>
            <a:lvl7pPr marL="2971800" indent="-228600" fontAlgn="base">
              <a:spcBef>
                <a:spcPct val="0"/>
              </a:spcBef>
              <a:spcAft>
                <a:spcPct val="0"/>
              </a:spcAft>
              <a:defRPr>
                <a:solidFill>
                  <a:schemeClr val="tx1"/>
                </a:solidFill>
                <a:latin typeface="Myriad Pro" charset="0"/>
                <a:ea typeface="ＭＳ Ｐゴシック" pitchFamily="34" charset="-128"/>
              </a:defRPr>
            </a:lvl7pPr>
            <a:lvl8pPr marL="3429000" indent="-228600" fontAlgn="base">
              <a:spcBef>
                <a:spcPct val="0"/>
              </a:spcBef>
              <a:spcAft>
                <a:spcPct val="0"/>
              </a:spcAft>
              <a:defRPr>
                <a:solidFill>
                  <a:schemeClr val="tx1"/>
                </a:solidFill>
                <a:latin typeface="Myriad Pro" charset="0"/>
                <a:ea typeface="ＭＳ Ｐゴシック" pitchFamily="34" charset="-128"/>
              </a:defRPr>
            </a:lvl8pPr>
            <a:lvl9pPr marL="3886200" indent="-228600" fontAlgn="base">
              <a:spcBef>
                <a:spcPct val="0"/>
              </a:spcBef>
              <a:spcAft>
                <a:spcPct val="0"/>
              </a:spcAft>
              <a:defRPr>
                <a:solidFill>
                  <a:schemeClr val="tx1"/>
                </a:solidFill>
                <a:latin typeface="Myriad Pro" charset="0"/>
                <a:ea typeface="ＭＳ Ｐゴシック" pitchFamily="34" charset="-128"/>
              </a:defRPr>
            </a:lvl9pPr>
          </a:lstStyle>
          <a:p>
            <a:pPr>
              <a:defRPr/>
            </a:pPr>
            <a:r>
              <a:rPr lang="en-CA" sz="1000" dirty="0">
                <a:cs typeface="+mn-cs"/>
              </a:rPr>
              <a:t>Program Funded By: </a:t>
            </a:r>
          </a:p>
        </p:txBody>
      </p:sp>
      <p:pic>
        <p:nvPicPr>
          <p:cNvPr id="4" name="Picture 8" descr="SIDA - horizontal.jpg"/>
          <p:cNvPicPr>
            <a:picLocks noChangeAspect="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3657600" y="5410200"/>
            <a:ext cx="1473200" cy="73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9"/>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bwMode="auto">
          <a:xfrm>
            <a:off x="304800" y="5607071"/>
            <a:ext cx="2840038" cy="3523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Slide Number Placeholder 5"/>
          <p:cNvSpPr>
            <a:spLocks noGrp="1"/>
          </p:cNvSpPr>
          <p:nvPr>
            <p:ph type="sldNum" sz="quarter" idx="10"/>
          </p:nvPr>
        </p:nvSpPr>
        <p:spPr>
          <a:xfrm>
            <a:off x="6553200" y="6400800"/>
            <a:ext cx="2133600" cy="365125"/>
          </a:xfrm>
          <a:prstGeom prst="rect">
            <a:avLst/>
          </a:prstGeom>
        </p:spPr>
        <p:txBody>
          <a:bodyPr/>
          <a:lstStyle>
            <a:lvl1pPr algn="r">
              <a:defRPr sz="1200">
                <a:solidFill>
                  <a:schemeClr val="bg1"/>
                </a:solidFill>
              </a:defRPr>
            </a:lvl1pPr>
          </a:lstStyle>
          <a:p>
            <a:pPr>
              <a:defRPr/>
            </a:pPr>
            <a:fld id="{3A50317A-19F1-7B44-A2C8-543978F73912}" type="slidenum">
              <a:rPr lang="en-US"/>
              <a:pPr>
                <a:defRPr/>
              </a:pPr>
              <a:t>‹#›</a:t>
            </a:fld>
            <a:endParaRPr lang="en-US" dirty="0"/>
          </a:p>
        </p:txBody>
      </p:sp>
      <p:sp>
        <p:nvSpPr>
          <p:cNvPr id="7" name="Footer Placeholder 4"/>
          <p:cNvSpPr>
            <a:spLocks noGrp="1"/>
          </p:cNvSpPr>
          <p:nvPr>
            <p:ph type="ftr" sz="quarter" idx="11"/>
          </p:nvPr>
        </p:nvSpPr>
        <p:spPr/>
        <p:txBody>
          <a:bodyPr/>
          <a:lstStyle>
            <a:lvl1pPr algn="l">
              <a:defRPr sz="1800">
                <a:solidFill>
                  <a:schemeClr val="bg1"/>
                </a:solidFill>
                <a:latin typeface="Myriad Pro" pitchFamily="34" charset="0"/>
                <a:ea typeface="ＭＳ Ｐゴシック" pitchFamily="34" charset="-128"/>
                <a:cs typeface="+mn-cs"/>
              </a:defRPr>
            </a:lvl1pPr>
          </a:lstStyle>
          <a:p>
            <a:pPr>
              <a:defRPr/>
            </a:pPr>
            <a:endParaRPr lang="en-CA" dirty="0"/>
          </a:p>
        </p:txBody>
      </p:sp>
    </p:spTree>
    <p:extLst>
      <p:ext uri="{BB962C8B-B14F-4D97-AF65-F5344CB8AC3E}">
        <p14:creationId xmlns:p14="http://schemas.microsoft.com/office/powerpoint/2010/main" val="379287569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1_Title Slide">
    <p:spTree>
      <p:nvGrpSpPr>
        <p:cNvPr id="1" name=""/>
        <p:cNvGrpSpPr/>
        <p:nvPr/>
      </p:nvGrpSpPr>
      <p:grpSpPr>
        <a:xfrm>
          <a:off x="0" y="0"/>
          <a:ext cx="0" cy="0"/>
          <a:chOff x="0" y="0"/>
          <a:chExt cx="0" cy="0"/>
        </a:xfrm>
      </p:grpSpPr>
      <p:pic>
        <p:nvPicPr>
          <p:cNvPr id="6" name="Picture 6" descr="TC Logo 2013 colour.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648200" y="5562600"/>
            <a:ext cx="4343400" cy="7497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Subtitle 2"/>
          <p:cNvSpPr>
            <a:spLocks noGrp="1"/>
          </p:cNvSpPr>
          <p:nvPr>
            <p:ph type="subTitle" idx="1"/>
          </p:nvPr>
        </p:nvSpPr>
        <p:spPr>
          <a:xfrm>
            <a:off x="0" y="2356071"/>
            <a:ext cx="9144000" cy="1072929"/>
          </a:xfrm>
          <a:solidFill>
            <a:schemeClr val="bg1">
              <a:lumMod val="75000"/>
              <a:alpha val="80000"/>
            </a:schemeClr>
          </a:solidFill>
        </p:spPr>
        <p:txBody>
          <a:bodyPr lIns="180000" tIns="36000" rIns="180000" bIns="36000" anchor="ctr">
            <a:normAutofit/>
          </a:bodyPr>
          <a:lstStyle>
            <a:lvl1pPr marL="0" indent="0" algn="l" fontAlgn="auto">
              <a:spcAft>
                <a:spcPts val="0"/>
              </a:spcAft>
              <a:buFont typeface="Arial" pitchFamily="34" charset="0"/>
              <a:buNone/>
              <a:defRPr lang="en-US" sz="2000"/>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11" name="Title 1"/>
          <p:cNvSpPr>
            <a:spLocks noGrp="1"/>
          </p:cNvSpPr>
          <p:nvPr>
            <p:ph type="title"/>
          </p:nvPr>
        </p:nvSpPr>
        <p:spPr>
          <a:xfrm>
            <a:off x="0" y="1295400"/>
            <a:ext cx="9144000" cy="1066959"/>
          </a:xfrm>
          <a:solidFill>
            <a:schemeClr val="accent1"/>
          </a:solidFill>
        </p:spPr>
        <p:txBody>
          <a:bodyPr lIns="180000" rIns="180000">
            <a:normAutofit/>
          </a:bodyPr>
          <a:lstStyle>
            <a:lvl1pPr algn="l">
              <a:lnSpc>
                <a:spcPts val="4000"/>
              </a:lnSpc>
              <a:defRPr sz="2800" b="0" cap="none" baseline="0">
                <a:solidFill>
                  <a:schemeClr val="bg1"/>
                </a:solidFill>
              </a:defRPr>
            </a:lvl1pPr>
          </a:lstStyle>
          <a:p>
            <a:r>
              <a:rPr lang="en-US"/>
              <a:t>Click to edit Master title style</a:t>
            </a:r>
            <a:endParaRPr lang="en-CA" dirty="0"/>
          </a:p>
        </p:txBody>
      </p:sp>
      <p:sp>
        <p:nvSpPr>
          <p:cNvPr id="7" name="Text Placeholder 6"/>
          <p:cNvSpPr>
            <a:spLocks noGrp="1"/>
          </p:cNvSpPr>
          <p:nvPr>
            <p:ph type="body" sz="quarter" idx="11" hasCustomPrompt="1"/>
          </p:nvPr>
        </p:nvSpPr>
        <p:spPr>
          <a:xfrm>
            <a:off x="0" y="3429000"/>
            <a:ext cx="9144000" cy="838200"/>
          </a:xfrm>
        </p:spPr>
        <p:txBody>
          <a:bodyPr lIns="180000" tIns="36000" rIns="180000" bIns="36000" anchor="ctr">
            <a:noAutofit/>
          </a:bodyPr>
          <a:lstStyle>
            <a:lvl1pPr marL="0" indent="0">
              <a:buNone/>
              <a:defRPr lang="en-US" sz="1800" smtClean="0"/>
            </a:lvl1pPr>
          </a:lstStyle>
          <a:p>
            <a:pPr fontAlgn="auto">
              <a:spcAft>
                <a:spcPts val="0"/>
              </a:spcAft>
              <a:defRPr/>
            </a:pPr>
            <a:r>
              <a:rPr lang="en-US" dirty="0">
                <a:ea typeface="+mn-ea"/>
              </a:rPr>
              <a:t>Program Leader Name</a:t>
            </a:r>
          </a:p>
          <a:p>
            <a:pPr fontAlgn="auto">
              <a:spcAft>
                <a:spcPts val="0"/>
              </a:spcAft>
              <a:defRPr/>
            </a:pPr>
            <a:r>
              <a:rPr lang="en-US" sz="1100" dirty="0">
                <a:ea typeface="+mn-ea"/>
              </a:rPr>
              <a:t>Copyright of the Toronto Centre</a:t>
            </a:r>
          </a:p>
        </p:txBody>
      </p:sp>
      <p:sp>
        <p:nvSpPr>
          <p:cNvPr id="3" name="Picture Placeholder 2"/>
          <p:cNvSpPr>
            <a:spLocks noGrp="1"/>
          </p:cNvSpPr>
          <p:nvPr>
            <p:ph type="pic" sz="quarter" idx="13"/>
          </p:nvPr>
        </p:nvSpPr>
        <p:spPr>
          <a:xfrm>
            <a:off x="6934200" y="4495800"/>
            <a:ext cx="2057400" cy="984303"/>
          </a:xfrm>
        </p:spPr>
        <p:txBody>
          <a:bodyPr/>
          <a:lstStyle>
            <a:lvl1pPr>
              <a:defRPr sz="1600" baseline="0"/>
            </a:lvl1pPr>
          </a:lstStyle>
          <a:p>
            <a:pPr lvl="0"/>
            <a:r>
              <a:rPr lang="en-US" noProof="0" dirty="0"/>
              <a:t>Click icon to add picture</a:t>
            </a:r>
          </a:p>
        </p:txBody>
      </p:sp>
      <p:sp>
        <p:nvSpPr>
          <p:cNvPr id="15" name="Footer Placeholder 4"/>
          <p:cNvSpPr>
            <a:spLocks noGrp="1"/>
          </p:cNvSpPr>
          <p:nvPr>
            <p:ph type="ftr" sz="quarter" idx="3"/>
          </p:nvPr>
        </p:nvSpPr>
        <p:spPr>
          <a:xfrm>
            <a:off x="457200" y="6553200"/>
            <a:ext cx="5867400" cy="288925"/>
          </a:xfrm>
          <a:prstGeom prst="rect">
            <a:avLst/>
          </a:prstGeom>
        </p:spPr>
        <p:txBody>
          <a:bodyPr>
            <a:normAutofit/>
          </a:bodyPr>
          <a:lstStyle>
            <a:lvl1pPr algn="l">
              <a:defRPr sz="1400">
                <a:solidFill>
                  <a:schemeClr val="bg1"/>
                </a:solidFill>
                <a:latin typeface="Arial"/>
                <a:ea typeface="ＭＳ Ｐゴシック" pitchFamily="34" charset="-128"/>
                <a:cs typeface="Arial"/>
              </a:defRPr>
            </a:lvl1pPr>
          </a:lstStyle>
          <a:p>
            <a:pPr>
              <a:defRPr/>
            </a:pPr>
            <a:endParaRPr lang="en-CA" dirty="0"/>
          </a:p>
        </p:txBody>
      </p:sp>
    </p:spTree>
    <p:extLst>
      <p:ext uri="{BB962C8B-B14F-4D97-AF65-F5344CB8AC3E}">
        <p14:creationId xmlns:p14="http://schemas.microsoft.com/office/powerpoint/2010/main" val="264829502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Slide content">
    <p:spTree>
      <p:nvGrpSpPr>
        <p:cNvPr id="1" name=""/>
        <p:cNvGrpSpPr/>
        <p:nvPr/>
      </p:nvGrpSpPr>
      <p:grpSpPr>
        <a:xfrm>
          <a:off x="0" y="0"/>
          <a:ext cx="0" cy="0"/>
          <a:chOff x="0" y="0"/>
          <a:chExt cx="0" cy="0"/>
        </a:xfrm>
      </p:grpSpPr>
      <p:sp>
        <p:nvSpPr>
          <p:cNvPr id="16" name="Text Placeholder 15"/>
          <p:cNvSpPr>
            <a:spLocks noGrp="1"/>
          </p:cNvSpPr>
          <p:nvPr>
            <p:ph type="body" sz="quarter" idx="10"/>
          </p:nvPr>
        </p:nvSpPr>
        <p:spPr>
          <a:xfrm>
            <a:off x="457200" y="1295400"/>
            <a:ext cx="8153400" cy="5257800"/>
          </a:xfrm>
          <a:prstGeom prst="rect">
            <a:avLst/>
          </a:prstGeom>
        </p:spPr>
        <p:txBody>
          <a:bodyPr/>
          <a:lstStyle>
            <a:lvl1pPr marL="0" indent="0">
              <a:buNone/>
              <a:defRPr sz="2400">
                <a:solidFill>
                  <a:srgbClr val="404040"/>
                </a:solidFill>
              </a:defRPr>
            </a:lvl1pPr>
            <a:lvl2pPr marL="804672" indent="-347472">
              <a:buFont typeface="Arial" pitchFamily="34" charset="0"/>
              <a:buChar char="•"/>
              <a:defRPr sz="2400">
                <a:solidFill>
                  <a:srgbClr val="404040"/>
                </a:solidFill>
              </a:defRPr>
            </a:lvl2pPr>
            <a:lvl3pPr marL="1261872" indent="-347472">
              <a:buFont typeface="Wingdings" pitchFamily="2" charset="2"/>
              <a:buChar char="ü"/>
              <a:defRPr sz="2400">
                <a:solidFill>
                  <a:srgbClr val="404040"/>
                </a:solidFill>
              </a:defRPr>
            </a:lvl3pPr>
            <a:lvl4pPr indent="-347472">
              <a:defRPr sz="2400">
                <a:solidFill>
                  <a:srgbClr val="404040"/>
                </a:solidFill>
              </a:defRPr>
            </a:lvl4pPr>
            <a:lvl5pPr indent="-347472">
              <a:buFont typeface="Arial" pitchFamily="34" charset="0"/>
              <a:buChar char="•"/>
              <a:defRPr sz="2400">
                <a:solidFill>
                  <a:srgbClr val="404040"/>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266098285"/>
      </p:ext>
    </p:extLst>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Slide continue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2" cstate="print">
            <a:extLst>
              <a:ext uri="{28A0092B-C50C-407E-A947-70E740481C1C}">
                <a14:useLocalDpi xmlns:a14="http://schemas.microsoft.com/office/drawing/2010/main" val="0"/>
              </a:ext>
            </a:extLst>
          </a:blip>
          <a:srcRect l="-2"/>
          <a:stretch/>
        </p:blipFill>
        <p:spPr>
          <a:xfrm>
            <a:off x="-1" y="0"/>
            <a:ext cx="5296707" cy="6858000"/>
          </a:xfrm>
          <a:prstGeom prst="rect">
            <a:avLst/>
          </a:prstGeom>
        </p:spPr>
      </p:pic>
    </p:spTree>
    <p:extLst>
      <p:ext uri="{BB962C8B-B14F-4D97-AF65-F5344CB8AC3E}">
        <p14:creationId xmlns:p14="http://schemas.microsoft.com/office/powerpoint/2010/main" val="3569472429"/>
      </p:ext>
    </p:extLst>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p:cSld name="1_Slide continue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cstate="print">
            <a:extLst>
              <a:ext uri="{28A0092B-C50C-407E-A947-70E740481C1C}">
                <a14:useLocalDpi xmlns:a14="http://schemas.microsoft.com/office/drawing/2010/main" val="0"/>
              </a:ext>
            </a:extLst>
          </a:blip>
          <a:srcRect r="5528" b="711"/>
          <a:stretch/>
        </p:blipFill>
        <p:spPr>
          <a:xfrm>
            <a:off x="-1" y="0"/>
            <a:ext cx="9144001" cy="6858000"/>
          </a:xfrm>
          <a:prstGeom prst="rect">
            <a:avLst/>
          </a:prstGeom>
        </p:spPr>
      </p:pic>
      <p:sp>
        <p:nvSpPr>
          <p:cNvPr id="5" name="TextBox 4">
            <a:extLst>
              <a:ext uri="{FF2B5EF4-FFF2-40B4-BE49-F238E27FC236}">
                <a16:creationId xmlns:a16="http://schemas.microsoft.com/office/drawing/2014/main" id="{DA2C5BB5-9904-2B4F-9131-905E27254740}"/>
              </a:ext>
            </a:extLst>
          </p:cNvPr>
          <p:cNvSpPr txBox="1"/>
          <p:nvPr/>
        </p:nvSpPr>
        <p:spPr>
          <a:xfrm>
            <a:off x="608512" y="1687950"/>
            <a:ext cx="2823883" cy="3477875"/>
          </a:xfrm>
          <a:prstGeom prst="rect">
            <a:avLst/>
          </a:prstGeom>
          <a:noFill/>
        </p:spPr>
        <p:txBody>
          <a:bodyPr wrap="square" rtlCol="0">
            <a:spAutoFit/>
          </a:bodyPr>
          <a:lstStyle/>
          <a:p>
            <a:pPr algn="ctr"/>
            <a:r>
              <a:rPr lang="en-US" sz="22000" b="1" dirty="0">
                <a:solidFill>
                  <a:schemeClr val="bg1"/>
                </a:solidFill>
                <a:latin typeface="Museo Sans 900" panose="02000000000000000000" pitchFamily="2" charset="77"/>
              </a:rPr>
              <a:t>1</a:t>
            </a:r>
            <a:endParaRPr lang="en-US" sz="22000" i="1" dirty="0">
              <a:solidFill>
                <a:schemeClr val="bg1"/>
              </a:solidFill>
              <a:latin typeface="Museo Sans 900" panose="02000000000000000000" pitchFamily="2" charset="77"/>
            </a:endParaRPr>
          </a:p>
        </p:txBody>
      </p:sp>
      <p:sp>
        <p:nvSpPr>
          <p:cNvPr id="6" name="TextBox 5">
            <a:extLst>
              <a:ext uri="{FF2B5EF4-FFF2-40B4-BE49-F238E27FC236}">
                <a16:creationId xmlns:a16="http://schemas.microsoft.com/office/drawing/2014/main" id="{DA2C5BB5-9904-2B4F-9131-905E27254740}"/>
              </a:ext>
            </a:extLst>
          </p:cNvPr>
          <p:cNvSpPr txBox="1"/>
          <p:nvPr/>
        </p:nvSpPr>
        <p:spPr>
          <a:xfrm>
            <a:off x="3109152" y="2551837"/>
            <a:ext cx="3582773" cy="923330"/>
          </a:xfrm>
          <a:prstGeom prst="rect">
            <a:avLst/>
          </a:prstGeom>
          <a:noFill/>
        </p:spPr>
        <p:txBody>
          <a:bodyPr wrap="square" rtlCol="0">
            <a:spAutoFit/>
          </a:bodyPr>
          <a:lstStyle/>
          <a:p>
            <a:r>
              <a:rPr lang="en-US" sz="5400" b="1" dirty="0">
                <a:solidFill>
                  <a:schemeClr val="bg1"/>
                </a:solidFill>
                <a:latin typeface="Museo Sans 900"/>
              </a:rPr>
              <a:t>Title</a:t>
            </a:r>
            <a:endParaRPr lang="en-US" sz="5400" i="1" dirty="0">
              <a:solidFill>
                <a:schemeClr val="bg1"/>
              </a:solidFill>
              <a:latin typeface="+mj-lt"/>
            </a:endParaRPr>
          </a:p>
        </p:txBody>
      </p:sp>
    </p:spTree>
    <p:extLst>
      <p:ext uri="{BB962C8B-B14F-4D97-AF65-F5344CB8AC3E}">
        <p14:creationId xmlns:p14="http://schemas.microsoft.com/office/powerpoint/2010/main" val="2251001416"/>
      </p:ext>
    </p:extLst>
  </p:cSld>
  <p:clrMapOvr>
    <a:masterClrMapping/>
  </p:clrMapOvr>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p:cSld name="Slide content chart/graphic">
    <p:spTree>
      <p:nvGrpSpPr>
        <p:cNvPr id="1" name=""/>
        <p:cNvGrpSpPr/>
        <p:nvPr/>
      </p:nvGrpSpPr>
      <p:grpSpPr>
        <a:xfrm>
          <a:off x="0" y="0"/>
          <a:ext cx="0" cy="0"/>
          <a:chOff x="0" y="0"/>
          <a:chExt cx="0" cy="0"/>
        </a:xfrm>
      </p:grpSpPr>
      <p:sp>
        <p:nvSpPr>
          <p:cNvPr id="4" name="Title 5">
            <a:extLst>
              <a:ext uri="{FF2B5EF4-FFF2-40B4-BE49-F238E27FC236}">
                <a16:creationId xmlns:a16="http://schemas.microsoft.com/office/drawing/2014/main" id="{13CE4C6D-1DC1-5B49-A5DE-C176B51E2F32}"/>
              </a:ext>
            </a:extLst>
          </p:cNvPr>
          <p:cNvSpPr>
            <a:spLocks noGrp="1"/>
          </p:cNvSpPr>
          <p:nvPr>
            <p:ph type="title"/>
          </p:nvPr>
        </p:nvSpPr>
        <p:spPr>
          <a:xfrm>
            <a:off x="457200" y="365126"/>
            <a:ext cx="7886700" cy="649636"/>
          </a:xfrm>
          <a:prstGeom prst="rect">
            <a:avLst/>
          </a:prstGeom>
        </p:spPr>
        <p:txBody>
          <a:bodyPr/>
          <a:lstStyle>
            <a:lvl1pPr algn="l">
              <a:defRPr sz="3200" b="1"/>
            </a:lvl1pPr>
          </a:lstStyle>
          <a:p>
            <a:r>
              <a:rPr lang="en-US"/>
              <a:t>Click to edit Master title style</a:t>
            </a:r>
            <a:endParaRPr lang="en-US" dirty="0"/>
          </a:p>
        </p:txBody>
      </p:sp>
      <p:sp>
        <p:nvSpPr>
          <p:cNvPr id="5" name="Rectangle 4"/>
          <p:cNvSpPr/>
          <p:nvPr/>
        </p:nvSpPr>
        <p:spPr>
          <a:xfrm>
            <a:off x="0" y="0"/>
            <a:ext cx="9144000" cy="1080000"/>
          </a:xfrm>
          <a:prstGeom prst="rect">
            <a:avLst/>
          </a:prstGeom>
          <a:solidFill>
            <a:srgbClr val="EF46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7" name="Title 6">
            <a:extLst>
              <a:ext uri="{FF2B5EF4-FFF2-40B4-BE49-F238E27FC236}">
                <a16:creationId xmlns:a16="http://schemas.microsoft.com/office/drawing/2014/main" id="{7DB86F0D-22A3-420D-A3C1-4BE3E18655D8}"/>
              </a:ext>
            </a:extLst>
          </p:cNvPr>
          <p:cNvSpPr txBox="1">
            <a:spLocks/>
          </p:cNvSpPr>
          <p:nvPr/>
        </p:nvSpPr>
        <p:spPr>
          <a:xfrm>
            <a:off x="477078" y="161925"/>
            <a:ext cx="7391400" cy="60960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4000" b="1" dirty="0">
                <a:solidFill>
                  <a:schemeClr val="bg1"/>
                </a:solidFill>
                <a:latin typeface="Museo Sans 700"/>
              </a:rPr>
              <a:t>Heading</a:t>
            </a:r>
            <a:endParaRPr lang="en-US" sz="4800" b="1" dirty="0">
              <a:solidFill>
                <a:schemeClr val="bg1"/>
              </a:solidFill>
              <a:latin typeface="Museo Sans 700"/>
            </a:endParaRPr>
          </a:p>
        </p:txBody>
      </p:sp>
    </p:spTree>
    <p:extLst>
      <p:ext uri="{BB962C8B-B14F-4D97-AF65-F5344CB8AC3E}">
        <p14:creationId xmlns:p14="http://schemas.microsoft.com/office/powerpoint/2010/main" val="513433202"/>
      </p:ext>
    </p:extLst>
  </p:cSld>
  <p:clrMapOvr>
    <a:masterClrMapping/>
  </p:clrMapOvr>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p:cSld name="Slide content image">
    <p:spTree>
      <p:nvGrpSpPr>
        <p:cNvPr id="1" name=""/>
        <p:cNvGrpSpPr/>
        <p:nvPr/>
      </p:nvGrpSpPr>
      <p:grpSpPr>
        <a:xfrm>
          <a:off x="0" y="0"/>
          <a:ext cx="0" cy="0"/>
          <a:chOff x="0" y="0"/>
          <a:chExt cx="0" cy="0"/>
        </a:xfrm>
      </p:grpSpPr>
    </p:spTree>
    <p:extLst>
      <p:ext uri="{BB962C8B-B14F-4D97-AF65-F5344CB8AC3E}">
        <p14:creationId xmlns:p14="http://schemas.microsoft.com/office/powerpoint/2010/main" val="2614618334"/>
      </p:ext>
    </p:extLst>
  </p:cSld>
  <p:clrMapOvr>
    <a:masterClrMapping/>
  </p:clrMapOvr>
  <p:hf sldNum="0"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p:cSld name="Slide content table">
    <p:spTree>
      <p:nvGrpSpPr>
        <p:cNvPr id="1" name=""/>
        <p:cNvGrpSpPr/>
        <p:nvPr/>
      </p:nvGrpSpPr>
      <p:grpSpPr>
        <a:xfrm>
          <a:off x="0" y="0"/>
          <a:ext cx="0" cy="0"/>
          <a:chOff x="0" y="0"/>
          <a:chExt cx="0" cy="0"/>
        </a:xfrm>
      </p:grpSpPr>
      <p:sp>
        <p:nvSpPr>
          <p:cNvPr id="6" name="Table Placeholder 5"/>
          <p:cNvSpPr>
            <a:spLocks noGrp="1"/>
          </p:cNvSpPr>
          <p:nvPr>
            <p:ph type="tbl" sz="quarter" idx="14"/>
          </p:nvPr>
        </p:nvSpPr>
        <p:spPr>
          <a:xfrm>
            <a:off x="457200" y="1295400"/>
            <a:ext cx="8153400" cy="3962400"/>
          </a:xfrm>
          <a:prstGeom prst="rect">
            <a:avLst/>
          </a:prstGeom>
        </p:spPr>
        <p:txBody>
          <a:bodyPr/>
          <a:lstStyle>
            <a:lvl1pPr marL="0" indent="0">
              <a:buNone/>
              <a:defRPr sz="2400">
                <a:solidFill>
                  <a:srgbClr val="404040"/>
                </a:solidFill>
              </a:defRPr>
            </a:lvl1pPr>
          </a:lstStyle>
          <a:p>
            <a:r>
              <a:rPr lang="en-US" dirty="0"/>
              <a:t>Click icon to add table</a:t>
            </a:r>
          </a:p>
        </p:txBody>
      </p:sp>
      <p:sp>
        <p:nvSpPr>
          <p:cNvPr id="2" name="Title 1">
            <a:extLst>
              <a:ext uri="{FF2B5EF4-FFF2-40B4-BE49-F238E27FC236}">
                <a16:creationId xmlns:a16="http://schemas.microsoft.com/office/drawing/2014/main" id="{127BD69E-5809-D44F-BD16-C916410E46EB}"/>
              </a:ext>
            </a:extLst>
          </p:cNvPr>
          <p:cNvSpPr>
            <a:spLocks noGrp="1"/>
          </p:cNvSpPr>
          <p:nvPr>
            <p:ph type="title"/>
          </p:nvPr>
        </p:nvSpPr>
        <p:spPr>
          <a:xfrm>
            <a:off x="457200" y="376277"/>
            <a:ext cx="7886700" cy="1325563"/>
          </a:xfrm>
          <a:prstGeom prst="rect">
            <a:avLst/>
          </a:prstGeom>
        </p:spPr>
        <p:txBody>
          <a:bodyPr/>
          <a:lstStyle>
            <a:lvl1pPr algn="l">
              <a:defRPr sz="3200" b="1"/>
            </a:lvl1pPr>
          </a:lstStyle>
          <a:p>
            <a:r>
              <a:rPr lang="en-US"/>
              <a:t>Click to edit Master title style</a:t>
            </a:r>
          </a:p>
        </p:txBody>
      </p:sp>
    </p:spTree>
    <p:extLst>
      <p:ext uri="{BB962C8B-B14F-4D97-AF65-F5344CB8AC3E}">
        <p14:creationId xmlns:p14="http://schemas.microsoft.com/office/powerpoint/2010/main" val="3879661937"/>
      </p:ext>
    </p:extLst>
  </p:cSld>
  <p:clrMapOvr>
    <a:masterClrMapping/>
  </p:clrMapOvr>
  <p:hf sldNum="0"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secHead">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endParaRPr lang="fr-BE" dirty="0"/>
          </a:p>
        </p:txBody>
      </p:sp>
      <p:sp>
        <p:nvSpPr>
          <p:cNvPr id="5" name="Footer Placeholder 4"/>
          <p:cNvSpPr>
            <a:spLocks noGrp="1"/>
          </p:cNvSpPr>
          <p:nvPr>
            <p:ph type="ftr" sz="quarter" idx="11"/>
          </p:nvPr>
        </p:nvSpPr>
        <p:spPr/>
        <p:txBody>
          <a:bodyPr/>
          <a:lstStyle/>
          <a:p>
            <a:endParaRPr lang="fr-BE" dirty="0"/>
          </a:p>
        </p:txBody>
      </p:sp>
      <p:sp>
        <p:nvSpPr>
          <p:cNvPr id="6" name="Slide Number Placeholder 5"/>
          <p:cNvSpPr>
            <a:spLocks noGrp="1"/>
          </p:cNvSpPr>
          <p:nvPr>
            <p:ph type="sldNum" sz="quarter" idx="12"/>
          </p:nvPr>
        </p:nvSpPr>
        <p:spPr/>
        <p:txBody>
          <a:bodyPr/>
          <a:lstStyle/>
          <a:p>
            <a:fld id="{204BCA51-B0AE-482F-B99A-22D07A8B8675}" type="slidenum">
              <a:rPr lang="fr-BE" smtClean="0"/>
              <a:t>‹#›</a:t>
            </a:fld>
            <a:endParaRPr lang="fr-BE" dirty="0"/>
          </a:p>
        </p:txBody>
      </p:sp>
    </p:spTree>
    <p:extLst>
      <p:ext uri="{BB962C8B-B14F-4D97-AF65-F5344CB8AC3E}">
        <p14:creationId xmlns:p14="http://schemas.microsoft.com/office/powerpoint/2010/main" val="1219357315"/>
      </p:ext>
    </p:extLst>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1295400"/>
            <a:ext cx="8839200" cy="5105400"/>
          </a:xfrm>
        </p:spPr>
        <p:txBody>
          <a:bodyPr/>
          <a:lstStyle>
            <a:lvl1pPr marL="342900" marR="0" indent="-342900" algn="l" defTabSz="914400" rtl="0" eaLnBrk="1" fontAlgn="auto" latinLnBrk="0" hangingPunct="1">
              <a:lnSpc>
                <a:spcPct val="100000"/>
              </a:lnSpc>
              <a:spcBef>
                <a:spcPct val="20000"/>
              </a:spcBef>
              <a:spcAft>
                <a:spcPts val="0"/>
              </a:spcAft>
              <a:buClrTx/>
              <a:buSzTx/>
              <a:buFont typeface="Arial"/>
              <a:buChar char="•"/>
              <a:tabLst/>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dirty="0"/>
          </a:p>
        </p:txBody>
      </p:sp>
      <p:sp>
        <p:nvSpPr>
          <p:cNvPr id="6" name="Title Placeholder 1"/>
          <p:cNvSpPr>
            <a:spLocks noGrp="1"/>
          </p:cNvSpPr>
          <p:nvPr>
            <p:ph type="title"/>
          </p:nvPr>
        </p:nvSpPr>
        <p:spPr>
          <a:xfrm>
            <a:off x="0" y="273600"/>
            <a:ext cx="9144000" cy="856645"/>
          </a:xfrm>
          <a:prstGeom prst="rect">
            <a:avLst/>
          </a:prstGeom>
          <a:solidFill>
            <a:schemeClr val="accent1"/>
          </a:solidFill>
          <a:ln>
            <a:noFill/>
          </a:ln>
        </p:spPr>
        <p:txBody>
          <a:bodyPr vert="horz" wrap="square" lIns="180000" tIns="36000" rIns="180000" bIns="36000" numCol="1" anchor="ctr" anchorCtr="0" compatLnSpc="1">
            <a:prstTxWarp prst="textNoShape">
              <a:avLst/>
            </a:prstTxWarp>
          </a:bodyPr>
          <a:lstStyle>
            <a:lvl1pPr>
              <a:defRPr lang="en-CA" dirty="0"/>
            </a:lvl1pPr>
          </a:lstStyle>
          <a:p>
            <a:pPr lvl="0"/>
            <a:r>
              <a:rPr lang="en-US"/>
              <a:t>Click to edit Master title style</a:t>
            </a:r>
            <a:endParaRPr lang="en-CA" dirty="0"/>
          </a:p>
        </p:txBody>
      </p:sp>
      <p:sp>
        <p:nvSpPr>
          <p:cNvPr id="5" name="Footer Placeholder 4"/>
          <p:cNvSpPr>
            <a:spLocks noGrp="1"/>
          </p:cNvSpPr>
          <p:nvPr>
            <p:ph type="ftr" sz="quarter" idx="11"/>
          </p:nvPr>
        </p:nvSpPr>
        <p:spPr/>
        <p:txBody>
          <a:bodyPr/>
          <a:lstStyle>
            <a:lvl1pPr>
              <a:defRPr>
                <a:latin typeface="Arial"/>
                <a:cs typeface="Arial"/>
              </a:defRPr>
            </a:lvl1pPr>
          </a:lstStyle>
          <a:p>
            <a:pPr>
              <a:defRPr/>
            </a:pPr>
            <a:endParaRPr lang="en-CA" dirty="0"/>
          </a:p>
        </p:txBody>
      </p:sp>
    </p:spTree>
    <p:extLst>
      <p:ext uri="{BB962C8B-B14F-4D97-AF65-F5344CB8AC3E}">
        <p14:creationId xmlns:p14="http://schemas.microsoft.com/office/powerpoint/2010/main" val="201875562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cSld name="2_Slide continued">
    <p:spTree>
      <p:nvGrpSpPr>
        <p:cNvPr id="1" name=""/>
        <p:cNvGrpSpPr/>
        <p:nvPr/>
      </p:nvGrpSpPr>
      <p:grpSpPr>
        <a:xfrm>
          <a:off x="0" y="0"/>
          <a:ext cx="0" cy="0"/>
          <a:chOff x="0" y="0"/>
          <a:chExt cx="0" cy="0"/>
        </a:xfrm>
      </p:grpSpPr>
      <p:sp>
        <p:nvSpPr>
          <p:cNvPr id="4" name="Text Placeholder 15"/>
          <p:cNvSpPr>
            <a:spLocks noGrp="1"/>
          </p:cNvSpPr>
          <p:nvPr>
            <p:ph type="body" sz="quarter" idx="10"/>
          </p:nvPr>
        </p:nvSpPr>
        <p:spPr>
          <a:xfrm>
            <a:off x="457200" y="685800"/>
            <a:ext cx="8153400" cy="5867400"/>
          </a:xfrm>
          <a:prstGeom prst="rect">
            <a:avLst/>
          </a:prstGeom>
        </p:spPr>
        <p:txBody>
          <a:bodyPr/>
          <a:lstStyle>
            <a:lvl1pPr marL="0" indent="0">
              <a:buNone/>
              <a:defRPr sz="2400">
                <a:solidFill>
                  <a:srgbClr val="404040"/>
                </a:solidFill>
              </a:defRPr>
            </a:lvl1pPr>
            <a:lvl2pPr marL="804672" indent="-347472">
              <a:buFont typeface="Arial" pitchFamily="34" charset="0"/>
              <a:buChar char="•"/>
              <a:defRPr sz="2400">
                <a:solidFill>
                  <a:srgbClr val="404040"/>
                </a:solidFill>
              </a:defRPr>
            </a:lvl2pPr>
            <a:lvl3pPr marL="1261872" indent="-347472">
              <a:buFont typeface="Wingdings" pitchFamily="2" charset="2"/>
              <a:buChar char="ü"/>
              <a:defRPr sz="2400">
                <a:solidFill>
                  <a:srgbClr val="404040"/>
                </a:solidFill>
              </a:defRPr>
            </a:lvl3pPr>
            <a:lvl4pPr indent="-347472">
              <a:defRPr sz="2400">
                <a:solidFill>
                  <a:srgbClr val="404040"/>
                </a:solidFill>
              </a:defRPr>
            </a:lvl4pPr>
            <a:lvl5pPr indent="-347472">
              <a:buFont typeface="Arial" pitchFamily="34" charset="0"/>
              <a:buChar char="•"/>
              <a:defRPr sz="2400">
                <a:solidFill>
                  <a:srgbClr val="404040"/>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19652724"/>
      </p:ext>
    </p:extLst>
  </p:cSld>
  <p:clrMapOvr>
    <a:masterClrMapping/>
  </p:clrMapOvr>
  <p:hf sldNum="0"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187337" y="274320"/>
            <a:ext cx="0" cy="0"/>
          </a:xfrm>
        </p:spPr>
        <p:txBody>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a:xfrm>
            <a:off x="628650" y="1500027"/>
            <a:ext cx="7886700" cy="4676936"/>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3187337" y="274320"/>
            <a:ext cx="0" cy="0"/>
          </a:xfrm>
        </p:spPr>
        <p:txBody>
          <a:bodyPr/>
          <a:lstStyle/>
          <a:p>
            <a:endParaRPr lang="fr-BE" dirty="0"/>
          </a:p>
        </p:txBody>
      </p:sp>
      <p:sp>
        <p:nvSpPr>
          <p:cNvPr id="5" name="Footer Placeholder 4"/>
          <p:cNvSpPr>
            <a:spLocks noGrp="1"/>
          </p:cNvSpPr>
          <p:nvPr>
            <p:ph type="ftr" sz="quarter" idx="11"/>
          </p:nvPr>
        </p:nvSpPr>
        <p:spPr>
          <a:xfrm>
            <a:off x="3187337" y="274320"/>
            <a:ext cx="0" cy="0"/>
          </a:xfrm>
        </p:spPr>
        <p:txBody>
          <a:bodyPr/>
          <a:lstStyle/>
          <a:p>
            <a:endParaRPr lang="fr-BE" dirty="0"/>
          </a:p>
        </p:txBody>
      </p:sp>
      <p:sp>
        <p:nvSpPr>
          <p:cNvPr id="6" name="Slide Number Placeholder 5"/>
          <p:cNvSpPr>
            <a:spLocks noGrp="1"/>
          </p:cNvSpPr>
          <p:nvPr>
            <p:ph type="sldNum" sz="quarter" idx="12"/>
          </p:nvPr>
        </p:nvSpPr>
        <p:spPr>
          <a:xfrm>
            <a:off x="3187337" y="274320"/>
            <a:ext cx="0" cy="0"/>
          </a:xfrm>
        </p:spPr>
        <p:txBody>
          <a:bodyPr/>
          <a:lstStyle/>
          <a:p>
            <a:fld id="{204BCA51-B0AE-482F-B99A-22D07A8B8675}" type="slidenum">
              <a:rPr lang="fr-BE" smtClean="0"/>
              <a:t>‹#›</a:t>
            </a:fld>
            <a:endParaRPr lang="fr-BE" dirty="0"/>
          </a:p>
        </p:txBody>
      </p:sp>
    </p:spTree>
    <p:extLst>
      <p:ext uri="{BB962C8B-B14F-4D97-AF65-F5344CB8AC3E}">
        <p14:creationId xmlns:p14="http://schemas.microsoft.com/office/powerpoint/2010/main" val="1487412045"/>
      </p:ext>
    </p:extLst>
  </p:cSld>
  <p:clrMapOvr>
    <a:masterClrMapping/>
  </p:clrMapOvr>
  <p:hf sldNum="0"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cSld name="1_Slide content">
    <p:spTree>
      <p:nvGrpSpPr>
        <p:cNvPr id="1" name=""/>
        <p:cNvGrpSpPr/>
        <p:nvPr/>
      </p:nvGrpSpPr>
      <p:grpSpPr>
        <a:xfrm>
          <a:off x="0" y="0"/>
          <a:ext cx="0" cy="0"/>
          <a:chOff x="0" y="0"/>
          <a:chExt cx="0" cy="0"/>
        </a:xfrm>
      </p:grpSpPr>
      <p:sp>
        <p:nvSpPr>
          <p:cNvPr id="16" name="Text Placeholder 15"/>
          <p:cNvSpPr>
            <a:spLocks noGrp="1"/>
          </p:cNvSpPr>
          <p:nvPr>
            <p:ph type="body" sz="quarter" idx="10"/>
          </p:nvPr>
        </p:nvSpPr>
        <p:spPr>
          <a:xfrm>
            <a:off x="457200" y="1295400"/>
            <a:ext cx="8153400" cy="5257800"/>
          </a:xfrm>
          <a:prstGeom prst="rect">
            <a:avLst/>
          </a:prstGeom>
        </p:spPr>
        <p:txBody>
          <a:bodyPr/>
          <a:lstStyle>
            <a:lvl1pPr marL="0" indent="0">
              <a:buNone/>
              <a:defRPr sz="1800">
                <a:solidFill>
                  <a:srgbClr val="404040"/>
                </a:solidFill>
              </a:defRPr>
            </a:lvl1pPr>
            <a:lvl2pPr marL="603504" indent="-260604">
              <a:buFont typeface="Arial" pitchFamily="34" charset="0"/>
              <a:buChar char="•"/>
              <a:defRPr sz="1800">
                <a:solidFill>
                  <a:srgbClr val="404040"/>
                </a:solidFill>
              </a:defRPr>
            </a:lvl2pPr>
            <a:lvl3pPr marL="946404" indent="-260604">
              <a:buFont typeface="Wingdings" pitchFamily="2" charset="2"/>
              <a:buChar char="ü"/>
              <a:defRPr sz="1800">
                <a:solidFill>
                  <a:srgbClr val="404040"/>
                </a:solidFill>
              </a:defRPr>
            </a:lvl3pPr>
            <a:lvl4pPr indent="-260604">
              <a:defRPr sz="1800">
                <a:solidFill>
                  <a:srgbClr val="404040"/>
                </a:solidFill>
              </a:defRPr>
            </a:lvl4pPr>
            <a:lvl5pPr indent="-260604">
              <a:buFont typeface="Arial" pitchFamily="34" charset="0"/>
              <a:buChar char="•"/>
              <a:defRPr sz="1800">
                <a:solidFill>
                  <a:srgbClr val="404040"/>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itle 3"/>
          <p:cNvSpPr>
            <a:spLocks noGrp="1"/>
          </p:cNvSpPr>
          <p:nvPr>
            <p:ph type="title" hasCustomPrompt="1"/>
          </p:nvPr>
        </p:nvSpPr>
        <p:spPr>
          <a:xfrm>
            <a:off x="457200" y="304800"/>
            <a:ext cx="7391400" cy="609600"/>
          </a:xfrm>
          <a:prstGeom prst="rect">
            <a:avLst/>
          </a:prstGeom>
        </p:spPr>
        <p:txBody>
          <a:bodyPr/>
          <a:lstStyle>
            <a:lvl1pPr algn="l">
              <a:tabLst>
                <a:tab pos="0" algn="l"/>
                <a:tab pos="342900" algn="l"/>
                <a:tab pos="685800" algn="l"/>
                <a:tab pos="1028700" algn="l"/>
                <a:tab pos="1371600" algn="l"/>
                <a:tab pos="1714500" algn="l"/>
                <a:tab pos="2057400" algn="l"/>
                <a:tab pos="2400300" algn="l"/>
                <a:tab pos="2743200" algn="l"/>
                <a:tab pos="3086100" algn="l"/>
                <a:tab pos="3429000" algn="l"/>
                <a:tab pos="3771900" algn="l"/>
                <a:tab pos="4114800" algn="l"/>
                <a:tab pos="4457700" algn="l"/>
                <a:tab pos="4800600" algn="l"/>
                <a:tab pos="5143500" algn="l"/>
                <a:tab pos="5486400" algn="l"/>
                <a:tab pos="5829300" algn="l"/>
                <a:tab pos="6172200" algn="l"/>
                <a:tab pos="6515100" algn="l"/>
                <a:tab pos="6858000" algn="l"/>
              </a:tabLst>
              <a:defRPr sz="2400" b="1">
                <a:solidFill>
                  <a:srgbClr val="404040"/>
                </a:solidFill>
              </a:defRPr>
            </a:lvl1pPr>
          </a:lstStyle>
          <a:p>
            <a: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2400" b="1" dirty="0">
                <a:solidFill>
                  <a:srgbClr val="000000"/>
                </a:solidFill>
                <a:latin typeface="Myriad Pro" pitchFamily="34" charset="0"/>
              </a:rPr>
              <a:t>Title. 32pt Myriad Pro bold. Align center</a:t>
            </a:r>
            <a:endParaRPr lang="en-US" sz="2400" dirty="0">
              <a:solidFill>
                <a:srgbClr val="000000"/>
              </a:solidFill>
              <a:latin typeface="Myriad Pro" pitchFamily="34" charset="0"/>
            </a:endParaRPr>
          </a:p>
        </p:txBody>
      </p:sp>
    </p:spTree>
    <p:extLst>
      <p:ext uri="{BB962C8B-B14F-4D97-AF65-F5344CB8AC3E}">
        <p14:creationId xmlns:p14="http://schemas.microsoft.com/office/powerpoint/2010/main" val="919661864"/>
      </p:ext>
    </p:extLst>
  </p:cSld>
  <p:clrMapOvr>
    <a:masterClrMapping/>
  </p:clrMapOvr>
  <p:hf sldNum="0" hdr="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695E7D-511C-4B5A-A783-64C2C5AF9EBA}"/>
              </a:ext>
            </a:extLst>
          </p:cNvPr>
          <p:cNvSpPr>
            <a:spLocks noGrp="1"/>
          </p:cNvSpPr>
          <p:nvPr>
            <p:ph type="ctrTitle"/>
          </p:nvPr>
        </p:nvSpPr>
        <p:spPr>
          <a:xfrm>
            <a:off x="1143000" y="1122363"/>
            <a:ext cx="6858000" cy="2387600"/>
          </a:xfrm>
        </p:spPr>
        <p:txBody>
          <a:bodyPr anchor="b"/>
          <a:lstStyle>
            <a:lvl1pPr algn="ctr">
              <a:defRPr sz="4500"/>
            </a:lvl1pPr>
          </a:lstStyle>
          <a:p>
            <a:r>
              <a:rPr lang="en-US"/>
              <a:t>Click to edit Master title style</a:t>
            </a:r>
            <a:endParaRPr lang="es-419"/>
          </a:p>
        </p:txBody>
      </p:sp>
      <p:sp>
        <p:nvSpPr>
          <p:cNvPr id="3" name="Subtitle 2">
            <a:extLst>
              <a:ext uri="{FF2B5EF4-FFF2-40B4-BE49-F238E27FC236}">
                <a16:creationId xmlns:a16="http://schemas.microsoft.com/office/drawing/2014/main" id="{D4B3B83C-4055-4001-9CFB-32668DD1E980}"/>
              </a:ext>
            </a:extLst>
          </p:cNvPr>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s-419"/>
          </a:p>
        </p:txBody>
      </p:sp>
      <p:sp>
        <p:nvSpPr>
          <p:cNvPr id="4" name="Date Placeholder 3">
            <a:extLst>
              <a:ext uri="{FF2B5EF4-FFF2-40B4-BE49-F238E27FC236}">
                <a16:creationId xmlns:a16="http://schemas.microsoft.com/office/drawing/2014/main" id="{0E9672CD-E481-4F74-93E6-758A26C51C06}"/>
              </a:ext>
            </a:extLst>
          </p:cNvPr>
          <p:cNvSpPr>
            <a:spLocks noGrp="1"/>
          </p:cNvSpPr>
          <p:nvPr>
            <p:ph type="dt" sz="half" idx="10"/>
          </p:nvPr>
        </p:nvSpPr>
        <p:spPr/>
        <p:txBody>
          <a:bodyPr/>
          <a:lstStyle/>
          <a:p>
            <a:fld id="{A55C50ED-98CE-49D1-8042-A650E505DD7F}" type="datetimeFigureOut">
              <a:rPr lang="es-419" smtClean="0"/>
              <a:t>3/10/2021</a:t>
            </a:fld>
            <a:endParaRPr lang="es-419" dirty="0"/>
          </a:p>
        </p:txBody>
      </p:sp>
      <p:sp>
        <p:nvSpPr>
          <p:cNvPr id="5" name="Footer Placeholder 4">
            <a:extLst>
              <a:ext uri="{FF2B5EF4-FFF2-40B4-BE49-F238E27FC236}">
                <a16:creationId xmlns:a16="http://schemas.microsoft.com/office/drawing/2014/main" id="{E4A1FC17-6EF3-4493-B401-4975C297282F}"/>
              </a:ext>
            </a:extLst>
          </p:cNvPr>
          <p:cNvSpPr>
            <a:spLocks noGrp="1"/>
          </p:cNvSpPr>
          <p:nvPr>
            <p:ph type="ftr" sz="quarter" idx="11"/>
          </p:nvPr>
        </p:nvSpPr>
        <p:spPr/>
        <p:txBody>
          <a:bodyPr/>
          <a:lstStyle/>
          <a:p>
            <a:endParaRPr lang="es-419" dirty="0"/>
          </a:p>
        </p:txBody>
      </p:sp>
      <p:sp>
        <p:nvSpPr>
          <p:cNvPr id="6" name="Slide Number Placeholder 5">
            <a:extLst>
              <a:ext uri="{FF2B5EF4-FFF2-40B4-BE49-F238E27FC236}">
                <a16:creationId xmlns:a16="http://schemas.microsoft.com/office/drawing/2014/main" id="{A4914B4C-ED1E-4BDF-8150-3C744668919A}"/>
              </a:ext>
            </a:extLst>
          </p:cNvPr>
          <p:cNvSpPr>
            <a:spLocks noGrp="1"/>
          </p:cNvSpPr>
          <p:nvPr>
            <p:ph type="sldNum" sz="quarter" idx="12"/>
          </p:nvPr>
        </p:nvSpPr>
        <p:spPr/>
        <p:txBody>
          <a:bodyPr/>
          <a:lstStyle/>
          <a:p>
            <a:fld id="{53600BEE-84BB-41CF-8CB7-19A690E1B70E}" type="slidenum">
              <a:rPr lang="es-419" smtClean="0"/>
              <a:t>‹#›</a:t>
            </a:fld>
            <a:endParaRPr lang="es-419" dirty="0"/>
          </a:p>
        </p:txBody>
      </p:sp>
    </p:spTree>
    <p:extLst>
      <p:ext uri="{BB962C8B-B14F-4D97-AF65-F5344CB8AC3E}">
        <p14:creationId xmlns:p14="http://schemas.microsoft.com/office/powerpoint/2010/main" val="564452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152400" y="1295400"/>
            <a:ext cx="4343400" cy="5029200"/>
          </a:xfrm>
        </p:spPr>
        <p:txBody>
          <a:bodyPr>
            <a:normAutofit/>
          </a:bodyPr>
          <a:lstStyle>
            <a:lvl1pPr>
              <a:defRPr sz="20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dirty="0"/>
          </a:p>
        </p:txBody>
      </p:sp>
      <p:sp>
        <p:nvSpPr>
          <p:cNvPr id="4" name="Content Placeholder 3"/>
          <p:cNvSpPr>
            <a:spLocks noGrp="1"/>
          </p:cNvSpPr>
          <p:nvPr>
            <p:ph sz="half" idx="2"/>
          </p:nvPr>
        </p:nvSpPr>
        <p:spPr>
          <a:xfrm>
            <a:off x="4648200" y="1295400"/>
            <a:ext cx="4343400" cy="5029200"/>
          </a:xfrm>
        </p:spPr>
        <p:txBody>
          <a:bodyPr>
            <a:normAutofit/>
          </a:bodyPr>
          <a:lstStyle>
            <a:lvl1pPr>
              <a:defRPr sz="2000"/>
            </a:lvl1pPr>
            <a:lvl2pPr>
              <a:defRPr sz="1800"/>
            </a:lvl2pPr>
            <a:lvl3pPr>
              <a:defRPr sz="1600"/>
            </a:lvl3pPr>
            <a:lvl4pPr>
              <a:defRPr sz="1400"/>
            </a:lvl4pPr>
            <a:lvl5pPr>
              <a:defRPr sz="14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dirty="0"/>
          </a:p>
        </p:txBody>
      </p:sp>
      <p:sp>
        <p:nvSpPr>
          <p:cNvPr id="7" name="Title Placeholder 1"/>
          <p:cNvSpPr>
            <a:spLocks noGrp="1"/>
          </p:cNvSpPr>
          <p:nvPr>
            <p:ph type="title"/>
          </p:nvPr>
        </p:nvSpPr>
        <p:spPr>
          <a:xfrm>
            <a:off x="0" y="273600"/>
            <a:ext cx="9144000" cy="856645"/>
          </a:xfrm>
          <a:prstGeom prst="rect">
            <a:avLst/>
          </a:prstGeom>
          <a:solidFill>
            <a:schemeClr val="accent1"/>
          </a:solidFill>
          <a:ln>
            <a:noFill/>
          </a:ln>
        </p:spPr>
        <p:txBody>
          <a:bodyPr vert="horz" wrap="square" lIns="180000" tIns="36000" rIns="180000" bIns="36000" numCol="1" anchor="ctr" anchorCtr="0" compatLnSpc="1">
            <a:prstTxWarp prst="textNoShape">
              <a:avLst/>
            </a:prstTxWarp>
          </a:bodyPr>
          <a:lstStyle>
            <a:lvl1pPr>
              <a:defRPr lang="en-CA" dirty="0"/>
            </a:lvl1pPr>
          </a:lstStyle>
          <a:p>
            <a:pPr lvl="0"/>
            <a:r>
              <a:rPr lang="en-US"/>
              <a:t>Click to edit Master title style</a:t>
            </a:r>
            <a:endParaRPr lang="en-CA" dirty="0"/>
          </a:p>
        </p:txBody>
      </p:sp>
      <p:sp>
        <p:nvSpPr>
          <p:cNvPr id="5" name="Slide Number Placeholder 5"/>
          <p:cNvSpPr>
            <a:spLocks noGrp="1"/>
          </p:cNvSpPr>
          <p:nvPr>
            <p:ph type="sldNum" sz="quarter" idx="10"/>
          </p:nvPr>
        </p:nvSpPr>
        <p:spPr>
          <a:xfrm>
            <a:off x="6553200" y="6400800"/>
            <a:ext cx="2133600" cy="365125"/>
          </a:xfrm>
          <a:prstGeom prst="rect">
            <a:avLst/>
          </a:prstGeom>
        </p:spPr>
        <p:txBody>
          <a:bodyPr/>
          <a:lstStyle>
            <a:lvl1pPr algn="r">
              <a:defRPr sz="1200">
                <a:solidFill>
                  <a:schemeClr val="bg1"/>
                </a:solidFill>
              </a:defRPr>
            </a:lvl1pPr>
          </a:lstStyle>
          <a:p>
            <a:pPr>
              <a:defRPr/>
            </a:pPr>
            <a:fld id="{1538FC10-7110-FC48-8212-372E483C5B4D}" type="slidenum">
              <a:rPr lang="en-US"/>
              <a:pPr>
                <a:defRPr/>
              </a:pPr>
              <a:t>‹#›</a:t>
            </a:fld>
            <a:endParaRPr lang="en-US" dirty="0"/>
          </a:p>
        </p:txBody>
      </p:sp>
      <p:sp>
        <p:nvSpPr>
          <p:cNvPr id="6" name="Footer Placeholder 4"/>
          <p:cNvSpPr>
            <a:spLocks noGrp="1"/>
          </p:cNvSpPr>
          <p:nvPr>
            <p:ph type="ftr" sz="quarter" idx="11"/>
          </p:nvPr>
        </p:nvSpPr>
        <p:spPr/>
        <p:txBody>
          <a:bodyPr>
            <a:noAutofit/>
          </a:bodyPr>
          <a:lstStyle>
            <a:lvl1pPr algn="l">
              <a:defRPr sz="1400">
                <a:solidFill>
                  <a:schemeClr val="bg1"/>
                </a:solidFill>
                <a:latin typeface="Arial"/>
                <a:ea typeface="ＭＳ Ｐゴシック" pitchFamily="34" charset="-128"/>
                <a:cs typeface="Arial"/>
              </a:defRPr>
            </a:lvl1pPr>
          </a:lstStyle>
          <a:p>
            <a:pPr>
              <a:defRPr/>
            </a:pPr>
            <a:endParaRPr lang="en-CA" dirty="0"/>
          </a:p>
        </p:txBody>
      </p:sp>
    </p:spTree>
    <p:extLst>
      <p:ext uri="{BB962C8B-B14F-4D97-AF65-F5344CB8AC3E}">
        <p14:creationId xmlns:p14="http://schemas.microsoft.com/office/powerpoint/2010/main" val="7505063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7" name="TextBox 5"/>
          <p:cNvSpPr txBox="1">
            <a:spLocks noChangeArrowheads="1"/>
          </p:cNvSpPr>
          <p:nvPr/>
        </p:nvSpPr>
        <p:spPr bwMode="auto">
          <a:xfrm>
            <a:off x="3192463" y="1649413"/>
            <a:ext cx="185737" cy="36988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sz="2400">
                <a:solidFill>
                  <a:schemeClr val="tx1"/>
                </a:solidFill>
                <a:latin typeface="Myriad Pro" charset="0"/>
                <a:ea typeface="ＭＳ Ｐゴシック" charset="0"/>
                <a:cs typeface="ＭＳ Ｐゴシック" charset="0"/>
              </a:defRPr>
            </a:lvl1pPr>
            <a:lvl2pPr marL="742950" indent="-285750" eaLnBrk="0" hangingPunct="0">
              <a:defRPr sz="2400">
                <a:solidFill>
                  <a:schemeClr val="tx1"/>
                </a:solidFill>
                <a:latin typeface="Myriad Pro" charset="0"/>
                <a:ea typeface="ＭＳ Ｐゴシック" charset="0"/>
              </a:defRPr>
            </a:lvl2pPr>
            <a:lvl3pPr marL="1143000" indent="-228600" eaLnBrk="0" hangingPunct="0">
              <a:defRPr sz="2400">
                <a:solidFill>
                  <a:schemeClr val="tx1"/>
                </a:solidFill>
                <a:latin typeface="Myriad Pro" charset="0"/>
                <a:ea typeface="ＭＳ Ｐゴシック" charset="0"/>
              </a:defRPr>
            </a:lvl3pPr>
            <a:lvl4pPr marL="1600200" indent="-228600" eaLnBrk="0" hangingPunct="0">
              <a:defRPr sz="2400">
                <a:solidFill>
                  <a:schemeClr val="tx1"/>
                </a:solidFill>
                <a:latin typeface="Myriad Pro" charset="0"/>
                <a:ea typeface="ＭＳ Ｐゴシック" charset="0"/>
              </a:defRPr>
            </a:lvl4pPr>
            <a:lvl5pPr marL="2057400" indent="-228600" eaLnBrk="0" hangingPunct="0">
              <a:defRPr sz="2400">
                <a:solidFill>
                  <a:schemeClr val="tx1"/>
                </a:solidFill>
                <a:latin typeface="Myriad Pro" charset="0"/>
                <a:ea typeface="ＭＳ Ｐゴシック" charset="0"/>
              </a:defRPr>
            </a:lvl5pPr>
            <a:lvl6pPr marL="2514600" indent="-228600" eaLnBrk="0" fontAlgn="base" hangingPunct="0">
              <a:spcBef>
                <a:spcPct val="0"/>
              </a:spcBef>
              <a:spcAft>
                <a:spcPct val="0"/>
              </a:spcAft>
              <a:defRPr sz="2400">
                <a:solidFill>
                  <a:schemeClr val="tx1"/>
                </a:solidFill>
                <a:latin typeface="Myriad Pro" charset="0"/>
                <a:ea typeface="ＭＳ Ｐゴシック" charset="0"/>
              </a:defRPr>
            </a:lvl6pPr>
            <a:lvl7pPr marL="2971800" indent="-228600" eaLnBrk="0" fontAlgn="base" hangingPunct="0">
              <a:spcBef>
                <a:spcPct val="0"/>
              </a:spcBef>
              <a:spcAft>
                <a:spcPct val="0"/>
              </a:spcAft>
              <a:defRPr sz="2400">
                <a:solidFill>
                  <a:schemeClr val="tx1"/>
                </a:solidFill>
                <a:latin typeface="Myriad Pro" charset="0"/>
                <a:ea typeface="ＭＳ Ｐゴシック" charset="0"/>
              </a:defRPr>
            </a:lvl7pPr>
            <a:lvl8pPr marL="3429000" indent="-228600" eaLnBrk="0" fontAlgn="base" hangingPunct="0">
              <a:spcBef>
                <a:spcPct val="0"/>
              </a:spcBef>
              <a:spcAft>
                <a:spcPct val="0"/>
              </a:spcAft>
              <a:defRPr sz="2400">
                <a:solidFill>
                  <a:schemeClr val="tx1"/>
                </a:solidFill>
                <a:latin typeface="Myriad Pro" charset="0"/>
                <a:ea typeface="ＭＳ Ｐゴシック" charset="0"/>
              </a:defRPr>
            </a:lvl8pPr>
            <a:lvl9pPr marL="3886200" indent="-228600" eaLnBrk="0" fontAlgn="base" hangingPunct="0">
              <a:spcBef>
                <a:spcPct val="0"/>
              </a:spcBef>
              <a:spcAft>
                <a:spcPct val="0"/>
              </a:spcAft>
              <a:defRPr sz="2400">
                <a:solidFill>
                  <a:schemeClr val="tx1"/>
                </a:solidFill>
                <a:latin typeface="Myriad Pro" charset="0"/>
                <a:ea typeface="ＭＳ Ｐゴシック" charset="0"/>
              </a:defRPr>
            </a:lvl9pPr>
          </a:lstStyle>
          <a:p>
            <a:pPr eaLnBrk="1" hangingPunct="1">
              <a:defRPr/>
            </a:pPr>
            <a:endParaRPr lang="en-US" sz="1800" dirty="0"/>
          </a:p>
        </p:txBody>
      </p:sp>
      <p:sp>
        <p:nvSpPr>
          <p:cNvPr id="3" name="Text Placeholder 2"/>
          <p:cNvSpPr>
            <a:spLocks noGrp="1"/>
          </p:cNvSpPr>
          <p:nvPr>
            <p:ph type="body" idx="1"/>
          </p:nvPr>
        </p:nvSpPr>
        <p:spPr>
          <a:xfrm>
            <a:off x="152400" y="1295400"/>
            <a:ext cx="4344988" cy="563562"/>
          </a:xfrm>
        </p:spPr>
        <p:txBody>
          <a:bodyPr anchor="b">
            <a:normAutofit/>
          </a:bodyPr>
          <a:lstStyle>
            <a:lvl1pPr marL="0" indent="0">
              <a:buNone/>
              <a:defRPr sz="2000" b="0">
                <a:solidFill>
                  <a:schemeClr val="accent3">
                    <a:lumMod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52400" y="1981200"/>
            <a:ext cx="4344988" cy="4343400"/>
          </a:xfrm>
        </p:spPr>
        <p:txBody>
          <a:bodyPr>
            <a:normAutofit/>
          </a:bodyPr>
          <a:lstStyle>
            <a:lvl1pPr>
              <a:defRPr sz="20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dirty="0"/>
          </a:p>
        </p:txBody>
      </p:sp>
      <p:sp>
        <p:nvSpPr>
          <p:cNvPr id="5" name="Text Placeholder 4"/>
          <p:cNvSpPr>
            <a:spLocks noGrp="1"/>
          </p:cNvSpPr>
          <p:nvPr>
            <p:ph type="body" sz="quarter" idx="3"/>
          </p:nvPr>
        </p:nvSpPr>
        <p:spPr>
          <a:xfrm>
            <a:off x="4648200" y="1295400"/>
            <a:ext cx="4343400" cy="563562"/>
          </a:xfrm>
        </p:spPr>
        <p:txBody>
          <a:bodyPr anchor="b">
            <a:normAutofit/>
          </a:bodyPr>
          <a:lstStyle>
            <a:lvl1pPr marL="0" indent="0">
              <a:buNone/>
              <a:defRPr sz="2000" b="0">
                <a:solidFill>
                  <a:schemeClr val="accent3">
                    <a:lumMod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1981200"/>
            <a:ext cx="4346575" cy="4343400"/>
          </a:xfrm>
        </p:spPr>
        <p:txBody>
          <a:bodyPr>
            <a:normAutofit/>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dirty="0"/>
          </a:p>
        </p:txBody>
      </p:sp>
      <p:sp>
        <p:nvSpPr>
          <p:cNvPr id="9" name="Title Placeholder 1"/>
          <p:cNvSpPr>
            <a:spLocks noGrp="1"/>
          </p:cNvSpPr>
          <p:nvPr>
            <p:ph type="title"/>
          </p:nvPr>
        </p:nvSpPr>
        <p:spPr>
          <a:xfrm>
            <a:off x="0" y="273600"/>
            <a:ext cx="9144000" cy="856645"/>
          </a:xfrm>
          <a:prstGeom prst="rect">
            <a:avLst/>
          </a:prstGeom>
          <a:solidFill>
            <a:schemeClr val="accent1"/>
          </a:solidFill>
          <a:ln>
            <a:noFill/>
          </a:ln>
        </p:spPr>
        <p:txBody>
          <a:bodyPr vert="horz" wrap="square" lIns="180000" tIns="36000" rIns="180000" bIns="36000" numCol="1" anchor="ctr" anchorCtr="0" compatLnSpc="1">
            <a:prstTxWarp prst="textNoShape">
              <a:avLst/>
            </a:prstTxWarp>
          </a:bodyPr>
          <a:lstStyle>
            <a:lvl1pPr>
              <a:defRPr lang="en-CA" dirty="0"/>
            </a:lvl1pPr>
          </a:lstStyle>
          <a:p>
            <a:pPr lvl="0"/>
            <a:r>
              <a:rPr lang="en-US"/>
              <a:t>Click to edit Master title style</a:t>
            </a:r>
            <a:endParaRPr lang="en-CA" dirty="0"/>
          </a:p>
        </p:txBody>
      </p:sp>
      <p:sp>
        <p:nvSpPr>
          <p:cNvPr id="10" name="Footer Placeholder 4"/>
          <p:cNvSpPr>
            <a:spLocks noGrp="1"/>
          </p:cNvSpPr>
          <p:nvPr>
            <p:ph type="ftr" sz="quarter" idx="11"/>
          </p:nvPr>
        </p:nvSpPr>
        <p:spPr/>
        <p:txBody>
          <a:bodyPr>
            <a:noAutofit/>
          </a:bodyPr>
          <a:lstStyle>
            <a:lvl1pPr algn="l">
              <a:defRPr sz="1400">
                <a:solidFill>
                  <a:schemeClr val="bg1"/>
                </a:solidFill>
                <a:latin typeface="Arial"/>
                <a:ea typeface="ＭＳ Ｐゴシック" pitchFamily="34" charset="-128"/>
                <a:cs typeface="Arial"/>
              </a:defRPr>
            </a:lvl1pPr>
          </a:lstStyle>
          <a:p>
            <a:pPr>
              <a:defRPr/>
            </a:pPr>
            <a:endParaRPr lang="en-CA" dirty="0"/>
          </a:p>
        </p:txBody>
      </p:sp>
    </p:spTree>
    <p:extLst>
      <p:ext uri="{BB962C8B-B14F-4D97-AF65-F5344CB8AC3E}">
        <p14:creationId xmlns:p14="http://schemas.microsoft.com/office/powerpoint/2010/main" val="20398698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Title Placeholder 1"/>
          <p:cNvSpPr>
            <a:spLocks noGrp="1"/>
          </p:cNvSpPr>
          <p:nvPr>
            <p:ph type="title"/>
          </p:nvPr>
        </p:nvSpPr>
        <p:spPr>
          <a:xfrm>
            <a:off x="0" y="273600"/>
            <a:ext cx="9144000" cy="856645"/>
          </a:xfrm>
          <a:prstGeom prst="rect">
            <a:avLst/>
          </a:prstGeom>
          <a:solidFill>
            <a:schemeClr val="accent1"/>
          </a:solidFill>
          <a:ln>
            <a:noFill/>
          </a:ln>
        </p:spPr>
        <p:txBody>
          <a:bodyPr vert="horz" wrap="square" lIns="180000" tIns="36000" rIns="180000" bIns="36000" numCol="1" anchor="ctr" anchorCtr="0" compatLnSpc="1">
            <a:prstTxWarp prst="textNoShape">
              <a:avLst/>
            </a:prstTxWarp>
          </a:bodyPr>
          <a:lstStyle>
            <a:lvl1pPr>
              <a:defRPr lang="en-CA" dirty="0"/>
            </a:lvl1pPr>
          </a:lstStyle>
          <a:p>
            <a:pPr lvl="0"/>
            <a:r>
              <a:rPr lang="en-US"/>
              <a:t>Click to edit Master title style</a:t>
            </a:r>
            <a:endParaRPr lang="en-CA" dirty="0"/>
          </a:p>
        </p:txBody>
      </p:sp>
      <p:sp>
        <p:nvSpPr>
          <p:cNvPr id="4" name="Footer Placeholder 4"/>
          <p:cNvSpPr>
            <a:spLocks noGrp="1"/>
          </p:cNvSpPr>
          <p:nvPr>
            <p:ph type="ftr" sz="quarter" idx="11"/>
          </p:nvPr>
        </p:nvSpPr>
        <p:spPr/>
        <p:txBody>
          <a:bodyPr>
            <a:noAutofit/>
          </a:bodyPr>
          <a:lstStyle>
            <a:lvl1pPr algn="l">
              <a:defRPr sz="1400">
                <a:solidFill>
                  <a:schemeClr val="bg1"/>
                </a:solidFill>
                <a:latin typeface="Arial"/>
                <a:ea typeface="ＭＳ Ｐゴシック" pitchFamily="34" charset="-128"/>
                <a:cs typeface="Arial"/>
              </a:defRPr>
            </a:lvl1pPr>
          </a:lstStyle>
          <a:p>
            <a:pPr>
              <a:defRPr/>
            </a:pPr>
            <a:endParaRPr lang="en-CA" dirty="0"/>
          </a:p>
        </p:txBody>
      </p:sp>
    </p:spTree>
    <p:extLst>
      <p:ext uri="{BB962C8B-B14F-4D97-AF65-F5344CB8AC3E}">
        <p14:creationId xmlns:p14="http://schemas.microsoft.com/office/powerpoint/2010/main" val="5496438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 (With Footer)">
    <p:spTree>
      <p:nvGrpSpPr>
        <p:cNvPr id="1" name=""/>
        <p:cNvGrpSpPr/>
        <p:nvPr/>
      </p:nvGrpSpPr>
      <p:grpSpPr>
        <a:xfrm>
          <a:off x="0" y="0"/>
          <a:ext cx="0" cy="0"/>
          <a:chOff x="0" y="0"/>
          <a:chExt cx="0" cy="0"/>
        </a:xfrm>
      </p:grpSpPr>
      <p:sp>
        <p:nvSpPr>
          <p:cNvPr id="3" name="Footer Placeholder 4"/>
          <p:cNvSpPr>
            <a:spLocks noGrp="1"/>
          </p:cNvSpPr>
          <p:nvPr>
            <p:ph type="ftr" sz="quarter" idx="11"/>
          </p:nvPr>
        </p:nvSpPr>
        <p:spPr/>
        <p:txBody>
          <a:bodyPr>
            <a:noAutofit/>
          </a:bodyPr>
          <a:lstStyle>
            <a:lvl1pPr algn="l">
              <a:defRPr sz="1400">
                <a:solidFill>
                  <a:schemeClr val="bg1"/>
                </a:solidFill>
                <a:latin typeface="Arial"/>
                <a:ea typeface="ＭＳ Ｐゴシック" pitchFamily="34" charset="-128"/>
                <a:cs typeface="Arial"/>
              </a:defRPr>
            </a:lvl1pPr>
          </a:lstStyle>
          <a:p>
            <a:pPr>
              <a:defRPr/>
            </a:pPr>
            <a:endParaRPr lang="en-CA" dirty="0"/>
          </a:p>
        </p:txBody>
      </p:sp>
    </p:spTree>
    <p:extLst>
      <p:ext uri="{BB962C8B-B14F-4D97-AF65-F5344CB8AC3E}">
        <p14:creationId xmlns:p14="http://schemas.microsoft.com/office/powerpoint/2010/main" val="14161824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5" name="Rectangle 4"/>
          <p:cNvSpPr/>
          <p:nvPr/>
        </p:nvSpPr>
        <p:spPr>
          <a:xfrm>
            <a:off x="3440113" y="385763"/>
            <a:ext cx="44450" cy="5541962"/>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CA" sz="1800" dirty="0"/>
          </a:p>
        </p:txBody>
      </p:sp>
      <p:sp>
        <p:nvSpPr>
          <p:cNvPr id="2" name="Title 1"/>
          <p:cNvSpPr>
            <a:spLocks noGrp="1"/>
          </p:cNvSpPr>
          <p:nvPr>
            <p:ph type="title"/>
          </p:nvPr>
        </p:nvSpPr>
        <p:spPr>
          <a:xfrm>
            <a:off x="152400" y="381000"/>
            <a:ext cx="3200401" cy="918200"/>
          </a:xfrm>
        </p:spPr>
        <p:txBody>
          <a:bodyPr lIns="182880" tIns="137160" rIns="182880" bIns="137160"/>
          <a:lstStyle>
            <a:lvl1pPr algn="l">
              <a:lnSpc>
                <a:spcPts val="2500"/>
              </a:lnSpc>
              <a:defRPr sz="2000" b="0"/>
            </a:lvl1pPr>
          </a:lstStyle>
          <a:p>
            <a:r>
              <a:rPr lang="en-US"/>
              <a:t>Click to edit Master title style</a:t>
            </a:r>
            <a:endParaRPr lang="en-CA" dirty="0"/>
          </a:p>
        </p:txBody>
      </p:sp>
      <p:sp>
        <p:nvSpPr>
          <p:cNvPr id="3" name="Content Placeholder 2"/>
          <p:cNvSpPr>
            <a:spLocks noGrp="1"/>
          </p:cNvSpPr>
          <p:nvPr>
            <p:ph idx="1"/>
          </p:nvPr>
        </p:nvSpPr>
        <p:spPr>
          <a:xfrm>
            <a:off x="3575050" y="381000"/>
            <a:ext cx="5416550" cy="5943599"/>
          </a:xfrm>
        </p:spPr>
        <p:txBody>
          <a:bodyPr>
            <a:normAutofit/>
          </a:bodyPr>
          <a:lstStyle>
            <a:lvl1pPr>
              <a:defRPr sz="2000"/>
            </a:lvl1pPr>
            <a:lvl2pPr>
              <a:defRPr sz="2000"/>
            </a:lvl2pPr>
            <a:lvl3pPr>
              <a:defRPr sz="1800"/>
            </a:lvl3pPr>
            <a:lvl4pPr>
              <a:defRPr sz="1600"/>
            </a:lvl4pPr>
            <a:lvl5pPr>
              <a:defRPr sz="16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dirty="0"/>
          </a:p>
        </p:txBody>
      </p:sp>
      <p:sp>
        <p:nvSpPr>
          <p:cNvPr id="4" name="Text Placeholder 3"/>
          <p:cNvSpPr>
            <a:spLocks noGrp="1"/>
          </p:cNvSpPr>
          <p:nvPr>
            <p:ph type="body" sz="half" idx="2"/>
          </p:nvPr>
        </p:nvSpPr>
        <p:spPr>
          <a:xfrm>
            <a:off x="152400" y="1435101"/>
            <a:ext cx="3200401" cy="4889499"/>
          </a:xfrm>
          <a:solidFill>
            <a:schemeClr val="bg1">
              <a:lumMod val="95000"/>
            </a:schemeClr>
          </a:solidFill>
        </p:spPr>
        <p:txBody>
          <a:bodyPr lIns="182880" tIns="182880" rIns="182880" bIns="182880">
            <a:normAutofit/>
          </a:bodyPr>
          <a:lstStyle>
            <a:lvl1pPr marL="0" indent="0">
              <a:buNone/>
              <a:defRPr sz="1400" b="0">
                <a:solidFill>
                  <a:srgbClr val="3174A0"/>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Footer Placeholder 4"/>
          <p:cNvSpPr>
            <a:spLocks noGrp="1"/>
          </p:cNvSpPr>
          <p:nvPr>
            <p:ph type="ftr" sz="quarter" idx="11"/>
          </p:nvPr>
        </p:nvSpPr>
        <p:spPr/>
        <p:txBody>
          <a:bodyPr>
            <a:noAutofit/>
          </a:bodyPr>
          <a:lstStyle>
            <a:lvl1pPr algn="l">
              <a:defRPr sz="1400">
                <a:solidFill>
                  <a:schemeClr val="bg1"/>
                </a:solidFill>
                <a:latin typeface="Arial"/>
                <a:ea typeface="ＭＳ Ｐゴシック" pitchFamily="34" charset="-128"/>
                <a:cs typeface="Arial"/>
              </a:defRPr>
            </a:lvl1pPr>
          </a:lstStyle>
          <a:p>
            <a:pPr>
              <a:defRPr/>
            </a:pPr>
            <a:endParaRPr lang="en-CA" dirty="0"/>
          </a:p>
        </p:txBody>
      </p:sp>
    </p:spTree>
    <p:extLst>
      <p:ext uri="{BB962C8B-B14F-4D97-AF65-F5344CB8AC3E}">
        <p14:creationId xmlns:p14="http://schemas.microsoft.com/office/powerpoint/2010/main" val="41108708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bg>
      <p:bgPr>
        <a:blipFill dpi="0" rotWithShape="1">
          <a:blip r:embed="rId2">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4894986"/>
            <a:ext cx="8153400" cy="457390"/>
          </a:xfrm>
          <a:noFill/>
        </p:spPr>
        <p:txBody>
          <a:bodyPr lIns="0" tIns="0" rIns="0" bIns="0">
            <a:normAutofit/>
          </a:bodyPr>
          <a:lstStyle>
            <a:lvl1pPr algn="l">
              <a:defRPr sz="2000" b="0">
                <a:solidFill>
                  <a:srgbClr val="3174A0"/>
                </a:solidFill>
              </a:defRPr>
            </a:lvl1pPr>
          </a:lstStyle>
          <a:p>
            <a:r>
              <a:rPr lang="en-US"/>
              <a:t>Click to edit Master title style</a:t>
            </a:r>
            <a:endParaRPr lang="en-CA" dirty="0"/>
          </a:p>
        </p:txBody>
      </p:sp>
      <p:sp>
        <p:nvSpPr>
          <p:cNvPr id="3" name="Picture Placeholder 2"/>
          <p:cNvSpPr>
            <a:spLocks noGrp="1"/>
          </p:cNvSpPr>
          <p:nvPr>
            <p:ph type="pic" idx="1"/>
          </p:nvPr>
        </p:nvSpPr>
        <p:spPr>
          <a:xfrm>
            <a:off x="457200" y="381000"/>
            <a:ext cx="8156576" cy="4346575"/>
          </a:xfrm>
        </p:spPr>
        <p:txBody>
          <a:bodyPr rtlCol="0">
            <a:normAutofit/>
          </a:bodyPr>
          <a:lstStyle>
            <a:lvl1pPr marL="0" indent="0" algn="ctr">
              <a:buNone/>
              <a:defRPr sz="3200">
                <a:solidFill>
                  <a:schemeClr val="bg2">
                    <a:lumMod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a:t>Click icon to add picture</a:t>
            </a:r>
            <a:endParaRPr lang="en-CA" noProof="0" dirty="0"/>
          </a:p>
        </p:txBody>
      </p:sp>
      <p:sp>
        <p:nvSpPr>
          <p:cNvPr id="4" name="Text Placeholder 3"/>
          <p:cNvSpPr>
            <a:spLocks noGrp="1"/>
          </p:cNvSpPr>
          <p:nvPr>
            <p:ph type="body" sz="half" idx="2"/>
          </p:nvPr>
        </p:nvSpPr>
        <p:spPr>
          <a:xfrm>
            <a:off x="457200" y="5367338"/>
            <a:ext cx="8153400" cy="804862"/>
          </a:xfrm>
        </p:spPr>
        <p:txBody>
          <a:bodyPr>
            <a:normAutofit/>
          </a:bodyPr>
          <a:lstStyle>
            <a:lvl1pPr marL="0" indent="0" algn="l">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Footer Placeholder 4"/>
          <p:cNvSpPr>
            <a:spLocks noGrp="1"/>
          </p:cNvSpPr>
          <p:nvPr>
            <p:ph type="ftr" sz="quarter" idx="11"/>
          </p:nvPr>
        </p:nvSpPr>
        <p:spPr/>
        <p:txBody>
          <a:bodyPr>
            <a:noAutofit/>
          </a:bodyPr>
          <a:lstStyle>
            <a:lvl1pPr algn="l">
              <a:defRPr sz="1400">
                <a:solidFill>
                  <a:schemeClr val="bg1"/>
                </a:solidFill>
                <a:latin typeface="Arial"/>
                <a:ea typeface="ＭＳ Ｐゴシック" pitchFamily="34" charset="-128"/>
                <a:cs typeface="Arial"/>
              </a:defRPr>
            </a:lvl1pPr>
          </a:lstStyle>
          <a:p>
            <a:pPr>
              <a:defRPr/>
            </a:pPr>
            <a:endParaRPr lang="en-CA" dirty="0"/>
          </a:p>
        </p:txBody>
      </p:sp>
    </p:spTree>
    <p:extLst>
      <p:ext uri="{BB962C8B-B14F-4D97-AF65-F5344CB8AC3E}">
        <p14:creationId xmlns:p14="http://schemas.microsoft.com/office/powerpoint/2010/main" val="14348173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Blank (With Footer)">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301152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image" Target="../media/image8.png"/><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theme" Target="../theme/theme2.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theme" Target="../theme/theme3.xml"/><Relationship Id="rId1"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0" y="274637"/>
            <a:ext cx="9144000" cy="868363"/>
          </a:xfrm>
          <a:prstGeom prst="rect">
            <a:avLst/>
          </a:prstGeom>
          <a:solidFill>
            <a:schemeClr val="accent1"/>
          </a:solidFill>
          <a:ln>
            <a:noFill/>
          </a:ln>
          <a:extLst>
            <a:ext uri="{FAA26D3D-D897-4be2-8F04-BA451C77F1D7}">
              <ma14:placeholderFlag xmlns:ma14="http://schemas.microsoft.com/office/mac/drawingml/2011/main" xmlns="" val="1"/>
            </a:ext>
          </a:extLst>
        </p:spPr>
        <p:txBody>
          <a:bodyPr vert="horz" wrap="square" lIns="180000" tIns="36000" rIns="180000" bIns="36000" numCol="1" anchor="ctr" anchorCtr="0" compatLnSpc="1">
            <a:prstTxWarp prst="textNoShape">
              <a:avLst/>
            </a:prstTxWarp>
          </a:bodyPr>
          <a:lstStyle/>
          <a:p>
            <a:pPr lvl="0"/>
            <a:r>
              <a:rPr lang="en-US"/>
              <a:t>Click to edit Master title style</a:t>
            </a:r>
            <a:endParaRPr lang="en-US" dirty="0"/>
          </a:p>
        </p:txBody>
      </p:sp>
      <p:sp>
        <p:nvSpPr>
          <p:cNvPr id="1027" name="Text Placeholder 2"/>
          <p:cNvSpPr>
            <a:spLocks noGrp="1"/>
          </p:cNvSpPr>
          <p:nvPr>
            <p:ph type="body" idx="1"/>
          </p:nvPr>
        </p:nvSpPr>
        <p:spPr bwMode="auto">
          <a:xfrm>
            <a:off x="228600" y="1371600"/>
            <a:ext cx="87630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28" name="TextBox 1"/>
          <p:cNvSpPr txBox="1">
            <a:spLocks noChangeArrowheads="1"/>
          </p:cNvSpPr>
          <p:nvPr/>
        </p:nvSpPr>
        <p:spPr bwMode="auto">
          <a:xfrm>
            <a:off x="7772400" y="5715000"/>
            <a:ext cx="6858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Myriad Pro" pitchFamily="34" charset="0"/>
                <a:ea typeface="ＭＳ Ｐゴシック" pitchFamily="34" charset="-128"/>
              </a:defRPr>
            </a:lvl1pPr>
            <a:lvl2pPr marL="742950" indent="-285750" eaLnBrk="0" hangingPunct="0">
              <a:defRPr>
                <a:solidFill>
                  <a:schemeClr val="tx1"/>
                </a:solidFill>
                <a:latin typeface="Myriad Pro" pitchFamily="34" charset="0"/>
                <a:ea typeface="ＭＳ Ｐゴシック" pitchFamily="34" charset="-128"/>
              </a:defRPr>
            </a:lvl2pPr>
            <a:lvl3pPr marL="1143000" indent="-228600" eaLnBrk="0" hangingPunct="0">
              <a:defRPr>
                <a:solidFill>
                  <a:schemeClr val="tx1"/>
                </a:solidFill>
                <a:latin typeface="Myriad Pro" pitchFamily="34" charset="0"/>
                <a:ea typeface="ＭＳ Ｐゴシック" pitchFamily="34" charset="-128"/>
              </a:defRPr>
            </a:lvl3pPr>
            <a:lvl4pPr marL="1600200" indent="-228600" eaLnBrk="0" hangingPunct="0">
              <a:defRPr>
                <a:solidFill>
                  <a:schemeClr val="tx1"/>
                </a:solidFill>
                <a:latin typeface="Myriad Pro" pitchFamily="34" charset="0"/>
                <a:ea typeface="ＭＳ Ｐゴシック" pitchFamily="34" charset="-128"/>
              </a:defRPr>
            </a:lvl4pPr>
            <a:lvl5pPr marL="2057400" indent="-228600" eaLnBrk="0" hangingPunct="0">
              <a:defRPr>
                <a:solidFill>
                  <a:schemeClr val="tx1"/>
                </a:solidFill>
                <a:latin typeface="Myriad Pro"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Myriad Pro"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Myriad Pro"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Myriad Pro"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Myriad Pro" pitchFamily="34" charset="0"/>
                <a:ea typeface="ＭＳ Ｐゴシック" pitchFamily="34" charset="-128"/>
              </a:defRPr>
            </a:lvl9pPr>
          </a:lstStyle>
          <a:p>
            <a:pPr eaLnBrk="1" hangingPunct="1">
              <a:defRPr/>
            </a:pPr>
            <a:endParaRPr lang="en-US" sz="1800" dirty="0">
              <a:cs typeface="+mn-cs"/>
            </a:endParaRPr>
          </a:p>
        </p:txBody>
      </p:sp>
      <p:sp>
        <p:nvSpPr>
          <p:cNvPr id="6" name="Footer Placeholder 4"/>
          <p:cNvSpPr>
            <a:spLocks noGrp="1"/>
          </p:cNvSpPr>
          <p:nvPr>
            <p:ph type="ftr" sz="quarter" idx="3"/>
          </p:nvPr>
        </p:nvSpPr>
        <p:spPr>
          <a:xfrm>
            <a:off x="457200" y="6553200"/>
            <a:ext cx="5867400" cy="288925"/>
          </a:xfrm>
          <a:prstGeom prst="rect">
            <a:avLst/>
          </a:prstGeom>
        </p:spPr>
        <p:txBody>
          <a:bodyPr>
            <a:normAutofit/>
          </a:bodyPr>
          <a:lstStyle>
            <a:lvl1pPr algn="l">
              <a:defRPr sz="1400">
                <a:solidFill>
                  <a:schemeClr val="bg1"/>
                </a:solidFill>
                <a:latin typeface="Arial"/>
                <a:ea typeface="ＭＳ Ｐゴシック" pitchFamily="34" charset="-128"/>
                <a:cs typeface="Arial"/>
              </a:defRPr>
            </a:lvl1pPr>
          </a:lstStyle>
          <a:p>
            <a:pPr>
              <a:defRPr/>
            </a:pPr>
            <a:endParaRPr lang="en-CA" dirty="0"/>
          </a:p>
        </p:txBody>
      </p:sp>
      <p:sp>
        <p:nvSpPr>
          <p:cNvPr id="10" name="TextBox 9"/>
          <p:cNvSpPr txBox="1">
            <a:spLocks noChangeArrowheads="1"/>
          </p:cNvSpPr>
          <p:nvPr/>
        </p:nvSpPr>
        <p:spPr bwMode="auto">
          <a:xfrm>
            <a:off x="8661400" y="6550025"/>
            <a:ext cx="4826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pitchFamily="34" charset="-128"/>
              </a:defRPr>
            </a:lvl1pPr>
            <a:lvl2pPr marL="742950" indent="-285750" eaLnBrk="0" hangingPunct="0">
              <a:defRPr sz="2400">
                <a:solidFill>
                  <a:schemeClr val="tx1"/>
                </a:solidFill>
                <a:latin typeface="Arial" charset="0"/>
                <a:ea typeface="ＭＳ Ｐゴシック" pitchFamily="34" charset="-128"/>
              </a:defRPr>
            </a:lvl2pPr>
            <a:lvl3pPr marL="1143000" indent="-228600" eaLnBrk="0" hangingPunct="0">
              <a:defRPr sz="2400">
                <a:solidFill>
                  <a:schemeClr val="tx1"/>
                </a:solidFill>
                <a:latin typeface="Arial" charset="0"/>
                <a:ea typeface="ＭＳ Ｐゴシック" pitchFamily="34" charset="-128"/>
              </a:defRPr>
            </a:lvl3pPr>
            <a:lvl4pPr marL="1600200" indent="-228600" eaLnBrk="0" hangingPunct="0">
              <a:defRPr sz="2400">
                <a:solidFill>
                  <a:schemeClr val="tx1"/>
                </a:solidFill>
                <a:latin typeface="Arial" charset="0"/>
                <a:ea typeface="ＭＳ Ｐゴシック" pitchFamily="34" charset="-128"/>
              </a:defRPr>
            </a:lvl4pPr>
            <a:lvl5pPr marL="2057400" indent="-228600" eaLnBrk="0" hangingPunct="0">
              <a:defRPr sz="24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34" charset="-128"/>
              </a:defRPr>
            </a:lvl9pPr>
          </a:lstStyle>
          <a:p>
            <a:pPr eaLnBrk="1" hangingPunct="1">
              <a:defRPr/>
            </a:pPr>
            <a:fld id="{8FA981D7-45D9-45E5-9B08-0230E0CDA9B6}" type="slidenum">
              <a:rPr lang="en-US" sz="1400" smtClean="0">
                <a:solidFill>
                  <a:schemeClr val="bg1"/>
                </a:solidFill>
              </a:rPr>
              <a:pPr eaLnBrk="1" hangingPunct="1">
                <a:defRPr/>
              </a:pPr>
              <a:t>‹#›</a:t>
            </a:fld>
            <a:endParaRPr lang="en-US" sz="1400" dirty="0">
              <a:solidFill>
                <a:schemeClr val="bg1"/>
              </a:solidFill>
            </a:endParaRPr>
          </a:p>
        </p:txBody>
      </p:sp>
    </p:spTree>
    <p:extLst>
      <p:ext uri="{BB962C8B-B14F-4D97-AF65-F5344CB8AC3E}">
        <p14:creationId xmlns:p14="http://schemas.microsoft.com/office/powerpoint/2010/main" val="2884048576"/>
      </p:ext>
    </p:extLst>
  </p:cSld>
  <p:clrMap bg1="lt1" tx1="dk1" bg2="lt2" tx2="dk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Lst>
  <p:hf hdr="0" ftr="0" dt="0"/>
  <p:txStyles>
    <p:titleStyle>
      <a:lvl1pPr algn="l" rtl="0" eaLnBrk="1" fontAlgn="base" hangingPunct="1">
        <a:lnSpc>
          <a:spcPts val="3800"/>
        </a:lnSpc>
        <a:spcBef>
          <a:spcPct val="0"/>
        </a:spcBef>
        <a:spcAft>
          <a:spcPct val="0"/>
        </a:spcAft>
        <a:defRPr sz="3200" kern="1200">
          <a:solidFill>
            <a:schemeClr val="bg1"/>
          </a:solidFill>
          <a:latin typeface="Arial"/>
          <a:ea typeface="ＭＳ Ｐゴシック" pitchFamily="34" charset="-128"/>
          <a:cs typeface="Arial"/>
        </a:defRPr>
      </a:lvl1pPr>
      <a:lvl2pPr algn="l" rtl="0" eaLnBrk="1" fontAlgn="base" hangingPunct="1">
        <a:lnSpc>
          <a:spcPts val="3800"/>
        </a:lnSpc>
        <a:spcBef>
          <a:spcPct val="0"/>
        </a:spcBef>
        <a:spcAft>
          <a:spcPct val="0"/>
        </a:spcAft>
        <a:defRPr sz="2800">
          <a:solidFill>
            <a:schemeClr val="bg1"/>
          </a:solidFill>
          <a:latin typeface="Arial" charset="0"/>
          <a:ea typeface="ＭＳ Ｐゴシック" pitchFamily="34" charset="-128"/>
          <a:cs typeface="ＭＳ Ｐゴシック" charset="0"/>
        </a:defRPr>
      </a:lvl2pPr>
      <a:lvl3pPr algn="l" rtl="0" eaLnBrk="1" fontAlgn="base" hangingPunct="1">
        <a:lnSpc>
          <a:spcPts val="3800"/>
        </a:lnSpc>
        <a:spcBef>
          <a:spcPct val="0"/>
        </a:spcBef>
        <a:spcAft>
          <a:spcPct val="0"/>
        </a:spcAft>
        <a:defRPr sz="2800">
          <a:solidFill>
            <a:schemeClr val="bg1"/>
          </a:solidFill>
          <a:latin typeface="Arial" charset="0"/>
          <a:ea typeface="ＭＳ Ｐゴシック" pitchFamily="34" charset="-128"/>
          <a:cs typeface="ＭＳ Ｐゴシック" charset="0"/>
        </a:defRPr>
      </a:lvl3pPr>
      <a:lvl4pPr algn="l" rtl="0" eaLnBrk="1" fontAlgn="base" hangingPunct="1">
        <a:lnSpc>
          <a:spcPts val="3800"/>
        </a:lnSpc>
        <a:spcBef>
          <a:spcPct val="0"/>
        </a:spcBef>
        <a:spcAft>
          <a:spcPct val="0"/>
        </a:spcAft>
        <a:defRPr sz="2800">
          <a:solidFill>
            <a:schemeClr val="bg1"/>
          </a:solidFill>
          <a:latin typeface="Arial" charset="0"/>
          <a:ea typeface="ＭＳ Ｐゴシック" pitchFamily="34" charset="-128"/>
          <a:cs typeface="ＭＳ Ｐゴシック" charset="0"/>
        </a:defRPr>
      </a:lvl4pPr>
      <a:lvl5pPr algn="l" rtl="0" eaLnBrk="1" fontAlgn="base" hangingPunct="1">
        <a:lnSpc>
          <a:spcPts val="3800"/>
        </a:lnSpc>
        <a:spcBef>
          <a:spcPct val="0"/>
        </a:spcBef>
        <a:spcAft>
          <a:spcPct val="0"/>
        </a:spcAft>
        <a:defRPr sz="2800">
          <a:solidFill>
            <a:schemeClr val="bg1"/>
          </a:solidFill>
          <a:latin typeface="Arial" charset="0"/>
          <a:ea typeface="ＭＳ Ｐゴシック" pitchFamily="34" charset="-128"/>
          <a:cs typeface="ＭＳ Ｐゴシック" charset="0"/>
        </a:defRPr>
      </a:lvl5pPr>
      <a:lvl6pPr marL="457200" algn="l" rtl="0" eaLnBrk="1" fontAlgn="base" hangingPunct="1">
        <a:lnSpc>
          <a:spcPts val="3800"/>
        </a:lnSpc>
        <a:spcBef>
          <a:spcPct val="0"/>
        </a:spcBef>
        <a:spcAft>
          <a:spcPct val="0"/>
        </a:spcAft>
        <a:defRPr sz="3600">
          <a:solidFill>
            <a:schemeClr val="bg1"/>
          </a:solidFill>
          <a:latin typeface="HelveticaNeueLT Pro 57 Cn" charset="0"/>
          <a:ea typeface="ＭＳ Ｐゴシック" pitchFamily="34" charset="-128"/>
        </a:defRPr>
      </a:lvl6pPr>
      <a:lvl7pPr marL="914400" algn="l" rtl="0" eaLnBrk="1" fontAlgn="base" hangingPunct="1">
        <a:lnSpc>
          <a:spcPts val="3800"/>
        </a:lnSpc>
        <a:spcBef>
          <a:spcPct val="0"/>
        </a:spcBef>
        <a:spcAft>
          <a:spcPct val="0"/>
        </a:spcAft>
        <a:defRPr sz="3600">
          <a:solidFill>
            <a:schemeClr val="bg1"/>
          </a:solidFill>
          <a:latin typeface="HelveticaNeueLT Pro 57 Cn" charset="0"/>
          <a:ea typeface="ＭＳ Ｐゴシック" pitchFamily="34" charset="-128"/>
        </a:defRPr>
      </a:lvl7pPr>
      <a:lvl8pPr marL="1371600" algn="l" rtl="0" eaLnBrk="1" fontAlgn="base" hangingPunct="1">
        <a:lnSpc>
          <a:spcPts val="3800"/>
        </a:lnSpc>
        <a:spcBef>
          <a:spcPct val="0"/>
        </a:spcBef>
        <a:spcAft>
          <a:spcPct val="0"/>
        </a:spcAft>
        <a:defRPr sz="3600">
          <a:solidFill>
            <a:schemeClr val="bg1"/>
          </a:solidFill>
          <a:latin typeface="HelveticaNeueLT Pro 57 Cn" charset="0"/>
          <a:ea typeface="ＭＳ Ｐゴシック" pitchFamily="34" charset="-128"/>
        </a:defRPr>
      </a:lvl8pPr>
      <a:lvl9pPr marL="1828800" algn="l" rtl="0" eaLnBrk="1" fontAlgn="base" hangingPunct="1">
        <a:lnSpc>
          <a:spcPts val="3800"/>
        </a:lnSpc>
        <a:spcBef>
          <a:spcPct val="0"/>
        </a:spcBef>
        <a:spcAft>
          <a:spcPct val="0"/>
        </a:spcAft>
        <a:defRPr sz="3600">
          <a:solidFill>
            <a:schemeClr val="bg1"/>
          </a:solidFill>
          <a:latin typeface="HelveticaNeueLT Pro 57 Cn" charset="0"/>
          <a:ea typeface="ＭＳ Ｐゴシック" pitchFamily="34" charset="-128"/>
        </a:defRPr>
      </a:lvl9pPr>
    </p:titleStyle>
    <p:bodyStyle>
      <a:lvl1pPr marL="342900" indent="-342900" algn="l" rtl="0" eaLnBrk="1" fontAlgn="base" hangingPunct="1">
        <a:spcBef>
          <a:spcPct val="20000"/>
        </a:spcBef>
        <a:spcAft>
          <a:spcPct val="0"/>
        </a:spcAft>
        <a:buFont typeface="Arial" charset="0"/>
        <a:buChar char="•"/>
        <a:defRPr sz="2000" kern="1200">
          <a:solidFill>
            <a:srgbClr val="1F1F1F"/>
          </a:solidFill>
          <a:latin typeface="Arial"/>
          <a:ea typeface="ＭＳ Ｐゴシック" pitchFamily="34" charset="-128"/>
          <a:cs typeface="Arial"/>
        </a:defRPr>
      </a:lvl1pPr>
      <a:lvl2pPr marL="742950" indent="-285750" algn="l" rtl="0" eaLnBrk="1" fontAlgn="base" hangingPunct="1">
        <a:spcBef>
          <a:spcPct val="20000"/>
        </a:spcBef>
        <a:spcAft>
          <a:spcPct val="0"/>
        </a:spcAft>
        <a:buFont typeface="Arial" charset="0"/>
        <a:buChar char="–"/>
        <a:defRPr sz="2000" kern="1200">
          <a:solidFill>
            <a:srgbClr val="3174A0"/>
          </a:solidFill>
          <a:latin typeface="Arial"/>
          <a:ea typeface="ＭＳ Ｐゴシック" pitchFamily="34" charset="-128"/>
          <a:cs typeface="Arial"/>
        </a:defRPr>
      </a:lvl2pPr>
      <a:lvl3pPr marL="1143000" indent="-228600" algn="l" rtl="0" eaLnBrk="1" fontAlgn="base" hangingPunct="1">
        <a:spcBef>
          <a:spcPct val="20000"/>
        </a:spcBef>
        <a:spcAft>
          <a:spcPct val="0"/>
        </a:spcAft>
        <a:buFont typeface="Arial" charset="0"/>
        <a:buChar char="•"/>
        <a:defRPr kern="1200">
          <a:solidFill>
            <a:srgbClr val="1E1E1E"/>
          </a:solidFill>
          <a:latin typeface="Arial"/>
          <a:ea typeface="ＭＳ Ｐゴシック" pitchFamily="34" charset="-128"/>
          <a:cs typeface="Arial"/>
        </a:defRPr>
      </a:lvl3pPr>
      <a:lvl4pPr marL="1600200" indent="-228600" algn="l" rtl="0" eaLnBrk="1" fontAlgn="base" hangingPunct="1">
        <a:spcBef>
          <a:spcPct val="20000"/>
        </a:spcBef>
        <a:spcAft>
          <a:spcPct val="0"/>
        </a:spcAft>
        <a:buFont typeface="Arial" charset="0"/>
        <a:buChar char="–"/>
        <a:defRPr sz="1600" kern="1200">
          <a:solidFill>
            <a:srgbClr val="434343"/>
          </a:solidFill>
          <a:latin typeface="Arial"/>
          <a:ea typeface="ＭＳ Ｐゴシック" pitchFamily="34" charset="-128"/>
          <a:cs typeface="Arial"/>
        </a:defRPr>
      </a:lvl4pPr>
      <a:lvl5pPr marL="2057400" indent="-228600" algn="l" rtl="0" eaLnBrk="1" fontAlgn="base" hangingPunct="1">
        <a:spcBef>
          <a:spcPct val="20000"/>
        </a:spcBef>
        <a:spcAft>
          <a:spcPct val="0"/>
        </a:spcAft>
        <a:buFont typeface="Arial" charset="0"/>
        <a:buChar char="»"/>
        <a:defRPr sz="1600" kern="1200">
          <a:solidFill>
            <a:srgbClr val="4F6228"/>
          </a:solidFill>
          <a:latin typeface="Arial"/>
          <a:ea typeface="ＭＳ Ｐゴシック" pitchFamily="34" charset="-128"/>
          <a:cs typeface="Arial"/>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8152706-5CFD-43A1-9590-122A98D84D3B}"/>
              </a:ext>
            </a:extLst>
          </p:cNvPr>
          <p:cNvPicPr>
            <a:picLocks noChangeAspect="1"/>
          </p:cNvPicPr>
          <p:nvPr userDrawn="1"/>
        </p:nvPicPr>
        <p:blipFill rotWithShape="1">
          <a:blip r:embed="rId12" cstate="print">
            <a:extLst>
              <a:ext uri="{28A0092B-C50C-407E-A947-70E740481C1C}">
                <a14:useLocalDpi xmlns:a14="http://schemas.microsoft.com/office/drawing/2010/main" val="0"/>
              </a:ext>
            </a:extLst>
          </a:blip>
          <a:srcRect/>
          <a:stretch/>
        </p:blipFill>
        <p:spPr>
          <a:xfrm>
            <a:off x="8324412" y="5960470"/>
            <a:ext cx="584457" cy="790575"/>
          </a:xfrm>
          <a:prstGeom prst="rect">
            <a:avLst/>
          </a:prstGeom>
        </p:spPr>
      </p:pic>
    </p:spTree>
    <p:extLst>
      <p:ext uri="{BB962C8B-B14F-4D97-AF65-F5344CB8AC3E}">
        <p14:creationId xmlns:p14="http://schemas.microsoft.com/office/powerpoint/2010/main" val="1336952206"/>
      </p:ext>
    </p:extLst>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1" r:id="rId9"/>
    <p:sldLayoutId id="2147483682" r:id="rId10"/>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D0CF5AF-9B40-4AC3-9848-1A642FDDA60C}"/>
              </a:ext>
            </a:extLst>
          </p:cNvPr>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s-419"/>
          </a:p>
        </p:txBody>
      </p:sp>
      <p:sp>
        <p:nvSpPr>
          <p:cNvPr id="3" name="Text Placeholder 2">
            <a:extLst>
              <a:ext uri="{FF2B5EF4-FFF2-40B4-BE49-F238E27FC236}">
                <a16:creationId xmlns:a16="http://schemas.microsoft.com/office/drawing/2014/main" id="{5F01BC3F-1F3B-4E9A-BFCF-35173F11162D}"/>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419"/>
          </a:p>
        </p:txBody>
      </p:sp>
      <p:sp>
        <p:nvSpPr>
          <p:cNvPr id="4" name="Date Placeholder 3">
            <a:extLst>
              <a:ext uri="{FF2B5EF4-FFF2-40B4-BE49-F238E27FC236}">
                <a16:creationId xmlns:a16="http://schemas.microsoft.com/office/drawing/2014/main" id="{E8249445-F2EF-4C7C-AB19-C424FF93CA47}"/>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A55C50ED-98CE-49D1-8042-A650E505DD7F}" type="datetimeFigureOut">
              <a:rPr lang="es-419" smtClean="0"/>
              <a:t>3/10/2021</a:t>
            </a:fld>
            <a:endParaRPr lang="es-419" dirty="0"/>
          </a:p>
        </p:txBody>
      </p:sp>
      <p:sp>
        <p:nvSpPr>
          <p:cNvPr id="5" name="Footer Placeholder 4">
            <a:extLst>
              <a:ext uri="{FF2B5EF4-FFF2-40B4-BE49-F238E27FC236}">
                <a16:creationId xmlns:a16="http://schemas.microsoft.com/office/drawing/2014/main" id="{A9404DA4-7323-4128-B2F9-BE86EA288869}"/>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s-419" dirty="0"/>
          </a:p>
        </p:txBody>
      </p:sp>
      <p:sp>
        <p:nvSpPr>
          <p:cNvPr id="6" name="Slide Number Placeholder 5">
            <a:extLst>
              <a:ext uri="{FF2B5EF4-FFF2-40B4-BE49-F238E27FC236}">
                <a16:creationId xmlns:a16="http://schemas.microsoft.com/office/drawing/2014/main" id="{D0F4A45E-24FB-448F-8774-4EA033E5E274}"/>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53600BEE-84BB-41CF-8CB7-19A690E1B70E}" type="slidenum">
              <a:rPr lang="es-419" smtClean="0"/>
              <a:t>‹#›</a:t>
            </a:fld>
            <a:endParaRPr lang="es-419" dirty="0"/>
          </a:p>
        </p:txBody>
      </p:sp>
    </p:spTree>
    <p:extLst>
      <p:ext uri="{BB962C8B-B14F-4D97-AF65-F5344CB8AC3E}">
        <p14:creationId xmlns:p14="http://schemas.microsoft.com/office/powerpoint/2010/main" val="2692607551"/>
      </p:ext>
    </p:extLst>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419"/>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3.xml"/></Relationships>
</file>

<file path=ppt/slides/_rels/slide10.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1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emap.nrb.org.np/" TargetMode="External"/><Relationship Id="rId2" Type="http://schemas.openxmlformats.org/officeDocument/2006/relationships/hyperlink" Target="http://www.ifc.org/wps/wcm/connect/22ca3a7a-4ee6-444a-858e-374d88354d97/IFC+Data+HandBook+FINAL.pdf?MOD=AJPERES"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5.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20.jpeg"/><Relationship Id="rId5" Type="http://schemas.openxmlformats.org/officeDocument/2006/relationships/image" Target="../media/image19.png"/><Relationship Id="rId4" Type="http://schemas.openxmlformats.org/officeDocument/2006/relationships/image" Target="../media/image18.png"/></Relationships>
</file>

<file path=ppt/slides/_rels/slide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6.jpeg"/><Relationship Id="rId5" Type="http://schemas.openxmlformats.org/officeDocument/2006/relationships/image" Target="../media/image24.jpeg"/><Relationship Id="rId4" Type="http://schemas.openxmlformats.org/officeDocument/2006/relationships/image" Target="../media/image23.png"/></Relationships>
</file>

<file path=ppt/slides/_rels/slide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26.jpeg"/></Relationships>
</file>

<file path=ppt/slides/_rels/slide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27.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DB21A24-F6D5-4380-913E-E729A5EFAB7A}"/>
              </a:ext>
            </a:extLst>
          </p:cNvPr>
          <p:cNvSpPr txBox="1"/>
          <p:nvPr/>
        </p:nvSpPr>
        <p:spPr>
          <a:xfrm>
            <a:off x="3730855" y="2917888"/>
            <a:ext cx="5174397" cy="1200329"/>
          </a:xfrm>
          <a:prstGeom prst="rect">
            <a:avLst/>
          </a:prstGeom>
          <a:noFill/>
        </p:spPr>
        <p:txBody>
          <a:bodyPr wrap="square" rtlCol="0">
            <a:spAutoFit/>
          </a:bodyPr>
          <a:lstStyle/>
          <a:p>
            <a:pPr algn="r"/>
            <a:r>
              <a:rPr lang="es-419" sz="2400" b="1" dirty="0"/>
              <a:t>Big Data for Financial Inclusion: </a:t>
            </a:r>
          </a:p>
          <a:p>
            <a:pPr algn="r"/>
            <a:r>
              <a:rPr lang="es-419" sz="2400" b="1" dirty="0"/>
              <a:t>A case study from Nepal</a:t>
            </a:r>
          </a:p>
          <a:p>
            <a:pPr algn="r"/>
            <a:r>
              <a:rPr lang="es-419" sz="2400" b="1" dirty="0"/>
              <a:t> </a:t>
            </a:r>
          </a:p>
        </p:txBody>
      </p:sp>
      <p:sp>
        <p:nvSpPr>
          <p:cNvPr id="5" name="TextBox 4">
            <a:extLst>
              <a:ext uri="{FF2B5EF4-FFF2-40B4-BE49-F238E27FC236}">
                <a16:creationId xmlns:a16="http://schemas.microsoft.com/office/drawing/2014/main" id="{E0952997-9ACD-4D28-B6FB-0B6702EE9946}"/>
              </a:ext>
            </a:extLst>
          </p:cNvPr>
          <p:cNvSpPr txBox="1"/>
          <p:nvPr/>
        </p:nvSpPr>
        <p:spPr>
          <a:xfrm>
            <a:off x="3730855" y="4223720"/>
            <a:ext cx="5174397" cy="1061829"/>
          </a:xfrm>
          <a:prstGeom prst="rect">
            <a:avLst/>
          </a:prstGeom>
          <a:noFill/>
        </p:spPr>
        <p:txBody>
          <a:bodyPr wrap="square" rtlCol="0">
            <a:spAutoFit/>
          </a:bodyPr>
          <a:lstStyle/>
          <a:p>
            <a:pPr algn="r"/>
            <a:r>
              <a:rPr lang="es-419" sz="2100" dirty="0"/>
              <a:t>David Kleiman </a:t>
            </a:r>
          </a:p>
          <a:p>
            <a:pPr algn="r"/>
            <a:r>
              <a:rPr lang="es-419" sz="2100" dirty="0"/>
              <a:t>Partner and Senior Consultant </a:t>
            </a:r>
          </a:p>
          <a:p>
            <a:pPr algn="r"/>
            <a:r>
              <a:rPr lang="es-419" sz="2100" dirty="0"/>
              <a:t>PHB Development</a:t>
            </a:r>
          </a:p>
        </p:txBody>
      </p:sp>
    </p:spTree>
    <p:extLst>
      <p:ext uri="{BB962C8B-B14F-4D97-AF65-F5344CB8AC3E}">
        <p14:creationId xmlns:p14="http://schemas.microsoft.com/office/powerpoint/2010/main" val="40258528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8CCB81C-B38C-4794-BB92-E23308564E8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4572000" y="1106333"/>
            <a:ext cx="4572000" cy="5454155"/>
          </a:xfrm>
          <a:prstGeom prst="rect">
            <a:avLst/>
          </a:prstGeom>
        </p:spPr>
      </p:pic>
      <p:sp>
        <p:nvSpPr>
          <p:cNvPr id="3" name="Content Placeholder 2"/>
          <p:cNvSpPr>
            <a:spLocks noGrp="1"/>
          </p:cNvSpPr>
          <p:nvPr>
            <p:ph idx="1"/>
          </p:nvPr>
        </p:nvSpPr>
        <p:spPr>
          <a:xfrm>
            <a:off x="296416" y="1340768"/>
            <a:ext cx="4275584" cy="5223416"/>
          </a:xfrm>
        </p:spPr>
        <p:txBody>
          <a:bodyPr/>
          <a:lstStyle/>
          <a:p>
            <a:r>
              <a:rPr lang="en-US" dirty="0"/>
              <a:t>How will products, processes and people integrate big data?</a:t>
            </a:r>
          </a:p>
          <a:p>
            <a:r>
              <a:rPr lang="en-US" dirty="0"/>
              <a:t>Digital Identity and other API availability</a:t>
            </a:r>
          </a:p>
          <a:p>
            <a:r>
              <a:rPr lang="en-US" dirty="0"/>
              <a:t>Develop and implement  clear policies on customer privacy, customer protection and customer redress</a:t>
            </a:r>
          </a:p>
          <a:p>
            <a:r>
              <a:rPr lang="en-US" dirty="0"/>
              <a:t>Strengthen Internal Data Management for decision making</a:t>
            </a:r>
          </a:p>
          <a:p>
            <a:r>
              <a:rPr lang="en-US" dirty="0"/>
              <a:t>Develop Partnership and skills</a:t>
            </a:r>
          </a:p>
        </p:txBody>
      </p:sp>
      <p:sp>
        <p:nvSpPr>
          <p:cNvPr id="2" name="Title 1"/>
          <p:cNvSpPr>
            <a:spLocks noGrp="1"/>
          </p:cNvSpPr>
          <p:nvPr>
            <p:ph type="title"/>
          </p:nvPr>
        </p:nvSpPr>
        <p:spPr/>
        <p:txBody>
          <a:bodyPr/>
          <a:lstStyle/>
          <a:p>
            <a:r>
              <a:rPr lang="en-US" sz="4400" dirty="0"/>
              <a:t>What to do? (</a:t>
            </a:r>
            <a:r>
              <a:rPr lang="en-US" sz="4400" dirty="0" err="1"/>
              <a:t>Ke</a:t>
            </a:r>
            <a:r>
              <a:rPr lang="en-US" sz="4400" dirty="0"/>
              <a:t> </a:t>
            </a:r>
            <a:r>
              <a:rPr lang="en-US" sz="4400" dirty="0" err="1"/>
              <a:t>Garne</a:t>
            </a:r>
            <a:r>
              <a:rPr lang="en-US" sz="4400" dirty="0"/>
              <a:t>?)</a:t>
            </a:r>
          </a:p>
        </p:txBody>
      </p:sp>
      <p:pic>
        <p:nvPicPr>
          <p:cNvPr id="9" name="Picture 8" descr="Logo, company name&#10;&#10;Description automatically generated">
            <a:extLst>
              <a:ext uri="{FF2B5EF4-FFF2-40B4-BE49-F238E27FC236}">
                <a16:creationId xmlns:a16="http://schemas.microsoft.com/office/drawing/2014/main" id="{2461CD9E-4517-4249-9814-063466068FE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3639" y="5949280"/>
            <a:ext cx="975841" cy="534198"/>
          </a:xfrm>
          <a:prstGeom prst="rect">
            <a:avLst/>
          </a:prstGeom>
        </p:spPr>
      </p:pic>
    </p:spTree>
    <p:extLst>
      <p:ext uri="{BB962C8B-B14F-4D97-AF65-F5344CB8AC3E}">
        <p14:creationId xmlns:p14="http://schemas.microsoft.com/office/powerpoint/2010/main" val="19744991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72ED622-07CC-4E56-995A-0B3FD5FCA3C8}"/>
              </a:ext>
            </a:extLst>
          </p:cNvPr>
          <p:cNvSpPr>
            <a:spLocks noGrp="1"/>
          </p:cNvSpPr>
          <p:nvPr>
            <p:ph idx="1"/>
          </p:nvPr>
        </p:nvSpPr>
        <p:spPr>
          <a:xfrm>
            <a:off x="611559" y="1556792"/>
            <a:ext cx="8280920" cy="2376264"/>
          </a:xfrm>
        </p:spPr>
        <p:txBody>
          <a:bodyPr>
            <a:normAutofit fontScale="85000" lnSpcReduction="10000"/>
          </a:bodyPr>
          <a:lstStyle/>
          <a:p>
            <a:pPr marL="0" indent="0">
              <a:buNone/>
            </a:pPr>
            <a:r>
              <a:rPr lang="en-US" sz="2400" dirty="0">
                <a:solidFill>
                  <a:srgbClr val="000000"/>
                </a:solidFill>
                <a:latin typeface="Arial" panose="020B0604020202020204" pitchFamily="34" charset="0"/>
                <a:cs typeface="Arial" panose="020B0604020202020204" pitchFamily="34" charset="0"/>
              </a:rPr>
              <a:t>Our </a:t>
            </a:r>
            <a:r>
              <a:rPr lang="en-US" sz="2400" b="1" dirty="0">
                <a:solidFill>
                  <a:srgbClr val="0087A7"/>
                </a:solidFill>
                <a:latin typeface="Arial" panose="020B0604020202020204" pitchFamily="34" charset="0"/>
                <a:cs typeface="Arial" panose="020B0604020202020204" pitchFamily="34" charset="0"/>
              </a:rPr>
              <a:t>vision</a:t>
            </a:r>
            <a:r>
              <a:rPr lang="en-US" sz="2400" b="1" dirty="0">
                <a:solidFill>
                  <a:srgbClr val="000000"/>
                </a:solidFill>
                <a:latin typeface="Arial" panose="020B0604020202020204" pitchFamily="34" charset="0"/>
                <a:cs typeface="Arial" panose="020B0604020202020204" pitchFamily="34" charset="0"/>
              </a:rPr>
              <a:t> </a:t>
            </a:r>
            <a:r>
              <a:rPr lang="en-US" sz="2400" dirty="0">
                <a:solidFill>
                  <a:srgbClr val="000000"/>
                </a:solidFill>
                <a:latin typeface="Arial" panose="020B0604020202020204" pitchFamily="34" charset="0"/>
                <a:cs typeface="Arial" panose="020B0604020202020204" pitchFamily="34" charset="0"/>
              </a:rPr>
              <a:t>is to see a world in which all men and women have better access to financial services and can improve their livelihoods through digital means. </a:t>
            </a:r>
          </a:p>
          <a:p>
            <a:pPr marL="0" indent="0">
              <a:buNone/>
            </a:pPr>
            <a:r>
              <a:rPr lang="en-US" sz="2400" dirty="0">
                <a:solidFill>
                  <a:srgbClr val="000000"/>
                </a:solidFill>
                <a:latin typeface="Arial" panose="020B0604020202020204" pitchFamily="34" charset="0"/>
                <a:cs typeface="Arial" panose="020B0604020202020204" pitchFamily="34" charset="0"/>
              </a:rPr>
              <a:t>Our </a:t>
            </a:r>
            <a:r>
              <a:rPr lang="en-US" sz="2400" b="1" dirty="0">
                <a:solidFill>
                  <a:srgbClr val="0087A7"/>
                </a:solidFill>
                <a:latin typeface="Arial" panose="020B0604020202020204" pitchFamily="34" charset="0"/>
                <a:cs typeface="Arial" panose="020B0604020202020204" pitchFamily="34" charset="0"/>
              </a:rPr>
              <a:t>mission</a:t>
            </a:r>
            <a:r>
              <a:rPr lang="en-US" sz="2400" b="1" dirty="0">
                <a:solidFill>
                  <a:srgbClr val="000000"/>
                </a:solidFill>
                <a:latin typeface="Arial" panose="020B0604020202020204" pitchFamily="34" charset="0"/>
                <a:cs typeface="Arial" panose="020B0604020202020204" pitchFamily="34" charset="0"/>
              </a:rPr>
              <a:t> </a:t>
            </a:r>
            <a:r>
              <a:rPr lang="en-US" sz="2400" dirty="0">
                <a:solidFill>
                  <a:srgbClr val="000000"/>
                </a:solidFill>
                <a:latin typeface="Arial" panose="020B0604020202020204" pitchFamily="34" charset="0"/>
                <a:cs typeface="Arial" panose="020B0604020202020204" pitchFamily="34" charset="0"/>
              </a:rPr>
              <a:t>aligns to support your development of viable financial services, innovative delivery channels, and digital interventions that can scale for impact. We are a cooperative of industry-leading professionals who know how best to push boundaries to assist you in </a:t>
            </a:r>
            <a:r>
              <a:rPr lang="en-US" sz="2400" dirty="0">
                <a:solidFill>
                  <a:srgbClr val="191315"/>
                </a:solidFill>
                <a:latin typeface="Arial" panose="020B0604020202020204" pitchFamily="34" charset="0"/>
                <a:cs typeface="Arial" panose="020B0604020202020204" pitchFamily="34" charset="0"/>
              </a:rPr>
              <a:t>making your digital transformation strategy clear and concrete.</a:t>
            </a:r>
            <a:endParaRPr lang="en-US" sz="2400" dirty="0"/>
          </a:p>
        </p:txBody>
      </p:sp>
      <p:sp>
        <p:nvSpPr>
          <p:cNvPr id="3" name="Title 2">
            <a:extLst>
              <a:ext uri="{FF2B5EF4-FFF2-40B4-BE49-F238E27FC236}">
                <a16:creationId xmlns:a16="http://schemas.microsoft.com/office/drawing/2014/main" id="{1A8297BF-6C35-42C1-85FB-DA55557358BD}"/>
              </a:ext>
            </a:extLst>
          </p:cNvPr>
          <p:cNvSpPr>
            <a:spLocks noGrp="1"/>
          </p:cNvSpPr>
          <p:nvPr>
            <p:ph type="title"/>
          </p:nvPr>
        </p:nvSpPr>
        <p:spPr/>
        <p:txBody>
          <a:bodyPr/>
          <a:lstStyle/>
          <a:p>
            <a:r>
              <a:rPr lang="en-US" dirty="0"/>
              <a:t>Questions? </a:t>
            </a:r>
          </a:p>
        </p:txBody>
      </p:sp>
      <p:sp>
        <p:nvSpPr>
          <p:cNvPr id="4" name="TextBox 3">
            <a:extLst>
              <a:ext uri="{FF2B5EF4-FFF2-40B4-BE49-F238E27FC236}">
                <a16:creationId xmlns:a16="http://schemas.microsoft.com/office/drawing/2014/main" id="{4924E598-90DB-4F61-9323-75377E800126}"/>
              </a:ext>
            </a:extLst>
          </p:cNvPr>
          <p:cNvSpPr txBox="1"/>
          <p:nvPr/>
        </p:nvSpPr>
        <p:spPr>
          <a:xfrm>
            <a:off x="3012038" y="4703238"/>
            <a:ext cx="5880441" cy="1261884"/>
          </a:xfrm>
          <a:prstGeom prst="rect">
            <a:avLst/>
          </a:prstGeom>
          <a:noFill/>
          <a:ln>
            <a:noFill/>
          </a:ln>
        </p:spPr>
        <p:txBody>
          <a:bodyPr wrap="square" rtlCol="0">
            <a:spAutoFit/>
          </a:bodyPr>
          <a:lstStyle/>
          <a:p>
            <a:r>
              <a:rPr lang="en-US" sz="2800" b="1" dirty="0"/>
              <a:t>David Kleiman,  Partner </a:t>
            </a:r>
          </a:p>
          <a:p>
            <a:r>
              <a:rPr lang="en-US" sz="2800" b="1" dirty="0"/>
              <a:t>dkleiman@phbdevelopment.com</a:t>
            </a:r>
          </a:p>
          <a:p>
            <a:endParaRPr lang="en-US" sz="2000" b="1" dirty="0"/>
          </a:p>
        </p:txBody>
      </p:sp>
      <p:pic>
        <p:nvPicPr>
          <p:cNvPr id="14" name="Picture 13" descr="Logo, company name&#10;&#10;Description automatically generated">
            <a:extLst>
              <a:ext uri="{FF2B5EF4-FFF2-40B4-BE49-F238E27FC236}">
                <a16:creationId xmlns:a16="http://schemas.microsoft.com/office/drawing/2014/main" id="{CFE0CF73-5062-4D12-9471-B936ADE6CE9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3639" y="5949280"/>
            <a:ext cx="975841" cy="534198"/>
          </a:xfrm>
          <a:prstGeom prst="rect">
            <a:avLst/>
          </a:prstGeom>
        </p:spPr>
      </p:pic>
    </p:spTree>
    <p:extLst>
      <p:ext uri="{BB962C8B-B14F-4D97-AF65-F5344CB8AC3E}">
        <p14:creationId xmlns:p14="http://schemas.microsoft.com/office/powerpoint/2010/main" val="399588004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049C64-2DD6-E84B-9F7A-4C4044AB515E}"/>
              </a:ext>
            </a:extLst>
          </p:cNvPr>
          <p:cNvSpPr>
            <a:spLocks noGrp="1"/>
          </p:cNvSpPr>
          <p:nvPr>
            <p:ph type="title"/>
          </p:nvPr>
        </p:nvSpPr>
        <p:spPr/>
        <p:txBody>
          <a:bodyPr/>
          <a:lstStyle/>
          <a:p>
            <a:r>
              <a:rPr lang="en-US" dirty="0"/>
              <a:t>Big Data Analytics and Its Usage – </a:t>
            </a:r>
            <a:br>
              <a:rPr lang="en-US" dirty="0"/>
            </a:br>
            <a:r>
              <a:rPr lang="en-US" dirty="0"/>
              <a:t>Financial Inclusion in Bangladesh</a:t>
            </a:r>
          </a:p>
        </p:txBody>
      </p:sp>
      <p:sp>
        <p:nvSpPr>
          <p:cNvPr id="3" name="Content Placeholder 2">
            <a:extLst>
              <a:ext uri="{FF2B5EF4-FFF2-40B4-BE49-F238E27FC236}">
                <a16:creationId xmlns:a16="http://schemas.microsoft.com/office/drawing/2014/main" id="{89C753F2-4190-484E-BD8C-40A81EE5F196}"/>
              </a:ext>
            </a:extLst>
          </p:cNvPr>
          <p:cNvSpPr>
            <a:spLocks noGrp="1"/>
          </p:cNvSpPr>
          <p:nvPr>
            <p:ph idx="1"/>
          </p:nvPr>
        </p:nvSpPr>
        <p:spPr>
          <a:xfrm>
            <a:off x="260872" y="1340768"/>
            <a:ext cx="5559400" cy="4608512"/>
          </a:xfrm>
        </p:spPr>
        <p:txBody>
          <a:bodyPr>
            <a:normAutofit lnSpcReduction="10000"/>
          </a:bodyPr>
          <a:lstStyle/>
          <a:p>
            <a:pPr>
              <a:buFont typeface="Courier New" panose="02070309020205020404" pitchFamily="49" charset="0"/>
              <a:buChar char="o"/>
            </a:pPr>
            <a:r>
              <a:rPr lang="en-US" sz="1800" dirty="0"/>
              <a:t>Problem: </a:t>
            </a:r>
          </a:p>
          <a:p>
            <a:pPr marL="500175" lvl="1" indent="-257175">
              <a:buFont typeface="+mj-lt"/>
              <a:buAutoNum type="arabicPeriod"/>
            </a:pPr>
            <a:r>
              <a:rPr lang="en-US" sz="1500" dirty="0"/>
              <a:t>Financial penetration is very low in rural areas.</a:t>
            </a:r>
          </a:p>
          <a:p>
            <a:pPr marL="500175" lvl="1" indent="-257175">
              <a:buFont typeface="+mj-lt"/>
              <a:buAutoNum type="arabicPeriod"/>
            </a:pPr>
            <a:r>
              <a:rPr lang="en-US" sz="1500" dirty="0"/>
              <a:t>Rural people use informal banking channels</a:t>
            </a:r>
          </a:p>
          <a:p>
            <a:pPr marL="500175" lvl="1" indent="-257175">
              <a:buFont typeface="+mj-lt"/>
              <a:buAutoNum type="arabicPeriod"/>
            </a:pPr>
            <a:r>
              <a:rPr lang="en-US" sz="1500" dirty="0"/>
              <a:t>They cannot take loans from banks due to no credit history</a:t>
            </a:r>
          </a:p>
          <a:p>
            <a:pPr marL="243000" lvl="1" indent="0">
              <a:buNone/>
            </a:pPr>
            <a:endParaRPr lang="en-US" sz="1500" dirty="0"/>
          </a:p>
          <a:p>
            <a:pPr>
              <a:buFont typeface="Courier New" panose="02070309020205020404" pitchFamily="49" charset="0"/>
              <a:buChar char="o"/>
            </a:pPr>
            <a:r>
              <a:rPr lang="en-US" sz="1800" dirty="0"/>
              <a:t>Solution using big data:</a:t>
            </a:r>
          </a:p>
          <a:p>
            <a:pPr lvl="1"/>
            <a:r>
              <a:rPr lang="en-US" sz="1650" dirty="0"/>
              <a:t>bKash </a:t>
            </a:r>
          </a:p>
          <a:p>
            <a:pPr lvl="2"/>
            <a:r>
              <a:rPr lang="en-US" sz="1350" dirty="0"/>
              <a:t>Distribution agents: more than160,000</a:t>
            </a:r>
          </a:p>
          <a:p>
            <a:pPr lvl="2"/>
            <a:r>
              <a:rPr lang="en-US" sz="1350" dirty="0"/>
              <a:t>Number of users: more than 30 millions </a:t>
            </a:r>
          </a:p>
          <a:p>
            <a:pPr lvl="2"/>
            <a:r>
              <a:rPr lang="en-US" sz="1350" dirty="0"/>
              <a:t>Number of daily transactions: more than 4.3 million</a:t>
            </a:r>
          </a:p>
          <a:p>
            <a:pPr lvl="2"/>
            <a:endParaRPr lang="en-US" sz="1350" dirty="0"/>
          </a:p>
          <a:p>
            <a:pPr>
              <a:buFont typeface="Courier New" panose="02070309020205020404" pitchFamily="49" charset="0"/>
              <a:buChar char="o"/>
            </a:pPr>
            <a:r>
              <a:rPr lang="en-US" sz="1800" i="1" dirty="0">
                <a:solidFill>
                  <a:schemeClr val="tx1"/>
                </a:solidFill>
              </a:rPr>
              <a:t>Using transactional  big data combined with agent account  balances bKash was able to monitor  liquidity at Agent points while  developing a credit scoring algorithm  to  qualify  agents for  short term liquidity loans</a:t>
            </a:r>
          </a:p>
        </p:txBody>
      </p:sp>
      <p:pic>
        <p:nvPicPr>
          <p:cNvPr id="9" name="Picture 8">
            <a:extLst>
              <a:ext uri="{FF2B5EF4-FFF2-40B4-BE49-F238E27FC236}">
                <a16:creationId xmlns:a16="http://schemas.microsoft.com/office/drawing/2014/main" id="{855D97E8-5A65-0D4B-A136-1A1C897AB88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52120" y="1479592"/>
            <a:ext cx="3312268" cy="4330864"/>
          </a:xfrm>
          <a:prstGeom prst="rect">
            <a:avLst/>
          </a:prstGeom>
        </p:spPr>
      </p:pic>
    </p:spTree>
    <p:extLst>
      <p:ext uri="{BB962C8B-B14F-4D97-AF65-F5344CB8AC3E}">
        <p14:creationId xmlns:p14="http://schemas.microsoft.com/office/powerpoint/2010/main" val="29336970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Content Placeholder 3"/>
          <p:cNvSpPr>
            <a:spLocks noGrp="1"/>
          </p:cNvSpPr>
          <p:nvPr>
            <p:ph idx="1"/>
          </p:nvPr>
        </p:nvSpPr>
        <p:spPr/>
        <p:txBody>
          <a:bodyPr>
            <a:normAutofit/>
          </a:bodyPr>
          <a:lstStyle/>
          <a:p>
            <a:pPr marL="0" indent="0">
              <a:buNone/>
            </a:pPr>
            <a:endParaRPr lang="en-US" dirty="0"/>
          </a:p>
          <a:p>
            <a:pPr marL="0" indent="0">
              <a:buNone/>
            </a:pPr>
            <a:r>
              <a:rPr lang="en-US" b="1" dirty="0"/>
              <a:t>Ethical Lending in the Age of Digital Velocity and Scale</a:t>
            </a:r>
          </a:p>
          <a:p>
            <a:pPr marL="0" indent="0">
              <a:buNone/>
            </a:pPr>
            <a:r>
              <a:rPr lang="en-US" u="sng" dirty="0"/>
              <a:t>https://phbdevelopment.com/digital-credit/</a:t>
            </a:r>
          </a:p>
          <a:p>
            <a:pPr marL="457200" lvl="1" indent="0">
              <a:buNone/>
            </a:pPr>
            <a:endParaRPr lang="en-US" u="sng" dirty="0">
              <a:hlinkClick r:id="rId2"/>
            </a:endParaRPr>
          </a:p>
          <a:p>
            <a:pPr marL="0" indent="0">
              <a:buNone/>
            </a:pPr>
            <a:r>
              <a:rPr lang="en-US" b="1" dirty="0"/>
              <a:t>Nepal </a:t>
            </a:r>
            <a:r>
              <a:rPr lang="en-US" b="1" dirty="0" err="1"/>
              <a:t>Rastra</a:t>
            </a:r>
            <a:r>
              <a:rPr lang="en-US" b="1" dirty="0"/>
              <a:t> Bank  Financial Inclusion Information Portal   </a:t>
            </a:r>
            <a:r>
              <a:rPr lang="en-US" dirty="0">
                <a:hlinkClick r:id="rId3"/>
              </a:rPr>
              <a:t>http://emap.nrb.org.np/</a:t>
            </a:r>
            <a:r>
              <a:rPr lang="en-US" dirty="0"/>
              <a:t> </a:t>
            </a:r>
          </a:p>
          <a:p>
            <a:pPr marL="0" indent="0">
              <a:buNone/>
            </a:pPr>
            <a:endParaRPr lang="en-US" dirty="0"/>
          </a:p>
        </p:txBody>
      </p:sp>
      <p:sp>
        <p:nvSpPr>
          <p:cNvPr id="2" name="Title 1">
            <a:extLst>
              <a:ext uri="{FF2B5EF4-FFF2-40B4-BE49-F238E27FC236}">
                <a16:creationId xmlns:a16="http://schemas.microsoft.com/office/drawing/2014/main" id="{15DC3428-6B3F-43C3-99A2-E06F5E7B2D3E}"/>
              </a:ext>
            </a:extLst>
          </p:cNvPr>
          <p:cNvSpPr>
            <a:spLocks noGrp="1"/>
          </p:cNvSpPr>
          <p:nvPr>
            <p:ph type="title"/>
          </p:nvPr>
        </p:nvSpPr>
        <p:spPr/>
        <p:txBody>
          <a:bodyPr/>
          <a:lstStyle/>
          <a:p>
            <a:r>
              <a:rPr lang="en-GB" dirty="0"/>
              <a:t>Additional Reading</a:t>
            </a:r>
          </a:p>
        </p:txBody>
      </p:sp>
    </p:spTree>
    <p:extLst>
      <p:ext uri="{BB962C8B-B14F-4D97-AF65-F5344CB8AC3E}">
        <p14:creationId xmlns:p14="http://schemas.microsoft.com/office/powerpoint/2010/main" val="1792755694"/>
      </p:ext>
    </p:extLst>
  </p:cSld>
  <p:clrMapOvr>
    <a:masterClrMapping/>
  </p:clrMapOvr>
  <p:transition spd="slow">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4">
            <a:extLst>
              <a:ext uri="{FF2B5EF4-FFF2-40B4-BE49-F238E27FC236}">
                <a16:creationId xmlns:a16="http://schemas.microsoft.com/office/drawing/2014/main" id="{4DCD32ED-8AAA-47AB-999F-05F2EC5C101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540568" y="1047651"/>
            <a:ext cx="10433957" cy="5454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pic>
      <p:sp>
        <p:nvSpPr>
          <p:cNvPr id="2" name="Title 1">
            <a:extLst>
              <a:ext uri="{FF2B5EF4-FFF2-40B4-BE49-F238E27FC236}">
                <a16:creationId xmlns:a16="http://schemas.microsoft.com/office/drawing/2014/main" id="{15DC3428-6B3F-43C3-99A2-E06F5E7B2D3E}"/>
              </a:ext>
            </a:extLst>
          </p:cNvPr>
          <p:cNvSpPr>
            <a:spLocks noGrp="1"/>
          </p:cNvSpPr>
          <p:nvPr>
            <p:ph type="title"/>
          </p:nvPr>
        </p:nvSpPr>
        <p:spPr/>
        <p:txBody>
          <a:bodyPr/>
          <a:lstStyle/>
          <a:p>
            <a:r>
              <a:rPr lang="en-US" dirty="0"/>
              <a:t>What is Big Data?</a:t>
            </a:r>
            <a:endParaRPr lang="en-GB" dirty="0"/>
          </a:p>
        </p:txBody>
      </p:sp>
    </p:spTree>
    <p:extLst>
      <p:ext uri="{BB962C8B-B14F-4D97-AF65-F5344CB8AC3E}">
        <p14:creationId xmlns:p14="http://schemas.microsoft.com/office/powerpoint/2010/main" val="41936990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picture containing grass, outdoor, cow, mammal&#10;&#10;Description automatically generated">
            <a:extLst>
              <a:ext uri="{FF2B5EF4-FFF2-40B4-BE49-F238E27FC236}">
                <a16:creationId xmlns:a16="http://schemas.microsoft.com/office/drawing/2014/main" id="{531B837F-BD6D-4EC9-ACC0-DE5B19A0C42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130245"/>
            <a:ext cx="9144000" cy="5715000"/>
          </a:xfrm>
          <a:prstGeom prst="rect">
            <a:avLst/>
          </a:prstGeom>
        </p:spPr>
      </p:pic>
      <p:sp>
        <p:nvSpPr>
          <p:cNvPr id="2" name="Title 1">
            <a:extLst>
              <a:ext uri="{FF2B5EF4-FFF2-40B4-BE49-F238E27FC236}">
                <a16:creationId xmlns:a16="http://schemas.microsoft.com/office/drawing/2014/main" id="{15DC3428-6B3F-43C3-99A2-E06F5E7B2D3E}"/>
              </a:ext>
            </a:extLst>
          </p:cNvPr>
          <p:cNvSpPr>
            <a:spLocks noGrp="1"/>
          </p:cNvSpPr>
          <p:nvPr>
            <p:ph type="title"/>
          </p:nvPr>
        </p:nvSpPr>
        <p:spPr/>
        <p:txBody>
          <a:bodyPr>
            <a:normAutofit/>
          </a:bodyPr>
          <a:lstStyle/>
          <a:p>
            <a:r>
              <a:rPr lang="en-US" dirty="0"/>
              <a:t>How will this help </a:t>
            </a:r>
            <a:r>
              <a:rPr lang="en-US" dirty="0" err="1"/>
              <a:t>Shyam</a:t>
            </a:r>
            <a:r>
              <a:rPr lang="en-US" dirty="0"/>
              <a:t>?</a:t>
            </a:r>
            <a:endParaRPr lang="en-GB" dirty="0"/>
          </a:p>
        </p:txBody>
      </p:sp>
    </p:spTree>
    <p:extLst>
      <p:ext uri="{BB962C8B-B14F-4D97-AF65-F5344CB8AC3E}">
        <p14:creationId xmlns:p14="http://schemas.microsoft.com/office/powerpoint/2010/main" val="26257851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8E0320D9-323F-42B5-B0D0-68195B558F0D}"/>
              </a:ext>
            </a:extLst>
          </p:cNvPr>
          <p:cNvPicPr>
            <a:picLocks noGrp="1" noChangeAspect="1"/>
          </p:cNvPicPr>
          <p:nvPr>
            <p:ph idx="1"/>
          </p:nvPr>
        </p:nvPicPr>
        <p:blipFill rotWithShape="1">
          <a:blip r:embed="rId3" cstate="print">
            <a:extLst>
              <a:ext uri="{28A0092B-C50C-407E-A947-70E740481C1C}">
                <a14:useLocalDpi xmlns:a14="http://schemas.microsoft.com/office/drawing/2010/main" val="0"/>
              </a:ext>
            </a:extLst>
          </a:blip>
          <a:srcRect/>
          <a:stretch/>
        </p:blipFill>
        <p:spPr>
          <a:xfrm>
            <a:off x="251520" y="1988840"/>
            <a:ext cx="8487939" cy="3312368"/>
          </a:xfrm>
        </p:spPr>
      </p:pic>
      <p:sp>
        <p:nvSpPr>
          <p:cNvPr id="3" name="Title 2">
            <a:extLst>
              <a:ext uri="{FF2B5EF4-FFF2-40B4-BE49-F238E27FC236}">
                <a16:creationId xmlns:a16="http://schemas.microsoft.com/office/drawing/2014/main" id="{DA0166D8-5E02-463F-A245-481F813DBCD8}"/>
              </a:ext>
            </a:extLst>
          </p:cNvPr>
          <p:cNvSpPr>
            <a:spLocks noGrp="1"/>
          </p:cNvSpPr>
          <p:nvPr>
            <p:ph type="title"/>
          </p:nvPr>
        </p:nvSpPr>
        <p:spPr/>
        <p:txBody>
          <a:bodyPr/>
          <a:lstStyle/>
          <a:p>
            <a:r>
              <a:rPr lang="en-US" dirty="0"/>
              <a:t>Digital Credit Concept </a:t>
            </a:r>
          </a:p>
        </p:txBody>
      </p:sp>
      <p:pic>
        <p:nvPicPr>
          <p:cNvPr id="4" name="Picture 3" descr="Logo, company name&#10;&#10;Description automatically generated">
            <a:extLst>
              <a:ext uri="{FF2B5EF4-FFF2-40B4-BE49-F238E27FC236}">
                <a16:creationId xmlns:a16="http://schemas.microsoft.com/office/drawing/2014/main" id="{AF72F0F7-9B5B-420F-AC69-BDA54BD0CD4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3639" y="5949280"/>
            <a:ext cx="975841" cy="534198"/>
          </a:xfrm>
          <a:prstGeom prst="rect">
            <a:avLst/>
          </a:prstGeom>
        </p:spPr>
      </p:pic>
    </p:spTree>
    <p:extLst>
      <p:ext uri="{BB962C8B-B14F-4D97-AF65-F5344CB8AC3E}">
        <p14:creationId xmlns:p14="http://schemas.microsoft.com/office/powerpoint/2010/main" val="15107919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8F0E9F9-86DB-431D-8B63-42B4E6C1BD2E}"/>
              </a:ext>
            </a:extLst>
          </p:cNvPr>
          <p:cNvSpPr>
            <a:spLocks noGrp="1"/>
          </p:cNvSpPr>
          <p:nvPr>
            <p:ph idx="1"/>
          </p:nvPr>
        </p:nvSpPr>
        <p:spPr>
          <a:xfrm>
            <a:off x="152400" y="1295400"/>
            <a:ext cx="2619400" cy="5105400"/>
          </a:xfrm>
        </p:spPr>
        <p:txBody>
          <a:bodyPr/>
          <a:lstStyle/>
          <a:p>
            <a:pPr marL="0" indent="0">
              <a:buNone/>
            </a:pPr>
            <a:endParaRPr lang="en-US" dirty="0"/>
          </a:p>
          <a:p>
            <a:pPr marL="0" indent="0">
              <a:buNone/>
            </a:pPr>
            <a:endParaRPr lang="en-US" dirty="0"/>
          </a:p>
        </p:txBody>
      </p:sp>
      <p:sp>
        <p:nvSpPr>
          <p:cNvPr id="3" name="Title 2">
            <a:extLst>
              <a:ext uri="{FF2B5EF4-FFF2-40B4-BE49-F238E27FC236}">
                <a16:creationId xmlns:a16="http://schemas.microsoft.com/office/drawing/2014/main" id="{49685AF0-47E3-42F9-A7E8-E21DD463CEBC}"/>
              </a:ext>
            </a:extLst>
          </p:cNvPr>
          <p:cNvSpPr>
            <a:spLocks noGrp="1"/>
          </p:cNvSpPr>
          <p:nvPr>
            <p:ph type="title"/>
          </p:nvPr>
        </p:nvSpPr>
        <p:spPr/>
        <p:txBody>
          <a:bodyPr/>
          <a:lstStyle/>
          <a:p>
            <a:r>
              <a:rPr lang="en-US" dirty="0"/>
              <a:t>Partnership Implementation</a:t>
            </a:r>
          </a:p>
        </p:txBody>
      </p:sp>
      <p:pic>
        <p:nvPicPr>
          <p:cNvPr id="4" name="Image 4" descr="A picture containing clock&#10;&#10;Description automatically generated">
            <a:extLst>
              <a:ext uri="{FF2B5EF4-FFF2-40B4-BE49-F238E27FC236}">
                <a16:creationId xmlns:a16="http://schemas.microsoft.com/office/drawing/2014/main" id="{5951371F-E667-4629-8626-0384809EEC91}"/>
              </a:ext>
            </a:extLst>
          </p:cNvPr>
          <p:cNvPicPr/>
          <p:nvPr/>
        </p:nvPicPr>
        <p:blipFill>
          <a:blip r:embed="rId3">
            <a:extLst>
              <a:ext uri="{28A0092B-C50C-407E-A947-70E740481C1C}">
                <a14:useLocalDpi xmlns:a14="http://schemas.microsoft.com/office/drawing/2010/main" val="0"/>
              </a:ext>
            </a:extLst>
          </a:blip>
          <a:stretch>
            <a:fillRect/>
          </a:stretch>
        </p:blipFill>
        <p:spPr>
          <a:xfrm>
            <a:off x="44660" y="4149080"/>
            <a:ext cx="2527300" cy="1156970"/>
          </a:xfrm>
          <a:prstGeom prst="rect">
            <a:avLst/>
          </a:prstGeom>
        </p:spPr>
      </p:pic>
      <p:pic>
        <p:nvPicPr>
          <p:cNvPr id="6" name="Picture 5" descr="Image result for uncdf">
            <a:extLst>
              <a:ext uri="{FF2B5EF4-FFF2-40B4-BE49-F238E27FC236}">
                <a16:creationId xmlns:a16="http://schemas.microsoft.com/office/drawing/2014/main" id="{43FBCE59-5392-4B96-A1E9-AA9084A48A57}"/>
              </a:ext>
            </a:extLst>
          </p:cNvPr>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462100" y="1299684"/>
            <a:ext cx="887730" cy="946150"/>
          </a:xfrm>
          <a:prstGeom prst="rect">
            <a:avLst/>
          </a:prstGeom>
          <a:noFill/>
          <a:extLst>
            <a:ext uri="{909E8E84-426E-40dd-AFC4-6F175D3DCCD1}">
              <a14:hiddenFill xmlns:wpc="http://schemas.microsoft.com/office/word/2010/wordprocessingCanvas" xmlns:cx="http://schemas.microsoft.com/office/drawing/2014/chartex" xmlns:cx1="http://schemas.microsoft.com/office/drawing/2015/9/8/chartex" xmlns:cx2="http://schemas.microsoft.com/office/drawing/2015/10/21/chartex" xmlns:cx3="http://schemas.microsoft.com/office/drawing/2016/5/9/chartex" xmlns:cx4="http://schemas.microsoft.com/office/drawing/2016/5/10/chartex" xmlns:cx5="http://schemas.microsoft.com/office/drawing/2016/5/11/chartex" xmlns:cx6="http://schemas.microsoft.com/office/drawing/2016/5/12/chartex" xmlns:cx7="http://schemas.microsoft.com/office/drawing/2016/5/13/chartex" xmlns:cx8="http://schemas.microsoft.com/office/drawing/2016/5/14/chartex" xmlns:mc="http://schemas.openxmlformats.org/markup-compatibility/2006" xmlns:aink="http://schemas.microsoft.com/office/drawing/2016/ink" xmlns:am3d="http://schemas.microsoft.com/office/drawing/2017/model3d" xmlns:m="http://schemas.openxmlformats.org/officeDocument/2006/math" xmlns:wp14="http://schemas.microsoft.com/office/word/2010/wordprocessingDrawing" xmlns:wp="http://schemas.openxmlformats.org/drawingml/2006/wordprocessingDrawing" xmlns:w14="http://schemas.microsoft.com/office/word/2010/wordml" xmlns:w15="http://schemas.microsoft.com/office/word/2012/wordml" xmlns:w16cex="http://schemas.microsoft.com/office/word/2018/wordml/cex" xmlns:w16cid="http://schemas.microsoft.com/office/word/2016/wordml/cid" xmlns:w16="http://schemas.microsoft.com/office/word/2018/wordml" xmlns:w16sdtdh="http://schemas.microsoft.com/office/word/2020/wordml/sdtdatahash" xmlns:w16se="http://schemas.microsoft.com/office/word/2015/wordml/symex" xmlns:wpg="http://schemas.microsoft.com/office/word/2010/wordprocessingGroup" xmlns:wpi="http://schemas.microsoft.com/office/word/2010/wordprocessingInk" xmlns:wne="http://schemas.microsoft.com/office/word/2006/wordml" xmlns:wps="http://schemas.microsoft.com/office/word/2010/wordprocessingShape" xmlns:pic="http://schemas.openxmlformats.org/drawingml/2006/picture" xmlns="" xmlns:mo="http://schemas.microsoft.com/office/mac/office/2008/main" xmlns:mv="urn:schemas-microsoft-com:mac:vml" xmlns:o="urn:schemas-microsoft-com:office:office" xmlns:v="urn:schemas-microsoft-com:vml" xmlns:w10="urn:schemas-microsoft-com:office:word" xmlns:w="http://schemas.openxmlformats.org/wordprocessingml/2006/main" xmlns:a14="http://schemas.microsoft.com/office/drawing/2010/main" xmlns:lc="http://schemas.openxmlformats.org/drawingml/2006/lockedCanvas">
                <a:solidFill>
                  <a:srgbClr val="FFFFFF"/>
                </a:solidFill>
              </a14:hiddenFill>
            </a:ext>
          </a:extLst>
        </p:spPr>
      </p:pic>
      <p:pic>
        <p:nvPicPr>
          <p:cNvPr id="7" name="Picture 6" descr="A picture containing drawing, plate, food&#10;&#10;Description automatically generated">
            <a:extLst>
              <a:ext uri="{FF2B5EF4-FFF2-40B4-BE49-F238E27FC236}">
                <a16:creationId xmlns:a16="http://schemas.microsoft.com/office/drawing/2014/main" id="{894CA7CB-854D-4E0A-83A7-00BE763BB262}"/>
              </a:ext>
            </a:extLst>
          </p:cNvPr>
          <p:cNvPicPr/>
          <p:nvPr/>
        </p:nvPicPr>
        <p:blipFill>
          <a:blip r:embed="rId5" cstate="print">
            <a:extLst>
              <a:ext uri="{28A0092B-C50C-407E-A947-70E740481C1C}">
                <a14:useLocalDpi xmlns:a14="http://schemas.microsoft.com/office/drawing/2010/main" val="0"/>
              </a:ext>
            </a:extLst>
          </a:blip>
          <a:stretch>
            <a:fillRect/>
          </a:stretch>
        </p:blipFill>
        <p:spPr>
          <a:xfrm>
            <a:off x="736810" y="3347966"/>
            <a:ext cx="1652905" cy="946150"/>
          </a:xfrm>
          <a:prstGeom prst="rect">
            <a:avLst/>
          </a:prstGeom>
        </p:spPr>
      </p:pic>
      <p:pic>
        <p:nvPicPr>
          <p:cNvPr id="1026" name="Picture 2">
            <a:extLst>
              <a:ext uri="{FF2B5EF4-FFF2-40B4-BE49-F238E27FC236}">
                <a16:creationId xmlns:a16="http://schemas.microsoft.com/office/drawing/2014/main" id="{506A880F-DF97-49E7-8171-FD56D6D19978}"/>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42626" y="5428936"/>
            <a:ext cx="2331368" cy="769351"/>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32B95324-8756-475F-B74A-FA99B704A589}"/>
              </a:ext>
            </a:extLst>
          </p:cNvPr>
          <p:cNvSpPr txBox="1"/>
          <p:nvPr/>
        </p:nvSpPr>
        <p:spPr>
          <a:xfrm>
            <a:off x="3059832" y="2356260"/>
            <a:ext cx="5578152" cy="923330"/>
          </a:xfrm>
          <a:prstGeom prst="rect">
            <a:avLst/>
          </a:prstGeom>
          <a:noFill/>
          <a:ln>
            <a:solidFill>
              <a:schemeClr val="tx1"/>
            </a:solidFill>
          </a:ln>
        </p:spPr>
        <p:txBody>
          <a:bodyPr wrap="square" rtlCol="0">
            <a:spAutoFit/>
          </a:bodyPr>
          <a:lstStyle/>
          <a:p>
            <a:r>
              <a:rPr lang="en-US" dirty="0"/>
              <a:t>Payment Services Provider (not bank or FI) </a:t>
            </a:r>
          </a:p>
          <a:p>
            <a:r>
              <a:rPr lang="en-US" dirty="0"/>
              <a:t>cloud based core banking for 3500 cooperatives &gt; mobile wallet  and international remittance</a:t>
            </a:r>
          </a:p>
        </p:txBody>
      </p:sp>
      <p:sp>
        <p:nvSpPr>
          <p:cNvPr id="10" name="TextBox 9">
            <a:extLst>
              <a:ext uri="{FF2B5EF4-FFF2-40B4-BE49-F238E27FC236}">
                <a16:creationId xmlns:a16="http://schemas.microsoft.com/office/drawing/2014/main" id="{F3E81996-611A-4960-B290-1128099CC265}"/>
              </a:ext>
            </a:extLst>
          </p:cNvPr>
          <p:cNvSpPr txBox="1"/>
          <p:nvPr/>
        </p:nvSpPr>
        <p:spPr>
          <a:xfrm>
            <a:off x="3059832" y="3501008"/>
            <a:ext cx="5578152" cy="646331"/>
          </a:xfrm>
          <a:prstGeom prst="rect">
            <a:avLst/>
          </a:prstGeom>
          <a:noFill/>
          <a:ln>
            <a:solidFill>
              <a:schemeClr val="tx1"/>
            </a:solidFill>
          </a:ln>
        </p:spPr>
        <p:txBody>
          <a:bodyPr wrap="square" rtlCol="0">
            <a:spAutoFit/>
          </a:bodyPr>
          <a:lstStyle/>
          <a:p>
            <a:r>
              <a:rPr lang="en-US" dirty="0"/>
              <a:t>Digitalization Consulting Firm</a:t>
            </a:r>
          </a:p>
          <a:p>
            <a:r>
              <a:rPr lang="en-US" dirty="0"/>
              <a:t>Customer Journey and Product Design </a:t>
            </a:r>
          </a:p>
        </p:txBody>
      </p:sp>
      <p:sp>
        <p:nvSpPr>
          <p:cNvPr id="11" name="TextBox 10">
            <a:extLst>
              <a:ext uri="{FF2B5EF4-FFF2-40B4-BE49-F238E27FC236}">
                <a16:creationId xmlns:a16="http://schemas.microsoft.com/office/drawing/2014/main" id="{D98AC130-7485-4CD4-8873-4C9202D3C506}"/>
              </a:ext>
            </a:extLst>
          </p:cNvPr>
          <p:cNvSpPr txBox="1"/>
          <p:nvPr/>
        </p:nvSpPr>
        <p:spPr>
          <a:xfrm>
            <a:off x="3026296" y="4542899"/>
            <a:ext cx="5578152" cy="369332"/>
          </a:xfrm>
          <a:prstGeom prst="rect">
            <a:avLst/>
          </a:prstGeom>
          <a:noFill/>
          <a:ln>
            <a:solidFill>
              <a:schemeClr val="tx1"/>
            </a:solidFill>
          </a:ln>
        </p:spPr>
        <p:txBody>
          <a:bodyPr wrap="square" rtlCol="0">
            <a:spAutoFit/>
          </a:bodyPr>
          <a:lstStyle/>
          <a:p>
            <a:r>
              <a:rPr lang="en-US" dirty="0"/>
              <a:t>Data Science and Credit Scoring Developer</a:t>
            </a:r>
          </a:p>
        </p:txBody>
      </p:sp>
      <p:sp>
        <p:nvSpPr>
          <p:cNvPr id="12" name="TextBox 11">
            <a:extLst>
              <a:ext uri="{FF2B5EF4-FFF2-40B4-BE49-F238E27FC236}">
                <a16:creationId xmlns:a16="http://schemas.microsoft.com/office/drawing/2014/main" id="{3D56086D-84BD-4F0F-8D2C-F33CD6071E15}"/>
              </a:ext>
            </a:extLst>
          </p:cNvPr>
          <p:cNvSpPr txBox="1"/>
          <p:nvPr/>
        </p:nvSpPr>
        <p:spPr>
          <a:xfrm>
            <a:off x="3026296" y="5229200"/>
            <a:ext cx="5578152" cy="1200329"/>
          </a:xfrm>
          <a:prstGeom prst="rect">
            <a:avLst/>
          </a:prstGeom>
          <a:noFill/>
          <a:ln>
            <a:solidFill>
              <a:schemeClr val="tx1"/>
            </a:solidFill>
          </a:ln>
        </p:spPr>
        <p:txBody>
          <a:bodyPr wrap="square" rtlCol="0">
            <a:spAutoFit/>
          </a:bodyPr>
          <a:lstStyle/>
          <a:p>
            <a:r>
              <a:rPr lang="en-US" dirty="0"/>
              <a:t>Representative  Participating Coops</a:t>
            </a:r>
          </a:p>
          <a:p>
            <a:r>
              <a:rPr lang="en-US" dirty="0"/>
              <a:t>Digitization Coop Ledgers made big data analytics possible</a:t>
            </a:r>
          </a:p>
          <a:p>
            <a:endParaRPr lang="en-US" dirty="0"/>
          </a:p>
        </p:txBody>
      </p:sp>
      <p:sp>
        <p:nvSpPr>
          <p:cNvPr id="13" name="TextBox 12">
            <a:extLst>
              <a:ext uri="{FF2B5EF4-FFF2-40B4-BE49-F238E27FC236}">
                <a16:creationId xmlns:a16="http://schemas.microsoft.com/office/drawing/2014/main" id="{B38216D9-D33F-4912-87D5-0CD5577DD7F2}"/>
              </a:ext>
            </a:extLst>
          </p:cNvPr>
          <p:cNvSpPr txBox="1"/>
          <p:nvPr/>
        </p:nvSpPr>
        <p:spPr>
          <a:xfrm>
            <a:off x="3059832" y="1353542"/>
            <a:ext cx="5578152" cy="646331"/>
          </a:xfrm>
          <a:prstGeom prst="rect">
            <a:avLst/>
          </a:prstGeom>
          <a:noFill/>
          <a:ln>
            <a:solidFill>
              <a:schemeClr val="tx1"/>
            </a:solidFill>
          </a:ln>
        </p:spPr>
        <p:txBody>
          <a:bodyPr wrap="square" rtlCol="0">
            <a:spAutoFit/>
          </a:bodyPr>
          <a:lstStyle/>
          <a:p>
            <a:r>
              <a:rPr lang="en-US" dirty="0"/>
              <a:t>Donor Support</a:t>
            </a:r>
          </a:p>
          <a:p>
            <a:endParaRPr lang="en-US" dirty="0"/>
          </a:p>
        </p:txBody>
      </p:sp>
      <p:pic>
        <p:nvPicPr>
          <p:cNvPr id="1028" name="Picture 4" descr="prabhupay_logo">
            <a:extLst>
              <a:ext uri="{FF2B5EF4-FFF2-40B4-BE49-F238E27FC236}">
                <a16:creationId xmlns:a16="http://schemas.microsoft.com/office/drawing/2014/main" id="{0D742C37-3B9B-4676-9744-8C5CE643F102}"/>
              </a:ext>
            </a:extLst>
          </p:cNvPr>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a:stretch/>
        </p:blipFill>
        <p:spPr bwMode="auto">
          <a:xfrm>
            <a:off x="128592" y="2436287"/>
            <a:ext cx="2869340" cy="7887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092933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BC11307-C9F0-4B76-931A-B62B26DA2BCE}"/>
              </a:ext>
            </a:extLst>
          </p:cNvPr>
          <p:cNvSpPr>
            <a:spLocks noGrp="1"/>
          </p:cNvSpPr>
          <p:nvPr>
            <p:ph type="title"/>
          </p:nvPr>
        </p:nvSpPr>
        <p:spPr/>
        <p:txBody>
          <a:bodyPr/>
          <a:lstStyle/>
          <a:p>
            <a:r>
              <a:rPr lang="en-US" dirty="0"/>
              <a:t>Shyam’s data footprint</a:t>
            </a:r>
          </a:p>
        </p:txBody>
      </p:sp>
      <p:pic>
        <p:nvPicPr>
          <p:cNvPr id="5" name="Picture 4">
            <a:extLst>
              <a:ext uri="{FF2B5EF4-FFF2-40B4-BE49-F238E27FC236}">
                <a16:creationId xmlns:a16="http://schemas.microsoft.com/office/drawing/2014/main" id="{1EA39797-BAD7-4790-B737-8BCD6928068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3455876" y="3525013"/>
            <a:ext cx="5580620" cy="2887060"/>
          </a:xfrm>
          <a:prstGeom prst="rect">
            <a:avLst/>
          </a:prstGeom>
        </p:spPr>
      </p:pic>
      <p:pic>
        <p:nvPicPr>
          <p:cNvPr id="6" name="Picture 5">
            <a:extLst>
              <a:ext uri="{FF2B5EF4-FFF2-40B4-BE49-F238E27FC236}">
                <a16:creationId xmlns:a16="http://schemas.microsoft.com/office/drawing/2014/main" id="{72155C9F-D567-4FA0-9DF5-6D68FDF28588}"/>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777770" y="3429000"/>
            <a:ext cx="2592288" cy="2887060"/>
          </a:xfrm>
          <a:prstGeom prst="rect">
            <a:avLst/>
          </a:prstGeom>
        </p:spPr>
      </p:pic>
      <p:pic>
        <p:nvPicPr>
          <p:cNvPr id="4" name="Picture 3" descr="A picture containing grass, outdoor, cow, mammal&#10;&#10;Description automatically generated">
            <a:extLst>
              <a:ext uri="{FF2B5EF4-FFF2-40B4-BE49-F238E27FC236}">
                <a16:creationId xmlns:a16="http://schemas.microsoft.com/office/drawing/2014/main" id="{1FC4D715-5205-4E32-9112-DAFA0EDCD93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113963" y="1245145"/>
            <a:ext cx="2792257" cy="1745160"/>
          </a:xfrm>
          <a:prstGeom prst="rect">
            <a:avLst/>
          </a:prstGeom>
        </p:spPr>
      </p:pic>
      <p:cxnSp>
        <p:nvCxnSpPr>
          <p:cNvPr id="7" name="Straight Connector 6">
            <a:extLst>
              <a:ext uri="{FF2B5EF4-FFF2-40B4-BE49-F238E27FC236}">
                <a16:creationId xmlns:a16="http://schemas.microsoft.com/office/drawing/2014/main" id="{DD82B009-44FE-41FB-A2A6-62BEA8EBDABF}"/>
              </a:ext>
            </a:extLst>
          </p:cNvPr>
          <p:cNvCxnSpPr>
            <a:cxnSpLocks/>
          </p:cNvCxnSpPr>
          <p:nvPr/>
        </p:nvCxnSpPr>
        <p:spPr>
          <a:xfrm flipH="1">
            <a:off x="2460719" y="3239837"/>
            <a:ext cx="576064" cy="636073"/>
          </a:xfrm>
          <a:prstGeom prst="line">
            <a:avLst/>
          </a:prstGeom>
          <a:ln w="38100">
            <a:solidFill>
              <a:srgbClr val="942825"/>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7D089466-F143-42AC-90DD-5C2D47D7462D}"/>
              </a:ext>
            </a:extLst>
          </p:cNvPr>
          <p:cNvCxnSpPr>
            <a:cxnSpLocks/>
          </p:cNvCxnSpPr>
          <p:nvPr/>
        </p:nvCxnSpPr>
        <p:spPr>
          <a:xfrm>
            <a:off x="4572000" y="3201879"/>
            <a:ext cx="0" cy="504056"/>
          </a:xfrm>
          <a:prstGeom prst="line">
            <a:avLst/>
          </a:prstGeom>
          <a:ln w="38100">
            <a:solidFill>
              <a:srgbClr val="942825"/>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39311D39-F74F-4D85-ABF6-329DEABF6273}"/>
              </a:ext>
            </a:extLst>
          </p:cNvPr>
          <p:cNvCxnSpPr>
            <a:cxnSpLocks/>
          </p:cNvCxnSpPr>
          <p:nvPr/>
        </p:nvCxnSpPr>
        <p:spPr>
          <a:xfrm>
            <a:off x="5906220" y="3239837"/>
            <a:ext cx="526249" cy="570351"/>
          </a:xfrm>
          <a:prstGeom prst="line">
            <a:avLst/>
          </a:prstGeom>
          <a:ln w="38100">
            <a:solidFill>
              <a:srgbClr val="942825"/>
            </a:solidFill>
          </a:ln>
        </p:spPr>
        <p:style>
          <a:lnRef idx="1">
            <a:schemeClr val="accent1"/>
          </a:lnRef>
          <a:fillRef idx="0">
            <a:schemeClr val="accent1"/>
          </a:fillRef>
          <a:effectRef idx="0">
            <a:schemeClr val="accent1"/>
          </a:effectRef>
          <a:fontRef idx="minor">
            <a:schemeClr val="tx1"/>
          </a:fontRef>
        </p:style>
      </p:cxnSp>
      <p:pic>
        <p:nvPicPr>
          <p:cNvPr id="15" name="Picture 14" descr="Logo, company name&#10;&#10;Description automatically generated">
            <a:extLst>
              <a:ext uri="{FF2B5EF4-FFF2-40B4-BE49-F238E27FC236}">
                <a16:creationId xmlns:a16="http://schemas.microsoft.com/office/drawing/2014/main" id="{49D810B8-BE06-4AAF-BCD8-44A2BBB3D410}"/>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23639" y="5949280"/>
            <a:ext cx="975841" cy="534198"/>
          </a:xfrm>
          <a:prstGeom prst="rect">
            <a:avLst/>
          </a:prstGeom>
        </p:spPr>
      </p:pic>
    </p:spTree>
    <p:extLst>
      <p:ext uri="{BB962C8B-B14F-4D97-AF65-F5344CB8AC3E}">
        <p14:creationId xmlns:p14="http://schemas.microsoft.com/office/powerpoint/2010/main" val="364053683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6DC8596-31F6-4D03-B7B4-46D62E23429E}"/>
              </a:ext>
            </a:extLst>
          </p:cNvPr>
          <p:cNvSpPr>
            <a:spLocks noGrp="1"/>
          </p:cNvSpPr>
          <p:nvPr>
            <p:ph type="title"/>
          </p:nvPr>
        </p:nvSpPr>
        <p:spPr/>
        <p:txBody>
          <a:bodyPr/>
          <a:lstStyle/>
          <a:p>
            <a:r>
              <a:rPr lang="en-US" dirty="0"/>
              <a:t>Digital Credit Data Sets and Clustering</a:t>
            </a:r>
          </a:p>
        </p:txBody>
      </p:sp>
      <p:pic>
        <p:nvPicPr>
          <p:cNvPr id="4" name="Picture 3">
            <a:extLst>
              <a:ext uri="{FF2B5EF4-FFF2-40B4-BE49-F238E27FC236}">
                <a16:creationId xmlns:a16="http://schemas.microsoft.com/office/drawing/2014/main" id="{5EC94845-D871-4E99-949B-20EB66C59AE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395536" y="1916832"/>
            <a:ext cx="8136904" cy="3783531"/>
          </a:xfrm>
          <a:prstGeom prst="rect">
            <a:avLst/>
          </a:prstGeom>
        </p:spPr>
      </p:pic>
      <p:pic>
        <p:nvPicPr>
          <p:cNvPr id="10" name="Picture 9" descr="Logo, company name&#10;&#10;Description automatically generated">
            <a:extLst>
              <a:ext uri="{FF2B5EF4-FFF2-40B4-BE49-F238E27FC236}">
                <a16:creationId xmlns:a16="http://schemas.microsoft.com/office/drawing/2014/main" id="{1FE199AD-C47A-4503-B393-B60157630AC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3639" y="5949280"/>
            <a:ext cx="975841" cy="534198"/>
          </a:xfrm>
          <a:prstGeom prst="rect">
            <a:avLst/>
          </a:prstGeom>
        </p:spPr>
      </p:pic>
    </p:spTree>
    <p:extLst>
      <p:ext uri="{BB962C8B-B14F-4D97-AF65-F5344CB8AC3E}">
        <p14:creationId xmlns:p14="http://schemas.microsoft.com/office/powerpoint/2010/main" val="21658710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a:extLst>
              <a:ext uri="{FF2B5EF4-FFF2-40B4-BE49-F238E27FC236}">
                <a16:creationId xmlns:a16="http://schemas.microsoft.com/office/drawing/2014/main" id="{E5AA38A1-CA00-465B-B592-4A92629437F5}"/>
              </a:ext>
            </a:extLst>
          </p:cNvPr>
          <p:cNvSpPr>
            <a:spLocks noGrp="1"/>
          </p:cNvSpPr>
          <p:nvPr>
            <p:ph idx="1"/>
          </p:nvPr>
        </p:nvSpPr>
        <p:spPr>
          <a:xfrm>
            <a:off x="223434" y="1142821"/>
            <a:ext cx="4376342" cy="5270555"/>
          </a:xfrm>
        </p:spPr>
        <p:txBody>
          <a:bodyPr>
            <a:normAutofit/>
          </a:bodyPr>
          <a:lstStyle/>
          <a:p>
            <a:endParaRPr lang="en-US" dirty="0"/>
          </a:p>
          <a:p>
            <a:r>
              <a:rPr lang="en-US" dirty="0"/>
              <a:t>Provide deep insights on customer behavior</a:t>
            </a:r>
          </a:p>
          <a:p>
            <a:r>
              <a:rPr lang="en-US" dirty="0"/>
              <a:t>Facilitate design of customer-centric products</a:t>
            </a:r>
          </a:p>
          <a:p>
            <a:r>
              <a:rPr lang="en-US" dirty="0"/>
              <a:t>Increase access to digital financial services</a:t>
            </a:r>
          </a:p>
          <a:p>
            <a:r>
              <a:rPr lang="en-US" dirty="0"/>
              <a:t>Generate and enhance data transparency</a:t>
            </a:r>
          </a:p>
          <a:p>
            <a:r>
              <a:rPr lang="en-US" dirty="0"/>
              <a:t>Improve financial discipline in clients</a:t>
            </a:r>
          </a:p>
          <a:p>
            <a:r>
              <a:rPr lang="en-US" dirty="0"/>
              <a:t>Improve decision-making with automated algorithms</a:t>
            </a:r>
          </a:p>
          <a:p>
            <a:r>
              <a:rPr lang="en-US" dirty="0"/>
              <a:t>Reg Tech for Financial Inclusion</a:t>
            </a:r>
          </a:p>
        </p:txBody>
      </p:sp>
      <p:sp>
        <p:nvSpPr>
          <p:cNvPr id="2" name="Title 1"/>
          <p:cNvSpPr>
            <a:spLocks noGrp="1"/>
          </p:cNvSpPr>
          <p:nvPr>
            <p:ph type="title"/>
          </p:nvPr>
        </p:nvSpPr>
        <p:spPr/>
        <p:txBody>
          <a:bodyPr>
            <a:normAutofit/>
          </a:bodyPr>
          <a:lstStyle/>
          <a:p>
            <a:r>
              <a:rPr lang="en-US" sz="4400" dirty="0"/>
              <a:t>Opportunities </a:t>
            </a:r>
          </a:p>
        </p:txBody>
      </p:sp>
      <p:pic>
        <p:nvPicPr>
          <p:cNvPr id="7" name="Picture 6" descr="Logo, company name&#10;&#10;Description automatically generated">
            <a:extLst>
              <a:ext uri="{FF2B5EF4-FFF2-40B4-BE49-F238E27FC236}">
                <a16:creationId xmlns:a16="http://schemas.microsoft.com/office/drawing/2014/main" id="{F2FDA849-95AE-427F-BC18-12AEE7620FD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3639" y="5949280"/>
            <a:ext cx="975841" cy="534198"/>
          </a:xfrm>
          <a:prstGeom prst="rect">
            <a:avLst/>
          </a:prstGeom>
        </p:spPr>
      </p:pic>
      <p:pic>
        <p:nvPicPr>
          <p:cNvPr id="4" name="Picture 3" descr="A person looking at the phone&#10;&#10;Description automatically generated with low confidence">
            <a:extLst>
              <a:ext uri="{FF2B5EF4-FFF2-40B4-BE49-F238E27FC236}">
                <a16:creationId xmlns:a16="http://schemas.microsoft.com/office/drawing/2014/main" id="{42A1AEA0-1331-4987-B85C-79890A4B0D3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99571" y="1130245"/>
            <a:ext cx="4572000" cy="6858000"/>
          </a:xfrm>
          <a:prstGeom prst="rect">
            <a:avLst/>
          </a:prstGeom>
        </p:spPr>
      </p:pic>
    </p:spTree>
    <p:extLst>
      <p:ext uri="{BB962C8B-B14F-4D97-AF65-F5344CB8AC3E}">
        <p14:creationId xmlns:p14="http://schemas.microsoft.com/office/powerpoint/2010/main" val="306556235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96416" y="1295399"/>
            <a:ext cx="4275584" cy="5105400"/>
          </a:xfrm>
        </p:spPr>
        <p:txBody>
          <a:bodyPr/>
          <a:lstStyle/>
          <a:p>
            <a:r>
              <a:rPr lang="en-US" dirty="0"/>
              <a:t>Problem in collecting and analyzing big data</a:t>
            </a:r>
          </a:p>
          <a:p>
            <a:r>
              <a:rPr lang="en-US" dirty="0"/>
              <a:t>Lack of data science expertise to leverage big data</a:t>
            </a:r>
          </a:p>
          <a:p>
            <a:r>
              <a:rPr lang="en-US" dirty="0"/>
              <a:t>Lack of commitment from senior management to use big data</a:t>
            </a:r>
          </a:p>
          <a:p>
            <a:r>
              <a:rPr lang="en-US" dirty="0"/>
              <a:t>Securing data management process</a:t>
            </a:r>
          </a:p>
          <a:p>
            <a:r>
              <a:rPr lang="en-US" dirty="0"/>
              <a:t>Maintaining consumer privacy and safety</a:t>
            </a:r>
          </a:p>
          <a:p>
            <a:r>
              <a:rPr lang="en-US" dirty="0"/>
              <a:t>Expense of implementation</a:t>
            </a:r>
          </a:p>
          <a:p>
            <a:pPr marL="0" indent="0">
              <a:buNone/>
            </a:pPr>
            <a:endParaRPr lang="en-US" dirty="0"/>
          </a:p>
          <a:p>
            <a:endParaRPr lang="en-US" dirty="0"/>
          </a:p>
        </p:txBody>
      </p:sp>
      <p:sp>
        <p:nvSpPr>
          <p:cNvPr id="2" name="Title 1"/>
          <p:cNvSpPr>
            <a:spLocks noGrp="1"/>
          </p:cNvSpPr>
          <p:nvPr>
            <p:ph type="title"/>
          </p:nvPr>
        </p:nvSpPr>
        <p:spPr/>
        <p:txBody>
          <a:bodyPr/>
          <a:lstStyle/>
          <a:p>
            <a:r>
              <a:rPr lang="en-US" sz="4400" dirty="0"/>
              <a:t>Challenges</a:t>
            </a:r>
          </a:p>
        </p:txBody>
      </p:sp>
      <p:pic>
        <p:nvPicPr>
          <p:cNvPr id="8" name="Picture 7" descr="Logo, company name&#10;&#10;Description automatically generated">
            <a:extLst>
              <a:ext uri="{FF2B5EF4-FFF2-40B4-BE49-F238E27FC236}">
                <a16:creationId xmlns:a16="http://schemas.microsoft.com/office/drawing/2014/main" id="{F1D0A983-7775-433A-BB8D-404A0E09A25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3639" y="5949280"/>
            <a:ext cx="975841" cy="534198"/>
          </a:xfrm>
          <a:prstGeom prst="rect">
            <a:avLst/>
          </a:prstGeom>
        </p:spPr>
      </p:pic>
      <p:pic>
        <p:nvPicPr>
          <p:cNvPr id="7" name="Picture 6" descr="A person looking at the phone&#10;&#10;Description automatically generated with low confidence">
            <a:extLst>
              <a:ext uri="{FF2B5EF4-FFF2-40B4-BE49-F238E27FC236}">
                <a16:creationId xmlns:a16="http://schemas.microsoft.com/office/drawing/2014/main" id="{F3013EBC-EFD3-44E6-B4DF-479247BEA07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4572000" y="1130245"/>
            <a:ext cx="4744777" cy="6858000"/>
          </a:xfrm>
          <a:prstGeom prst="rect">
            <a:avLst/>
          </a:prstGeom>
        </p:spPr>
      </p:pic>
    </p:spTree>
    <p:extLst>
      <p:ext uri="{BB962C8B-B14F-4D97-AF65-F5344CB8AC3E}">
        <p14:creationId xmlns:p14="http://schemas.microsoft.com/office/powerpoint/2010/main" val="1020589356"/>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Powerpoint Template">
  <a:themeElements>
    <a:clrScheme name="Toronto Centre 2012">
      <a:dk1>
        <a:srgbClr val="3C3C3C"/>
      </a:dk1>
      <a:lt1>
        <a:sysClr val="window" lastClr="FFFFFF"/>
      </a:lt1>
      <a:dk2>
        <a:srgbClr val="1374A0"/>
      </a:dk2>
      <a:lt2>
        <a:srgbClr val="F2F2F2"/>
      </a:lt2>
      <a:accent1>
        <a:srgbClr val="0082BA"/>
      </a:accent1>
      <a:accent2>
        <a:srgbClr val="7F7F7F"/>
      </a:accent2>
      <a:accent3>
        <a:srgbClr val="9BBB59"/>
      </a:accent3>
      <a:accent4>
        <a:srgbClr val="595959"/>
      </a:accent4>
      <a:accent5>
        <a:srgbClr val="0082BA"/>
      </a:accent5>
      <a:accent6>
        <a:srgbClr val="3F3F3F"/>
      </a:accent6>
      <a:hlink>
        <a:srgbClr val="0000FF"/>
      </a:hlink>
      <a:folHlink>
        <a:srgbClr val="31859B"/>
      </a:folHlink>
    </a:clrScheme>
    <a:fontScheme name="TC Font">
      <a:majorFont>
        <a:latin typeface="HelveticaNeueLT Pro 57 Cn"/>
        <a:ea typeface=""/>
        <a:cs typeface=""/>
      </a:majorFont>
      <a:minorFont>
        <a:latin typeface="Myriad Pro"/>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blipFill>
          <a:blip xmlns:r="http://schemas.openxmlformats.org/officeDocument/2006/relationships" r:embed="rId1"/>
          <a:stretch>
            <a:fillRect/>
          </a:stretch>
        </a:blipFill>
        <a:ln w="9525" cap="flat" cmpd="sng" algn="ctr">
          <a:solidFill>
            <a:schemeClr val="tx1"/>
          </a:solidFill>
          <a:prstDash val="solid"/>
          <a:round/>
          <a:headEnd type="none" w="med" len="med"/>
          <a:tailEnd type="none" w="med" len="med"/>
        </a:ln>
        <a:effectLst/>
      </a:spPr>
      <a:bodyPr vert="horz" wrap="square" lIns="91440" tIns="45720" rIns="91440" bIns="45720" numCol="1" rtlCol="0"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sz="1800" b="0" i="0" u="none" strike="noStrike" cap="none" normalizeH="0" baseline="0" dirty="0">
            <a:ln>
              <a:noFill/>
            </a:ln>
            <a:solidFill>
              <a:schemeClr val="tx1"/>
            </a:solidFill>
            <a:effectLst/>
            <a:latin typeface="Arial" charset="0"/>
          </a:defRPr>
        </a:defPPr>
      </a:lstStyle>
    </a:spDef>
    <a:txDef>
      <a:spPr>
        <a:noFill/>
        <a:ln>
          <a:solidFill>
            <a:schemeClr val="tx1"/>
          </a:solidFill>
        </a:ln>
      </a:spPr>
      <a:bodyPr wrap="square" rtlCol="0">
        <a:spAutoFit/>
      </a:bodyPr>
      <a:lstStyle>
        <a:defPPr>
          <a:defRPr dirty="0" smtClean="0"/>
        </a:defPPr>
      </a:lstStyle>
    </a:txDef>
  </a:objectDefaults>
  <a:extraClrSchemeLst/>
</a:theme>
</file>

<file path=ppt/theme/theme2.xml><?xml version="1.0" encoding="utf-8"?>
<a:theme xmlns:a="http://schemas.openxmlformats.org/drawingml/2006/main" name="Theme2">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Museo Sans 100"/>
        <a:ea typeface="ヒラギノ角ゴ ProN W3"/>
        <a:cs typeface="ヒラギノ角ゴ ProN W3"/>
      </a:majorFont>
      <a:minorFont>
        <a:latin typeface="Museo Sans 100"/>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heme2" id="{11EE378D-8D10-4018-93DA-DAC659455C5F}" vid="{C9572CB8-2A13-4CDB-8385-226E44378714}"/>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8807</TotalTime>
  <Words>1930</Words>
  <Application>Microsoft Office PowerPoint</Application>
  <PresentationFormat>On-screen Show (4:3)</PresentationFormat>
  <Paragraphs>142</Paragraphs>
  <Slides>13</Slides>
  <Notes>10</Notes>
  <HiddenSlides>4</HiddenSlides>
  <MMClips>0</MMClips>
  <ScaleCrop>false</ScaleCrop>
  <HeadingPairs>
    <vt:vector size="6" baseType="variant">
      <vt:variant>
        <vt:lpstr>Fonts Used</vt:lpstr>
      </vt:variant>
      <vt:variant>
        <vt:i4>10</vt:i4>
      </vt:variant>
      <vt:variant>
        <vt:lpstr>Theme</vt:lpstr>
      </vt:variant>
      <vt:variant>
        <vt:i4>3</vt:i4>
      </vt:variant>
      <vt:variant>
        <vt:lpstr>Slide Titles</vt:lpstr>
      </vt:variant>
      <vt:variant>
        <vt:i4>13</vt:i4>
      </vt:variant>
    </vt:vector>
  </HeadingPairs>
  <TitlesOfParts>
    <vt:vector size="26" baseType="lpstr">
      <vt:lpstr>Arial</vt:lpstr>
      <vt:lpstr>Calibri</vt:lpstr>
      <vt:lpstr>Calibri Light</vt:lpstr>
      <vt:lpstr>Courier New</vt:lpstr>
      <vt:lpstr>HelveticaNeueLT Pro 57 Cn</vt:lpstr>
      <vt:lpstr>Museo Sans 100</vt:lpstr>
      <vt:lpstr>Museo Sans 700</vt:lpstr>
      <vt:lpstr>Museo Sans 900</vt:lpstr>
      <vt:lpstr>Myriad Pro</vt:lpstr>
      <vt:lpstr>Wingdings</vt:lpstr>
      <vt:lpstr>Powerpoint Template</vt:lpstr>
      <vt:lpstr>Theme2</vt:lpstr>
      <vt:lpstr>Office Theme</vt:lpstr>
      <vt:lpstr>PowerPoint Presentation</vt:lpstr>
      <vt:lpstr>What is Big Data?</vt:lpstr>
      <vt:lpstr>How will this help Shyam?</vt:lpstr>
      <vt:lpstr>Digital Credit Concept </vt:lpstr>
      <vt:lpstr>Partnership Implementation</vt:lpstr>
      <vt:lpstr>Shyam’s data footprint</vt:lpstr>
      <vt:lpstr>Digital Credit Data Sets and Clustering</vt:lpstr>
      <vt:lpstr>Opportunities </vt:lpstr>
      <vt:lpstr>Challenges</vt:lpstr>
      <vt:lpstr>What to do? (Ke Garne?)</vt:lpstr>
      <vt:lpstr>Questions? </vt:lpstr>
      <vt:lpstr>Big Data Analytics and Its Usage –  Financial Inclusion in Bangladesh</vt:lpstr>
      <vt:lpstr>Additional Reading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Raghu Moodley</dc:creator>
  <cp:lastModifiedBy>David kLeiman</cp:lastModifiedBy>
  <cp:revision>535</cp:revision>
  <dcterms:created xsi:type="dcterms:W3CDTF">2018-02-11T08:42:03Z</dcterms:created>
  <dcterms:modified xsi:type="dcterms:W3CDTF">2021-10-03T08:09:19Z</dcterms:modified>
</cp:coreProperties>
</file>