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0" r:id="rId3"/>
    <p:sldId id="262" r:id="rId4"/>
    <p:sldId id="267" r:id="rId5"/>
    <p:sldId id="263" r:id="rId6"/>
    <p:sldId id="268" r:id="rId7"/>
    <p:sldId id="266" r:id="rId8"/>
    <p:sldId id="270" r:id="rId9"/>
    <p:sldId id="258" r:id="rId10"/>
  </p:sldIdLst>
  <p:sldSz cx="12192000" cy="6858000"/>
  <p:notesSz cx="6858000" cy="9144000"/>
  <p:defaultTextStyle>
    <a:defPPr>
      <a:defRPr lang="es-419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95" d="100"/>
          <a:sy n="95" d="100"/>
        </p:scale>
        <p:origin x="20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062337-B80A-4E22-A3AC-37D50D96580A}" type="datetimeFigureOut">
              <a:rPr lang="es-PE" smtClean="0"/>
              <a:t>29/09/2021</a:t>
            </a:fld>
            <a:endParaRPr lang="es-P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C748C9-C259-45B1-A2D4-B56D3214F02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60970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748C9-C259-45B1-A2D4-B56D3214F021}" type="slidenum">
              <a:rPr lang="es-PE" smtClean="0"/>
              <a:t>2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4463343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748C9-C259-45B1-A2D4-B56D3214F021}" type="slidenum">
              <a:rPr lang="es-PE" smtClean="0"/>
              <a:t>6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970248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P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s-P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s-PE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P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Asimetrías masivas de información Incentivos desalineados Restricciones de licencias Capital de naturaleza real (¿permanente ?, ¿estable ?, ¿capacidad para absorber pérdidas inesperadas?) Problemas de propiedad (propiedad común) Responsabilidad = narración de historias y regalos Sostenibilidad vs ideología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748C9-C259-45B1-A2D4-B56D3214F021}" type="slidenum">
              <a:rPr lang="es-PE" smtClean="0"/>
              <a:t>8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091497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5695E7D-511C-4B5A-A783-64C2C5AF9E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D4B3B83C-4055-4001-9CFB-32668DD1E9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E9672CD-E481-4F74-93E6-758A26C51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4A1FC17-6EF3-4493-B401-4975C2972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4914B4C-ED1E-4BDF-8150-3C7446689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56445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676322-3FC5-487B-A551-D77B81E03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9F95793-5BC9-4A8D-A41F-B2CF65B808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F710C13-767A-40DB-9B48-977104AEE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7B6A7-FBF2-472E-A1DF-5059D4303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F26F984-01C6-4215-9F40-AC3626639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774511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8681E094-7216-4B9F-BF28-91851A444D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0B6493B-2C49-468A-9013-907ACE4E45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BB4C1BC-2BA5-4AE2-A04C-E43A49355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2523466-0DFD-4522-B5CD-EA4ADECB9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0101747-4F28-46C8-8ED6-CC6D4885F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393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A339F7D-F6F0-4780-9834-FE8A8E386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5A4F7E4-88C3-410A-A8A8-D2B6A567A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7D5F37C-6C90-4833-B523-81457ECD0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20C9B53-8092-4D57-9E60-B9D03704D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566ED3A-4154-4859-B345-3202D1976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48063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D37B9A-4DE4-49CB-B648-E5F99CA0B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08C3F10-0AE5-4139-86E0-F0AD48906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2868265-826C-42DD-BC07-862DFFE47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26D6A57-62D7-4AFA-B186-7CC66B2C3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06C4853-61A3-417F-B146-5B26845C7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569253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D8317DA-8151-485C-813A-5B163B7CE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6445CE6-5E82-44E2-97D3-D6FE3556DD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CCBC45E-012D-40FA-9DDE-DC34E539EE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D654D97-5855-4E18-A0A4-4AB2E6327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664C0F8-A005-4D2F-990A-48FD047EE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610F3E8-03B8-48A7-8A36-870F9CBD3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471335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53244CA-EEC2-4E2C-A865-FB702C261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F526DBC-2E63-470F-B605-66F94402A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BDCD43E3-6773-4CFD-8373-9E99CA6E73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793C65BF-B126-4EEF-8AF4-1DFBA2D306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1A8B0061-B04E-442C-BBC2-2253C93912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2FE47E20-28CF-438E-86EE-7F1BC9A37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DA1A1A89-0A55-4223-BB6B-DD7830D18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DFE3EFA6-EEFB-4E74-8177-51362DE9B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977306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596846-6EFA-486D-958E-009A68523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36335CD-D984-40FC-ABDE-F4F519312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50FFAA6-9CF6-479C-A2BC-7D899BA15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C6BC32D-2F2C-4F86-83F4-2422F7DD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810491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046E7EEA-A64C-4998-AB67-483204410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84711E9-1FE7-46FB-8E4A-E33A7154B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2288DD9-458C-4280-8A45-888C26EDA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456833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F032F54-94D8-4F68-806E-F318E0C16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151DA9D-DBF0-440E-94C3-0EFB82059D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2AE564D-B085-44A9-B445-E0AB70EF29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7280FD8D-5354-4B68-A633-A45EBBBF1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0CAF989-BBEE-46D9-A451-820D7A47E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67BE24D-82B8-45A6-A3E0-8BF1D53F3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340040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1D42EE0-044A-4FE4-A923-B2FCF6414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E90D3070-870B-4115-8113-0731297623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419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B4A37B2-174E-4011-9DAF-C5440BBF7F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F3AC651-A9CC-48BB-9DE7-765219A15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A16EC49-F556-4EF1-8FCF-B742578F3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698A614-8FE0-43A6-90FC-4CA924F1F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914705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5D0CF5AF-9B40-4AC3-9848-1A642FDDA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F01BC3F-1F3B-4E9A-BFCF-35173F1116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8249445-F2EF-4C7C-AB19-C424FF93CA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C50ED-98CE-49D1-8042-A650E505DD7F}" type="datetimeFigureOut">
              <a:rPr lang="es-419" smtClean="0"/>
              <a:t>29/9/2021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9404DA4-7323-4128-B2F9-BE86EA2888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F4A45E-24FB-448F-8774-4EA033E5E2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692607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419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NUL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NUL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DB21A24-F6D5-4380-913E-E729A5EFAB7A}"/>
              </a:ext>
            </a:extLst>
          </p:cNvPr>
          <p:cNvSpPr txBox="1"/>
          <p:nvPr/>
        </p:nvSpPr>
        <p:spPr>
          <a:xfrm>
            <a:off x="3431758" y="2646155"/>
            <a:ext cx="84419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PE" sz="3200" b="1" dirty="0"/>
              <a:t>Estrategias para enfrentar los retos y oportunidades en el ámbito financiero derivados de la pandemia: una perspectiva del regulador</a:t>
            </a:r>
            <a:endParaRPr lang="es-419" sz="32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0952997-9ACD-4D28-B6FB-0B6702EE9946}"/>
              </a:ext>
            </a:extLst>
          </p:cNvPr>
          <p:cNvSpPr txBox="1"/>
          <p:nvPr/>
        </p:nvSpPr>
        <p:spPr>
          <a:xfrm>
            <a:off x="4989541" y="4488626"/>
            <a:ext cx="688412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419" sz="2800" dirty="0" smtClean="0"/>
              <a:t>MARTÍN AUQUI CÁCERES</a:t>
            </a:r>
          </a:p>
          <a:p>
            <a:pPr algn="r"/>
            <a:r>
              <a:rPr lang="es-419" sz="2800" dirty="0" smtClean="0"/>
              <a:t>Experto en regulación y supervisión financiera</a:t>
            </a:r>
            <a:endParaRPr lang="es-419" sz="2800" dirty="0"/>
          </a:p>
        </p:txBody>
      </p:sp>
    </p:spTree>
    <p:extLst>
      <p:ext uri="{BB962C8B-B14F-4D97-AF65-F5344CB8AC3E}">
        <p14:creationId xmlns:p14="http://schemas.microsoft.com/office/powerpoint/2010/main" val="402585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96AB5C7-7E22-42D2-AB68-85364876F40C}"/>
              </a:ext>
            </a:extLst>
          </p:cNvPr>
          <p:cNvSpPr txBox="1"/>
          <p:nvPr/>
        </p:nvSpPr>
        <p:spPr>
          <a:xfrm>
            <a:off x="0" y="0"/>
            <a:ext cx="83626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800" b="1" dirty="0" smtClean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PANDEMIA COVID-19: </a:t>
            </a:r>
            <a:r>
              <a:rPr lang="es-419" sz="2800" b="1" dirty="0" smtClean="0">
                <a:solidFill>
                  <a:srgbClr val="1F4E79"/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RETOS</a:t>
            </a:r>
            <a:r>
              <a:rPr lang="es-419" sz="2800" b="1" dirty="0" smtClean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 Y OPORTUNIDADES EN EL</a:t>
            </a:r>
          </a:p>
          <a:p>
            <a:r>
              <a:rPr lang="es-419" sz="2800" b="1" dirty="0" smtClean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SECTOR FINANCIERO</a:t>
            </a:r>
            <a:endParaRPr lang="es-419" sz="2800" b="1" dirty="0">
              <a:solidFill>
                <a:schemeClr val="accent5">
                  <a:lumMod val="50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97" name="Rectángulo 96">
            <a:extLst>
              <a:ext uri="{FF2B5EF4-FFF2-40B4-BE49-F238E27FC236}">
                <a16:creationId xmlns="" xmlns:a16="http://schemas.microsoft.com/office/drawing/2014/main" id="{6BCB52F8-F48F-4795-A67F-7B3348508ACF}"/>
              </a:ext>
            </a:extLst>
          </p:cNvPr>
          <p:cNvSpPr/>
          <p:nvPr/>
        </p:nvSpPr>
        <p:spPr>
          <a:xfrm>
            <a:off x="900936" y="1804845"/>
            <a:ext cx="4970020" cy="36632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98" name="Rectángulo 97">
            <a:extLst>
              <a:ext uri="{FF2B5EF4-FFF2-40B4-BE49-F238E27FC236}">
                <a16:creationId xmlns="" xmlns:a16="http://schemas.microsoft.com/office/drawing/2014/main" id="{2866AEB3-A8E3-4E9B-9B9E-3543F9C938A2}"/>
              </a:ext>
            </a:extLst>
          </p:cNvPr>
          <p:cNvSpPr/>
          <p:nvPr/>
        </p:nvSpPr>
        <p:spPr>
          <a:xfrm>
            <a:off x="900936" y="1657621"/>
            <a:ext cx="4970020" cy="482504"/>
          </a:xfrm>
          <a:prstGeom prst="rect">
            <a:avLst/>
          </a:prstGeom>
          <a:solidFill>
            <a:srgbClr val="1F4E7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2200"/>
          </a:p>
        </p:txBody>
      </p:sp>
      <p:sp>
        <p:nvSpPr>
          <p:cNvPr id="99" name="CuadroTexto 98">
            <a:extLst>
              <a:ext uri="{FF2B5EF4-FFF2-40B4-BE49-F238E27FC236}">
                <a16:creationId xmlns="" xmlns:a16="http://schemas.microsoft.com/office/drawing/2014/main" id="{DC6F7451-8935-44B5-AB1F-5A87D6399806}"/>
              </a:ext>
            </a:extLst>
          </p:cNvPr>
          <p:cNvSpPr txBox="1"/>
          <p:nvPr/>
        </p:nvSpPr>
        <p:spPr>
          <a:xfrm>
            <a:off x="2738172" y="1687179"/>
            <a:ext cx="83952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200" b="1" dirty="0">
                <a:solidFill>
                  <a:schemeClr val="bg1"/>
                </a:solidFill>
              </a:rPr>
              <a:t>Retos</a:t>
            </a:r>
            <a:endParaRPr lang="es-419" sz="2200" dirty="0">
              <a:solidFill>
                <a:schemeClr val="bg1"/>
              </a:solidFill>
            </a:endParaRPr>
          </a:p>
        </p:txBody>
      </p:sp>
      <p:sp>
        <p:nvSpPr>
          <p:cNvPr id="100" name="CuadroTexto 99">
            <a:extLst>
              <a:ext uri="{FF2B5EF4-FFF2-40B4-BE49-F238E27FC236}">
                <a16:creationId xmlns="" xmlns:a16="http://schemas.microsoft.com/office/drawing/2014/main" id="{E3BA9F28-7201-4AB2-B457-67D87C7966C7}"/>
              </a:ext>
            </a:extLst>
          </p:cNvPr>
          <p:cNvSpPr txBox="1"/>
          <p:nvPr/>
        </p:nvSpPr>
        <p:spPr>
          <a:xfrm>
            <a:off x="1896323" y="2234146"/>
            <a:ext cx="362454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s-ES" dirty="0">
                <a:solidFill>
                  <a:srgbClr val="1F4E79"/>
                </a:solidFill>
              </a:rPr>
              <a:t>Impacto de medidas sanitarias en </a:t>
            </a:r>
            <a:r>
              <a:rPr lang="es-ES" dirty="0" smtClean="0">
                <a:solidFill>
                  <a:srgbClr val="1F4E79"/>
                </a:solidFill>
              </a:rPr>
              <a:t>el empleo e ingresos de hogares </a:t>
            </a:r>
            <a:r>
              <a:rPr lang="es-ES" dirty="0">
                <a:solidFill>
                  <a:srgbClr val="1F4E79"/>
                </a:solidFill>
              </a:rPr>
              <a:t>y </a:t>
            </a:r>
            <a:r>
              <a:rPr lang="es-ES" dirty="0" smtClean="0">
                <a:solidFill>
                  <a:srgbClr val="1F4E79"/>
                </a:solidFill>
              </a:rPr>
              <a:t>empresas</a:t>
            </a:r>
            <a:endParaRPr lang="es-ES" dirty="0">
              <a:solidFill>
                <a:srgbClr val="1F4E79"/>
              </a:solidFill>
            </a:endParaRPr>
          </a:p>
        </p:txBody>
      </p:sp>
      <p:cxnSp>
        <p:nvCxnSpPr>
          <p:cNvPr id="101" name="Conector recto 100">
            <a:extLst>
              <a:ext uri="{FF2B5EF4-FFF2-40B4-BE49-F238E27FC236}">
                <a16:creationId xmlns="" xmlns:a16="http://schemas.microsoft.com/office/drawing/2014/main" id="{9F9396C7-2C0A-4209-B2B2-397CADEC7127}"/>
              </a:ext>
            </a:extLst>
          </p:cNvPr>
          <p:cNvCxnSpPr>
            <a:cxnSpLocks/>
          </p:cNvCxnSpPr>
          <p:nvPr/>
        </p:nvCxnSpPr>
        <p:spPr>
          <a:xfrm>
            <a:off x="893316" y="2986898"/>
            <a:ext cx="497002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CuadroTexto 101">
            <a:extLst>
              <a:ext uri="{FF2B5EF4-FFF2-40B4-BE49-F238E27FC236}">
                <a16:creationId xmlns="" xmlns:a16="http://schemas.microsoft.com/office/drawing/2014/main" id="{1B8520A7-17F8-4B50-B30B-B5F604584D89}"/>
              </a:ext>
            </a:extLst>
          </p:cNvPr>
          <p:cNvSpPr txBox="1"/>
          <p:nvPr/>
        </p:nvSpPr>
        <p:spPr>
          <a:xfrm>
            <a:off x="1888751" y="3050204"/>
            <a:ext cx="3362162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s-ES" dirty="0">
                <a:solidFill>
                  <a:srgbClr val="1F4E79"/>
                </a:solidFill>
              </a:rPr>
              <a:t>Aumento de </a:t>
            </a:r>
            <a:r>
              <a:rPr lang="es-ES" dirty="0" smtClean="0">
                <a:solidFill>
                  <a:srgbClr val="1F4E79"/>
                </a:solidFill>
              </a:rPr>
              <a:t>activos improductivos y oportunidades de crecimiento más restringidas</a:t>
            </a:r>
            <a:endParaRPr lang="es-ES" dirty="0">
              <a:solidFill>
                <a:srgbClr val="1F4E79"/>
              </a:solidFill>
            </a:endParaRPr>
          </a:p>
        </p:txBody>
      </p:sp>
      <p:cxnSp>
        <p:nvCxnSpPr>
          <p:cNvPr id="103" name="Conector recto 102">
            <a:extLst>
              <a:ext uri="{FF2B5EF4-FFF2-40B4-BE49-F238E27FC236}">
                <a16:creationId xmlns="" xmlns:a16="http://schemas.microsoft.com/office/drawing/2014/main" id="{0DA8D46E-7427-4EAF-9F06-D54CC4950C4A}"/>
              </a:ext>
            </a:extLst>
          </p:cNvPr>
          <p:cNvCxnSpPr>
            <a:cxnSpLocks/>
          </p:cNvCxnSpPr>
          <p:nvPr/>
        </p:nvCxnSpPr>
        <p:spPr>
          <a:xfrm>
            <a:off x="893316" y="3829607"/>
            <a:ext cx="497002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Conector recto 104">
            <a:extLst>
              <a:ext uri="{FF2B5EF4-FFF2-40B4-BE49-F238E27FC236}">
                <a16:creationId xmlns="" xmlns:a16="http://schemas.microsoft.com/office/drawing/2014/main" id="{9994CE03-E075-4DEE-ABDB-E21ED7A971A7}"/>
              </a:ext>
            </a:extLst>
          </p:cNvPr>
          <p:cNvCxnSpPr>
            <a:cxnSpLocks/>
          </p:cNvCxnSpPr>
          <p:nvPr/>
        </p:nvCxnSpPr>
        <p:spPr>
          <a:xfrm>
            <a:off x="893316" y="4707538"/>
            <a:ext cx="497002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Conector recto 106">
            <a:extLst>
              <a:ext uri="{FF2B5EF4-FFF2-40B4-BE49-F238E27FC236}">
                <a16:creationId xmlns="" xmlns:a16="http://schemas.microsoft.com/office/drawing/2014/main" id="{58EE77DE-D131-4DEF-B839-B06B29136D6E}"/>
              </a:ext>
            </a:extLst>
          </p:cNvPr>
          <p:cNvCxnSpPr>
            <a:cxnSpLocks/>
          </p:cNvCxnSpPr>
          <p:nvPr/>
        </p:nvCxnSpPr>
        <p:spPr>
          <a:xfrm>
            <a:off x="893316" y="5443228"/>
            <a:ext cx="497002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CuadroTexto 107">
            <a:extLst>
              <a:ext uri="{FF2B5EF4-FFF2-40B4-BE49-F238E27FC236}">
                <a16:creationId xmlns="" xmlns:a16="http://schemas.microsoft.com/office/drawing/2014/main" id="{4A5EA299-9E9D-4614-BAA5-69A53F0FDF70}"/>
              </a:ext>
            </a:extLst>
          </p:cNvPr>
          <p:cNvSpPr txBox="1"/>
          <p:nvPr/>
        </p:nvSpPr>
        <p:spPr>
          <a:xfrm>
            <a:off x="1869586" y="3903533"/>
            <a:ext cx="351776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1F4E79"/>
                </a:solidFill>
              </a:rPr>
              <a:t>Mayores expectativas en cuanto a condiciones de servicios financieros (</a:t>
            </a:r>
            <a:r>
              <a:rPr lang="es-ES" i="1" dirty="0" err="1" smtClean="0">
                <a:solidFill>
                  <a:srgbClr val="1F4E79"/>
                </a:solidFill>
              </a:rPr>
              <a:t>pricing</a:t>
            </a:r>
            <a:r>
              <a:rPr lang="es-ES" dirty="0" smtClean="0">
                <a:solidFill>
                  <a:srgbClr val="1F4E79"/>
                </a:solidFill>
              </a:rPr>
              <a:t>, flexibilidad, digitalización)</a:t>
            </a:r>
            <a:endParaRPr lang="es-ES" dirty="0">
              <a:solidFill>
                <a:srgbClr val="1F4E79"/>
              </a:solidFill>
            </a:endParaRPr>
          </a:p>
        </p:txBody>
      </p:sp>
      <p:grpSp>
        <p:nvGrpSpPr>
          <p:cNvPr id="121" name="Google Shape;10677;p67">
            <a:extLst>
              <a:ext uri="{FF2B5EF4-FFF2-40B4-BE49-F238E27FC236}">
                <a16:creationId xmlns="" xmlns:a16="http://schemas.microsoft.com/office/drawing/2014/main" id="{E54AC365-DD3B-409C-8DA7-DCBDA6853BF3}"/>
              </a:ext>
            </a:extLst>
          </p:cNvPr>
          <p:cNvGrpSpPr/>
          <p:nvPr/>
        </p:nvGrpSpPr>
        <p:grpSpPr>
          <a:xfrm>
            <a:off x="1292505" y="2436256"/>
            <a:ext cx="334666" cy="334634"/>
            <a:chOff x="7976174" y="2925108"/>
            <a:chExt cx="334666" cy="334634"/>
          </a:xfrm>
          <a:solidFill>
            <a:srgbClr val="06359D"/>
          </a:solidFill>
        </p:grpSpPr>
        <p:sp>
          <p:nvSpPr>
            <p:cNvPr id="122" name="Google Shape;10678;p67">
              <a:extLst>
                <a:ext uri="{FF2B5EF4-FFF2-40B4-BE49-F238E27FC236}">
                  <a16:creationId xmlns="" xmlns:a16="http://schemas.microsoft.com/office/drawing/2014/main" id="{268CE85E-87B7-4B80-A8DD-84BAA46EAAAA}"/>
                </a:ext>
              </a:extLst>
            </p:cNvPr>
            <p:cNvSpPr/>
            <p:nvPr/>
          </p:nvSpPr>
          <p:spPr>
            <a:xfrm>
              <a:off x="8003100" y="3064545"/>
              <a:ext cx="10630" cy="14068"/>
            </a:xfrm>
            <a:custGeom>
              <a:avLst/>
              <a:gdLst/>
              <a:ahLst/>
              <a:cxnLst/>
              <a:rect l="l" t="t" r="r" b="b"/>
              <a:pathLst>
                <a:path w="334" h="442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286"/>
                  </a:lnTo>
                  <a:cubicBezTo>
                    <a:pt x="0" y="370"/>
                    <a:pt x="72" y="441"/>
                    <a:pt x="167" y="441"/>
                  </a:cubicBezTo>
                  <a:cubicBezTo>
                    <a:pt x="250" y="441"/>
                    <a:pt x="322" y="370"/>
                    <a:pt x="322" y="286"/>
                  </a:cubicBezTo>
                  <a:lnTo>
                    <a:pt x="322" y="167"/>
                  </a:lnTo>
                  <a:cubicBezTo>
                    <a:pt x="334" y="72"/>
                    <a:pt x="250" y="1"/>
                    <a:pt x="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23" name="Google Shape;10679;p67">
              <a:extLst>
                <a:ext uri="{FF2B5EF4-FFF2-40B4-BE49-F238E27FC236}">
                  <a16:creationId xmlns="" xmlns:a16="http://schemas.microsoft.com/office/drawing/2014/main" id="{24D541F0-376A-4C53-9315-93DFBF8B528F}"/>
                </a:ext>
              </a:extLst>
            </p:cNvPr>
            <p:cNvSpPr/>
            <p:nvPr/>
          </p:nvSpPr>
          <p:spPr>
            <a:xfrm>
              <a:off x="8003100" y="3046371"/>
              <a:ext cx="10630" cy="14418"/>
            </a:xfrm>
            <a:custGeom>
              <a:avLst/>
              <a:gdLst/>
              <a:ahLst/>
              <a:cxnLst/>
              <a:rect l="l" t="t" r="r" b="b"/>
              <a:pathLst>
                <a:path w="334" h="453" extrusionOk="0">
                  <a:moveTo>
                    <a:pt x="167" y="0"/>
                  </a:moveTo>
                  <a:cubicBezTo>
                    <a:pt x="72" y="0"/>
                    <a:pt x="0" y="71"/>
                    <a:pt x="0" y="167"/>
                  </a:cubicBezTo>
                  <a:lnTo>
                    <a:pt x="0" y="286"/>
                  </a:lnTo>
                  <a:cubicBezTo>
                    <a:pt x="0" y="369"/>
                    <a:pt x="72" y="452"/>
                    <a:pt x="167" y="452"/>
                  </a:cubicBezTo>
                  <a:cubicBezTo>
                    <a:pt x="250" y="452"/>
                    <a:pt x="322" y="369"/>
                    <a:pt x="322" y="286"/>
                  </a:cubicBezTo>
                  <a:lnTo>
                    <a:pt x="322" y="167"/>
                  </a:lnTo>
                  <a:cubicBezTo>
                    <a:pt x="334" y="71"/>
                    <a:pt x="250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24" name="Google Shape;10680;p67">
              <a:extLst>
                <a:ext uri="{FF2B5EF4-FFF2-40B4-BE49-F238E27FC236}">
                  <a16:creationId xmlns="" xmlns:a16="http://schemas.microsoft.com/office/drawing/2014/main" id="{EC124A55-7B7A-449A-820B-3C09C6CE0A3C}"/>
                </a:ext>
              </a:extLst>
            </p:cNvPr>
            <p:cNvSpPr/>
            <p:nvPr/>
          </p:nvSpPr>
          <p:spPr>
            <a:xfrm>
              <a:off x="8272519" y="3105093"/>
              <a:ext cx="10630" cy="14418"/>
            </a:xfrm>
            <a:custGeom>
              <a:avLst/>
              <a:gdLst/>
              <a:ahLst/>
              <a:cxnLst/>
              <a:rect l="l" t="t" r="r" b="b"/>
              <a:pathLst>
                <a:path w="334" h="453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286"/>
                  </a:lnTo>
                  <a:cubicBezTo>
                    <a:pt x="1" y="370"/>
                    <a:pt x="84" y="453"/>
                    <a:pt x="167" y="453"/>
                  </a:cubicBezTo>
                  <a:cubicBezTo>
                    <a:pt x="263" y="453"/>
                    <a:pt x="334" y="370"/>
                    <a:pt x="334" y="286"/>
                  </a:cubicBezTo>
                  <a:lnTo>
                    <a:pt x="334" y="167"/>
                  </a:lnTo>
                  <a:cubicBezTo>
                    <a:pt x="334" y="72"/>
                    <a:pt x="263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25" name="Google Shape;10681;p67">
              <a:extLst>
                <a:ext uri="{FF2B5EF4-FFF2-40B4-BE49-F238E27FC236}">
                  <a16:creationId xmlns="" xmlns:a16="http://schemas.microsoft.com/office/drawing/2014/main" id="{48A13E07-0C4F-4F35-A238-A329A178A305}"/>
                </a:ext>
              </a:extLst>
            </p:cNvPr>
            <p:cNvSpPr/>
            <p:nvPr/>
          </p:nvSpPr>
          <p:spPr>
            <a:xfrm>
              <a:off x="8272519" y="3123266"/>
              <a:ext cx="10630" cy="14068"/>
            </a:xfrm>
            <a:custGeom>
              <a:avLst/>
              <a:gdLst/>
              <a:ahLst/>
              <a:cxnLst/>
              <a:rect l="l" t="t" r="r" b="b"/>
              <a:pathLst>
                <a:path w="334" h="442" extrusionOk="0">
                  <a:moveTo>
                    <a:pt x="167" y="1"/>
                  </a:moveTo>
                  <a:cubicBezTo>
                    <a:pt x="84" y="1"/>
                    <a:pt x="1" y="72"/>
                    <a:pt x="1" y="168"/>
                  </a:cubicBezTo>
                  <a:lnTo>
                    <a:pt x="1" y="287"/>
                  </a:lnTo>
                  <a:cubicBezTo>
                    <a:pt x="1" y="370"/>
                    <a:pt x="84" y="442"/>
                    <a:pt x="167" y="442"/>
                  </a:cubicBezTo>
                  <a:cubicBezTo>
                    <a:pt x="263" y="442"/>
                    <a:pt x="334" y="370"/>
                    <a:pt x="334" y="287"/>
                  </a:cubicBezTo>
                  <a:lnTo>
                    <a:pt x="334" y="168"/>
                  </a:lnTo>
                  <a:cubicBezTo>
                    <a:pt x="334" y="72"/>
                    <a:pt x="263" y="1"/>
                    <a:pt x="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26" name="Google Shape;10682;p67">
              <a:extLst>
                <a:ext uri="{FF2B5EF4-FFF2-40B4-BE49-F238E27FC236}">
                  <a16:creationId xmlns="" xmlns:a16="http://schemas.microsoft.com/office/drawing/2014/main" id="{99408002-F035-4960-87FF-40FBFD6312E9}"/>
                </a:ext>
              </a:extLst>
            </p:cNvPr>
            <p:cNvSpPr/>
            <p:nvPr/>
          </p:nvSpPr>
          <p:spPr>
            <a:xfrm>
              <a:off x="7976174" y="2925108"/>
              <a:ext cx="334666" cy="334634"/>
            </a:xfrm>
            <a:custGeom>
              <a:avLst/>
              <a:gdLst/>
              <a:ahLst/>
              <a:cxnLst/>
              <a:rect l="l" t="t" r="r" b="b"/>
              <a:pathLst>
                <a:path w="10515" h="10514" extrusionOk="0">
                  <a:moveTo>
                    <a:pt x="5109" y="655"/>
                  </a:moveTo>
                  <a:lnTo>
                    <a:pt x="5109" y="2762"/>
                  </a:lnTo>
                  <a:lnTo>
                    <a:pt x="4704" y="2762"/>
                  </a:lnTo>
                  <a:lnTo>
                    <a:pt x="4704" y="655"/>
                  </a:lnTo>
                  <a:close/>
                  <a:moveTo>
                    <a:pt x="7549" y="655"/>
                  </a:moveTo>
                  <a:lnTo>
                    <a:pt x="7549" y="738"/>
                  </a:lnTo>
                  <a:lnTo>
                    <a:pt x="7549" y="750"/>
                  </a:lnTo>
                  <a:lnTo>
                    <a:pt x="7549" y="1584"/>
                  </a:lnTo>
                  <a:lnTo>
                    <a:pt x="7549" y="1774"/>
                  </a:lnTo>
                  <a:cubicBezTo>
                    <a:pt x="7442" y="1667"/>
                    <a:pt x="7311" y="1572"/>
                    <a:pt x="7157" y="1536"/>
                  </a:cubicBezTo>
                  <a:cubicBezTo>
                    <a:pt x="7122" y="1527"/>
                    <a:pt x="7085" y="1523"/>
                    <a:pt x="7048" y="1523"/>
                  </a:cubicBezTo>
                  <a:cubicBezTo>
                    <a:pt x="6935" y="1523"/>
                    <a:pt x="6818" y="1565"/>
                    <a:pt x="6728" y="1655"/>
                  </a:cubicBezTo>
                  <a:cubicBezTo>
                    <a:pt x="6716" y="1667"/>
                    <a:pt x="6371" y="1965"/>
                    <a:pt x="6811" y="2584"/>
                  </a:cubicBezTo>
                  <a:cubicBezTo>
                    <a:pt x="6859" y="2643"/>
                    <a:pt x="6907" y="2691"/>
                    <a:pt x="6918" y="2762"/>
                  </a:cubicBezTo>
                  <a:lnTo>
                    <a:pt x="5430" y="2762"/>
                  </a:lnTo>
                  <a:lnTo>
                    <a:pt x="5430" y="655"/>
                  </a:lnTo>
                  <a:close/>
                  <a:moveTo>
                    <a:pt x="2359" y="523"/>
                  </a:moveTo>
                  <a:cubicBezTo>
                    <a:pt x="2823" y="523"/>
                    <a:pt x="3485" y="630"/>
                    <a:pt x="3620" y="833"/>
                  </a:cubicBezTo>
                  <a:cubicBezTo>
                    <a:pt x="3644" y="881"/>
                    <a:pt x="3704" y="917"/>
                    <a:pt x="3763" y="917"/>
                  </a:cubicBezTo>
                  <a:lnTo>
                    <a:pt x="4359" y="917"/>
                  </a:lnTo>
                  <a:lnTo>
                    <a:pt x="4359" y="2500"/>
                  </a:lnTo>
                  <a:lnTo>
                    <a:pt x="3954" y="2500"/>
                  </a:lnTo>
                  <a:cubicBezTo>
                    <a:pt x="3894" y="2500"/>
                    <a:pt x="3847" y="2536"/>
                    <a:pt x="3823" y="2560"/>
                  </a:cubicBezTo>
                  <a:cubicBezTo>
                    <a:pt x="3466" y="3024"/>
                    <a:pt x="3275" y="3072"/>
                    <a:pt x="3037" y="3119"/>
                  </a:cubicBezTo>
                  <a:cubicBezTo>
                    <a:pt x="2858" y="3143"/>
                    <a:pt x="2644" y="3191"/>
                    <a:pt x="2358" y="3381"/>
                  </a:cubicBezTo>
                  <a:cubicBezTo>
                    <a:pt x="2174" y="3515"/>
                    <a:pt x="2037" y="3549"/>
                    <a:pt x="1955" y="3549"/>
                  </a:cubicBezTo>
                  <a:cubicBezTo>
                    <a:pt x="1921" y="3549"/>
                    <a:pt x="1896" y="3543"/>
                    <a:pt x="1882" y="3536"/>
                  </a:cubicBezTo>
                  <a:cubicBezTo>
                    <a:pt x="1846" y="3477"/>
                    <a:pt x="1846" y="3417"/>
                    <a:pt x="1846" y="3381"/>
                  </a:cubicBezTo>
                  <a:cubicBezTo>
                    <a:pt x="1882" y="3203"/>
                    <a:pt x="2168" y="3000"/>
                    <a:pt x="2346" y="2905"/>
                  </a:cubicBezTo>
                  <a:cubicBezTo>
                    <a:pt x="2442" y="2858"/>
                    <a:pt x="2466" y="2762"/>
                    <a:pt x="2430" y="2679"/>
                  </a:cubicBezTo>
                  <a:cubicBezTo>
                    <a:pt x="2394" y="2619"/>
                    <a:pt x="2335" y="2596"/>
                    <a:pt x="2263" y="2596"/>
                  </a:cubicBezTo>
                  <a:lnTo>
                    <a:pt x="715" y="2596"/>
                  </a:lnTo>
                  <a:cubicBezTo>
                    <a:pt x="644" y="2596"/>
                    <a:pt x="584" y="2536"/>
                    <a:pt x="584" y="2465"/>
                  </a:cubicBezTo>
                  <a:lnTo>
                    <a:pt x="584" y="2441"/>
                  </a:lnTo>
                  <a:cubicBezTo>
                    <a:pt x="584" y="2369"/>
                    <a:pt x="644" y="2310"/>
                    <a:pt x="715" y="2310"/>
                  </a:cubicBezTo>
                  <a:lnTo>
                    <a:pt x="2132" y="2310"/>
                  </a:lnTo>
                  <a:cubicBezTo>
                    <a:pt x="2215" y="2310"/>
                    <a:pt x="2287" y="2238"/>
                    <a:pt x="2287" y="2143"/>
                  </a:cubicBezTo>
                  <a:cubicBezTo>
                    <a:pt x="2287" y="2060"/>
                    <a:pt x="2215" y="1988"/>
                    <a:pt x="2132" y="1988"/>
                  </a:cubicBezTo>
                  <a:lnTo>
                    <a:pt x="715" y="1988"/>
                  </a:lnTo>
                  <a:lnTo>
                    <a:pt x="441" y="2012"/>
                  </a:lnTo>
                  <a:cubicBezTo>
                    <a:pt x="370" y="2012"/>
                    <a:pt x="310" y="1953"/>
                    <a:pt x="310" y="1881"/>
                  </a:cubicBezTo>
                  <a:lnTo>
                    <a:pt x="310" y="1869"/>
                  </a:lnTo>
                  <a:cubicBezTo>
                    <a:pt x="310" y="1786"/>
                    <a:pt x="370" y="1726"/>
                    <a:pt x="441" y="1726"/>
                  </a:cubicBezTo>
                  <a:lnTo>
                    <a:pt x="2156" y="1726"/>
                  </a:lnTo>
                  <a:cubicBezTo>
                    <a:pt x="2251" y="1726"/>
                    <a:pt x="2323" y="1655"/>
                    <a:pt x="2323" y="1572"/>
                  </a:cubicBezTo>
                  <a:cubicBezTo>
                    <a:pt x="2323" y="1476"/>
                    <a:pt x="2251" y="1405"/>
                    <a:pt x="2156" y="1405"/>
                  </a:cubicBezTo>
                  <a:lnTo>
                    <a:pt x="691" y="1405"/>
                  </a:lnTo>
                  <a:cubicBezTo>
                    <a:pt x="632" y="1393"/>
                    <a:pt x="596" y="1345"/>
                    <a:pt x="596" y="1286"/>
                  </a:cubicBezTo>
                  <a:lnTo>
                    <a:pt x="596" y="1274"/>
                  </a:lnTo>
                  <a:cubicBezTo>
                    <a:pt x="596" y="1191"/>
                    <a:pt x="656" y="1131"/>
                    <a:pt x="727" y="1131"/>
                  </a:cubicBezTo>
                  <a:lnTo>
                    <a:pt x="2156" y="1131"/>
                  </a:lnTo>
                  <a:cubicBezTo>
                    <a:pt x="2239" y="1131"/>
                    <a:pt x="2323" y="1060"/>
                    <a:pt x="2323" y="976"/>
                  </a:cubicBezTo>
                  <a:cubicBezTo>
                    <a:pt x="2323" y="881"/>
                    <a:pt x="2239" y="810"/>
                    <a:pt x="2156" y="810"/>
                  </a:cubicBezTo>
                  <a:lnTo>
                    <a:pt x="1442" y="810"/>
                  </a:lnTo>
                  <a:cubicBezTo>
                    <a:pt x="1370" y="810"/>
                    <a:pt x="1311" y="750"/>
                    <a:pt x="1311" y="679"/>
                  </a:cubicBezTo>
                  <a:lnTo>
                    <a:pt x="1311" y="655"/>
                  </a:lnTo>
                  <a:cubicBezTo>
                    <a:pt x="1311" y="583"/>
                    <a:pt x="1370" y="524"/>
                    <a:pt x="1442" y="524"/>
                  </a:cubicBezTo>
                  <a:lnTo>
                    <a:pt x="2287" y="524"/>
                  </a:lnTo>
                  <a:cubicBezTo>
                    <a:pt x="2310" y="523"/>
                    <a:pt x="2334" y="523"/>
                    <a:pt x="2359" y="523"/>
                  </a:cubicBezTo>
                  <a:close/>
                  <a:moveTo>
                    <a:pt x="8633" y="310"/>
                  </a:moveTo>
                  <a:cubicBezTo>
                    <a:pt x="8704" y="310"/>
                    <a:pt x="8764" y="369"/>
                    <a:pt x="8764" y="452"/>
                  </a:cubicBezTo>
                  <a:lnTo>
                    <a:pt x="8764" y="691"/>
                  </a:lnTo>
                  <a:lnTo>
                    <a:pt x="8764" y="726"/>
                  </a:lnTo>
                  <a:lnTo>
                    <a:pt x="8764" y="1107"/>
                  </a:lnTo>
                  <a:lnTo>
                    <a:pt x="8764" y="1131"/>
                  </a:lnTo>
                  <a:lnTo>
                    <a:pt x="8764" y="2155"/>
                  </a:lnTo>
                  <a:cubicBezTo>
                    <a:pt x="8764" y="2250"/>
                    <a:pt x="8835" y="2322"/>
                    <a:pt x="8931" y="2322"/>
                  </a:cubicBezTo>
                  <a:cubicBezTo>
                    <a:pt x="9014" y="2322"/>
                    <a:pt x="9085" y="2250"/>
                    <a:pt x="9085" y="2155"/>
                  </a:cubicBezTo>
                  <a:lnTo>
                    <a:pt x="9085" y="1012"/>
                  </a:lnTo>
                  <a:lnTo>
                    <a:pt x="9085" y="988"/>
                  </a:lnTo>
                  <a:lnTo>
                    <a:pt x="9085" y="953"/>
                  </a:lnTo>
                  <a:lnTo>
                    <a:pt x="9085" y="702"/>
                  </a:lnTo>
                  <a:cubicBezTo>
                    <a:pt x="9109" y="643"/>
                    <a:pt x="9145" y="595"/>
                    <a:pt x="9204" y="595"/>
                  </a:cubicBezTo>
                  <a:lnTo>
                    <a:pt x="9228" y="595"/>
                  </a:lnTo>
                  <a:cubicBezTo>
                    <a:pt x="9300" y="595"/>
                    <a:pt x="9359" y="655"/>
                    <a:pt x="9359" y="726"/>
                  </a:cubicBezTo>
                  <a:lnTo>
                    <a:pt x="9359" y="1322"/>
                  </a:lnTo>
                  <a:lnTo>
                    <a:pt x="9359" y="1441"/>
                  </a:lnTo>
                  <a:lnTo>
                    <a:pt x="9359" y="2155"/>
                  </a:lnTo>
                  <a:cubicBezTo>
                    <a:pt x="9359" y="2250"/>
                    <a:pt x="9431" y="2322"/>
                    <a:pt x="9526" y="2322"/>
                  </a:cubicBezTo>
                  <a:cubicBezTo>
                    <a:pt x="9609" y="2322"/>
                    <a:pt x="9681" y="2250"/>
                    <a:pt x="9681" y="2155"/>
                  </a:cubicBezTo>
                  <a:lnTo>
                    <a:pt x="9681" y="1441"/>
                  </a:lnTo>
                  <a:cubicBezTo>
                    <a:pt x="9681" y="1369"/>
                    <a:pt x="9740" y="1310"/>
                    <a:pt x="9824" y="1310"/>
                  </a:cubicBezTo>
                  <a:lnTo>
                    <a:pt x="9835" y="1310"/>
                  </a:lnTo>
                  <a:cubicBezTo>
                    <a:pt x="9907" y="1310"/>
                    <a:pt x="9966" y="1369"/>
                    <a:pt x="9966" y="1441"/>
                  </a:cubicBezTo>
                  <a:lnTo>
                    <a:pt x="9966" y="2298"/>
                  </a:lnTo>
                  <a:cubicBezTo>
                    <a:pt x="9978" y="2750"/>
                    <a:pt x="9883" y="3489"/>
                    <a:pt x="9657" y="3620"/>
                  </a:cubicBezTo>
                  <a:cubicBezTo>
                    <a:pt x="9609" y="3643"/>
                    <a:pt x="9585" y="3703"/>
                    <a:pt x="9585" y="3762"/>
                  </a:cubicBezTo>
                  <a:lnTo>
                    <a:pt x="9585" y="4358"/>
                  </a:lnTo>
                  <a:lnTo>
                    <a:pt x="7990" y="4358"/>
                  </a:lnTo>
                  <a:lnTo>
                    <a:pt x="7990" y="3965"/>
                  </a:lnTo>
                  <a:cubicBezTo>
                    <a:pt x="7990" y="3905"/>
                    <a:pt x="7954" y="3858"/>
                    <a:pt x="7930" y="3822"/>
                  </a:cubicBezTo>
                  <a:cubicBezTo>
                    <a:pt x="7466" y="3465"/>
                    <a:pt x="7419" y="3274"/>
                    <a:pt x="7383" y="3036"/>
                  </a:cubicBezTo>
                  <a:cubicBezTo>
                    <a:pt x="7347" y="2858"/>
                    <a:pt x="7299" y="2655"/>
                    <a:pt x="7109" y="2369"/>
                  </a:cubicBezTo>
                  <a:cubicBezTo>
                    <a:pt x="6918" y="2096"/>
                    <a:pt x="6930" y="1941"/>
                    <a:pt x="6966" y="1893"/>
                  </a:cubicBezTo>
                  <a:cubicBezTo>
                    <a:pt x="7026" y="1845"/>
                    <a:pt x="7085" y="1845"/>
                    <a:pt x="7109" y="1845"/>
                  </a:cubicBezTo>
                  <a:cubicBezTo>
                    <a:pt x="7288" y="1893"/>
                    <a:pt x="7502" y="2179"/>
                    <a:pt x="7585" y="2357"/>
                  </a:cubicBezTo>
                  <a:cubicBezTo>
                    <a:pt x="7603" y="2418"/>
                    <a:pt x="7658" y="2460"/>
                    <a:pt x="7718" y="2460"/>
                  </a:cubicBezTo>
                  <a:cubicBezTo>
                    <a:pt x="7741" y="2460"/>
                    <a:pt x="7765" y="2454"/>
                    <a:pt x="7788" y="2441"/>
                  </a:cubicBezTo>
                  <a:cubicBezTo>
                    <a:pt x="7847" y="2417"/>
                    <a:pt x="7871" y="2357"/>
                    <a:pt x="7871" y="2286"/>
                  </a:cubicBezTo>
                  <a:lnTo>
                    <a:pt x="7871" y="2262"/>
                  </a:lnTo>
                  <a:lnTo>
                    <a:pt x="7871" y="1584"/>
                  </a:lnTo>
                  <a:lnTo>
                    <a:pt x="7871" y="750"/>
                  </a:lnTo>
                  <a:lnTo>
                    <a:pt x="7871" y="726"/>
                  </a:lnTo>
                  <a:cubicBezTo>
                    <a:pt x="7871" y="655"/>
                    <a:pt x="7930" y="595"/>
                    <a:pt x="8002" y="595"/>
                  </a:cubicBezTo>
                  <a:lnTo>
                    <a:pt x="8014" y="595"/>
                  </a:lnTo>
                  <a:cubicBezTo>
                    <a:pt x="8097" y="595"/>
                    <a:pt x="8157" y="655"/>
                    <a:pt x="8157" y="726"/>
                  </a:cubicBezTo>
                  <a:lnTo>
                    <a:pt x="8157" y="2143"/>
                  </a:lnTo>
                  <a:cubicBezTo>
                    <a:pt x="8157" y="2238"/>
                    <a:pt x="8228" y="2310"/>
                    <a:pt x="8311" y="2310"/>
                  </a:cubicBezTo>
                  <a:cubicBezTo>
                    <a:pt x="8407" y="2310"/>
                    <a:pt x="8478" y="2238"/>
                    <a:pt x="8478" y="2143"/>
                  </a:cubicBezTo>
                  <a:lnTo>
                    <a:pt x="8478" y="726"/>
                  </a:lnTo>
                  <a:lnTo>
                    <a:pt x="8478" y="452"/>
                  </a:lnTo>
                  <a:cubicBezTo>
                    <a:pt x="8478" y="369"/>
                    <a:pt x="8538" y="310"/>
                    <a:pt x="8609" y="310"/>
                  </a:cubicBezTo>
                  <a:close/>
                  <a:moveTo>
                    <a:pt x="1763" y="2941"/>
                  </a:moveTo>
                  <a:cubicBezTo>
                    <a:pt x="1668" y="3036"/>
                    <a:pt x="1561" y="3179"/>
                    <a:pt x="1537" y="3322"/>
                  </a:cubicBezTo>
                  <a:cubicBezTo>
                    <a:pt x="1501" y="3477"/>
                    <a:pt x="1537" y="3631"/>
                    <a:pt x="1656" y="3750"/>
                  </a:cubicBezTo>
                  <a:cubicBezTo>
                    <a:pt x="1668" y="3774"/>
                    <a:pt x="1763" y="3881"/>
                    <a:pt x="1989" y="3881"/>
                  </a:cubicBezTo>
                  <a:cubicBezTo>
                    <a:pt x="2144" y="3881"/>
                    <a:pt x="2335" y="3834"/>
                    <a:pt x="2573" y="3667"/>
                  </a:cubicBezTo>
                  <a:cubicBezTo>
                    <a:pt x="2632" y="3620"/>
                    <a:pt x="2692" y="3572"/>
                    <a:pt x="2751" y="3560"/>
                  </a:cubicBezTo>
                  <a:lnTo>
                    <a:pt x="2751" y="5048"/>
                  </a:lnTo>
                  <a:lnTo>
                    <a:pt x="656" y="5048"/>
                  </a:lnTo>
                  <a:lnTo>
                    <a:pt x="656" y="2941"/>
                  </a:lnTo>
                  <a:close/>
                  <a:moveTo>
                    <a:pt x="9824" y="4703"/>
                  </a:moveTo>
                  <a:lnTo>
                    <a:pt x="9824" y="5108"/>
                  </a:lnTo>
                  <a:lnTo>
                    <a:pt x="7728" y="5108"/>
                  </a:lnTo>
                  <a:lnTo>
                    <a:pt x="7728" y="4703"/>
                  </a:lnTo>
                  <a:close/>
                  <a:moveTo>
                    <a:pt x="2751" y="5370"/>
                  </a:moveTo>
                  <a:lnTo>
                    <a:pt x="2751" y="5775"/>
                  </a:lnTo>
                  <a:lnTo>
                    <a:pt x="656" y="5775"/>
                  </a:lnTo>
                  <a:lnTo>
                    <a:pt x="656" y="5370"/>
                  </a:lnTo>
                  <a:close/>
                  <a:moveTo>
                    <a:pt x="4359" y="2858"/>
                  </a:moveTo>
                  <a:lnTo>
                    <a:pt x="4359" y="2917"/>
                  </a:lnTo>
                  <a:cubicBezTo>
                    <a:pt x="4359" y="3012"/>
                    <a:pt x="4430" y="3084"/>
                    <a:pt x="4525" y="3084"/>
                  </a:cubicBezTo>
                  <a:lnTo>
                    <a:pt x="7014" y="3084"/>
                  </a:lnTo>
                  <a:lnTo>
                    <a:pt x="7014" y="3096"/>
                  </a:lnTo>
                  <a:cubicBezTo>
                    <a:pt x="7049" y="3369"/>
                    <a:pt x="7109" y="3655"/>
                    <a:pt x="7621" y="4048"/>
                  </a:cubicBezTo>
                  <a:lnTo>
                    <a:pt x="7621" y="4370"/>
                  </a:lnTo>
                  <a:lnTo>
                    <a:pt x="7561" y="4370"/>
                  </a:lnTo>
                  <a:cubicBezTo>
                    <a:pt x="7466" y="4370"/>
                    <a:pt x="7395" y="4441"/>
                    <a:pt x="7395" y="4524"/>
                  </a:cubicBezTo>
                  <a:lnTo>
                    <a:pt x="7395" y="7013"/>
                  </a:lnTo>
                  <a:lnTo>
                    <a:pt x="7383" y="7013"/>
                  </a:lnTo>
                  <a:cubicBezTo>
                    <a:pt x="7109" y="7060"/>
                    <a:pt x="6823" y="7120"/>
                    <a:pt x="6430" y="7620"/>
                  </a:cubicBezTo>
                  <a:lnTo>
                    <a:pt x="6121" y="7620"/>
                  </a:lnTo>
                  <a:lnTo>
                    <a:pt x="6121" y="7560"/>
                  </a:lnTo>
                  <a:cubicBezTo>
                    <a:pt x="6121" y="7477"/>
                    <a:pt x="6037" y="7406"/>
                    <a:pt x="5954" y="7406"/>
                  </a:cubicBezTo>
                  <a:lnTo>
                    <a:pt x="3466" y="7406"/>
                  </a:lnTo>
                  <a:lnTo>
                    <a:pt x="3466" y="7382"/>
                  </a:lnTo>
                  <a:cubicBezTo>
                    <a:pt x="3418" y="7120"/>
                    <a:pt x="3358" y="6834"/>
                    <a:pt x="2858" y="6429"/>
                  </a:cubicBezTo>
                  <a:lnTo>
                    <a:pt x="2858" y="6120"/>
                  </a:lnTo>
                  <a:lnTo>
                    <a:pt x="2918" y="6120"/>
                  </a:lnTo>
                  <a:cubicBezTo>
                    <a:pt x="3001" y="6120"/>
                    <a:pt x="3085" y="6048"/>
                    <a:pt x="3085" y="5953"/>
                  </a:cubicBezTo>
                  <a:lnTo>
                    <a:pt x="3085" y="3477"/>
                  </a:lnTo>
                  <a:lnTo>
                    <a:pt x="3097" y="3477"/>
                  </a:lnTo>
                  <a:cubicBezTo>
                    <a:pt x="3358" y="3429"/>
                    <a:pt x="3644" y="3369"/>
                    <a:pt x="4049" y="2858"/>
                  </a:cubicBezTo>
                  <a:close/>
                  <a:moveTo>
                    <a:pt x="5787" y="7727"/>
                  </a:moveTo>
                  <a:lnTo>
                    <a:pt x="5787" y="9823"/>
                  </a:lnTo>
                  <a:lnTo>
                    <a:pt x="5383" y="9823"/>
                  </a:lnTo>
                  <a:lnTo>
                    <a:pt x="5383" y="7727"/>
                  </a:lnTo>
                  <a:close/>
                  <a:moveTo>
                    <a:pt x="8490" y="6933"/>
                  </a:moveTo>
                  <a:cubicBezTo>
                    <a:pt x="8530" y="6933"/>
                    <a:pt x="8558" y="6942"/>
                    <a:pt x="8573" y="6953"/>
                  </a:cubicBezTo>
                  <a:cubicBezTo>
                    <a:pt x="8621" y="7013"/>
                    <a:pt x="8621" y="7072"/>
                    <a:pt x="8621" y="7108"/>
                  </a:cubicBezTo>
                  <a:cubicBezTo>
                    <a:pt x="8573" y="7287"/>
                    <a:pt x="8288" y="7489"/>
                    <a:pt x="8109" y="7584"/>
                  </a:cubicBezTo>
                  <a:cubicBezTo>
                    <a:pt x="8026" y="7620"/>
                    <a:pt x="7990" y="7727"/>
                    <a:pt x="8038" y="7799"/>
                  </a:cubicBezTo>
                  <a:cubicBezTo>
                    <a:pt x="8061" y="7858"/>
                    <a:pt x="8121" y="7894"/>
                    <a:pt x="8204" y="7894"/>
                  </a:cubicBezTo>
                  <a:lnTo>
                    <a:pt x="9740" y="7894"/>
                  </a:lnTo>
                  <a:cubicBezTo>
                    <a:pt x="9824" y="7894"/>
                    <a:pt x="9883" y="7953"/>
                    <a:pt x="9883" y="8025"/>
                  </a:cubicBezTo>
                  <a:lnTo>
                    <a:pt x="9883" y="8037"/>
                  </a:lnTo>
                  <a:cubicBezTo>
                    <a:pt x="9883" y="8120"/>
                    <a:pt x="9824" y="8180"/>
                    <a:pt x="9740" y="8180"/>
                  </a:cubicBezTo>
                  <a:lnTo>
                    <a:pt x="8335" y="8180"/>
                  </a:lnTo>
                  <a:cubicBezTo>
                    <a:pt x="8240" y="8180"/>
                    <a:pt x="8169" y="8251"/>
                    <a:pt x="8169" y="8334"/>
                  </a:cubicBezTo>
                  <a:cubicBezTo>
                    <a:pt x="8169" y="8430"/>
                    <a:pt x="8240" y="8501"/>
                    <a:pt x="8335" y="8501"/>
                  </a:cubicBezTo>
                  <a:lnTo>
                    <a:pt x="10026" y="8501"/>
                  </a:lnTo>
                  <a:cubicBezTo>
                    <a:pt x="10034" y="8500"/>
                    <a:pt x="10043" y="8499"/>
                    <a:pt x="10051" y="8499"/>
                  </a:cubicBezTo>
                  <a:cubicBezTo>
                    <a:pt x="10121" y="8499"/>
                    <a:pt x="10169" y="8545"/>
                    <a:pt x="10169" y="8620"/>
                  </a:cubicBezTo>
                  <a:cubicBezTo>
                    <a:pt x="10169" y="8692"/>
                    <a:pt x="10097" y="8751"/>
                    <a:pt x="10026" y="8751"/>
                  </a:cubicBezTo>
                  <a:lnTo>
                    <a:pt x="8311" y="8751"/>
                  </a:lnTo>
                  <a:cubicBezTo>
                    <a:pt x="8228" y="8751"/>
                    <a:pt x="8157" y="8834"/>
                    <a:pt x="8157" y="8918"/>
                  </a:cubicBezTo>
                  <a:cubicBezTo>
                    <a:pt x="8157" y="9013"/>
                    <a:pt x="8228" y="9084"/>
                    <a:pt x="8311" y="9084"/>
                  </a:cubicBezTo>
                  <a:lnTo>
                    <a:pt x="9776" y="9084"/>
                  </a:lnTo>
                  <a:cubicBezTo>
                    <a:pt x="9835" y="9096"/>
                    <a:pt x="9883" y="9144"/>
                    <a:pt x="9883" y="9204"/>
                  </a:cubicBezTo>
                  <a:lnTo>
                    <a:pt x="9883" y="9215"/>
                  </a:lnTo>
                  <a:cubicBezTo>
                    <a:pt x="9883" y="9287"/>
                    <a:pt x="9824" y="9346"/>
                    <a:pt x="9752" y="9346"/>
                  </a:cubicBezTo>
                  <a:lnTo>
                    <a:pt x="8323" y="9346"/>
                  </a:lnTo>
                  <a:cubicBezTo>
                    <a:pt x="8228" y="9346"/>
                    <a:pt x="8157" y="9430"/>
                    <a:pt x="8157" y="9513"/>
                  </a:cubicBezTo>
                  <a:cubicBezTo>
                    <a:pt x="8157" y="9608"/>
                    <a:pt x="8228" y="9680"/>
                    <a:pt x="8323" y="9680"/>
                  </a:cubicBezTo>
                  <a:lnTo>
                    <a:pt x="9038" y="9680"/>
                  </a:lnTo>
                  <a:cubicBezTo>
                    <a:pt x="9109" y="9680"/>
                    <a:pt x="9169" y="9739"/>
                    <a:pt x="9169" y="9811"/>
                  </a:cubicBezTo>
                  <a:lnTo>
                    <a:pt x="9169" y="9823"/>
                  </a:lnTo>
                  <a:cubicBezTo>
                    <a:pt x="9169" y="9906"/>
                    <a:pt x="9109" y="9966"/>
                    <a:pt x="9038" y="9966"/>
                  </a:cubicBezTo>
                  <a:lnTo>
                    <a:pt x="8181" y="9966"/>
                  </a:lnTo>
                  <a:cubicBezTo>
                    <a:pt x="8151" y="9967"/>
                    <a:pt x="8120" y="9967"/>
                    <a:pt x="8088" y="9967"/>
                  </a:cubicBezTo>
                  <a:cubicBezTo>
                    <a:pt x="7740" y="9967"/>
                    <a:pt x="7288" y="9907"/>
                    <a:pt x="7026" y="9787"/>
                  </a:cubicBezTo>
                  <a:lnTo>
                    <a:pt x="7014" y="9763"/>
                  </a:lnTo>
                  <a:cubicBezTo>
                    <a:pt x="6978" y="9727"/>
                    <a:pt x="6930" y="9704"/>
                    <a:pt x="6895" y="9704"/>
                  </a:cubicBezTo>
                  <a:cubicBezTo>
                    <a:pt x="6871" y="9692"/>
                    <a:pt x="6859" y="9680"/>
                    <a:pt x="6847" y="9644"/>
                  </a:cubicBezTo>
                  <a:cubicBezTo>
                    <a:pt x="6811" y="9608"/>
                    <a:pt x="6752" y="9573"/>
                    <a:pt x="6692" y="9573"/>
                  </a:cubicBezTo>
                  <a:lnTo>
                    <a:pt x="6097" y="9573"/>
                  </a:lnTo>
                  <a:lnTo>
                    <a:pt x="6097" y="7977"/>
                  </a:lnTo>
                  <a:lnTo>
                    <a:pt x="6502" y="7977"/>
                  </a:lnTo>
                  <a:cubicBezTo>
                    <a:pt x="6561" y="7977"/>
                    <a:pt x="6609" y="7953"/>
                    <a:pt x="6633" y="7918"/>
                  </a:cubicBezTo>
                  <a:cubicBezTo>
                    <a:pt x="6990" y="7453"/>
                    <a:pt x="7192" y="7418"/>
                    <a:pt x="7430" y="7370"/>
                  </a:cubicBezTo>
                  <a:cubicBezTo>
                    <a:pt x="7609" y="7334"/>
                    <a:pt x="7811" y="7299"/>
                    <a:pt x="8097" y="7108"/>
                  </a:cubicBezTo>
                  <a:cubicBezTo>
                    <a:pt x="8274" y="6972"/>
                    <a:pt x="8407" y="6933"/>
                    <a:pt x="8490" y="6933"/>
                  </a:cubicBezTo>
                  <a:close/>
                  <a:moveTo>
                    <a:pt x="2501" y="6132"/>
                  </a:moveTo>
                  <a:lnTo>
                    <a:pt x="2501" y="6537"/>
                  </a:lnTo>
                  <a:cubicBezTo>
                    <a:pt x="2501" y="6596"/>
                    <a:pt x="2525" y="6644"/>
                    <a:pt x="2561" y="6668"/>
                  </a:cubicBezTo>
                  <a:cubicBezTo>
                    <a:pt x="3025" y="7025"/>
                    <a:pt x="3061" y="7227"/>
                    <a:pt x="3108" y="7465"/>
                  </a:cubicBezTo>
                  <a:cubicBezTo>
                    <a:pt x="3120" y="7501"/>
                    <a:pt x="3120" y="7560"/>
                    <a:pt x="3144" y="7608"/>
                  </a:cubicBezTo>
                  <a:cubicBezTo>
                    <a:pt x="3168" y="7763"/>
                    <a:pt x="3228" y="7918"/>
                    <a:pt x="3382" y="8120"/>
                  </a:cubicBezTo>
                  <a:cubicBezTo>
                    <a:pt x="3597" y="8382"/>
                    <a:pt x="3585" y="8537"/>
                    <a:pt x="3561" y="8596"/>
                  </a:cubicBezTo>
                  <a:cubicBezTo>
                    <a:pt x="3501" y="8632"/>
                    <a:pt x="3442" y="8632"/>
                    <a:pt x="3406" y="8632"/>
                  </a:cubicBezTo>
                  <a:cubicBezTo>
                    <a:pt x="3228" y="8596"/>
                    <a:pt x="3025" y="8311"/>
                    <a:pt x="2930" y="8132"/>
                  </a:cubicBezTo>
                  <a:cubicBezTo>
                    <a:pt x="2896" y="8064"/>
                    <a:pt x="2838" y="8033"/>
                    <a:pt x="2778" y="8033"/>
                  </a:cubicBezTo>
                  <a:cubicBezTo>
                    <a:pt x="2753" y="8033"/>
                    <a:pt x="2728" y="8038"/>
                    <a:pt x="2704" y="8049"/>
                  </a:cubicBezTo>
                  <a:cubicBezTo>
                    <a:pt x="2644" y="8084"/>
                    <a:pt x="2620" y="8144"/>
                    <a:pt x="2620" y="8215"/>
                  </a:cubicBezTo>
                  <a:lnTo>
                    <a:pt x="2620" y="8239"/>
                  </a:lnTo>
                  <a:lnTo>
                    <a:pt x="2620" y="8918"/>
                  </a:lnTo>
                  <a:lnTo>
                    <a:pt x="2620" y="9751"/>
                  </a:lnTo>
                  <a:lnTo>
                    <a:pt x="2620" y="9763"/>
                  </a:lnTo>
                  <a:cubicBezTo>
                    <a:pt x="2620" y="9846"/>
                    <a:pt x="2561" y="9906"/>
                    <a:pt x="2489" y="9906"/>
                  </a:cubicBezTo>
                  <a:lnTo>
                    <a:pt x="2466" y="9906"/>
                  </a:lnTo>
                  <a:cubicBezTo>
                    <a:pt x="2394" y="9906"/>
                    <a:pt x="2335" y="9846"/>
                    <a:pt x="2335" y="9763"/>
                  </a:cubicBezTo>
                  <a:lnTo>
                    <a:pt x="2335" y="8358"/>
                  </a:lnTo>
                  <a:cubicBezTo>
                    <a:pt x="2335" y="8263"/>
                    <a:pt x="2263" y="8191"/>
                    <a:pt x="2168" y="8191"/>
                  </a:cubicBezTo>
                  <a:cubicBezTo>
                    <a:pt x="2085" y="8191"/>
                    <a:pt x="2013" y="8263"/>
                    <a:pt x="2013" y="8358"/>
                  </a:cubicBezTo>
                  <a:lnTo>
                    <a:pt x="2013" y="9763"/>
                  </a:lnTo>
                  <a:lnTo>
                    <a:pt x="2013" y="10049"/>
                  </a:lnTo>
                  <a:cubicBezTo>
                    <a:pt x="2013" y="10120"/>
                    <a:pt x="1954" y="10180"/>
                    <a:pt x="1870" y="10180"/>
                  </a:cubicBezTo>
                  <a:lnTo>
                    <a:pt x="1858" y="10180"/>
                  </a:lnTo>
                  <a:cubicBezTo>
                    <a:pt x="1787" y="10180"/>
                    <a:pt x="1727" y="10120"/>
                    <a:pt x="1727" y="10049"/>
                  </a:cubicBezTo>
                  <a:lnTo>
                    <a:pt x="1727" y="9811"/>
                  </a:lnTo>
                  <a:lnTo>
                    <a:pt x="1727" y="9763"/>
                  </a:lnTo>
                  <a:lnTo>
                    <a:pt x="1727" y="9394"/>
                  </a:lnTo>
                  <a:lnTo>
                    <a:pt x="1727" y="9370"/>
                  </a:lnTo>
                  <a:lnTo>
                    <a:pt x="1727" y="8334"/>
                  </a:lnTo>
                  <a:cubicBezTo>
                    <a:pt x="1727" y="8251"/>
                    <a:pt x="1656" y="8180"/>
                    <a:pt x="1561" y="8180"/>
                  </a:cubicBezTo>
                  <a:cubicBezTo>
                    <a:pt x="1477" y="8180"/>
                    <a:pt x="1394" y="8251"/>
                    <a:pt x="1394" y="8334"/>
                  </a:cubicBezTo>
                  <a:lnTo>
                    <a:pt x="1394" y="9489"/>
                  </a:lnTo>
                  <a:lnTo>
                    <a:pt x="1394" y="9513"/>
                  </a:lnTo>
                  <a:lnTo>
                    <a:pt x="1394" y="9549"/>
                  </a:lnTo>
                  <a:lnTo>
                    <a:pt x="1394" y="9799"/>
                  </a:lnTo>
                  <a:cubicBezTo>
                    <a:pt x="1382" y="9858"/>
                    <a:pt x="1334" y="9906"/>
                    <a:pt x="1275" y="9906"/>
                  </a:cubicBezTo>
                  <a:lnTo>
                    <a:pt x="1263" y="9906"/>
                  </a:lnTo>
                  <a:cubicBezTo>
                    <a:pt x="1192" y="9906"/>
                    <a:pt x="1132" y="9846"/>
                    <a:pt x="1132" y="9763"/>
                  </a:cubicBezTo>
                  <a:lnTo>
                    <a:pt x="1132" y="9168"/>
                  </a:lnTo>
                  <a:lnTo>
                    <a:pt x="1132" y="9049"/>
                  </a:lnTo>
                  <a:lnTo>
                    <a:pt x="1132" y="8334"/>
                  </a:lnTo>
                  <a:cubicBezTo>
                    <a:pt x="1132" y="8251"/>
                    <a:pt x="1061" y="8180"/>
                    <a:pt x="965" y="8180"/>
                  </a:cubicBezTo>
                  <a:cubicBezTo>
                    <a:pt x="882" y="8180"/>
                    <a:pt x="799" y="8251"/>
                    <a:pt x="799" y="8334"/>
                  </a:cubicBezTo>
                  <a:lnTo>
                    <a:pt x="799" y="9049"/>
                  </a:lnTo>
                  <a:cubicBezTo>
                    <a:pt x="799" y="9132"/>
                    <a:pt x="739" y="9192"/>
                    <a:pt x="668" y="9192"/>
                  </a:cubicBezTo>
                  <a:lnTo>
                    <a:pt x="656" y="9192"/>
                  </a:lnTo>
                  <a:cubicBezTo>
                    <a:pt x="584" y="9192"/>
                    <a:pt x="525" y="9132"/>
                    <a:pt x="525" y="9049"/>
                  </a:cubicBezTo>
                  <a:lnTo>
                    <a:pt x="525" y="8203"/>
                  </a:lnTo>
                  <a:cubicBezTo>
                    <a:pt x="501" y="7739"/>
                    <a:pt x="608" y="7013"/>
                    <a:pt x="834" y="6882"/>
                  </a:cubicBezTo>
                  <a:cubicBezTo>
                    <a:pt x="882" y="6846"/>
                    <a:pt x="906" y="6787"/>
                    <a:pt x="906" y="6727"/>
                  </a:cubicBezTo>
                  <a:lnTo>
                    <a:pt x="906" y="6132"/>
                  </a:lnTo>
                  <a:close/>
                  <a:moveTo>
                    <a:pt x="8621" y="0"/>
                  </a:moveTo>
                  <a:cubicBezTo>
                    <a:pt x="8407" y="0"/>
                    <a:pt x="8240" y="143"/>
                    <a:pt x="8181" y="321"/>
                  </a:cubicBezTo>
                  <a:cubicBezTo>
                    <a:pt x="8145" y="298"/>
                    <a:pt x="8085" y="286"/>
                    <a:pt x="8038" y="286"/>
                  </a:cubicBezTo>
                  <a:lnTo>
                    <a:pt x="8026" y="286"/>
                  </a:lnTo>
                  <a:cubicBezTo>
                    <a:pt x="7942" y="286"/>
                    <a:pt x="7859" y="298"/>
                    <a:pt x="7800" y="345"/>
                  </a:cubicBezTo>
                  <a:lnTo>
                    <a:pt x="4549" y="345"/>
                  </a:lnTo>
                  <a:cubicBezTo>
                    <a:pt x="4466" y="345"/>
                    <a:pt x="4394" y="417"/>
                    <a:pt x="4394" y="512"/>
                  </a:cubicBezTo>
                  <a:lnTo>
                    <a:pt x="4394" y="619"/>
                  </a:lnTo>
                  <a:lnTo>
                    <a:pt x="3870" y="619"/>
                  </a:lnTo>
                  <a:cubicBezTo>
                    <a:pt x="3704" y="441"/>
                    <a:pt x="3418" y="321"/>
                    <a:pt x="2977" y="262"/>
                  </a:cubicBezTo>
                  <a:cubicBezTo>
                    <a:pt x="2632" y="214"/>
                    <a:pt x="2335" y="214"/>
                    <a:pt x="2311" y="214"/>
                  </a:cubicBezTo>
                  <a:lnTo>
                    <a:pt x="1453" y="214"/>
                  </a:lnTo>
                  <a:cubicBezTo>
                    <a:pt x="1203" y="214"/>
                    <a:pt x="1001" y="417"/>
                    <a:pt x="1001" y="679"/>
                  </a:cubicBezTo>
                  <a:lnTo>
                    <a:pt x="1001" y="691"/>
                  </a:lnTo>
                  <a:cubicBezTo>
                    <a:pt x="1001" y="738"/>
                    <a:pt x="1001" y="774"/>
                    <a:pt x="1013" y="822"/>
                  </a:cubicBezTo>
                  <a:lnTo>
                    <a:pt x="739" y="822"/>
                  </a:lnTo>
                  <a:cubicBezTo>
                    <a:pt x="489" y="822"/>
                    <a:pt x="287" y="1036"/>
                    <a:pt x="287" y="1286"/>
                  </a:cubicBezTo>
                  <a:lnTo>
                    <a:pt x="287" y="1298"/>
                  </a:lnTo>
                  <a:cubicBezTo>
                    <a:pt x="287" y="1357"/>
                    <a:pt x="299" y="1405"/>
                    <a:pt x="310" y="1453"/>
                  </a:cubicBezTo>
                  <a:cubicBezTo>
                    <a:pt x="132" y="1512"/>
                    <a:pt x="1" y="1691"/>
                    <a:pt x="1" y="1881"/>
                  </a:cubicBezTo>
                  <a:lnTo>
                    <a:pt x="1" y="1893"/>
                  </a:lnTo>
                  <a:cubicBezTo>
                    <a:pt x="1" y="2107"/>
                    <a:pt x="132" y="2262"/>
                    <a:pt x="310" y="2322"/>
                  </a:cubicBezTo>
                  <a:cubicBezTo>
                    <a:pt x="299" y="2369"/>
                    <a:pt x="287" y="2429"/>
                    <a:pt x="287" y="2477"/>
                  </a:cubicBezTo>
                  <a:lnTo>
                    <a:pt x="287" y="2488"/>
                  </a:lnTo>
                  <a:cubicBezTo>
                    <a:pt x="287" y="2560"/>
                    <a:pt x="299" y="2655"/>
                    <a:pt x="346" y="2715"/>
                  </a:cubicBezTo>
                  <a:lnTo>
                    <a:pt x="346" y="5953"/>
                  </a:lnTo>
                  <a:cubicBezTo>
                    <a:pt x="346" y="6048"/>
                    <a:pt x="418" y="6120"/>
                    <a:pt x="501" y="6120"/>
                  </a:cubicBezTo>
                  <a:lnTo>
                    <a:pt x="608" y="6120"/>
                  </a:lnTo>
                  <a:lnTo>
                    <a:pt x="608" y="6644"/>
                  </a:lnTo>
                  <a:cubicBezTo>
                    <a:pt x="430" y="6810"/>
                    <a:pt x="310" y="7084"/>
                    <a:pt x="251" y="7537"/>
                  </a:cubicBezTo>
                  <a:cubicBezTo>
                    <a:pt x="203" y="7882"/>
                    <a:pt x="203" y="8180"/>
                    <a:pt x="203" y="8203"/>
                  </a:cubicBezTo>
                  <a:lnTo>
                    <a:pt x="203" y="9049"/>
                  </a:lnTo>
                  <a:cubicBezTo>
                    <a:pt x="203" y="9311"/>
                    <a:pt x="418" y="9513"/>
                    <a:pt x="668" y="9513"/>
                  </a:cubicBezTo>
                  <a:lnTo>
                    <a:pt x="680" y="9513"/>
                  </a:lnTo>
                  <a:cubicBezTo>
                    <a:pt x="727" y="9513"/>
                    <a:pt x="775" y="9513"/>
                    <a:pt x="822" y="9501"/>
                  </a:cubicBezTo>
                  <a:lnTo>
                    <a:pt x="822" y="9763"/>
                  </a:lnTo>
                  <a:cubicBezTo>
                    <a:pt x="822" y="10025"/>
                    <a:pt x="1025" y="10227"/>
                    <a:pt x="1275" y="10227"/>
                  </a:cubicBezTo>
                  <a:lnTo>
                    <a:pt x="1299" y="10227"/>
                  </a:lnTo>
                  <a:cubicBezTo>
                    <a:pt x="1358" y="10227"/>
                    <a:pt x="1394" y="10216"/>
                    <a:pt x="1442" y="10204"/>
                  </a:cubicBezTo>
                  <a:cubicBezTo>
                    <a:pt x="1501" y="10382"/>
                    <a:pt x="1680" y="10513"/>
                    <a:pt x="1870" y="10513"/>
                  </a:cubicBezTo>
                  <a:lnTo>
                    <a:pt x="1894" y="10513"/>
                  </a:lnTo>
                  <a:cubicBezTo>
                    <a:pt x="2096" y="10513"/>
                    <a:pt x="2263" y="10382"/>
                    <a:pt x="2323" y="10204"/>
                  </a:cubicBezTo>
                  <a:cubicBezTo>
                    <a:pt x="2370" y="10216"/>
                    <a:pt x="2430" y="10227"/>
                    <a:pt x="2466" y="10227"/>
                  </a:cubicBezTo>
                  <a:lnTo>
                    <a:pt x="2489" y="10227"/>
                  </a:lnTo>
                  <a:cubicBezTo>
                    <a:pt x="2561" y="10227"/>
                    <a:pt x="2644" y="10216"/>
                    <a:pt x="2704" y="10168"/>
                  </a:cubicBezTo>
                  <a:lnTo>
                    <a:pt x="3323" y="10168"/>
                  </a:lnTo>
                  <a:cubicBezTo>
                    <a:pt x="3406" y="10168"/>
                    <a:pt x="3478" y="10096"/>
                    <a:pt x="3478" y="10001"/>
                  </a:cubicBezTo>
                  <a:cubicBezTo>
                    <a:pt x="3478" y="9918"/>
                    <a:pt x="3406" y="9846"/>
                    <a:pt x="3323" y="9846"/>
                  </a:cubicBezTo>
                  <a:lnTo>
                    <a:pt x="2942" y="9846"/>
                  </a:lnTo>
                  <a:lnTo>
                    <a:pt x="2942" y="9763"/>
                  </a:lnTo>
                  <a:lnTo>
                    <a:pt x="2942" y="9751"/>
                  </a:lnTo>
                  <a:lnTo>
                    <a:pt x="2942" y="8918"/>
                  </a:lnTo>
                  <a:lnTo>
                    <a:pt x="2942" y="8727"/>
                  </a:lnTo>
                  <a:cubicBezTo>
                    <a:pt x="3049" y="8834"/>
                    <a:pt x="3180" y="8930"/>
                    <a:pt x="3335" y="8965"/>
                  </a:cubicBezTo>
                  <a:cubicBezTo>
                    <a:pt x="3358" y="8977"/>
                    <a:pt x="3406" y="8977"/>
                    <a:pt x="3442" y="8977"/>
                  </a:cubicBezTo>
                  <a:cubicBezTo>
                    <a:pt x="3561" y="8977"/>
                    <a:pt x="3656" y="8930"/>
                    <a:pt x="3763" y="8858"/>
                  </a:cubicBezTo>
                  <a:cubicBezTo>
                    <a:pt x="3775" y="8846"/>
                    <a:pt x="4120" y="8549"/>
                    <a:pt x="3680" y="7941"/>
                  </a:cubicBezTo>
                  <a:cubicBezTo>
                    <a:pt x="3632" y="7882"/>
                    <a:pt x="3585" y="7822"/>
                    <a:pt x="3573" y="7763"/>
                  </a:cubicBezTo>
                  <a:lnTo>
                    <a:pt x="5061" y="7763"/>
                  </a:lnTo>
                  <a:lnTo>
                    <a:pt x="5061" y="9858"/>
                  </a:lnTo>
                  <a:lnTo>
                    <a:pt x="3835" y="9858"/>
                  </a:lnTo>
                  <a:cubicBezTo>
                    <a:pt x="3751" y="9858"/>
                    <a:pt x="3680" y="9930"/>
                    <a:pt x="3680" y="10025"/>
                  </a:cubicBezTo>
                  <a:cubicBezTo>
                    <a:pt x="3680" y="10108"/>
                    <a:pt x="3751" y="10180"/>
                    <a:pt x="3835" y="10180"/>
                  </a:cubicBezTo>
                  <a:lnTo>
                    <a:pt x="5966" y="10180"/>
                  </a:lnTo>
                  <a:cubicBezTo>
                    <a:pt x="6061" y="10180"/>
                    <a:pt x="6133" y="10108"/>
                    <a:pt x="6133" y="10025"/>
                  </a:cubicBezTo>
                  <a:lnTo>
                    <a:pt x="6133" y="9918"/>
                  </a:lnTo>
                  <a:lnTo>
                    <a:pt x="6657" y="9918"/>
                  </a:lnTo>
                  <a:cubicBezTo>
                    <a:pt x="6811" y="10096"/>
                    <a:pt x="7097" y="10216"/>
                    <a:pt x="7549" y="10275"/>
                  </a:cubicBezTo>
                  <a:cubicBezTo>
                    <a:pt x="7811" y="10323"/>
                    <a:pt x="8061" y="10323"/>
                    <a:pt x="8169" y="10323"/>
                  </a:cubicBezTo>
                  <a:lnTo>
                    <a:pt x="9062" y="10323"/>
                  </a:lnTo>
                  <a:cubicBezTo>
                    <a:pt x="9312" y="10323"/>
                    <a:pt x="9526" y="10108"/>
                    <a:pt x="9526" y="9858"/>
                  </a:cubicBezTo>
                  <a:lnTo>
                    <a:pt x="9526" y="9846"/>
                  </a:lnTo>
                  <a:cubicBezTo>
                    <a:pt x="9526" y="9799"/>
                    <a:pt x="9526" y="9751"/>
                    <a:pt x="9514" y="9704"/>
                  </a:cubicBezTo>
                  <a:lnTo>
                    <a:pt x="9776" y="9704"/>
                  </a:lnTo>
                  <a:cubicBezTo>
                    <a:pt x="10026" y="9704"/>
                    <a:pt x="10240" y="9501"/>
                    <a:pt x="10240" y="9251"/>
                  </a:cubicBezTo>
                  <a:lnTo>
                    <a:pt x="10240" y="9227"/>
                  </a:lnTo>
                  <a:cubicBezTo>
                    <a:pt x="10240" y="9168"/>
                    <a:pt x="10228" y="9132"/>
                    <a:pt x="10205" y="9084"/>
                  </a:cubicBezTo>
                  <a:cubicBezTo>
                    <a:pt x="10383" y="9025"/>
                    <a:pt x="10514" y="8846"/>
                    <a:pt x="10514" y="8656"/>
                  </a:cubicBezTo>
                  <a:lnTo>
                    <a:pt x="10514" y="8632"/>
                  </a:lnTo>
                  <a:cubicBezTo>
                    <a:pt x="10502" y="8418"/>
                    <a:pt x="10371" y="8239"/>
                    <a:pt x="10193" y="8180"/>
                  </a:cubicBezTo>
                  <a:cubicBezTo>
                    <a:pt x="10205" y="8132"/>
                    <a:pt x="10228" y="8072"/>
                    <a:pt x="10228" y="8025"/>
                  </a:cubicBezTo>
                  <a:lnTo>
                    <a:pt x="10228" y="8013"/>
                  </a:lnTo>
                  <a:cubicBezTo>
                    <a:pt x="10228" y="7941"/>
                    <a:pt x="10205" y="7846"/>
                    <a:pt x="10169" y="7787"/>
                  </a:cubicBezTo>
                  <a:lnTo>
                    <a:pt x="10169" y="6263"/>
                  </a:lnTo>
                  <a:cubicBezTo>
                    <a:pt x="10169" y="6179"/>
                    <a:pt x="10086" y="6108"/>
                    <a:pt x="10002" y="6108"/>
                  </a:cubicBezTo>
                  <a:cubicBezTo>
                    <a:pt x="9907" y="6108"/>
                    <a:pt x="9835" y="6179"/>
                    <a:pt x="9835" y="6263"/>
                  </a:cubicBezTo>
                  <a:lnTo>
                    <a:pt x="9835" y="7560"/>
                  </a:lnTo>
                  <a:lnTo>
                    <a:pt x="8716" y="7560"/>
                  </a:lnTo>
                  <a:cubicBezTo>
                    <a:pt x="8823" y="7453"/>
                    <a:pt x="8931" y="7322"/>
                    <a:pt x="8954" y="7179"/>
                  </a:cubicBezTo>
                  <a:cubicBezTo>
                    <a:pt x="8990" y="7025"/>
                    <a:pt x="8954" y="6858"/>
                    <a:pt x="8835" y="6751"/>
                  </a:cubicBezTo>
                  <a:cubicBezTo>
                    <a:pt x="8828" y="6736"/>
                    <a:pt x="8715" y="6608"/>
                    <a:pt x="8492" y="6608"/>
                  </a:cubicBezTo>
                  <a:cubicBezTo>
                    <a:pt x="8347" y="6608"/>
                    <a:pt x="8157" y="6661"/>
                    <a:pt x="7919" y="6834"/>
                  </a:cubicBezTo>
                  <a:cubicBezTo>
                    <a:pt x="7859" y="6882"/>
                    <a:pt x="7800" y="6929"/>
                    <a:pt x="7740" y="6941"/>
                  </a:cubicBezTo>
                  <a:lnTo>
                    <a:pt x="7740" y="5453"/>
                  </a:lnTo>
                  <a:lnTo>
                    <a:pt x="9835" y="5453"/>
                  </a:lnTo>
                  <a:lnTo>
                    <a:pt x="9835" y="5703"/>
                  </a:lnTo>
                  <a:cubicBezTo>
                    <a:pt x="9835" y="5798"/>
                    <a:pt x="9907" y="5870"/>
                    <a:pt x="10002" y="5870"/>
                  </a:cubicBezTo>
                  <a:cubicBezTo>
                    <a:pt x="10086" y="5870"/>
                    <a:pt x="10169" y="5798"/>
                    <a:pt x="10169" y="5703"/>
                  </a:cubicBezTo>
                  <a:lnTo>
                    <a:pt x="10169" y="4560"/>
                  </a:lnTo>
                  <a:cubicBezTo>
                    <a:pt x="10169" y="4465"/>
                    <a:pt x="10086" y="4393"/>
                    <a:pt x="10002" y="4393"/>
                  </a:cubicBezTo>
                  <a:lnTo>
                    <a:pt x="9895" y="4393"/>
                  </a:lnTo>
                  <a:lnTo>
                    <a:pt x="9895" y="3870"/>
                  </a:lnTo>
                  <a:cubicBezTo>
                    <a:pt x="10074" y="3715"/>
                    <a:pt x="10193" y="3429"/>
                    <a:pt x="10252" y="2977"/>
                  </a:cubicBezTo>
                  <a:cubicBezTo>
                    <a:pt x="10300" y="2643"/>
                    <a:pt x="10300" y="2346"/>
                    <a:pt x="10300" y="2310"/>
                  </a:cubicBezTo>
                  <a:lnTo>
                    <a:pt x="10300" y="1464"/>
                  </a:lnTo>
                  <a:cubicBezTo>
                    <a:pt x="10300" y="1203"/>
                    <a:pt x="10086" y="1000"/>
                    <a:pt x="9835" y="1000"/>
                  </a:cubicBezTo>
                  <a:lnTo>
                    <a:pt x="9824" y="1000"/>
                  </a:lnTo>
                  <a:cubicBezTo>
                    <a:pt x="9776" y="1000"/>
                    <a:pt x="9728" y="1000"/>
                    <a:pt x="9693" y="1012"/>
                  </a:cubicBezTo>
                  <a:lnTo>
                    <a:pt x="9693" y="750"/>
                  </a:lnTo>
                  <a:cubicBezTo>
                    <a:pt x="9693" y="500"/>
                    <a:pt x="9478" y="286"/>
                    <a:pt x="9228" y="286"/>
                  </a:cubicBezTo>
                  <a:lnTo>
                    <a:pt x="9216" y="286"/>
                  </a:lnTo>
                  <a:cubicBezTo>
                    <a:pt x="9157" y="286"/>
                    <a:pt x="9109" y="298"/>
                    <a:pt x="9062" y="321"/>
                  </a:cubicBezTo>
                  <a:cubicBezTo>
                    <a:pt x="9002" y="143"/>
                    <a:pt x="8823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27" name="Google Shape;10683;p67">
              <a:extLst>
                <a:ext uri="{FF2B5EF4-FFF2-40B4-BE49-F238E27FC236}">
                  <a16:creationId xmlns="" xmlns:a16="http://schemas.microsoft.com/office/drawing/2014/main" id="{1CF928C4-F12D-4DB1-9FFA-534CE2789238}"/>
                </a:ext>
              </a:extLst>
            </p:cNvPr>
            <p:cNvSpPr/>
            <p:nvPr/>
          </p:nvSpPr>
          <p:spPr>
            <a:xfrm>
              <a:off x="8116024" y="3221804"/>
              <a:ext cx="14036" cy="10280"/>
            </a:xfrm>
            <a:custGeom>
              <a:avLst/>
              <a:gdLst/>
              <a:ahLst/>
              <a:cxnLst/>
              <a:rect l="l" t="t" r="r" b="b"/>
              <a:pathLst>
                <a:path w="441" h="323" extrusionOk="0">
                  <a:moveTo>
                    <a:pt x="155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22"/>
                    <a:pt x="155" y="322"/>
                  </a:cubicBezTo>
                  <a:lnTo>
                    <a:pt x="274" y="322"/>
                  </a:lnTo>
                  <a:cubicBezTo>
                    <a:pt x="369" y="322"/>
                    <a:pt x="441" y="251"/>
                    <a:pt x="441" y="167"/>
                  </a:cubicBezTo>
                  <a:cubicBezTo>
                    <a:pt x="441" y="72"/>
                    <a:pt x="369" y="1"/>
                    <a:pt x="2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28" name="Google Shape;10684;p67">
              <a:extLst>
                <a:ext uri="{FF2B5EF4-FFF2-40B4-BE49-F238E27FC236}">
                  <a16:creationId xmlns="" xmlns:a16="http://schemas.microsoft.com/office/drawing/2014/main" id="{0C745BD9-7A81-4042-A87C-6251FD663609}"/>
                </a:ext>
              </a:extLst>
            </p:cNvPr>
            <p:cNvSpPr/>
            <p:nvPr/>
          </p:nvSpPr>
          <p:spPr>
            <a:xfrm>
              <a:off x="8097818" y="3221804"/>
              <a:ext cx="14068" cy="10280"/>
            </a:xfrm>
            <a:custGeom>
              <a:avLst/>
              <a:gdLst/>
              <a:ahLst/>
              <a:cxnLst/>
              <a:rect l="l" t="t" r="r" b="b"/>
              <a:pathLst>
                <a:path w="442" h="323" extrusionOk="0"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22"/>
                    <a:pt x="168" y="322"/>
                  </a:cubicBezTo>
                  <a:lnTo>
                    <a:pt x="287" y="322"/>
                  </a:lnTo>
                  <a:cubicBezTo>
                    <a:pt x="370" y="322"/>
                    <a:pt x="441" y="251"/>
                    <a:pt x="441" y="167"/>
                  </a:cubicBezTo>
                  <a:cubicBezTo>
                    <a:pt x="441" y="72"/>
                    <a:pt x="370" y="1"/>
                    <a:pt x="2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29" name="Google Shape;10685;p67">
              <a:extLst>
                <a:ext uri="{FF2B5EF4-FFF2-40B4-BE49-F238E27FC236}">
                  <a16:creationId xmlns="" xmlns:a16="http://schemas.microsoft.com/office/drawing/2014/main" id="{B1AF2E08-8E86-443C-A7B8-6B46E1966B2C}"/>
                </a:ext>
              </a:extLst>
            </p:cNvPr>
            <p:cNvSpPr/>
            <p:nvPr/>
          </p:nvSpPr>
          <p:spPr>
            <a:xfrm>
              <a:off x="8156190" y="2951621"/>
              <a:ext cx="14036" cy="10630"/>
            </a:xfrm>
            <a:custGeom>
              <a:avLst/>
              <a:gdLst/>
              <a:ahLst/>
              <a:cxnLst/>
              <a:rect l="l" t="t" r="r" b="b"/>
              <a:pathLst>
                <a:path w="441" h="334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62"/>
                    <a:pt x="72" y="334"/>
                    <a:pt x="167" y="334"/>
                  </a:cubicBezTo>
                  <a:lnTo>
                    <a:pt x="286" y="334"/>
                  </a:lnTo>
                  <a:cubicBezTo>
                    <a:pt x="369" y="334"/>
                    <a:pt x="441" y="262"/>
                    <a:pt x="441" y="167"/>
                  </a:cubicBezTo>
                  <a:cubicBezTo>
                    <a:pt x="441" y="72"/>
                    <a:pt x="369" y="0"/>
                    <a:pt x="28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30" name="Google Shape;10686;p67">
              <a:extLst>
                <a:ext uri="{FF2B5EF4-FFF2-40B4-BE49-F238E27FC236}">
                  <a16:creationId xmlns="" xmlns:a16="http://schemas.microsoft.com/office/drawing/2014/main" id="{5EA9D881-6D0E-432A-BC9B-06E95802EF85}"/>
                </a:ext>
              </a:extLst>
            </p:cNvPr>
            <p:cNvSpPr/>
            <p:nvPr/>
          </p:nvSpPr>
          <p:spPr>
            <a:xfrm>
              <a:off x="8173982" y="2952385"/>
              <a:ext cx="14450" cy="10248"/>
            </a:xfrm>
            <a:custGeom>
              <a:avLst/>
              <a:gdLst/>
              <a:ahLst/>
              <a:cxnLst/>
              <a:rect l="l" t="t" r="r" b="b"/>
              <a:pathLst>
                <a:path w="454" h="322" extrusionOk="0">
                  <a:moveTo>
                    <a:pt x="168" y="0"/>
                  </a:moveTo>
                  <a:cubicBezTo>
                    <a:pt x="84" y="0"/>
                    <a:pt x="1" y="72"/>
                    <a:pt x="1" y="155"/>
                  </a:cubicBezTo>
                  <a:cubicBezTo>
                    <a:pt x="1" y="250"/>
                    <a:pt x="84" y="322"/>
                    <a:pt x="168" y="322"/>
                  </a:cubicBezTo>
                  <a:lnTo>
                    <a:pt x="287" y="322"/>
                  </a:lnTo>
                  <a:cubicBezTo>
                    <a:pt x="382" y="322"/>
                    <a:pt x="453" y="250"/>
                    <a:pt x="453" y="155"/>
                  </a:cubicBezTo>
                  <a:cubicBezTo>
                    <a:pt x="453" y="72"/>
                    <a:pt x="382" y="0"/>
                    <a:pt x="2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</p:grpSp>
      <p:grpSp>
        <p:nvGrpSpPr>
          <p:cNvPr id="134" name="Google Shape;10700;p67">
            <a:extLst>
              <a:ext uri="{FF2B5EF4-FFF2-40B4-BE49-F238E27FC236}">
                <a16:creationId xmlns="" xmlns:a16="http://schemas.microsoft.com/office/drawing/2014/main" id="{D018A0B4-FC10-4CFE-AD4B-218BBA46700C}"/>
              </a:ext>
            </a:extLst>
          </p:cNvPr>
          <p:cNvGrpSpPr/>
          <p:nvPr/>
        </p:nvGrpSpPr>
        <p:grpSpPr>
          <a:xfrm>
            <a:off x="1295057" y="3202536"/>
            <a:ext cx="348257" cy="346188"/>
            <a:chOff x="3541011" y="3367320"/>
            <a:chExt cx="348257" cy="346188"/>
          </a:xfrm>
          <a:solidFill>
            <a:srgbClr val="06359D"/>
          </a:solidFill>
        </p:grpSpPr>
        <p:sp>
          <p:nvSpPr>
            <p:cNvPr id="135" name="Google Shape;10701;p67">
              <a:extLst>
                <a:ext uri="{FF2B5EF4-FFF2-40B4-BE49-F238E27FC236}">
                  <a16:creationId xmlns="" xmlns:a16="http://schemas.microsoft.com/office/drawing/2014/main" id="{E6EA5C08-FAF0-4E80-8440-C3B89F87DA9B}"/>
                </a:ext>
              </a:extLst>
            </p:cNvPr>
            <p:cNvSpPr/>
            <p:nvPr/>
          </p:nvSpPr>
          <p:spPr>
            <a:xfrm>
              <a:off x="3541011" y="3367320"/>
              <a:ext cx="347906" cy="346188"/>
            </a:xfrm>
            <a:custGeom>
              <a:avLst/>
              <a:gdLst/>
              <a:ahLst/>
              <a:cxnLst/>
              <a:rect l="l" t="t" r="r" b="b"/>
              <a:pathLst>
                <a:path w="10931" h="10877" extrusionOk="0">
                  <a:moveTo>
                    <a:pt x="4203" y="6323"/>
                  </a:moveTo>
                  <a:cubicBezTo>
                    <a:pt x="4322" y="6454"/>
                    <a:pt x="4465" y="6609"/>
                    <a:pt x="4620" y="6740"/>
                  </a:cubicBezTo>
                  <a:lnTo>
                    <a:pt x="4024" y="7335"/>
                  </a:lnTo>
                  <a:lnTo>
                    <a:pt x="3977" y="7287"/>
                  </a:lnTo>
                  <a:lnTo>
                    <a:pt x="3632" y="6942"/>
                  </a:lnTo>
                  <a:lnTo>
                    <a:pt x="3584" y="6906"/>
                  </a:lnTo>
                  <a:lnTo>
                    <a:pt x="4203" y="6323"/>
                  </a:lnTo>
                  <a:close/>
                  <a:moveTo>
                    <a:pt x="3239" y="7123"/>
                  </a:moveTo>
                  <a:cubicBezTo>
                    <a:pt x="3307" y="7123"/>
                    <a:pt x="3376" y="7150"/>
                    <a:pt x="3429" y="7204"/>
                  </a:cubicBezTo>
                  <a:lnTo>
                    <a:pt x="3763" y="7537"/>
                  </a:lnTo>
                  <a:cubicBezTo>
                    <a:pt x="3858" y="7632"/>
                    <a:pt x="3858" y="7799"/>
                    <a:pt x="3751" y="7894"/>
                  </a:cubicBezTo>
                  <a:lnTo>
                    <a:pt x="3560" y="8097"/>
                  </a:lnTo>
                  <a:lnTo>
                    <a:pt x="2858" y="7394"/>
                  </a:lnTo>
                  <a:lnTo>
                    <a:pt x="3048" y="7204"/>
                  </a:lnTo>
                  <a:cubicBezTo>
                    <a:pt x="3102" y="7150"/>
                    <a:pt x="3170" y="7123"/>
                    <a:pt x="3239" y="7123"/>
                  </a:cubicBezTo>
                  <a:close/>
                  <a:moveTo>
                    <a:pt x="2631" y="7597"/>
                  </a:moveTo>
                  <a:lnTo>
                    <a:pt x="3334" y="8299"/>
                  </a:lnTo>
                  <a:lnTo>
                    <a:pt x="1167" y="10478"/>
                  </a:lnTo>
                  <a:cubicBezTo>
                    <a:pt x="1113" y="10526"/>
                    <a:pt x="1045" y="10550"/>
                    <a:pt x="976" y="10550"/>
                  </a:cubicBezTo>
                  <a:cubicBezTo>
                    <a:pt x="908" y="10550"/>
                    <a:pt x="840" y="10526"/>
                    <a:pt x="786" y="10478"/>
                  </a:cubicBezTo>
                  <a:lnTo>
                    <a:pt x="453" y="10133"/>
                  </a:lnTo>
                  <a:cubicBezTo>
                    <a:pt x="357" y="10038"/>
                    <a:pt x="357" y="9883"/>
                    <a:pt x="465" y="9776"/>
                  </a:cubicBezTo>
                  <a:lnTo>
                    <a:pt x="2631" y="7597"/>
                  </a:lnTo>
                  <a:close/>
                  <a:moveTo>
                    <a:pt x="7120" y="1"/>
                  </a:moveTo>
                  <a:cubicBezTo>
                    <a:pt x="3989" y="1"/>
                    <a:pt x="2191" y="3537"/>
                    <a:pt x="4001" y="6073"/>
                  </a:cubicBezTo>
                  <a:lnTo>
                    <a:pt x="3274" y="6799"/>
                  </a:lnTo>
                  <a:cubicBezTo>
                    <a:pt x="3249" y="6796"/>
                    <a:pt x="3223" y="6794"/>
                    <a:pt x="3198" y="6794"/>
                  </a:cubicBezTo>
                  <a:cubicBezTo>
                    <a:pt x="3049" y="6794"/>
                    <a:pt x="2912" y="6854"/>
                    <a:pt x="2810" y="6966"/>
                  </a:cubicBezTo>
                  <a:lnTo>
                    <a:pt x="226" y="9549"/>
                  </a:lnTo>
                  <a:cubicBezTo>
                    <a:pt x="0" y="9776"/>
                    <a:pt x="0" y="10145"/>
                    <a:pt x="226" y="10371"/>
                  </a:cubicBezTo>
                  <a:lnTo>
                    <a:pt x="572" y="10716"/>
                  </a:lnTo>
                  <a:cubicBezTo>
                    <a:pt x="679" y="10823"/>
                    <a:pt x="828" y="10877"/>
                    <a:pt x="976" y="10877"/>
                  </a:cubicBezTo>
                  <a:cubicBezTo>
                    <a:pt x="1125" y="10877"/>
                    <a:pt x="1274" y="10823"/>
                    <a:pt x="1381" y="10716"/>
                  </a:cubicBezTo>
                  <a:lnTo>
                    <a:pt x="3655" y="8430"/>
                  </a:lnTo>
                  <a:lnTo>
                    <a:pt x="3977" y="8121"/>
                  </a:lnTo>
                  <a:cubicBezTo>
                    <a:pt x="4096" y="8002"/>
                    <a:pt x="4155" y="7835"/>
                    <a:pt x="4144" y="7656"/>
                  </a:cubicBezTo>
                  <a:lnTo>
                    <a:pt x="4870" y="6930"/>
                  </a:lnTo>
                  <a:cubicBezTo>
                    <a:pt x="5406" y="7323"/>
                    <a:pt x="6037" y="7573"/>
                    <a:pt x="6715" y="7632"/>
                  </a:cubicBezTo>
                  <a:lnTo>
                    <a:pt x="6727" y="7632"/>
                  </a:lnTo>
                  <a:cubicBezTo>
                    <a:pt x="6799" y="7632"/>
                    <a:pt x="6882" y="7573"/>
                    <a:pt x="6894" y="7478"/>
                  </a:cubicBezTo>
                  <a:cubicBezTo>
                    <a:pt x="6906" y="7394"/>
                    <a:pt x="6834" y="7323"/>
                    <a:pt x="6739" y="7299"/>
                  </a:cubicBezTo>
                  <a:cubicBezTo>
                    <a:pt x="6037" y="7228"/>
                    <a:pt x="5406" y="6966"/>
                    <a:pt x="4882" y="6549"/>
                  </a:cubicBezTo>
                  <a:cubicBezTo>
                    <a:pt x="2298" y="4465"/>
                    <a:pt x="3822" y="310"/>
                    <a:pt x="7096" y="310"/>
                  </a:cubicBezTo>
                  <a:cubicBezTo>
                    <a:pt x="8942" y="310"/>
                    <a:pt x="10418" y="1703"/>
                    <a:pt x="10597" y="3465"/>
                  </a:cubicBezTo>
                  <a:cubicBezTo>
                    <a:pt x="10609" y="3549"/>
                    <a:pt x="10692" y="3608"/>
                    <a:pt x="10775" y="3608"/>
                  </a:cubicBezTo>
                  <a:cubicBezTo>
                    <a:pt x="10871" y="3596"/>
                    <a:pt x="10930" y="3525"/>
                    <a:pt x="10930" y="3430"/>
                  </a:cubicBezTo>
                  <a:cubicBezTo>
                    <a:pt x="10728" y="1525"/>
                    <a:pt x="9120" y="1"/>
                    <a:pt x="7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36" name="Google Shape;10702;p67">
              <a:extLst>
                <a:ext uri="{FF2B5EF4-FFF2-40B4-BE49-F238E27FC236}">
                  <a16:creationId xmlns="" xmlns:a16="http://schemas.microsoft.com/office/drawing/2014/main" id="{900F2FD2-05FB-48F2-85B6-A1059B784057}"/>
                </a:ext>
              </a:extLst>
            </p:cNvPr>
            <p:cNvSpPr/>
            <p:nvPr/>
          </p:nvSpPr>
          <p:spPr>
            <a:xfrm>
              <a:off x="3658105" y="3389599"/>
              <a:ext cx="208820" cy="199431"/>
            </a:xfrm>
            <a:custGeom>
              <a:avLst/>
              <a:gdLst/>
              <a:ahLst/>
              <a:cxnLst/>
              <a:rect l="l" t="t" r="r" b="b"/>
              <a:pathLst>
                <a:path w="6561" h="6266" extrusionOk="0">
                  <a:moveTo>
                    <a:pt x="3441" y="336"/>
                  </a:moveTo>
                  <a:cubicBezTo>
                    <a:pt x="4989" y="336"/>
                    <a:pt x="6251" y="1587"/>
                    <a:pt x="6251" y="3146"/>
                  </a:cubicBezTo>
                  <a:cubicBezTo>
                    <a:pt x="6251" y="4694"/>
                    <a:pt x="4989" y="5944"/>
                    <a:pt x="3441" y="5944"/>
                  </a:cubicBezTo>
                  <a:cubicBezTo>
                    <a:pt x="2727" y="5944"/>
                    <a:pt x="1989" y="5682"/>
                    <a:pt x="1441" y="5135"/>
                  </a:cubicBezTo>
                  <a:cubicBezTo>
                    <a:pt x="345" y="4027"/>
                    <a:pt x="345" y="2241"/>
                    <a:pt x="1441" y="1158"/>
                  </a:cubicBezTo>
                  <a:cubicBezTo>
                    <a:pt x="1989" y="598"/>
                    <a:pt x="2703" y="336"/>
                    <a:pt x="3441" y="336"/>
                  </a:cubicBezTo>
                  <a:close/>
                  <a:moveTo>
                    <a:pt x="3428" y="0"/>
                  </a:moveTo>
                  <a:cubicBezTo>
                    <a:pt x="2628" y="0"/>
                    <a:pt x="1828" y="307"/>
                    <a:pt x="1215" y="920"/>
                  </a:cubicBezTo>
                  <a:cubicBezTo>
                    <a:pt x="0" y="2134"/>
                    <a:pt x="0" y="4123"/>
                    <a:pt x="1215" y="5337"/>
                  </a:cubicBezTo>
                  <a:cubicBezTo>
                    <a:pt x="1822" y="5944"/>
                    <a:pt x="2631" y="6266"/>
                    <a:pt x="3429" y="6266"/>
                  </a:cubicBezTo>
                  <a:cubicBezTo>
                    <a:pt x="5144" y="6266"/>
                    <a:pt x="6561" y="4873"/>
                    <a:pt x="6561" y="3134"/>
                  </a:cubicBezTo>
                  <a:cubicBezTo>
                    <a:pt x="6561" y="2301"/>
                    <a:pt x="6227" y="1515"/>
                    <a:pt x="5632" y="920"/>
                  </a:cubicBezTo>
                  <a:cubicBezTo>
                    <a:pt x="5025" y="307"/>
                    <a:pt x="4227" y="0"/>
                    <a:pt x="34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37" name="Google Shape;10703;p67">
              <a:extLst>
                <a:ext uri="{FF2B5EF4-FFF2-40B4-BE49-F238E27FC236}">
                  <a16:creationId xmlns="" xmlns:a16="http://schemas.microsoft.com/office/drawing/2014/main" id="{148A192C-6BE5-4A8B-8E99-85B6F7EDF339}"/>
                </a:ext>
              </a:extLst>
            </p:cNvPr>
            <p:cNvSpPr/>
            <p:nvPr/>
          </p:nvSpPr>
          <p:spPr>
            <a:xfrm>
              <a:off x="3720614" y="3426805"/>
              <a:ext cx="95164" cy="116011"/>
            </a:xfrm>
            <a:custGeom>
              <a:avLst/>
              <a:gdLst/>
              <a:ahLst/>
              <a:cxnLst/>
              <a:rect l="l" t="t" r="r" b="b"/>
              <a:pathLst>
                <a:path w="2990" h="3645" extrusionOk="0">
                  <a:moveTo>
                    <a:pt x="1477" y="334"/>
                  </a:moveTo>
                  <a:cubicBezTo>
                    <a:pt x="1834" y="334"/>
                    <a:pt x="2132" y="632"/>
                    <a:pt x="2132" y="989"/>
                  </a:cubicBezTo>
                  <a:cubicBezTo>
                    <a:pt x="2132" y="1334"/>
                    <a:pt x="1834" y="1632"/>
                    <a:pt x="1477" y="1632"/>
                  </a:cubicBezTo>
                  <a:cubicBezTo>
                    <a:pt x="1120" y="1632"/>
                    <a:pt x="822" y="1334"/>
                    <a:pt x="822" y="989"/>
                  </a:cubicBezTo>
                  <a:cubicBezTo>
                    <a:pt x="822" y="608"/>
                    <a:pt x="1120" y="334"/>
                    <a:pt x="1477" y="334"/>
                  </a:cubicBezTo>
                  <a:close/>
                  <a:moveTo>
                    <a:pt x="1906" y="1953"/>
                  </a:moveTo>
                  <a:cubicBezTo>
                    <a:pt x="2287" y="1953"/>
                    <a:pt x="2620" y="2263"/>
                    <a:pt x="2620" y="2668"/>
                  </a:cubicBezTo>
                  <a:lnTo>
                    <a:pt x="2620" y="3335"/>
                  </a:lnTo>
                  <a:lnTo>
                    <a:pt x="2275" y="3335"/>
                  </a:lnTo>
                  <a:lnTo>
                    <a:pt x="2275" y="2632"/>
                  </a:lnTo>
                  <a:cubicBezTo>
                    <a:pt x="2275" y="2549"/>
                    <a:pt x="2203" y="2477"/>
                    <a:pt x="2108" y="2477"/>
                  </a:cubicBezTo>
                  <a:cubicBezTo>
                    <a:pt x="2025" y="2477"/>
                    <a:pt x="1953" y="2549"/>
                    <a:pt x="1953" y="2632"/>
                  </a:cubicBezTo>
                  <a:lnTo>
                    <a:pt x="1953" y="3335"/>
                  </a:lnTo>
                  <a:lnTo>
                    <a:pt x="953" y="3335"/>
                  </a:lnTo>
                  <a:lnTo>
                    <a:pt x="953" y="2632"/>
                  </a:lnTo>
                  <a:cubicBezTo>
                    <a:pt x="953" y="2549"/>
                    <a:pt x="882" y="2477"/>
                    <a:pt x="787" y="2477"/>
                  </a:cubicBezTo>
                  <a:cubicBezTo>
                    <a:pt x="691" y="2477"/>
                    <a:pt x="620" y="2549"/>
                    <a:pt x="620" y="2632"/>
                  </a:cubicBezTo>
                  <a:lnTo>
                    <a:pt x="620" y="3335"/>
                  </a:lnTo>
                  <a:lnTo>
                    <a:pt x="263" y="3335"/>
                  </a:lnTo>
                  <a:lnTo>
                    <a:pt x="263" y="2668"/>
                  </a:lnTo>
                  <a:cubicBezTo>
                    <a:pt x="263" y="2275"/>
                    <a:pt x="584" y="1953"/>
                    <a:pt x="977" y="1953"/>
                  </a:cubicBezTo>
                  <a:close/>
                  <a:moveTo>
                    <a:pt x="1477" y="1"/>
                  </a:moveTo>
                  <a:cubicBezTo>
                    <a:pt x="941" y="1"/>
                    <a:pt x="501" y="429"/>
                    <a:pt x="501" y="965"/>
                  </a:cubicBezTo>
                  <a:cubicBezTo>
                    <a:pt x="501" y="1239"/>
                    <a:pt x="608" y="1477"/>
                    <a:pt x="787" y="1656"/>
                  </a:cubicBezTo>
                  <a:cubicBezTo>
                    <a:pt x="322" y="1763"/>
                    <a:pt x="1" y="2180"/>
                    <a:pt x="1" y="2656"/>
                  </a:cubicBezTo>
                  <a:lnTo>
                    <a:pt x="1" y="3335"/>
                  </a:lnTo>
                  <a:cubicBezTo>
                    <a:pt x="1" y="3501"/>
                    <a:pt x="132" y="3644"/>
                    <a:pt x="310" y="3644"/>
                  </a:cubicBezTo>
                  <a:lnTo>
                    <a:pt x="2680" y="3644"/>
                  </a:lnTo>
                  <a:cubicBezTo>
                    <a:pt x="2846" y="3644"/>
                    <a:pt x="2989" y="3513"/>
                    <a:pt x="2989" y="3335"/>
                  </a:cubicBezTo>
                  <a:lnTo>
                    <a:pt x="2989" y="2656"/>
                  </a:lnTo>
                  <a:cubicBezTo>
                    <a:pt x="2965" y="2180"/>
                    <a:pt x="2620" y="1763"/>
                    <a:pt x="2156" y="1656"/>
                  </a:cubicBezTo>
                  <a:cubicBezTo>
                    <a:pt x="2334" y="1477"/>
                    <a:pt x="2442" y="1239"/>
                    <a:pt x="2442" y="965"/>
                  </a:cubicBezTo>
                  <a:cubicBezTo>
                    <a:pt x="2442" y="429"/>
                    <a:pt x="2013" y="1"/>
                    <a:pt x="1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38" name="Google Shape;10704;p67">
              <a:extLst>
                <a:ext uri="{FF2B5EF4-FFF2-40B4-BE49-F238E27FC236}">
                  <a16:creationId xmlns="" xmlns:a16="http://schemas.microsoft.com/office/drawing/2014/main" id="{C8827D86-8516-45C8-901C-BA27C8FCA23E}"/>
                </a:ext>
              </a:extLst>
            </p:cNvPr>
            <p:cNvSpPr/>
            <p:nvPr/>
          </p:nvSpPr>
          <p:spPr>
            <a:xfrm>
              <a:off x="3773671" y="3496030"/>
              <a:ext cx="115597" cy="114993"/>
            </a:xfrm>
            <a:custGeom>
              <a:avLst/>
              <a:gdLst/>
              <a:ahLst/>
              <a:cxnLst/>
              <a:rect l="l" t="t" r="r" b="b"/>
              <a:pathLst>
                <a:path w="3632" h="3613" extrusionOk="0">
                  <a:moveTo>
                    <a:pt x="3433" y="0"/>
                  </a:moveTo>
                  <a:cubicBezTo>
                    <a:pt x="3361" y="0"/>
                    <a:pt x="3297" y="65"/>
                    <a:pt x="3287" y="148"/>
                  </a:cubicBezTo>
                  <a:cubicBezTo>
                    <a:pt x="3120" y="1803"/>
                    <a:pt x="1810" y="3112"/>
                    <a:pt x="143" y="3291"/>
                  </a:cubicBezTo>
                  <a:cubicBezTo>
                    <a:pt x="60" y="3303"/>
                    <a:pt x="1" y="3374"/>
                    <a:pt x="1" y="3469"/>
                  </a:cubicBezTo>
                  <a:cubicBezTo>
                    <a:pt x="13" y="3553"/>
                    <a:pt x="72" y="3612"/>
                    <a:pt x="167" y="3612"/>
                  </a:cubicBezTo>
                  <a:lnTo>
                    <a:pt x="179" y="3612"/>
                  </a:lnTo>
                  <a:cubicBezTo>
                    <a:pt x="1989" y="3422"/>
                    <a:pt x="3442" y="1993"/>
                    <a:pt x="3620" y="183"/>
                  </a:cubicBezTo>
                  <a:cubicBezTo>
                    <a:pt x="3632" y="88"/>
                    <a:pt x="3561" y="17"/>
                    <a:pt x="3465" y="5"/>
                  </a:cubicBezTo>
                  <a:cubicBezTo>
                    <a:pt x="3454" y="2"/>
                    <a:pt x="3443" y="0"/>
                    <a:pt x="34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</p:grpSp>
      <p:grpSp>
        <p:nvGrpSpPr>
          <p:cNvPr id="142" name="Google Shape;10903;p67">
            <a:extLst>
              <a:ext uri="{FF2B5EF4-FFF2-40B4-BE49-F238E27FC236}">
                <a16:creationId xmlns="" xmlns:a16="http://schemas.microsoft.com/office/drawing/2014/main" id="{59C9F56C-0475-4A03-BED1-3013725A0417}"/>
              </a:ext>
            </a:extLst>
          </p:cNvPr>
          <p:cNvGrpSpPr/>
          <p:nvPr/>
        </p:nvGrpSpPr>
        <p:grpSpPr>
          <a:xfrm>
            <a:off x="1216246" y="4109074"/>
            <a:ext cx="426329" cy="332375"/>
            <a:chOff x="2611458" y="3816374"/>
            <a:chExt cx="426329" cy="332375"/>
          </a:xfrm>
          <a:solidFill>
            <a:srgbClr val="06359D"/>
          </a:solidFill>
        </p:grpSpPr>
        <p:sp>
          <p:nvSpPr>
            <p:cNvPr id="143" name="Google Shape;10904;p67">
              <a:extLst>
                <a:ext uri="{FF2B5EF4-FFF2-40B4-BE49-F238E27FC236}">
                  <a16:creationId xmlns="" xmlns:a16="http://schemas.microsoft.com/office/drawing/2014/main" id="{33B7B3EB-4518-4657-B773-D032FAE371D0}"/>
                </a:ext>
              </a:extLst>
            </p:cNvPr>
            <p:cNvSpPr/>
            <p:nvPr/>
          </p:nvSpPr>
          <p:spPr>
            <a:xfrm>
              <a:off x="2611458" y="3816374"/>
              <a:ext cx="426329" cy="332375"/>
            </a:xfrm>
            <a:custGeom>
              <a:avLst/>
              <a:gdLst/>
              <a:ahLst/>
              <a:cxnLst/>
              <a:rect l="l" t="t" r="r" b="b"/>
              <a:pathLst>
                <a:path w="13395" h="10443" extrusionOk="0">
                  <a:moveTo>
                    <a:pt x="13002" y="429"/>
                  </a:moveTo>
                  <a:lnTo>
                    <a:pt x="12966" y="846"/>
                  </a:lnTo>
                  <a:lnTo>
                    <a:pt x="11418" y="846"/>
                  </a:lnTo>
                  <a:cubicBezTo>
                    <a:pt x="11299" y="846"/>
                    <a:pt x="11216" y="929"/>
                    <a:pt x="11216" y="1048"/>
                  </a:cubicBezTo>
                  <a:cubicBezTo>
                    <a:pt x="11216" y="1167"/>
                    <a:pt x="11299" y="1263"/>
                    <a:pt x="11418" y="1263"/>
                  </a:cubicBezTo>
                  <a:lnTo>
                    <a:pt x="12633" y="1263"/>
                  </a:lnTo>
                  <a:lnTo>
                    <a:pt x="12633" y="7501"/>
                  </a:lnTo>
                  <a:lnTo>
                    <a:pt x="5429" y="7501"/>
                  </a:lnTo>
                  <a:lnTo>
                    <a:pt x="5429" y="7287"/>
                  </a:lnTo>
                  <a:cubicBezTo>
                    <a:pt x="5429" y="7168"/>
                    <a:pt x="5334" y="7085"/>
                    <a:pt x="5215" y="7085"/>
                  </a:cubicBezTo>
                  <a:lnTo>
                    <a:pt x="4870" y="7085"/>
                  </a:lnTo>
                  <a:cubicBezTo>
                    <a:pt x="4834" y="6942"/>
                    <a:pt x="4786" y="6811"/>
                    <a:pt x="4715" y="6692"/>
                  </a:cubicBezTo>
                  <a:lnTo>
                    <a:pt x="4953" y="6454"/>
                  </a:lnTo>
                  <a:cubicBezTo>
                    <a:pt x="5036" y="6358"/>
                    <a:pt x="5036" y="6227"/>
                    <a:pt x="4953" y="6156"/>
                  </a:cubicBezTo>
                  <a:lnTo>
                    <a:pt x="4310" y="5513"/>
                  </a:lnTo>
                  <a:cubicBezTo>
                    <a:pt x="4263" y="5477"/>
                    <a:pt x="4215" y="5454"/>
                    <a:pt x="4155" y="5454"/>
                  </a:cubicBezTo>
                  <a:cubicBezTo>
                    <a:pt x="4096" y="5454"/>
                    <a:pt x="4060" y="5477"/>
                    <a:pt x="4013" y="5513"/>
                  </a:cubicBezTo>
                  <a:lnTo>
                    <a:pt x="3774" y="5751"/>
                  </a:lnTo>
                  <a:cubicBezTo>
                    <a:pt x="3655" y="5692"/>
                    <a:pt x="3524" y="5632"/>
                    <a:pt x="3382" y="5596"/>
                  </a:cubicBezTo>
                  <a:lnTo>
                    <a:pt x="3382" y="5251"/>
                  </a:lnTo>
                  <a:cubicBezTo>
                    <a:pt x="3382" y="5132"/>
                    <a:pt x="3298" y="5037"/>
                    <a:pt x="3179" y="5037"/>
                  </a:cubicBezTo>
                  <a:lnTo>
                    <a:pt x="2655" y="5037"/>
                  </a:lnTo>
                  <a:lnTo>
                    <a:pt x="2655" y="1274"/>
                  </a:lnTo>
                  <a:lnTo>
                    <a:pt x="10704" y="1274"/>
                  </a:lnTo>
                  <a:cubicBezTo>
                    <a:pt x="10823" y="1274"/>
                    <a:pt x="10918" y="1191"/>
                    <a:pt x="10918" y="1072"/>
                  </a:cubicBezTo>
                  <a:cubicBezTo>
                    <a:pt x="10918" y="953"/>
                    <a:pt x="10823" y="858"/>
                    <a:pt x="10704" y="858"/>
                  </a:cubicBezTo>
                  <a:lnTo>
                    <a:pt x="2310" y="858"/>
                  </a:lnTo>
                  <a:lnTo>
                    <a:pt x="2310" y="429"/>
                  </a:lnTo>
                  <a:close/>
                  <a:moveTo>
                    <a:pt x="12966" y="7918"/>
                  </a:moveTo>
                  <a:lnTo>
                    <a:pt x="12966" y="8347"/>
                  </a:lnTo>
                  <a:lnTo>
                    <a:pt x="5358" y="8347"/>
                  </a:lnTo>
                  <a:cubicBezTo>
                    <a:pt x="5394" y="8299"/>
                    <a:pt x="5417" y="8251"/>
                    <a:pt x="5417" y="8192"/>
                  </a:cubicBezTo>
                  <a:lnTo>
                    <a:pt x="5417" y="7954"/>
                  </a:lnTo>
                  <a:lnTo>
                    <a:pt x="12835" y="7954"/>
                  </a:lnTo>
                  <a:cubicBezTo>
                    <a:pt x="12883" y="7954"/>
                    <a:pt x="12930" y="7942"/>
                    <a:pt x="12954" y="7918"/>
                  </a:cubicBezTo>
                  <a:close/>
                  <a:moveTo>
                    <a:pt x="2953" y="5442"/>
                  </a:moveTo>
                  <a:lnTo>
                    <a:pt x="2953" y="5739"/>
                  </a:lnTo>
                  <a:cubicBezTo>
                    <a:pt x="2953" y="5846"/>
                    <a:pt x="3024" y="5918"/>
                    <a:pt x="3120" y="5954"/>
                  </a:cubicBezTo>
                  <a:cubicBezTo>
                    <a:pt x="3310" y="5989"/>
                    <a:pt x="3501" y="6073"/>
                    <a:pt x="3679" y="6192"/>
                  </a:cubicBezTo>
                  <a:cubicBezTo>
                    <a:pt x="3716" y="6215"/>
                    <a:pt x="3755" y="6225"/>
                    <a:pt x="3793" y="6225"/>
                  </a:cubicBezTo>
                  <a:cubicBezTo>
                    <a:pt x="3853" y="6225"/>
                    <a:pt x="3909" y="6200"/>
                    <a:pt x="3953" y="6156"/>
                  </a:cubicBezTo>
                  <a:lnTo>
                    <a:pt x="4155" y="5954"/>
                  </a:lnTo>
                  <a:lnTo>
                    <a:pt x="4501" y="6287"/>
                  </a:lnTo>
                  <a:lnTo>
                    <a:pt x="4298" y="6501"/>
                  </a:lnTo>
                  <a:cubicBezTo>
                    <a:pt x="4215" y="6573"/>
                    <a:pt x="4203" y="6680"/>
                    <a:pt x="4263" y="6763"/>
                  </a:cubicBezTo>
                  <a:cubicBezTo>
                    <a:pt x="4370" y="6942"/>
                    <a:pt x="4453" y="7144"/>
                    <a:pt x="4501" y="7335"/>
                  </a:cubicBezTo>
                  <a:cubicBezTo>
                    <a:pt x="4513" y="7418"/>
                    <a:pt x="4608" y="7501"/>
                    <a:pt x="4715" y="7501"/>
                  </a:cubicBezTo>
                  <a:lnTo>
                    <a:pt x="5013" y="7501"/>
                  </a:lnTo>
                  <a:lnTo>
                    <a:pt x="5013" y="7990"/>
                  </a:lnTo>
                  <a:lnTo>
                    <a:pt x="4715" y="7990"/>
                  </a:lnTo>
                  <a:cubicBezTo>
                    <a:pt x="4608" y="7990"/>
                    <a:pt x="4525" y="8061"/>
                    <a:pt x="4501" y="8156"/>
                  </a:cubicBezTo>
                  <a:cubicBezTo>
                    <a:pt x="4453" y="8347"/>
                    <a:pt x="4382" y="8537"/>
                    <a:pt x="4263" y="8716"/>
                  </a:cubicBezTo>
                  <a:cubicBezTo>
                    <a:pt x="4203" y="8811"/>
                    <a:pt x="4215" y="8906"/>
                    <a:pt x="4298" y="8990"/>
                  </a:cubicBezTo>
                  <a:lnTo>
                    <a:pt x="4501" y="9192"/>
                  </a:lnTo>
                  <a:lnTo>
                    <a:pt x="4155" y="9537"/>
                  </a:lnTo>
                  <a:lnTo>
                    <a:pt x="3953" y="9323"/>
                  </a:lnTo>
                  <a:cubicBezTo>
                    <a:pt x="3912" y="9282"/>
                    <a:pt x="3860" y="9261"/>
                    <a:pt x="3805" y="9261"/>
                  </a:cubicBezTo>
                  <a:cubicBezTo>
                    <a:pt x="3764" y="9261"/>
                    <a:pt x="3720" y="9273"/>
                    <a:pt x="3679" y="9299"/>
                  </a:cubicBezTo>
                  <a:cubicBezTo>
                    <a:pt x="3501" y="9394"/>
                    <a:pt x="3310" y="9490"/>
                    <a:pt x="3120" y="9537"/>
                  </a:cubicBezTo>
                  <a:cubicBezTo>
                    <a:pt x="3024" y="9549"/>
                    <a:pt x="2953" y="9633"/>
                    <a:pt x="2953" y="9740"/>
                  </a:cubicBezTo>
                  <a:lnTo>
                    <a:pt x="2953" y="10037"/>
                  </a:lnTo>
                  <a:lnTo>
                    <a:pt x="2465" y="10037"/>
                  </a:lnTo>
                  <a:lnTo>
                    <a:pt x="2465" y="9740"/>
                  </a:lnTo>
                  <a:cubicBezTo>
                    <a:pt x="2465" y="9633"/>
                    <a:pt x="2393" y="9561"/>
                    <a:pt x="2298" y="9537"/>
                  </a:cubicBezTo>
                  <a:cubicBezTo>
                    <a:pt x="2108" y="9490"/>
                    <a:pt x="1917" y="9418"/>
                    <a:pt x="1738" y="9299"/>
                  </a:cubicBezTo>
                  <a:cubicBezTo>
                    <a:pt x="1697" y="9273"/>
                    <a:pt x="1654" y="9261"/>
                    <a:pt x="1612" y="9261"/>
                  </a:cubicBezTo>
                  <a:cubicBezTo>
                    <a:pt x="1557" y="9261"/>
                    <a:pt x="1505" y="9282"/>
                    <a:pt x="1465" y="9323"/>
                  </a:cubicBezTo>
                  <a:lnTo>
                    <a:pt x="1262" y="9537"/>
                  </a:lnTo>
                  <a:lnTo>
                    <a:pt x="917" y="9192"/>
                  </a:lnTo>
                  <a:lnTo>
                    <a:pt x="1119" y="8990"/>
                  </a:lnTo>
                  <a:cubicBezTo>
                    <a:pt x="1203" y="8906"/>
                    <a:pt x="1215" y="8799"/>
                    <a:pt x="1155" y="8716"/>
                  </a:cubicBezTo>
                  <a:cubicBezTo>
                    <a:pt x="1048" y="8537"/>
                    <a:pt x="965" y="8347"/>
                    <a:pt x="917" y="8156"/>
                  </a:cubicBezTo>
                  <a:cubicBezTo>
                    <a:pt x="905" y="8061"/>
                    <a:pt x="810" y="7990"/>
                    <a:pt x="703" y="7990"/>
                  </a:cubicBezTo>
                  <a:lnTo>
                    <a:pt x="405" y="7990"/>
                  </a:lnTo>
                  <a:lnTo>
                    <a:pt x="405" y="7501"/>
                  </a:lnTo>
                  <a:lnTo>
                    <a:pt x="703" y="7501"/>
                  </a:lnTo>
                  <a:cubicBezTo>
                    <a:pt x="810" y="7501"/>
                    <a:pt x="881" y="7418"/>
                    <a:pt x="917" y="7335"/>
                  </a:cubicBezTo>
                  <a:cubicBezTo>
                    <a:pt x="965" y="7144"/>
                    <a:pt x="1036" y="6942"/>
                    <a:pt x="1155" y="6763"/>
                  </a:cubicBezTo>
                  <a:cubicBezTo>
                    <a:pt x="1215" y="6680"/>
                    <a:pt x="1203" y="6573"/>
                    <a:pt x="1119" y="6501"/>
                  </a:cubicBezTo>
                  <a:lnTo>
                    <a:pt x="917" y="6287"/>
                  </a:lnTo>
                  <a:lnTo>
                    <a:pt x="1262" y="5954"/>
                  </a:lnTo>
                  <a:lnTo>
                    <a:pt x="1465" y="6156"/>
                  </a:lnTo>
                  <a:cubicBezTo>
                    <a:pt x="1508" y="6200"/>
                    <a:pt x="1565" y="6225"/>
                    <a:pt x="1624" y="6225"/>
                  </a:cubicBezTo>
                  <a:cubicBezTo>
                    <a:pt x="1662" y="6225"/>
                    <a:pt x="1701" y="6215"/>
                    <a:pt x="1738" y="6192"/>
                  </a:cubicBezTo>
                  <a:cubicBezTo>
                    <a:pt x="1917" y="6085"/>
                    <a:pt x="2108" y="5989"/>
                    <a:pt x="2298" y="5954"/>
                  </a:cubicBezTo>
                  <a:cubicBezTo>
                    <a:pt x="2393" y="5930"/>
                    <a:pt x="2465" y="5846"/>
                    <a:pt x="2465" y="5739"/>
                  </a:cubicBezTo>
                  <a:lnTo>
                    <a:pt x="2465" y="5442"/>
                  </a:lnTo>
                  <a:close/>
                  <a:moveTo>
                    <a:pt x="2084" y="0"/>
                  </a:moveTo>
                  <a:cubicBezTo>
                    <a:pt x="1977" y="0"/>
                    <a:pt x="1881" y="84"/>
                    <a:pt x="1881" y="203"/>
                  </a:cubicBezTo>
                  <a:lnTo>
                    <a:pt x="1881" y="1048"/>
                  </a:lnTo>
                  <a:cubicBezTo>
                    <a:pt x="1881" y="1167"/>
                    <a:pt x="1977" y="1263"/>
                    <a:pt x="2084" y="1263"/>
                  </a:cubicBezTo>
                  <a:lnTo>
                    <a:pt x="2227" y="1263"/>
                  </a:lnTo>
                  <a:lnTo>
                    <a:pt x="2227" y="5037"/>
                  </a:lnTo>
                  <a:cubicBezTo>
                    <a:pt x="2119" y="5061"/>
                    <a:pt x="2048" y="5144"/>
                    <a:pt x="2048" y="5251"/>
                  </a:cubicBezTo>
                  <a:lnTo>
                    <a:pt x="2048" y="5584"/>
                  </a:lnTo>
                  <a:cubicBezTo>
                    <a:pt x="1905" y="5632"/>
                    <a:pt x="1774" y="5680"/>
                    <a:pt x="1655" y="5751"/>
                  </a:cubicBezTo>
                  <a:lnTo>
                    <a:pt x="1417" y="5513"/>
                  </a:lnTo>
                  <a:cubicBezTo>
                    <a:pt x="1369" y="5465"/>
                    <a:pt x="1334" y="5454"/>
                    <a:pt x="1274" y="5454"/>
                  </a:cubicBezTo>
                  <a:cubicBezTo>
                    <a:pt x="1215" y="5454"/>
                    <a:pt x="1167" y="5465"/>
                    <a:pt x="1119" y="5513"/>
                  </a:cubicBezTo>
                  <a:lnTo>
                    <a:pt x="476" y="6156"/>
                  </a:lnTo>
                  <a:cubicBezTo>
                    <a:pt x="393" y="6239"/>
                    <a:pt x="393" y="6382"/>
                    <a:pt x="476" y="6454"/>
                  </a:cubicBezTo>
                  <a:lnTo>
                    <a:pt x="715" y="6692"/>
                  </a:lnTo>
                  <a:cubicBezTo>
                    <a:pt x="655" y="6811"/>
                    <a:pt x="595" y="6942"/>
                    <a:pt x="560" y="7073"/>
                  </a:cubicBezTo>
                  <a:lnTo>
                    <a:pt x="214" y="7073"/>
                  </a:lnTo>
                  <a:cubicBezTo>
                    <a:pt x="95" y="7073"/>
                    <a:pt x="0" y="7168"/>
                    <a:pt x="0" y="7287"/>
                  </a:cubicBezTo>
                  <a:lnTo>
                    <a:pt x="0" y="8192"/>
                  </a:lnTo>
                  <a:cubicBezTo>
                    <a:pt x="0" y="8311"/>
                    <a:pt x="95" y="8406"/>
                    <a:pt x="214" y="8406"/>
                  </a:cubicBezTo>
                  <a:lnTo>
                    <a:pt x="560" y="8406"/>
                  </a:lnTo>
                  <a:cubicBezTo>
                    <a:pt x="595" y="8537"/>
                    <a:pt x="643" y="8668"/>
                    <a:pt x="715" y="8787"/>
                  </a:cubicBezTo>
                  <a:lnTo>
                    <a:pt x="476" y="9025"/>
                  </a:lnTo>
                  <a:cubicBezTo>
                    <a:pt x="393" y="9121"/>
                    <a:pt x="393" y="9252"/>
                    <a:pt x="476" y="9323"/>
                  </a:cubicBezTo>
                  <a:lnTo>
                    <a:pt x="1119" y="9966"/>
                  </a:lnTo>
                  <a:cubicBezTo>
                    <a:pt x="1167" y="10008"/>
                    <a:pt x="1223" y="10028"/>
                    <a:pt x="1277" y="10028"/>
                  </a:cubicBezTo>
                  <a:cubicBezTo>
                    <a:pt x="1331" y="10028"/>
                    <a:pt x="1381" y="10008"/>
                    <a:pt x="1417" y="9966"/>
                  </a:cubicBezTo>
                  <a:lnTo>
                    <a:pt x="1655" y="9728"/>
                  </a:lnTo>
                  <a:cubicBezTo>
                    <a:pt x="1774" y="9787"/>
                    <a:pt x="1905" y="9847"/>
                    <a:pt x="2048" y="9895"/>
                  </a:cubicBezTo>
                  <a:lnTo>
                    <a:pt x="2048" y="10228"/>
                  </a:lnTo>
                  <a:cubicBezTo>
                    <a:pt x="2048" y="10347"/>
                    <a:pt x="2131" y="10442"/>
                    <a:pt x="2250" y="10442"/>
                  </a:cubicBezTo>
                  <a:lnTo>
                    <a:pt x="3155" y="10442"/>
                  </a:lnTo>
                  <a:cubicBezTo>
                    <a:pt x="3274" y="10442"/>
                    <a:pt x="3370" y="10347"/>
                    <a:pt x="3370" y="10228"/>
                  </a:cubicBezTo>
                  <a:lnTo>
                    <a:pt x="3370" y="9895"/>
                  </a:lnTo>
                  <a:cubicBezTo>
                    <a:pt x="3501" y="9847"/>
                    <a:pt x="3632" y="9799"/>
                    <a:pt x="3751" y="9728"/>
                  </a:cubicBezTo>
                  <a:lnTo>
                    <a:pt x="3989" y="9966"/>
                  </a:lnTo>
                  <a:cubicBezTo>
                    <a:pt x="4036" y="10008"/>
                    <a:pt x="4093" y="10028"/>
                    <a:pt x="4146" y="10028"/>
                  </a:cubicBezTo>
                  <a:cubicBezTo>
                    <a:pt x="4200" y="10028"/>
                    <a:pt x="4251" y="10008"/>
                    <a:pt x="4286" y="9966"/>
                  </a:cubicBezTo>
                  <a:lnTo>
                    <a:pt x="4929" y="9323"/>
                  </a:lnTo>
                  <a:cubicBezTo>
                    <a:pt x="5025" y="9240"/>
                    <a:pt x="5025" y="9097"/>
                    <a:pt x="4929" y="9025"/>
                  </a:cubicBezTo>
                  <a:lnTo>
                    <a:pt x="4691" y="8787"/>
                  </a:lnTo>
                  <a:cubicBezTo>
                    <a:pt x="4691" y="8775"/>
                    <a:pt x="4703" y="8775"/>
                    <a:pt x="4703" y="8763"/>
                  </a:cubicBezTo>
                  <a:lnTo>
                    <a:pt x="13180" y="8763"/>
                  </a:lnTo>
                  <a:cubicBezTo>
                    <a:pt x="13299" y="8763"/>
                    <a:pt x="13383" y="8668"/>
                    <a:pt x="13383" y="8549"/>
                  </a:cubicBezTo>
                  <a:lnTo>
                    <a:pt x="13383" y="7704"/>
                  </a:lnTo>
                  <a:cubicBezTo>
                    <a:pt x="13383" y="7585"/>
                    <a:pt x="13299" y="7489"/>
                    <a:pt x="13180" y="7489"/>
                  </a:cubicBezTo>
                  <a:lnTo>
                    <a:pt x="13037" y="7489"/>
                  </a:lnTo>
                  <a:lnTo>
                    <a:pt x="13037" y="1263"/>
                  </a:lnTo>
                  <a:lnTo>
                    <a:pt x="13192" y="1263"/>
                  </a:lnTo>
                  <a:cubicBezTo>
                    <a:pt x="13311" y="1263"/>
                    <a:pt x="13395" y="1167"/>
                    <a:pt x="13395" y="1048"/>
                  </a:cubicBezTo>
                  <a:lnTo>
                    <a:pt x="13395" y="203"/>
                  </a:lnTo>
                  <a:cubicBezTo>
                    <a:pt x="13395" y="84"/>
                    <a:pt x="13311" y="0"/>
                    <a:pt x="131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44" name="Google Shape;10905;p67">
              <a:extLst>
                <a:ext uri="{FF2B5EF4-FFF2-40B4-BE49-F238E27FC236}">
                  <a16:creationId xmlns="" xmlns:a16="http://schemas.microsoft.com/office/drawing/2014/main" id="{D519CF09-5130-4725-B72F-FC3DAE073053}"/>
                </a:ext>
              </a:extLst>
            </p:cNvPr>
            <p:cNvSpPr/>
            <p:nvPr/>
          </p:nvSpPr>
          <p:spPr>
            <a:xfrm>
              <a:off x="2803568" y="3950909"/>
              <a:ext cx="40198" cy="85648"/>
            </a:xfrm>
            <a:custGeom>
              <a:avLst/>
              <a:gdLst/>
              <a:ahLst/>
              <a:cxnLst/>
              <a:rect l="l" t="t" r="r" b="b"/>
              <a:pathLst>
                <a:path w="1263" h="2691" extrusionOk="0">
                  <a:moveTo>
                    <a:pt x="846" y="417"/>
                  </a:moveTo>
                  <a:lnTo>
                    <a:pt x="846" y="2262"/>
                  </a:lnTo>
                  <a:lnTo>
                    <a:pt x="417" y="2262"/>
                  </a:lnTo>
                  <a:lnTo>
                    <a:pt x="417" y="417"/>
                  </a:lnTo>
                  <a:close/>
                  <a:moveTo>
                    <a:pt x="203" y="0"/>
                  </a:moveTo>
                  <a:cubicBezTo>
                    <a:pt x="84" y="0"/>
                    <a:pt x="1" y="84"/>
                    <a:pt x="1" y="203"/>
                  </a:cubicBezTo>
                  <a:lnTo>
                    <a:pt x="1" y="2477"/>
                  </a:lnTo>
                  <a:cubicBezTo>
                    <a:pt x="1" y="2596"/>
                    <a:pt x="84" y="2691"/>
                    <a:pt x="203" y="2691"/>
                  </a:cubicBezTo>
                  <a:lnTo>
                    <a:pt x="1060" y="2691"/>
                  </a:lnTo>
                  <a:cubicBezTo>
                    <a:pt x="1167" y="2691"/>
                    <a:pt x="1263" y="2596"/>
                    <a:pt x="1263" y="2477"/>
                  </a:cubicBezTo>
                  <a:lnTo>
                    <a:pt x="1263" y="203"/>
                  </a:lnTo>
                  <a:cubicBezTo>
                    <a:pt x="1263" y="84"/>
                    <a:pt x="1179" y="0"/>
                    <a:pt x="10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45" name="Google Shape;10906;p67">
              <a:extLst>
                <a:ext uri="{FF2B5EF4-FFF2-40B4-BE49-F238E27FC236}">
                  <a16:creationId xmlns="" xmlns:a16="http://schemas.microsoft.com/office/drawing/2014/main" id="{3B6C5880-AA2E-49A9-9FEB-7D3E7160097D}"/>
                </a:ext>
              </a:extLst>
            </p:cNvPr>
            <p:cNvSpPr/>
            <p:nvPr/>
          </p:nvSpPr>
          <p:spPr>
            <a:xfrm>
              <a:off x="2851691" y="3917935"/>
              <a:ext cx="40580" cy="118621"/>
            </a:xfrm>
            <a:custGeom>
              <a:avLst/>
              <a:gdLst/>
              <a:ahLst/>
              <a:cxnLst/>
              <a:rect l="l" t="t" r="r" b="b"/>
              <a:pathLst>
                <a:path w="1275" h="3727" extrusionOk="0">
                  <a:moveTo>
                    <a:pt x="858" y="417"/>
                  </a:moveTo>
                  <a:lnTo>
                    <a:pt x="858" y="3298"/>
                  </a:lnTo>
                  <a:lnTo>
                    <a:pt x="417" y="3298"/>
                  </a:lnTo>
                  <a:lnTo>
                    <a:pt x="417" y="417"/>
                  </a:lnTo>
                  <a:close/>
                  <a:moveTo>
                    <a:pt x="215" y="0"/>
                  </a:moveTo>
                  <a:cubicBezTo>
                    <a:pt x="96" y="0"/>
                    <a:pt x="1" y="96"/>
                    <a:pt x="1" y="215"/>
                  </a:cubicBezTo>
                  <a:lnTo>
                    <a:pt x="1" y="3513"/>
                  </a:lnTo>
                  <a:cubicBezTo>
                    <a:pt x="1" y="3632"/>
                    <a:pt x="96" y="3727"/>
                    <a:pt x="215" y="3727"/>
                  </a:cubicBezTo>
                  <a:lnTo>
                    <a:pt x="1060" y="3727"/>
                  </a:lnTo>
                  <a:cubicBezTo>
                    <a:pt x="1179" y="3727"/>
                    <a:pt x="1275" y="3632"/>
                    <a:pt x="1275" y="3513"/>
                  </a:cubicBezTo>
                  <a:lnTo>
                    <a:pt x="1275" y="215"/>
                  </a:lnTo>
                  <a:cubicBezTo>
                    <a:pt x="1275" y="96"/>
                    <a:pt x="1179" y="0"/>
                    <a:pt x="10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46" name="Google Shape;10907;p67">
              <a:extLst>
                <a:ext uri="{FF2B5EF4-FFF2-40B4-BE49-F238E27FC236}">
                  <a16:creationId xmlns="" xmlns:a16="http://schemas.microsoft.com/office/drawing/2014/main" id="{6E451035-ACFE-4518-A8C1-A43C8FC0F11D}"/>
                </a:ext>
              </a:extLst>
            </p:cNvPr>
            <p:cNvSpPr/>
            <p:nvPr/>
          </p:nvSpPr>
          <p:spPr>
            <a:xfrm>
              <a:off x="2900197" y="3934995"/>
              <a:ext cx="40198" cy="101562"/>
            </a:xfrm>
            <a:custGeom>
              <a:avLst/>
              <a:gdLst/>
              <a:ahLst/>
              <a:cxnLst/>
              <a:rect l="l" t="t" r="r" b="b"/>
              <a:pathLst>
                <a:path w="1263" h="3191" extrusionOk="0">
                  <a:moveTo>
                    <a:pt x="846" y="417"/>
                  </a:moveTo>
                  <a:lnTo>
                    <a:pt x="846" y="2762"/>
                  </a:lnTo>
                  <a:lnTo>
                    <a:pt x="417" y="2762"/>
                  </a:lnTo>
                  <a:lnTo>
                    <a:pt x="417" y="417"/>
                  </a:lnTo>
                  <a:close/>
                  <a:moveTo>
                    <a:pt x="203" y="0"/>
                  </a:moveTo>
                  <a:cubicBezTo>
                    <a:pt x="84" y="0"/>
                    <a:pt x="1" y="95"/>
                    <a:pt x="1" y="214"/>
                  </a:cubicBezTo>
                  <a:lnTo>
                    <a:pt x="1" y="2977"/>
                  </a:lnTo>
                  <a:cubicBezTo>
                    <a:pt x="1" y="3096"/>
                    <a:pt x="84" y="3191"/>
                    <a:pt x="203" y="3191"/>
                  </a:cubicBezTo>
                  <a:lnTo>
                    <a:pt x="1048" y="3191"/>
                  </a:lnTo>
                  <a:cubicBezTo>
                    <a:pt x="1168" y="3191"/>
                    <a:pt x="1263" y="3096"/>
                    <a:pt x="1263" y="2977"/>
                  </a:cubicBezTo>
                  <a:lnTo>
                    <a:pt x="1263" y="214"/>
                  </a:lnTo>
                  <a:cubicBezTo>
                    <a:pt x="1263" y="95"/>
                    <a:pt x="1179" y="0"/>
                    <a:pt x="10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47" name="Google Shape;10908;p67">
              <a:extLst>
                <a:ext uri="{FF2B5EF4-FFF2-40B4-BE49-F238E27FC236}">
                  <a16:creationId xmlns="" xmlns:a16="http://schemas.microsoft.com/office/drawing/2014/main" id="{9E3FD890-9512-40C3-A703-0DB3FF04CE7D}"/>
                </a:ext>
              </a:extLst>
            </p:cNvPr>
            <p:cNvSpPr/>
            <p:nvPr/>
          </p:nvSpPr>
          <p:spPr>
            <a:xfrm>
              <a:off x="2948320" y="3879265"/>
              <a:ext cx="40580" cy="156941"/>
            </a:xfrm>
            <a:custGeom>
              <a:avLst/>
              <a:gdLst/>
              <a:ahLst/>
              <a:cxnLst/>
              <a:rect l="l" t="t" r="r" b="b"/>
              <a:pathLst>
                <a:path w="1275" h="4931" extrusionOk="0">
                  <a:moveTo>
                    <a:pt x="858" y="430"/>
                  </a:moveTo>
                  <a:lnTo>
                    <a:pt x="858" y="4525"/>
                  </a:lnTo>
                  <a:lnTo>
                    <a:pt x="418" y="4525"/>
                  </a:lnTo>
                  <a:lnTo>
                    <a:pt x="418" y="430"/>
                  </a:lnTo>
                  <a:close/>
                  <a:moveTo>
                    <a:pt x="215" y="1"/>
                  </a:moveTo>
                  <a:cubicBezTo>
                    <a:pt x="96" y="1"/>
                    <a:pt x="1" y="108"/>
                    <a:pt x="1" y="203"/>
                  </a:cubicBezTo>
                  <a:lnTo>
                    <a:pt x="1" y="4716"/>
                  </a:lnTo>
                  <a:cubicBezTo>
                    <a:pt x="1" y="4835"/>
                    <a:pt x="96" y="4930"/>
                    <a:pt x="215" y="4930"/>
                  </a:cubicBezTo>
                  <a:lnTo>
                    <a:pt x="1060" y="4930"/>
                  </a:lnTo>
                  <a:cubicBezTo>
                    <a:pt x="1180" y="4930"/>
                    <a:pt x="1275" y="4835"/>
                    <a:pt x="1275" y="4716"/>
                  </a:cubicBezTo>
                  <a:lnTo>
                    <a:pt x="1275" y="203"/>
                  </a:lnTo>
                  <a:cubicBezTo>
                    <a:pt x="1275" y="84"/>
                    <a:pt x="1180" y="1"/>
                    <a:pt x="10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48" name="Google Shape;10909;p67">
              <a:extLst>
                <a:ext uri="{FF2B5EF4-FFF2-40B4-BE49-F238E27FC236}">
                  <a16:creationId xmlns="" xmlns:a16="http://schemas.microsoft.com/office/drawing/2014/main" id="{896682B2-47B6-4520-9F6A-3BFB931B9735}"/>
                </a:ext>
              </a:extLst>
            </p:cNvPr>
            <p:cNvSpPr/>
            <p:nvPr/>
          </p:nvSpPr>
          <p:spPr>
            <a:xfrm>
              <a:off x="2716807" y="3896325"/>
              <a:ext cx="49269" cy="13304"/>
            </a:xfrm>
            <a:custGeom>
              <a:avLst/>
              <a:gdLst/>
              <a:ahLst/>
              <a:cxnLst/>
              <a:rect l="l" t="t" r="r" b="b"/>
              <a:pathLst>
                <a:path w="1548" h="418" extrusionOk="0">
                  <a:moveTo>
                    <a:pt x="214" y="1"/>
                  </a:moveTo>
                  <a:cubicBezTo>
                    <a:pt x="95" y="1"/>
                    <a:pt x="0" y="84"/>
                    <a:pt x="0" y="203"/>
                  </a:cubicBezTo>
                  <a:cubicBezTo>
                    <a:pt x="0" y="322"/>
                    <a:pt x="107" y="417"/>
                    <a:pt x="214" y="417"/>
                  </a:cubicBezTo>
                  <a:lnTo>
                    <a:pt x="1345" y="417"/>
                  </a:lnTo>
                  <a:cubicBezTo>
                    <a:pt x="1453" y="417"/>
                    <a:pt x="1548" y="322"/>
                    <a:pt x="1548" y="203"/>
                  </a:cubicBezTo>
                  <a:cubicBezTo>
                    <a:pt x="1548" y="84"/>
                    <a:pt x="1453" y="1"/>
                    <a:pt x="134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49" name="Google Shape;10910;p67">
              <a:extLst>
                <a:ext uri="{FF2B5EF4-FFF2-40B4-BE49-F238E27FC236}">
                  <a16:creationId xmlns="" xmlns:a16="http://schemas.microsoft.com/office/drawing/2014/main" id="{CEF5D5AB-2ECA-412C-A917-A916F22D8179}"/>
                </a:ext>
              </a:extLst>
            </p:cNvPr>
            <p:cNvSpPr/>
            <p:nvPr/>
          </p:nvSpPr>
          <p:spPr>
            <a:xfrm>
              <a:off x="2717157" y="3917553"/>
              <a:ext cx="69002" cy="13304"/>
            </a:xfrm>
            <a:custGeom>
              <a:avLst/>
              <a:gdLst/>
              <a:ahLst/>
              <a:cxnLst/>
              <a:rect l="l" t="t" r="r" b="b"/>
              <a:pathLst>
                <a:path w="2168" h="418" extrusionOk="0">
                  <a:moveTo>
                    <a:pt x="215" y="0"/>
                  </a:moveTo>
                  <a:cubicBezTo>
                    <a:pt x="96" y="0"/>
                    <a:pt x="1" y="96"/>
                    <a:pt x="1" y="215"/>
                  </a:cubicBezTo>
                  <a:cubicBezTo>
                    <a:pt x="1" y="334"/>
                    <a:pt x="96" y="417"/>
                    <a:pt x="215" y="417"/>
                  </a:cubicBezTo>
                  <a:lnTo>
                    <a:pt x="1954" y="417"/>
                  </a:lnTo>
                  <a:cubicBezTo>
                    <a:pt x="2073" y="417"/>
                    <a:pt x="2168" y="334"/>
                    <a:pt x="2168" y="215"/>
                  </a:cubicBezTo>
                  <a:cubicBezTo>
                    <a:pt x="2168" y="96"/>
                    <a:pt x="2061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50" name="Google Shape;10911;p67">
              <a:extLst>
                <a:ext uri="{FF2B5EF4-FFF2-40B4-BE49-F238E27FC236}">
                  <a16:creationId xmlns="" xmlns:a16="http://schemas.microsoft.com/office/drawing/2014/main" id="{0A5D355C-433B-4F30-8162-9753FD88588C}"/>
                </a:ext>
              </a:extLst>
            </p:cNvPr>
            <p:cNvSpPr/>
            <p:nvPr/>
          </p:nvSpPr>
          <p:spPr>
            <a:xfrm>
              <a:off x="2717157" y="3938782"/>
              <a:ext cx="69002" cy="13272"/>
            </a:xfrm>
            <a:custGeom>
              <a:avLst/>
              <a:gdLst/>
              <a:ahLst/>
              <a:cxnLst/>
              <a:rect l="l" t="t" r="r" b="b"/>
              <a:pathLst>
                <a:path w="2168" h="417" extrusionOk="0">
                  <a:moveTo>
                    <a:pt x="215" y="0"/>
                  </a:moveTo>
                  <a:cubicBezTo>
                    <a:pt x="96" y="0"/>
                    <a:pt x="1" y="95"/>
                    <a:pt x="1" y="214"/>
                  </a:cubicBezTo>
                  <a:cubicBezTo>
                    <a:pt x="1" y="334"/>
                    <a:pt x="96" y="417"/>
                    <a:pt x="215" y="417"/>
                  </a:cubicBezTo>
                  <a:lnTo>
                    <a:pt x="1954" y="417"/>
                  </a:lnTo>
                  <a:cubicBezTo>
                    <a:pt x="2073" y="417"/>
                    <a:pt x="2168" y="334"/>
                    <a:pt x="2168" y="214"/>
                  </a:cubicBezTo>
                  <a:cubicBezTo>
                    <a:pt x="2168" y="95"/>
                    <a:pt x="2061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51" name="Google Shape;10912;p67">
              <a:extLst>
                <a:ext uri="{FF2B5EF4-FFF2-40B4-BE49-F238E27FC236}">
                  <a16:creationId xmlns="" xmlns:a16="http://schemas.microsoft.com/office/drawing/2014/main" id="{F7FBC979-6F1E-4C67-8FB7-D056B217DBCE}"/>
                </a:ext>
              </a:extLst>
            </p:cNvPr>
            <p:cNvSpPr/>
            <p:nvPr/>
          </p:nvSpPr>
          <p:spPr>
            <a:xfrm>
              <a:off x="2717157" y="3960361"/>
              <a:ext cx="69002" cy="13304"/>
            </a:xfrm>
            <a:custGeom>
              <a:avLst/>
              <a:gdLst/>
              <a:ahLst/>
              <a:cxnLst/>
              <a:rect l="l" t="t" r="r" b="b"/>
              <a:pathLst>
                <a:path w="2168" h="418" extrusionOk="0">
                  <a:moveTo>
                    <a:pt x="215" y="1"/>
                  </a:moveTo>
                  <a:cubicBezTo>
                    <a:pt x="96" y="1"/>
                    <a:pt x="1" y="84"/>
                    <a:pt x="1" y="203"/>
                  </a:cubicBezTo>
                  <a:cubicBezTo>
                    <a:pt x="1" y="322"/>
                    <a:pt x="96" y="418"/>
                    <a:pt x="215" y="418"/>
                  </a:cubicBezTo>
                  <a:lnTo>
                    <a:pt x="1954" y="418"/>
                  </a:lnTo>
                  <a:cubicBezTo>
                    <a:pt x="2073" y="418"/>
                    <a:pt x="2168" y="322"/>
                    <a:pt x="2168" y="203"/>
                  </a:cubicBezTo>
                  <a:cubicBezTo>
                    <a:pt x="2168" y="84"/>
                    <a:pt x="2061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52" name="Google Shape;10913;p67">
              <a:extLst>
                <a:ext uri="{FF2B5EF4-FFF2-40B4-BE49-F238E27FC236}">
                  <a16:creationId xmlns="" xmlns:a16="http://schemas.microsoft.com/office/drawing/2014/main" id="{C4051C2C-FED1-4475-8EF0-4299113C4EB0}"/>
                </a:ext>
              </a:extLst>
            </p:cNvPr>
            <p:cNvSpPr/>
            <p:nvPr/>
          </p:nvSpPr>
          <p:spPr>
            <a:xfrm>
              <a:off x="2655793" y="4020993"/>
              <a:ext cx="84152" cy="82656"/>
            </a:xfrm>
            <a:custGeom>
              <a:avLst/>
              <a:gdLst/>
              <a:ahLst/>
              <a:cxnLst/>
              <a:rect l="l" t="t" r="r" b="b"/>
              <a:pathLst>
                <a:path w="2644" h="2597" extrusionOk="0">
                  <a:moveTo>
                    <a:pt x="1322" y="1"/>
                  </a:moveTo>
                  <a:cubicBezTo>
                    <a:pt x="595" y="1"/>
                    <a:pt x="0" y="596"/>
                    <a:pt x="0" y="1322"/>
                  </a:cubicBezTo>
                  <a:cubicBezTo>
                    <a:pt x="0" y="1620"/>
                    <a:pt x="84" y="1882"/>
                    <a:pt x="262" y="2120"/>
                  </a:cubicBezTo>
                  <a:cubicBezTo>
                    <a:pt x="312" y="2177"/>
                    <a:pt x="379" y="2204"/>
                    <a:pt x="442" y="2204"/>
                  </a:cubicBezTo>
                  <a:cubicBezTo>
                    <a:pt x="485" y="2204"/>
                    <a:pt x="526" y="2192"/>
                    <a:pt x="560" y="2168"/>
                  </a:cubicBezTo>
                  <a:cubicBezTo>
                    <a:pt x="655" y="2096"/>
                    <a:pt x="667" y="1965"/>
                    <a:pt x="607" y="1870"/>
                  </a:cubicBezTo>
                  <a:cubicBezTo>
                    <a:pt x="488" y="1703"/>
                    <a:pt x="429" y="1525"/>
                    <a:pt x="429" y="1322"/>
                  </a:cubicBezTo>
                  <a:cubicBezTo>
                    <a:pt x="429" y="822"/>
                    <a:pt x="834" y="406"/>
                    <a:pt x="1334" y="406"/>
                  </a:cubicBezTo>
                  <a:cubicBezTo>
                    <a:pt x="1846" y="406"/>
                    <a:pt x="2239" y="810"/>
                    <a:pt x="2239" y="1322"/>
                  </a:cubicBezTo>
                  <a:cubicBezTo>
                    <a:pt x="2239" y="1620"/>
                    <a:pt x="2096" y="1894"/>
                    <a:pt x="1846" y="2061"/>
                  </a:cubicBezTo>
                  <a:cubicBezTo>
                    <a:pt x="1822" y="2061"/>
                    <a:pt x="1822" y="2073"/>
                    <a:pt x="1810" y="2073"/>
                  </a:cubicBezTo>
                  <a:lnTo>
                    <a:pt x="1798" y="2073"/>
                  </a:lnTo>
                  <a:cubicBezTo>
                    <a:pt x="1786" y="2073"/>
                    <a:pt x="1786" y="2096"/>
                    <a:pt x="1762" y="2096"/>
                  </a:cubicBezTo>
                  <a:lnTo>
                    <a:pt x="1750" y="2096"/>
                  </a:lnTo>
                  <a:cubicBezTo>
                    <a:pt x="1738" y="2096"/>
                    <a:pt x="1738" y="2108"/>
                    <a:pt x="1727" y="2108"/>
                  </a:cubicBezTo>
                  <a:cubicBezTo>
                    <a:pt x="1703" y="2108"/>
                    <a:pt x="1691" y="2120"/>
                    <a:pt x="1691" y="2120"/>
                  </a:cubicBezTo>
                  <a:lnTo>
                    <a:pt x="1679" y="2120"/>
                  </a:lnTo>
                  <a:cubicBezTo>
                    <a:pt x="1667" y="2120"/>
                    <a:pt x="1667" y="2120"/>
                    <a:pt x="1643" y="2144"/>
                  </a:cubicBezTo>
                  <a:lnTo>
                    <a:pt x="1631" y="2144"/>
                  </a:lnTo>
                  <a:cubicBezTo>
                    <a:pt x="1619" y="2144"/>
                    <a:pt x="1608" y="2156"/>
                    <a:pt x="1608" y="2156"/>
                  </a:cubicBezTo>
                  <a:cubicBezTo>
                    <a:pt x="1584" y="2156"/>
                    <a:pt x="1572" y="2156"/>
                    <a:pt x="1560" y="2168"/>
                  </a:cubicBezTo>
                  <a:lnTo>
                    <a:pt x="1072" y="2168"/>
                  </a:lnTo>
                  <a:cubicBezTo>
                    <a:pt x="1048" y="2168"/>
                    <a:pt x="1036" y="2168"/>
                    <a:pt x="1024" y="2156"/>
                  </a:cubicBezTo>
                  <a:cubicBezTo>
                    <a:pt x="1012" y="2156"/>
                    <a:pt x="988" y="2144"/>
                    <a:pt x="988" y="2144"/>
                  </a:cubicBezTo>
                  <a:lnTo>
                    <a:pt x="976" y="2144"/>
                  </a:lnTo>
                  <a:cubicBezTo>
                    <a:pt x="951" y="2133"/>
                    <a:pt x="925" y="2127"/>
                    <a:pt x="899" y="2127"/>
                  </a:cubicBezTo>
                  <a:cubicBezTo>
                    <a:pt x="817" y="2127"/>
                    <a:pt x="742" y="2181"/>
                    <a:pt x="715" y="2263"/>
                  </a:cubicBezTo>
                  <a:cubicBezTo>
                    <a:pt x="667" y="2358"/>
                    <a:pt x="726" y="2501"/>
                    <a:pt x="834" y="2525"/>
                  </a:cubicBezTo>
                  <a:lnTo>
                    <a:pt x="846" y="2525"/>
                  </a:lnTo>
                  <a:cubicBezTo>
                    <a:pt x="857" y="2525"/>
                    <a:pt x="869" y="2537"/>
                    <a:pt x="905" y="2537"/>
                  </a:cubicBezTo>
                  <a:cubicBezTo>
                    <a:pt x="917" y="2537"/>
                    <a:pt x="929" y="2561"/>
                    <a:pt x="965" y="2561"/>
                  </a:cubicBezTo>
                  <a:lnTo>
                    <a:pt x="976" y="2561"/>
                  </a:lnTo>
                  <a:cubicBezTo>
                    <a:pt x="988" y="2561"/>
                    <a:pt x="1012" y="2561"/>
                    <a:pt x="1024" y="2573"/>
                  </a:cubicBezTo>
                  <a:lnTo>
                    <a:pt x="1036" y="2573"/>
                  </a:lnTo>
                  <a:cubicBezTo>
                    <a:pt x="1048" y="2573"/>
                    <a:pt x="1072" y="2573"/>
                    <a:pt x="1096" y="2584"/>
                  </a:cubicBezTo>
                  <a:cubicBezTo>
                    <a:pt x="1107" y="2584"/>
                    <a:pt x="1143" y="2584"/>
                    <a:pt x="1155" y="2596"/>
                  </a:cubicBezTo>
                  <a:lnTo>
                    <a:pt x="1429" y="2596"/>
                  </a:lnTo>
                  <a:cubicBezTo>
                    <a:pt x="1441" y="2596"/>
                    <a:pt x="1465" y="2596"/>
                    <a:pt x="1488" y="2584"/>
                  </a:cubicBezTo>
                  <a:cubicBezTo>
                    <a:pt x="1500" y="2584"/>
                    <a:pt x="1524" y="2584"/>
                    <a:pt x="1548" y="2573"/>
                  </a:cubicBezTo>
                  <a:lnTo>
                    <a:pt x="1560" y="2573"/>
                  </a:lnTo>
                  <a:cubicBezTo>
                    <a:pt x="1572" y="2573"/>
                    <a:pt x="1584" y="2573"/>
                    <a:pt x="1608" y="2561"/>
                  </a:cubicBezTo>
                  <a:lnTo>
                    <a:pt x="1619" y="2561"/>
                  </a:lnTo>
                  <a:cubicBezTo>
                    <a:pt x="1631" y="2561"/>
                    <a:pt x="1643" y="2537"/>
                    <a:pt x="1679" y="2537"/>
                  </a:cubicBezTo>
                  <a:cubicBezTo>
                    <a:pt x="1691" y="2537"/>
                    <a:pt x="1703" y="2525"/>
                    <a:pt x="1738" y="2525"/>
                  </a:cubicBezTo>
                  <a:lnTo>
                    <a:pt x="1750" y="2525"/>
                  </a:lnTo>
                  <a:cubicBezTo>
                    <a:pt x="1762" y="2525"/>
                    <a:pt x="1786" y="2513"/>
                    <a:pt x="1798" y="2513"/>
                  </a:cubicBezTo>
                  <a:lnTo>
                    <a:pt x="1810" y="2513"/>
                  </a:lnTo>
                  <a:cubicBezTo>
                    <a:pt x="1822" y="2513"/>
                    <a:pt x="1846" y="2489"/>
                    <a:pt x="1858" y="2477"/>
                  </a:cubicBezTo>
                  <a:cubicBezTo>
                    <a:pt x="1869" y="2465"/>
                    <a:pt x="1881" y="2465"/>
                    <a:pt x="1905" y="2454"/>
                  </a:cubicBezTo>
                  <a:lnTo>
                    <a:pt x="1917" y="2430"/>
                  </a:lnTo>
                  <a:cubicBezTo>
                    <a:pt x="1929" y="2430"/>
                    <a:pt x="1941" y="2418"/>
                    <a:pt x="1941" y="2418"/>
                  </a:cubicBezTo>
                  <a:lnTo>
                    <a:pt x="1965" y="2406"/>
                  </a:lnTo>
                  <a:cubicBezTo>
                    <a:pt x="1977" y="2394"/>
                    <a:pt x="1989" y="2394"/>
                    <a:pt x="2000" y="2370"/>
                  </a:cubicBezTo>
                  <a:cubicBezTo>
                    <a:pt x="2381" y="2120"/>
                    <a:pt x="2584" y="1715"/>
                    <a:pt x="2584" y="1275"/>
                  </a:cubicBezTo>
                  <a:cubicBezTo>
                    <a:pt x="2643" y="596"/>
                    <a:pt x="2048" y="1"/>
                    <a:pt x="13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</p:grpSp>
      <p:grpSp>
        <p:nvGrpSpPr>
          <p:cNvPr id="173" name="Google Shape;10918;p67">
            <a:extLst>
              <a:ext uri="{FF2B5EF4-FFF2-40B4-BE49-F238E27FC236}">
                <a16:creationId xmlns="" xmlns:a16="http://schemas.microsoft.com/office/drawing/2014/main" id="{7B89692D-66A6-439C-9A3F-79C55522AA0C}"/>
              </a:ext>
            </a:extLst>
          </p:cNvPr>
          <p:cNvGrpSpPr/>
          <p:nvPr/>
        </p:nvGrpSpPr>
        <p:grpSpPr>
          <a:xfrm>
            <a:off x="1260581" y="4887007"/>
            <a:ext cx="323654" cy="303189"/>
            <a:chOff x="8006505" y="3390044"/>
            <a:chExt cx="323654" cy="303189"/>
          </a:xfrm>
          <a:solidFill>
            <a:srgbClr val="06359D"/>
          </a:solidFill>
        </p:grpSpPr>
        <p:sp>
          <p:nvSpPr>
            <p:cNvPr id="174" name="Google Shape;10919;p67">
              <a:extLst>
                <a:ext uri="{FF2B5EF4-FFF2-40B4-BE49-F238E27FC236}">
                  <a16:creationId xmlns="" xmlns:a16="http://schemas.microsoft.com/office/drawing/2014/main" id="{889E02E9-AF7E-44B2-A382-E39E4DD906D9}"/>
                </a:ext>
              </a:extLst>
            </p:cNvPr>
            <p:cNvSpPr/>
            <p:nvPr/>
          </p:nvSpPr>
          <p:spPr>
            <a:xfrm>
              <a:off x="8006505" y="3390044"/>
              <a:ext cx="323654" cy="303189"/>
            </a:xfrm>
            <a:custGeom>
              <a:avLst/>
              <a:gdLst/>
              <a:ahLst/>
              <a:cxnLst/>
              <a:rect l="l" t="t" r="r" b="b"/>
              <a:pathLst>
                <a:path w="10169" h="9526" extrusionOk="0">
                  <a:moveTo>
                    <a:pt x="5358" y="322"/>
                  </a:moveTo>
                  <a:cubicBezTo>
                    <a:pt x="5704" y="322"/>
                    <a:pt x="5965" y="608"/>
                    <a:pt x="5965" y="930"/>
                  </a:cubicBezTo>
                  <a:lnTo>
                    <a:pt x="5965" y="1311"/>
                  </a:lnTo>
                  <a:cubicBezTo>
                    <a:pt x="5965" y="1584"/>
                    <a:pt x="6192" y="1811"/>
                    <a:pt x="6477" y="1811"/>
                  </a:cubicBezTo>
                  <a:lnTo>
                    <a:pt x="6620" y="1811"/>
                  </a:lnTo>
                  <a:cubicBezTo>
                    <a:pt x="6727" y="1811"/>
                    <a:pt x="6811" y="1906"/>
                    <a:pt x="6811" y="2001"/>
                  </a:cubicBezTo>
                  <a:lnTo>
                    <a:pt x="6811" y="3013"/>
                  </a:lnTo>
                  <a:cubicBezTo>
                    <a:pt x="6811" y="3120"/>
                    <a:pt x="6727" y="3204"/>
                    <a:pt x="6620" y="3204"/>
                  </a:cubicBezTo>
                  <a:lnTo>
                    <a:pt x="3465" y="3204"/>
                  </a:lnTo>
                  <a:cubicBezTo>
                    <a:pt x="3358" y="3204"/>
                    <a:pt x="3275" y="3120"/>
                    <a:pt x="3275" y="3013"/>
                  </a:cubicBezTo>
                  <a:lnTo>
                    <a:pt x="3322" y="2001"/>
                  </a:lnTo>
                  <a:cubicBezTo>
                    <a:pt x="3322" y="1894"/>
                    <a:pt x="3406" y="1811"/>
                    <a:pt x="3513" y="1811"/>
                  </a:cubicBezTo>
                  <a:lnTo>
                    <a:pt x="3656" y="1811"/>
                  </a:lnTo>
                  <a:cubicBezTo>
                    <a:pt x="3941" y="1811"/>
                    <a:pt x="4168" y="1584"/>
                    <a:pt x="4168" y="1311"/>
                  </a:cubicBezTo>
                  <a:lnTo>
                    <a:pt x="4168" y="930"/>
                  </a:lnTo>
                  <a:cubicBezTo>
                    <a:pt x="4168" y="596"/>
                    <a:pt x="4453" y="322"/>
                    <a:pt x="4775" y="322"/>
                  </a:cubicBezTo>
                  <a:close/>
                  <a:moveTo>
                    <a:pt x="9275" y="2239"/>
                  </a:moveTo>
                  <a:cubicBezTo>
                    <a:pt x="9585" y="2239"/>
                    <a:pt x="9847" y="2501"/>
                    <a:pt x="9847" y="2823"/>
                  </a:cubicBezTo>
                  <a:lnTo>
                    <a:pt x="9835" y="8633"/>
                  </a:lnTo>
                  <a:cubicBezTo>
                    <a:pt x="9835" y="8943"/>
                    <a:pt x="9585" y="9204"/>
                    <a:pt x="9252" y="9204"/>
                  </a:cubicBezTo>
                  <a:lnTo>
                    <a:pt x="881" y="9204"/>
                  </a:lnTo>
                  <a:cubicBezTo>
                    <a:pt x="560" y="9204"/>
                    <a:pt x="298" y="8954"/>
                    <a:pt x="298" y="8633"/>
                  </a:cubicBezTo>
                  <a:lnTo>
                    <a:pt x="298" y="2823"/>
                  </a:lnTo>
                  <a:cubicBezTo>
                    <a:pt x="298" y="2513"/>
                    <a:pt x="548" y="2239"/>
                    <a:pt x="881" y="2239"/>
                  </a:cubicBezTo>
                  <a:lnTo>
                    <a:pt x="2977" y="2239"/>
                  </a:lnTo>
                  <a:lnTo>
                    <a:pt x="2977" y="2775"/>
                  </a:lnTo>
                  <a:lnTo>
                    <a:pt x="1001" y="2775"/>
                  </a:lnTo>
                  <a:cubicBezTo>
                    <a:pt x="905" y="2775"/>
                    <a:pt x="834" y="2858"/>
                    <a:pt x="834" y="2942"/>
                  </a:cubicBezTo>
                  <a:lnTo>
                    <a:pt x="834" y="8514"/>
                  </a:lnTo>
                  <a:cubicBezTo>
                    <a:pt x="834" y="8597"/>
                    <a:pt x="905" y="8669"/>
                    <a:pt x="1001" y="8669"/>
                  </a:cubicBezTo>
                  <a:lnTo>
                    <a:pt x="6418" y="8669"/>
                  </a:lnTo>
                  <a:cubicBezTo>
                    <a:pt x="6501" y="8669"/>
                    <a:pt x="6573" y="8597"/>
                    <a:pt x="6573" y="8514"/>
                  </a:cubicBezTo>
                  <a:cubicBezTo>
                    <a:pt x="6573" y="8419"/>
                    <a:pt x="6501" y="8347"/>
                    <a:pt x="6418" y="8347"/>
                  </a:cubicBezTo>
                  <a:lnTo>
                    <a:pt x="1155" y="8347"/>
                  </a:lnTo>
                  <a:lnTo>
                    <a:pt x="1155" y="3108"/>
                  </a:lnTo>
                  <a:lnTo>
                    <a:pt x="2989" y="3108"/>
                  </a:lnTo>
                  <a:cubicBezTo>
                    <a:pt x="3037" y="3347"/>
                    <a:pt x="3239" y="3537"/>
                    <a:pt x="3501" y="3537"/>
                  </a:cubicBezTo>
                  <a:lnTo>
                    <a:pt x="6656" y="3537"/>
                  </a:lnTo>
                  <a:cubicBezTo>
                    <a:pt x="6906" y="3537"/>
                    <a:pt x="7108" y="3359"/>
                    <a:pt x="7156" y="3108"/>
                  </a:cubicBezTo>
                  <a:lnTo>
                    <a:pt x="8990" y="3108"/>
                  </a:lnTo>
                  <a:lnTo>
                    <a:pt x="8990" y="8347"/>
                  </a:lnTo>
                  <a:lnTo>
                    <a:pt x="7216" y="8347"/>
                  </a:lnTo>
                  <a:cubicBezTo>
                    <a:pt x="7132" y="8347"/>
                    <a:pt x="7049" y="8419"/>
                    <a:pt x="7049" y="8514"/>
                  </a:cubicBezTo>
                  <a:cubicBezTo>
                    <a:pt x="7049" y="8597"/>
                    <a:pt x="7132" y="8669"/>
                    <a:pt x="7216" y="8669"/>
                  </a:cubicBezTo>
                  <a:lnTo>
                    <a:pt x="9156" y="8669"/>
                  </a:lnTo>
                  <a:cubicBezTo>
                    <a:pt x="9240" y="8669"/>
                    <a:pt x="9311" y="8597"/>
                    <a:pt x="9311" y="8514"/>
                  </a:cubicBezTo>
                  <a:lnTo>
                    <a:pt x="9311" y="2942"/>
                  </a:lnTo>
                  <a:cubicBezTo>
                    <a:pt x="9311" y="2858"/>
                    <a:pt x="9240" y="2775"/>
                    <a:pt x="9156" y="2775"/>
                  </a:cubicBezTo>
                  <a:lnTo>
                    <a:pt x="7168" y="2775"/>
                  </a:lnTo>
                  <a:lnTo>
                    <a:pt x="7168" y="2239"/>
                  </a:lnTo>
                  <a:close/>
                  <a:moveTo>
                    <a:pt x="4787" y="1"/>
                  </a:moveTo>
                  <a:cubicBezTo>
                    <a:pt x="4275" y="1"/>
                    <a:pt x="3858" y="418"/>
                    <a:pt x="3858" y="930"/>
                  </a:cubicBezTo>
                  <a:lnTo>
                    <a:pt x="3858" y="1311"/>
                  </a:lnTo>
                  <a:cubicBezTo>
                    <a:pt x="3858" y="1406"/>
                    <a:pt x="3763" y="1501"/>
                    <a:pt x="3656" y="1501"/>
                  </a:cubicBezTo>
                  <a:lnTo>
                    <a:pt x="3513" y="1501"/>
                  </a:lnTo>
                  <a:cubicBezTo>
                    <a:pt x="3263" y="1501"/>
                    <a:pt x="3048" y="1680"/>
                    <a:pt x="3001" y="1930"/>
                  </a:cubicBezTo>
                  <a:lnTo>
                    <a:pt x="893" y="1930"/>
                  </a:lnTo>
                  <a:cubicBezTo>
                    <a:pt x="405" y="1930"/>
                    <a:pt x="0" y="2335"/>
                    <a:pt x="0" y="2823"/>
                  </a:cubicBezTo>
                  <a:lnTo>
                    <a:pt x="0" y="8633"/>
                  </a:lnTo>
                  <a:cubicBezTo>
                    <a:pt x="0" y="9121"/>
                    <a:pt x="405" y="9526"/>
                    <a:pt x="893" y="9526"/>
                  </a:cubicBezTo>
                  <a:lnTo>
                    <a:pt x="9263" y="9526"/>
                  </a:lnTo>
                  <a:cubicBezTo>
                    <a:pt x="9764" y="9526"/>
                    <a:pt x="10156" y="9121"/>
                    <a:pt x="10156" y="8633"/>
                  </a:cubicBezTo>
                  <a:lnTo>
                    <a:pt x="10156" y="2823"/>
                  </a:lnTo>
                  <a:cubicBezTo>
                    <a:pt x="10168" y="2335"/>
                    <a:pt x="9764" y="1930"/>
                    <a:pt x="9275" y="1930"/>
                  </a:cubicBezTo>
                  <a:lnTo>
                    <a:pt x="7156" y="1930"/>
                  </a:lnTo>
                  <a:cubicBezTo>
                    <a:pt x="7108" y="1692"/>
                    <a:pt x="6906" y="1501"/>
                    <a:pt x="6656" y="1501"/>
                  </a:cubicBezTo>
                  <a:lnTo>
                    <a:pt x="6501" y="1501"/>
                  </a:lnTo>
                  <a:cubicBezTo>
                    <a:pt x="6394" y="1501"/>
                    <a:pt x="6311" y="1406"/>
                    <a:pt x="6311" y="1311"/>
                  </a:cubicBezTo>
                  <a:lnTo>
                    <a:pt x="6311" y="930"/>
                  </a:lnTo>
                  <a:cubicBezTo>
                    <a:pt x="6311" y="418"/>
                    <a:pt x="5894" y="1"/>
                    <a:pt x="53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75" name="Google Shape;10920;p67">
              <a:extLst>
                <a:ext uri="{FF2B5EF4-FFF2-40B4-BE49-F238E27FC236}">
                  <a16:creationId xmlns="" xmlns:a16="http://schemas.microsoft.com/office/drawing/2014/main" id="{18204E05-224E-4C0E-A309-BC53111A59A0}"/>
                </a:ext>
              </a:extLst>
            </p:cNvPr>
            <p:cNvSpPr/>
            <p:nvPr/>
          </p:nvSpPr>
          <p:spPr>
            <a:xfrm>
              <a:off x="8148997" y="3444247"/>
              <a:ext cx="37907" cy="37938"/>
            </a:xfrm>
            <a:custGeom>
              <a:avLst/>
              <a:gdLst/>
              <a:ahLst/>
              <a:cxnLst/>
              <a:rect l="l" t="t" r="r" b="b"/>
              <a:pathLst>
                <a:path w="1191" h="1192" extrusionOk="0">
                  <a:moveTo>
                    <a:pt x="595" y="334"/>
                  </a:moveTo>
                  <a:cubicBezTo>
                    <a:pt x="750" y="334"/>
                    <a:pt x="869" y="453"/>
                    <a:pt x="869" y="596"/>
                  </a:cubicBezTo>
                  <a:cubicBezTo>
                    <a:pt x="869" y="751"/>
                    <a:pt x="750" y="870"/>
                    <a:pt x="595" y="870"/>
                  </a:cubicBezTo>
                  <a:cubicBezTo>
                    <a:pt x="453" y="870"/>
                    <a:pt x="334" y="751"/>
                    <a:pt x="334" y="596"/>
                  </a:cubicBezTo>
                  <a:cubicBezTo>
                    <a:pt x="334" y="453"/>
                    <a:pt x="453" y="334"/>
                    <a:pt x="595" y="334"/>
                  </a:cubicBezTo>
                  <a:close/>
                  <a:moveTo>
                    <a:pt x="595" y="1"/>
                  </a:moveTo>
                  <a:cubicBezTo>
                    <a:pt x="274" y="1"/>
                    <a:pt x="0" y="274"/>
                    <a:pt x="0" y="596"/>
                  </a:cubicBezTo>
                  <a:cubicBezTo>
                    <a:pt x="0" y="929"/>
                    <a:pt x="274" y="1191"/>
                    <a:pt x="595" y="1191"/>
                  </a:cubicBezTo>
                  <a:cubicBezTo>
                    <a:pt x="929" y="1191"/>
                    <a:pt x="1191" y="929"/>
                    <a:pt x="1191" y="596"/>
                  </a:cubicBezTo>
                  <a:cubicBezTo>
                    <a:pt x="1191" y="274"/>
                    <a:pt x="929" y="1"/>
                    <a:pt x="5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76" name="Google Shape;10921;p67">
              <a:extLst>
                <a:ext uri="{FF2B5EF4-FFF2-40B4-BE49-F238E27FC236}">
                  <a16:creationId xmlns="" xmlns:a16="http://schemas.microsoft.com/office/drawing/2014/main" id="{8407BEED-A7F4-45F4-B750-4FBAC54737FF}"/>
                </a:ext>
              </a:extLst>
            </p:cNvPr>
            <p:cNvSpPr/>
            <p:nvPr/>
          </p:nvSpPr>
          <p:spPr>
            <a:xfrm>
              <a:off x="8089861" y="3526871"/>
              <a:ext cx="165630" cy="104617"/>
            </a:xfrm>
            <a:custGeom>
              <a:avLst/>
              <a:gdLst/>
              <a:ahLst/>
              <a:cxnLst/>
              <a:rect l="l" t="t" r="r" b="b"/>
              <a:pathLst>
                <a:path w="5204" h="3287" extrusionOk="0">
                  <a:moveTo>
                    <a:pt x="739" y="2024"/>
                  </a:moveTo>
                  <a:cubicBezTo>
                    <a:pt x="1001" y="2024"/>
                    <a:pt x="1215" y="2250"/>
                    <a:pt x="1215" y="2500"/>
                  </a:cubicBezTo>
                  <a:cubicBezTo>
                    <a:pt x="1239" y="2762"/>
                    <a:pt x="1013" y="2977"/>
                    <a:pt x="739" y="2977"/>
                  </a:cubicBezTo>
                  <a:cubicBezTo>
                    <a:pt x="477" y="2977"/>
                    <a:pt x="263" y="2750"/>
                    <a:pt x="263" y="2500"/>
                  </a:cubicBezTo>
                  <a:cubicBezTo>
                    <a:pt x="263" y="2227"/>
                    <a:pt x="489" y="2024"/>
                    <a:pt x="739" y="2024"/>
                  </a:cubicBezTo>
                  <a:close/>
                  <a:moveTo>
                    <a:pt x="4823" y="0"/>
                  </a:moveTo>
                  <a:cubicBezTo>
                    <a:pt x="4823" y="0"/>
                    <a:pt x="4811" y="0"/>
                    <a:pt x="4811" y="12"/>
                  </a:cubicBezTo>
                  <a:lnTo>
                    <a:pt x="4370" y="226"/>
                  </a:lnTo>
                  <a:cubicBezTo>
                    <a:pt x="4299" y="262"/>
                    <a:pt x="4275" y="357"/>
                    <a:pt x="4299" y="429"/>
                  </a:cubicBezTo>
                  <a:cubicBezTo>
                    <a:pt x="4334" y="481"/>
                    <a:pt x="4388" y="514"/>
                    <a:pt x="4447" y="514"/>
                  </a:cubicBezTo>
                  <a:cubicBezTo>
                    <a:pt x="4469" y="514"/>
                    <a:pt x="4491" y="510"/>
                    <a:pt x="4513" y="500"/>
                  </a:cubicBezTo>
                  <a:lnTo>
                    <a:pt x="4632" y="441"/>
                  </a:lnTo>
                  <a:lnTo>
                    <a:pt x="4632" y="441"/>
                  </a:lnTo>
                  <a:cubicBezTo>
                    <a:pt x="4418" y="1143"/>
                    <a:pt x="4049" y="1667"/>
                    <a:pt x="3537" y="1988"/>
                  </a:cubicBezTo>
                  <a:cubicBezTo>
                    <a:pt x="3037" y="2306"/>
                    <a:pt x="2479" y="2385"/>
                    <a:pt x="2070" y="2385"/>
                  </a:cubicBezTo>
                  <a:cubicBezTo>
                    <a:pt x="1866" y="2385"/>
                    <a:pt x="1699" y="2365"/>
                    <a:pt x="1596" y="2346"/>
                  </a:cubicBezTo>
                  <a:cubicBezTo>
                    <a:pt x="1537" y="1977"/>
                    <a:pt x="1191" y="1679"/>
                    <a:pt x="799" y="1679"/>
                  </a:cubicBezTo>
                  <a:cubicBezTo>
                    <a:pt x="358" y="1679"/>
                    <a:pt x="1" y="2036"/>
                    <a:pt x="1" y="2477"/>
                  </a:cubicBezTo>
                  <a:cubicBezTo>
                    <a:pt x="1" y="2929"/>
                    <a:pt x="358" y="3286"/>
                    <a:pt x="799" y="3286"/>
                  </a:cubicBezTo>
                  <a:cubicBezTo>
                    <a:pt x="1180" y="3286"/>
                    <a:pt x="1501" y="3012"/>
                    <a:pt x="1572" y="2679"/>
                  </a:cubicBezTo>
                  <a:cubicBezTo>
                    <a:pt x="1691" y="2691"/>
                    <a:pt x="1858" y="2703"/>
                    <a:pt x="2049" y="2703"/>
                  </a:cubicBezTo>
                  <a:cubicBezTo>
                    <a:pt x="2501" y="2703"/>
                    <a:pt x="3120" y="2619"/>
                    <a:pt x="3692" y="2262"/>
                  </a:cubicBezTo>
                  <a:cubicBezTo>
                    <a:pt x="4251" y="1905"/>
                    <a:pt x="4656" y="1334"/>
                    <a:pt x="4894" y="595"/>
                  </a:cubicBezTo>
                  <a:lnTo>
                    <a:pt x="4930" y="631"/>
                  </a:lnTo>
                  <a:cubicBezTo>
                    <a:pt x="4954" y="691"/>
                    <a:pt x="5013" y="726"/>
                    <a:pt x="5073" y="726"/>
                  </a:cubicBezTo>
                  <a:cubicBezTo>
                    <a:pt x="5109" y="726"/>
                    <a:pt x="5120" y="726"/>
                    <a:pt x="5144" y="714"/>
                  </a:cubicBezTo>
                  <a:cubicBezTo>
                    <a:pt x="5180" y="679"/>
                    <a:pt x="5204" y="584"/>
                    <a:pt x="5180" y="500"/>
                  </a:cubicBezTo>
                  <a:lnTo>
                    <a:pt x="4966" y="72"/>
                  </a:lnTo>
                  <a:cubicBezTo>
                    <a:pt x="4966" y="72"/>
                    <a:pt x="4966" y="60"/>
                    <a:pt x="4954" y="60"/>
                  </a:cubicBezTo>
                  <a:lnTo>
                    <a:pt x="4930" y="24"/>
                  </a:lnTo>
                  <a:lnTo>
                    <a:pt x="4906" y="12"/>
                  </a:lnTo>
                  <a:cubicBezTo>
                    <a:pt x="4906" y="12"/>
                    <a:pt x="4894" y="12"/>
                    <a:pt x="48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77" name="Google Shape;10922;p67">
              <a:extLst>
                <a:ext uri="{FF2B5EF4-FFF2-40B4-BE49-F238E27FC236}">
                  <a16:creationId xmlns="" xmlns:a16="http://schemas.microsoft.com/office/drawing/2014/main" id="{BF6AC61C-CC8F-4205-95C9-88DD7B493023}"/>
                </a:ext>
              </a:extLst>
            </p:cNvPr>
            <p:cNvSpPr/>
            <p:nvPr/>
          </p:nvSpPr>
          <p:spPr>
            <a:xfrm>
              <a:off x="8067519" y="3519742"/>
              <a:ext cx="32241" cy="30268"/>
            </a:xfrm>
            <a:custGeom>
              <a:avLst/>
              <a:gdLst/>
              <a:ahLst/>
              <a:cxnLst/>
              <a:rect l="l" t="t" r="r" b="b"/>
              <a:pathLst>
                <a:path w="1013" h="951" extrusionOk="0">
                  <a:moveTo>
                    <a:pt x="173" y="1"/>
                  </a:moveTo>
                  <a:cubicBezTo>
                    <a:pt x="131" y="1"/>
                    <a:pt x="90" y="16"/>
                    <a:pt x="60" y="46"/>
                  </a:cubicBezTo>
                  <a:cubicBezTo>
                    <a:pt x="0" y="105"/>
                    <a:pt x="0" y="212"/>
                    <a:pt x="60" y="272"/>
                  </a:cubicBezTo>
                  <a:lnTo>
                    <a:pt x="274" y="474"/>
                  </a:lnTo>
                  <a:lnTo>
                    <a:pt x="60" y="688"/>
                  </a:lnTo>
                  <a:cubicBezTo>
                    <a:pt x="0" y="748"/>
                    <a:pt x="0" y="843"/>
                    <a:pt x="60" y="903"/>
                  </a:cubicBezTo>
                  <a:cubicBezTo>
                    <a:pt x="96" y="938"/>
                    <a:pt x="131" y="950"/>
                    <a:pt x="179" y="950"/>
                  </a:cubicBezTo>
                  <a:cubicBezTo>
                    <a:pt x="227" y="950"/>
                    <a:pt x="274" y="938"/>
                    <a:pt x="298" y="903"/>
                  </a:cubicBezTo>
                  <a:lnTo>
                    <a:pt x="512" y="700"/>
                  </a:lnTo>
                  <a:lnTo>
                    <a:pt x="715" y="903"/>
                  </a:lnTo>
                  <a:cubicBezTo>
                    <a:pt x="750" y="938"/>
                    <a:pt x="786" y="950"/>
                    <a:pt x="834" y="950"/>
                  </a:cubicBezTo>
                  <a:cubicBezTo>
                    <a:pt x="881" y="950"/>
                    <a:pt x="929" y="938"/>
                    <a:pt x="953" y="903"/>
                  </a:cubicBezTo>
                  <a:cubicBezTo>
                    <a:pt x="1012" y="843"/>
                    <a:pt x="1012" y="748"/>
                    <a:pt x="953" y="688"/>
                  </a:cubicBezTo>
                  <a:lnTo>
                    <a:pt x="715" y="474"/>
                  </a:lnTo>
                  <a:lnTo>
                    <a:pt x="929" y="272"/>
                  </a:lnTo>
                  <a:cubicBezTo>
                    <a:pt x="989" y="212"/>
                    <a:pt x="989" y="105"/>
                    <a:pt x="929" y="46"/>
                  </a:cubicBezTo>
                  <a:cubicBezTo>
                    <a:pt x="899" y="16"/>
                    <a:pt x="858" y="1"/>
                    <a:pt x="816" y="1"/>
                  </a:cubicBezTo>
                  <a:cubicBezTo>
                    <a:pt x="774" y="1"/>
                    <a:pt x="733" y="16"/>
                    <a:pt x="703" y="46"/>
                  </a:cubicBezTo>
                  <a:lnTo>
                    <a:pt x="488" y="248"/>
                  </a:lnTo>
                  <a:lnTo>
                    <a:pt x="286" y="46"/>
                  </a:lnTo>
                  <a:cubicBezTo>
                    <a:pt x="256" y="16"/>
                    <a:pt x="215" y="1"/>
                    <a:pt x="1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78" name="Google Shape;10923;p67">
              <a:extLst>
                <a:ext uri="{FF2B5EF4-FFF2-40B4-BE49-F238E27FC236}">
                  <a16:creationId xmlns="" xmlns:a16="http://schemas.microsoft.com/office/drawing/2014/main" id="{61F00356-53E6-4265-9ED1-158B2E415513}"/>
                </a:ext>
              </a:extLst>
            </p:cNvPr>
            <p:cNvSpPr/>
            <p:nvPr/>
          </p:nvSpPr>
          <p:spPr>
            <a:xfrm>
              <a:off x="8244479" y="3601602"/>
              <a:ext cx="32623" cy="30268"/>
            </a:xfrm>
            <a:custGeom>
              <a:avLst/>
              <a:gdLst/>
              <a:ahLst/>
              <a:cxnLst/>
              <a:rect l="l" t="t" r="r" b="b"/>
              <a:pathLst>
                <a:path w="1025" h="951" extrusionOk="0">
                  <a:moveTo>
                    <a:pt x="179" y="1"/>
                  </a:moveTo>
                  <a:cubicBezTo>
                    <a:pt x="140" y="1"/>
                    <a:pt x="102" y="15"/>
                    <a:pt x="72" y="45"/>
                  </a:cubicBezTo>
                  <a:cubicBezTo>
                    <a:pt x="1" y="105"/>
                    <a:pt x="1" y="212"/>
                    <a:pt x="72" y="271"/>
                  </a:cubicBezTo>
                  <a:lnTo>
                    <a:pt x="274" y="474"/>
                  </a:lnTo>
                  <a:lnTo>
                    <a:pt x="72" y="688"/>
                  </a:lnTo>
                  <a:cubicBezTo>
                    <a:pt x="1" y="748"/>
                    <a:pt x="1" y="855"/>
                    <a:pt x="72" y="914"/>
                  </a:cubicBezTo>
                  <a:cubicBezTo>
                    <a:pt x="96" y="938"/>
                    <a:pt x="143" y="950"/>
                    <a:pt x="179" y="950"/>
                  </a:cubicBezTo>
                  <a:cubicBezTo>
                    <a:pt x="227" y="950"/>
                    <a:pt x="274" y="938"/>
                    <a:pt x="298" y="914"/>
                  </a:cubicBezTo>
                  <a:lnTo>
                    <a:pt x="513" y="700"/>
                  </a:lnTo>
                  <a:lnTo>
                    <a:pt x="727" y="914"/>
                  </a:lnTo>
                  <a:cubicBezTo>
                    <a:pt x="751" y="938"/>
                    <a:pt x="798" y="950"/>
                    <a:pt x="846" y="950"/>
                  </a:cubicBezTo>
                  <a:cubicBezTo>
                    <a:pt x="882" y="950"/>
                    <a:pt x="929" y="938"/>
                    <a:pt x="965" y="914"/>
                  </a:cubicBezTo>
                  <a:cubicBezTo>
                    <a:pt x="1024" y="855"/>
                    <a:pt x="1024" y="748"/>
                    <a:pt x="965" y="688"/>
                  </a:cubicBezTo>
                  <a:lnTo>
                    <a:pt x="727" y="474"/>
                  </a:lnTo>
                  <a:lnTo>
                    <a:pt x="929" y="271"/>
                  </a:lnTo>
                  <a:cubicBezTo>
                    <a:pt x="989" y="212"/>
                    <a:pt x="989" y="105"/>
                    <a:pt x="929" y="45"/>
                  </a:cubicBezTo>
                  <a:cubicBezTo>
                    <a:pt x="899" y="15"/>
                    <a:pt x="858" y="1"/>
                    <a:pt x="816" y="1"/>
                  </a:cubicBezTo>
                  <a:cubicBezTo>
                    <a:pt x="774" y="1"/>
                    <a:pt x="733" y="15"/>
                    <a:pt x="703" y="45"/>
                  </a:cubicBezTo>
                  <a:lnTo>
                    <a:pt x="501" y="260"/>
                  </a:lnTo>
                  <a:lnTo>
                    <a:pt x="286" y="45"/>
                  </a:lnTo>
                  <a:cubicBezTo>
                    <a:pt x="257" y="15"/>
                    <a:pt x="218" y="1"/>
                    <a:pt x="1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79" name="Google Shape;10924;p67">
              <a:extLst>
                <a:ext uri="{FF2B5EF4-FFF2-40B4-BE49-F238E27FC236}">
                  <a16:creationId xmlns="" xmlns:a16="http://schemas.microsoft.com/office/drawing/2014/main" id="{0C2EB9DC-845F-479D-BA82-5353C0744AB6}"/>
                </a:ext>
              </a:extLst>
            </p:cNvPr>
            <p:cNvSpPr/>
            <p:nvPr/>
          </p:nvSpPr>
          <p:spPr>
            <a:xfrm>
              <a:off x="8156190" y="3533396"/>
              <a:ext cx="32241" cy="30236"/>
            </a:xfrm>
            <a:custGeom>
              <a:avLst/>
              <a:gdLst/>
              <a:ahLst/>
              <a:cxnLst/>
              <a:rect l="l" t="t" r="r" b="b"/>
              <a:pathLst>
                <a:path w="1013" h="950" extrusionOk="0">
                  <a:moveTo>
                    <a:pt x="167" y="0"/>
                  </a:moveTo>
                  <a:cubicBezTo>
                    <a:pt x="128" y="0"/>
                    <a:pt x="90" y="15"/>
                    <a:pt x="60" y="45"/>
                  </a:cubicBezTo>
                  <a:cubicBezTo>
                    <a:pt x="0" y="105"/>
                    <a:pt x="0" y="212"/>
                    <a:pt x="60" y="271"/>
                  </a:cubicBezTo>
                  <a:lnTo>
                    <a:pt x="262" y="474"/>
                  </a:lnTo>
                  <a:lnTo>
                    <a:pt x="60" y="688"/>
                  </a:lnTo>
                  <a:cubicBezTo>
                    <a:pt x="0" y="748"/>
                    <a:pt x="0" y="855"/>
                    <a:pt x="60" y="914"/>
                  </a:cubicBezTo>
                  <a:cubicBezTo>
                    <a:pt x="84" y="938"/>
                    <a:pt x="131" y="950"/>
                    <a:pt x="179" y="950"/>
                  </a:cubicBezTo>
                  <a:cubicBezTo>
                    <a:pt x="215" y="950"/>
                    <a:pt x="262" y="938"/>
                    <a:pt x="298" y="914"/>
                  </a:cubicBezTo>
                  <a:lnTo>
                    <a:pt x="500" y="700"/>
                  </a:lnTo>
                  <a:lnTo>
                    <a:pt x="715" y="914"/>
                  </a:lnTo>
                  <a:cubicBezTo>
                    <a:pt x="739" y="938"/>
                    <a:pt x="786" y="950"/>
                    <a:pt x="834" y="950"/>
                  </a:cubicBezTo>
                  <a:cubicBezTo>
                    <a:pt x="870" y="950"/>
                    <a:pt x="917" y="938"/>
                    <a:pt x="953" y="914"/>
                  </a:cubicBezTo>
                  <a:cubicBezTo>
                    <a:pt x="1012" y="855"/>
                    <a:pt x="1012" y="748"/>
                    <a:pt x="953" y="688"/>
                  </a:cubicBezTo>
                  <a:lnTo>
                    <a:pt x="715" y="474"/>
                  </a:lnTo>
                  <a:lnTo>
                    <a:pt x="917" y="271"/>
                  </a:lnTo>
                  <a:cubicBezTo>
                    <a:pt x="977" y="212"/>
                    <a:pt x="977" y="105"/>
                    <a:pt x="917" y="45"/>
                  </a:cubicBezTo>
                  <a:cubicBezTo>
                    <a:pt x="887" y="15"/>
                    <a:pt x="849" y="0"/>
                    <a:pt x="810" y="0"/>
                  </a:cubicBezTo>
                  <a:cubicBezTo>
                    <a:pt x="771" y="0"/>
                    <a:pt x="733" y="15"/>
                    <a:pt x="703" y="45"/>
                  </a:cubicBezTo>
                  <a:lnTo>
                    <a:pt x="489" y="259"/>
                  </a:lnTo>
                  <a:lnTo>
                    <a:pt x="274" y="45"/>
                  </a:lnTo>
                  <a:cubicBezTo>
                    <a:pt x="244" y="15"/>
                    <a:pt x="206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</p:grpSp>
      <p:sp>
        <p:nvSpPr>
          <p:cNvPr id="188" name="CuadroTexto 187">
            <a:extLst>
              <a:ext uri="{FF2B5EF4-FFF2-40B4-BE49-F238E27FC236}">
                <a16:creationId xmlns="" xmlns:a16="http://schemas.microsoft.com/office/drawing/2014/main" id="{4A5EA299-9E9D-4614-BAA5-69A53F0FDF70}"/>
              </a:ext>
            </a:extLst>
          </p:cNvPr>
          <p:cNvSpPr txBox="1"/>
          <p:nvPr/>
        </p:nvSpPr>
        <p:spPr>
          <a:xfrm>
            <a:off x="1872553" y="4820230"/>
            <a:ext cx="35177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s-ES" dirty="0">
                <a:solidFill>
                  <a:srgbClr val="1F4E79"/>
                </a:solidFill>
              </a:rPr>
              <a:t>Impacto de medidas sanitarias en </a:t>
            </a:r>
            <a:r>
              <a:rPr lang="es-ES" dirty="0" smtClean="0">
                <a:solidFill>
                  <a:srgbClr val="1F4E79"/>
                </a:solidFill>
              </a:rPr>
              <a:t>la gestión de la propia entidad</a:t>
            </a:r>
            <a:endParaRPr lang="es-ES" dirty="0">
              <a:solidFill>
                <a:srgbClr val="1F4E79"/>
              </a:solidFill>
            </a:endParaRPr>
          </a:p>
        </p:txBody>
      </p:sp>
      <p:sp>
        <p:nvSpPr>
          <p:cNvPr id="86" name="Rectángulo 85">
            <a:extLst>
              <a:ext uri="{FF2B5EF4-FFF2-40B4-BE49-F238E27FC236}">
                <a16:creationId xmlns:a16="http://schemas.microsoft.com/office/drawing/2014/main" xmlns="" id="{D2F4C030-81EA-4ACF-AAA3-4A0586511257}"/>
              </a:ext>
            </a:extLst>
          </p:cNvPr>
          <p:cNvSpPr/>
          <p:nvPr/>
        </p:nvSpPr>
        <p:spPr>
          <a:xfrm>
            <a:off x="6340347" y="1648476"/>
            <a:ext cx="4948767" cy="3794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87" name="Rectángulo 86">
            <a:extLst>
              <a:ext uri="{FF2B5EF4-FFF2-40B4-BE49-F238E27FC236}">
                <a16:creationId xmlns:a16="http://schemas.microsoft.com/office/drawing/2014/main" xmlns="" id="{A1A19EFD-A899-45DB-92C5-F25CEA6312CD}"/>
              </a:ext>
            </a:extLst>
          </p:cNvPr>
          <p:cNvSpPr/>
          <p:nvPr/>
        </p:nvSpPr>
        <p:spPr>
          <a:xfrm>
            <a:off x="6340347" y="1647550"/>
            <a:ext cx="4948767" cy="489352"/>
          </a:xfrm>
          <a:prstGeom prst="rect">
            <a:avLst/>
          </a:prstGeom>
          <a:solidFill>
            <a:srgbClr val="1F4E7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2200"/>
          </a:p>
        </p:txBody>
      </p:sp>
      <p:sp>
        <p:nvSpPr>
          <p:cNvPr id="88" name="CuadroTexto 87">
            <a:extLst>
              <a:ext uri="{FF2B5EF4-FFF2-40B4-BE49-F238E27FC236}">
                <a16:creationId xmlns:a16="http://schemas.microsoft.com/office/drawing/2014/main" xmlns="" id="{9959DDE2-BD65-4622-9696-735721E87296}"/>
              </a:ext>
            </a:extLst>
          </p:cNvPr>
          <p:cNvSpPr txBox="1"/>
          <p:nvPr/>
        </p:nvSpPr>
        <p:spPr>
          <a:xfrm>
            <a:off x="7652690" y="1683577"/>
            <a:ext cx="23240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200" b="1" dirty="0">
                <a:solidFill>
                  <a:schemeClr val="bg1"/>
                </a:solidFill>
              </a:rPr>
              <a:t>Oportunidades</a:t>
            </a:r>
          </a:p>
        </p:txBody>
      </p:sp>
      <p:sp>
        <p:nvSpPr>
          <p:cNvPr id="89" name="CuadroTexto 88">
            <a:extLst>
              <a:ext uri="{FF2B5EF4-FFF2-40B4-BE49-F238E27FC236}">
                <a16:creationId xmlns:a16="http://schemas.microsoft.com/office/drawing/2014/main" xmlns="" id="{84FFE7ED-42BC-4FF1-A840-FC1957FEE6DE}"/>
              </a:ext>
            </a:extLst>
          </p:cNvPr>
          <p:cNvSpPr txBox="1"/>
          <p:nvPr/>
        </p:nvSpPr>
        <p:spPr>
          <a:xfrm>
            <a:off x="7336028" y="2253932"/>
            <a:ext cx="360904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s-ES" dirty="0">
                <a:solidFill>
                  <a:srgbClr val="1F4E79"/>
                </a:solidFill>
              </a:rPr>
              <a:t>Mayor involucramiento de socios, directivos y </a:t>
            </a:r>
            <a:r>
              <a:rPr lang="es-ES" dirty="0" smtClean="0">
                <a:solidFill>
                  <a:srgbClr val="1F4E79"/>
                </a:solidFill>
              </a:rPr>
              <a:t>gestores</a:t>
            </a:r>
            <a:endParaRPr lang="es-ES" dirty="0">
              <a:solidFill>
                <a:srgbClr val="1F4E79"/>
              </a:solidFill>
            </a:endParaRPr>
          </a:p>
        </p:txBody>
      </p:sp>
      <p:cxnSp>
        <p:nvCxnSpPr>
          <p:cNvPr id="90" name="Conector recto 89">
            <a:extLst>
              <a:ext uri="{FF2B5EF4-FFF2-40B4-BE49-F238E27FC236}">
                <a16:creationId xmlns:a16="http://schemas.microsoft.com/office/drawing/2014/main" xmlns="" id="{CD7AE2DA-3F0F-4E56-B034-17EB3D911C9B}"/>
              </a:ext>
            </a:extLst>
          </p:cNvPr>
          <p:cNvCxnSpPr>
            <a:cxnSpLocks/>
          </p:cNvCxnSpPr>
          <p:nvPr/>
        </p:nvCxnSpPr>
        <p:spPr>
          <a:xfrm>
            <a:off x="6332728" y="2950722"/>
            <a:ext cx="494876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CuadroTexto 90">
            <a:extLst>
              <a:ext uri="{FF2B5EF4-FFF2-40B4-BE49-F238E27FC236}">
                <a16:creationId xmlns:a16="http://schemas.microsoft.com/office/drawing/2014/main" xmlns="" id="{5AD17658-2E2F-48F1-AB3C-3FE7040833C9}"/>
              </a:ext>
            </a:extLst>
          </p:cNvPr>
          <p:cNvSpPr txBox="1"/>
          <p:nvPr/>
        </p:nvSpPr>
        <p:spPr>
          <a:xfrm>
            <a:off x="7336027" y="3100390"/>
            <a:ext cx="349880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s-ES" dirty="0">
                <a:solidFill>
                  <a:srgbClr val="1F4E79"/>
                </a:solidFill>
              </a:rPr>
              <a:t>Fortalecimiento </a:t>
            </a:r>
            <a:r>
              <a:rPr lang="es-ES" dirty="0" smtClean="0">
                <a:solidFill>
                  <a:srgbClr val="1F4E79"/>
                </a:solidFill>
              </a:rPr>
              <a:t>de competencias de los directivos y gestores</a:t>
            </a:r>
            <a:endParaRPr lang="es-ES" dirty="0">
              <a:solidFill>
                <a:srgbClr val="1F4E79"/>
              </a:solidFill>
            </a:endParaRPr>
          </a:p>
        </p:txBody>
      </p:sp>
      <p:cxnSp>
        <p:nvCxnSpPr>
          <p:cNvPr id="92" name="Conector recto 91">
            <a:extLst>
              <a:ext uri="{FF2B5EF4-FFF2-40B4-BE49-F238E27FC236}">
                <a16:creationId xmlns:a16="http://schemas.microsoft.com/office/drawing/2014/main" xmlns="" id="{49129D60-C8EA-4833-8A91-B87881BD40BA}"/>
              </a:ext>
            </a:extLst>
          </p:cNvPr>
          <p:cNvCxnSpPr>
            <a:cxnSpLocks/>
          </p:cNvCxnSpPr>
          <p:nvPr/>
        </p:nvCxnSpPr>
        <p:spPr>
          <a:xfrm flipV="1">
            <a:off x="6332728" y="3789046"/>
            <a:ext cx="4956386" cy="438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CuadroTexto 92">
            <a:extLst>
              <a:ext uri="{FF2B5EF4-FFF2-40B4-BE49-F238E27FC236}">
                <a16:creationId xmlns:a16="http://schemas.microsoft.com/office/drawing/2014/main" xmlns="" id="{12F0C86A-737B-4286-B1E7-1C288190DF8B}"/>
              </a:ext>
            </a:extLst>
          </p:cNvPr>
          <p:cNvSpPr txBox="1"/>
          <p:nvPr/>
        </p:nvSpPr>
        <p:spPr>
          <a:xfrm>
            <a:off x="7336027" y="3867302"/>
            <a:ext cx="373735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s-ES" dirty="0">
                <a:solidFill>
                  <a:srgbClr val="1F4E79"/>
                </a:solidFill>
              </a:rPr>
              <a:t>Ganancias de eficiencia por digitalización y medidas de </a:t>
            </a:r>
            <a:r>
              <a:rPr lang="es-ES" dirty="0" smtClean="0">
                <a:solidFill>
                  <a:srgbClr val="1F4E79"/>
                </a:solidFill>
              </a:rPr>
              <a:t>austeridad en el gasto</a:t>
            </a:r>
            <a:endParaRPr lang="es-ES" dirty="0">
              <a:solidFill>
                <a:srgbClr val="1F4E79"/>
              </a:solidFill>
            </a:endParaRPr>
          </a:p>
        </p:txBody>
      </p:sp>
      <p:cxnSp>
        <p:nvCxnSpPr>
          <p:cNvPr id="94" name="Conector recto 93">
            <a:extLst>
              <a:ext uri="{FF2B5EF4-FFF2-40B4-BE49-F238E27FC236}">
                <a16:creationId xmlns:a16="http://schemas.microsoft.com/office/drawing/2014/main" xmlns="" id="{CE9B9169-B646-4C2F-995F-C8B477399D91}"/>
              </a:ext>
            </a:extLst>
          </p:cNvPr>
          <p:cNvCxnSpPr>
            <a:cxnSpLocks/>
          </p:cNvCxnSpPr>
          <p:nvPr/>
        </p:nvCxnSpPr>
        <p:spPr>
          <a:xfrm flipV="1">
            <a:off x="6332728" y="4624432"/>
            <a:ext cx="4948767" cy="4693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CuadroTexto 94">
            <a:extLst>
              <a:ext uri="{FF2B5EF4-FFF2-40B4-BE49-F238E27FC236}">
                <a16:creationId xmlns:a16="http://schemas.microsoft.com/office/drawing/2014/main" xmlns="" id="{58AE6ABB-02AA-46E6-9719-E4501CA5E7C8}"/>
              </a:ext>
            </a:extLst>
          </p:cNvPr>
          <p:cNvSpPr txBox="1"/>
          <p:nvPr/>
        </p:nvSpPr>
        <p:spPr>
          <a:xfrm>
            <a:off x="7332112" y="4784151"/>
            <a:ext cx="36129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s-ES" dirty="0" smtClean="0">
                <a:solidFill>
                  <a:srgbClr val="1F4E79"/>
                </a:solidFill>
              </a:rPr>
              <a:t>Mayor cooperación </a:t>
            </a:r>
            <a:r>
              <a:rPr lang="es-ES" dirty="0">
                <a:solidFill>
                  <a:srgbClr val="1F4E79"/>
                </a:solidFill>
              </a:rPr>
              <a:t>entre </a:t>
            </a:r>
            <a:r>
              <a:rPr lang="es-ES" dirty="0" smtClean="0">
                <a:solidFill>
                  <a:srgbClr val="1F4E79"/>
                </a:solidFill>
              </a:rPr>
              <a:t>pares y </a:t>
            </a:r>
            <a:r>
              <a:rPr lang="es-ES" dirty="0">
                <a:solidFill>
                  <a:srgbClr val="1F4E79"/>
                </a:solidFill>
              </a:rPr>
              <a:t>alianzas </a:t>
            </a:r>
            <a:r>
              <a:rPr lang="es-ES" dirty="0" smtClean="0">
                <a:solidFill>
                  <a:srgbClr val="1F4E79"/>
                </a:solidFill>
              </a:rPr>
              <a:t>estratégicas</a:t>
            </a:r>
            <a:endParaRPr lang="es-ES" dirty="0">
              <a:solidFill>
                <a:srgbClr val="1F4E79"/>
              </a:solidFill>
            </a:endParaRPr>
          </a:p>
        </p:txBody>
      </p:sp>
      <p:cxnSp>
        <p:nvCxnSpPr>
          <p:cNvPr id="96" name="Conector recto 95">
            <a:extLst>
              <a:ext uri="{FF2B5EF4-FFF2-40B4-BE49-F238E27FC236}">
                <a16:creationId xmlns:a16="http://schemas.microsoft.com/office/drawing/2014/main" xmlns="" id="{A3783936-20B4-4EAB-9570-230E28199DC5}"/>
              </a:ext>
            </a:extLst>
          </p:cNvPr>
          <p:cNvCxnSpPr>
            <a:cxnSpLocks/>
          </p:cNvCxnSpPr>
          <p:nvPr/>
        </p:nvCxnSpPr>
        <p:spPr>
          <a:xfrm>
            <a:off x="6332728" y="5425340"/>
            <a:ext cx="4956386" cy="1788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3" name="Google Shape;10623;p67">
            <a:extLst>
              <a:ext uri="{FF2B5EF4-FFF2-40B4-BE49-F238E27FC236}">
                <a16:creationId xmlns:a16="http://schemas.microsoft.com/office/drawing/2014/main" xmlns="" id="{568EC1E1-B1FB-4274-83E1-0E9D0DB8454E}"/>
              </a:ext>
            </a:extLst>
          </p:cNvPr>
          <p:cNvGrpSpPr/>
          <p:nvPr/>
        </p:nvGrpSpPr>
        <p:grpSpPr>
          <a:xfrm>
            <a:off x="6731901" y="2340966"/>
            <a:ext cx="398321" cy="371013"/>
            <a:chOff x="7070872" y="2410871"/>
            <a:chExt cx="398321" cy="371013"/>
          </a:xfrm>
          <a:solidFill>
            <a:srgbClr val="06359D"/>
          </a:solidFill>
        </p:grpSpPr>
        <p:sp>
          <p:nvSpPr>
            <p:cNvPr id="184" name="Google Shape;10624;p67">
              <a:extLst>
                <a:ext uri="{FF2B5EF4-FFF2-40B4-BE49-F238E27FC236}">
                  <a16:creationId xmlns:a16="http://schemas.microsoft.com/office/drawing/2014/main" xmlns="" id="{DEBD56A4-6335-4EE1-89A4-77C4070CF558}"/>
                </a:ext>
              </a:extLst>
            </p:cNvPr>
            <p:cNvSpPr/>
            <p:nvPr/>
          </p:nvSpPr>
          <p:spPr>
            <a:xfrm>
              <a:off x="7204643" y="2603364"/>
              <a:ext cx="123586" cy="107641"/>
            </a:xfrm>
            <a:custGeom>
              <a:avLst/>
              <a:gdLst/>
              <a:ahLst/>
              <a:cxnLst/>
              <a:rect l="l" t="t" r="r" b="b"/>
              <a:pathLst>
                <a:path w="3883" h="3382" extrusionOk="0">
                  <a:moveTo>
                    <a:pt x="1942" y="1"/>
                  </a:moveTo>
                  <a:cubicBezTo>
                    <a:pt x="1846" y="1"/>
                    <a:pt x="1751" y="96"/>
                    <a:pt x="1751" y="203"/>
                  </a:cubicBezTo>
                  <a:lnTo>
                    <a:pt x="1751" y="2072"/>
                  </a:lnTo>
                  <a:lnTo>
                    <a:pt x="132" y="3013"/>
                  </a:lnTo>
                  <a:cubicBezTo>
                    <a:pt x="37" y="3072"/>
                    <a:pt x="1" y="3192"/>
                    <a:pt x="60" y="3287"/>
                  </a:cubicBezTo>
                  <a:cubicBezTo>
                    <a:pt x="84" y="3346"/>
                    <a:pt x="156" y="3382"/>
                    <a:pt x="215" y="3382"/>
                  </a:cubicBezTo>
                  <a:cubicBezTo>
                    <a:pt x="251" y="3382"/>
                    <a:pt x="298" y="3370"/>
                    <a:pt x="322" y="3358"/>
                  </a:cubicBezTo>
                  <a:lnTo>
                    <a:pt x="1942" y="2418"/>
                  </a:lnTo>
                  <a:lnTo>
                    <a:pt x="3573" y="3358"/>
                  </a:lnTo>
                  <a:cubicBezTo>
                    <a:pt x="3596" y="3370"/>
                    <a:pt x="3632" y="3382"/>
                    <a:pt x="3668" y="3382"/>
                  </a:cubicBezTo>
                  <a:cubicBezTo>
                    <a:pt x="3751" y="3382"/>
                    <a:pt x="3811" y="3358"/>
                    <a:pt x="3835" y="3287"/>
                  </a:cubicBezTo>
                  <a:cubicBezTo>
                    <a:pt x="3882" y="3192"/>
                    <a:pt x="3847" y="3072"/>
                    <a:pt x="3763" y="3013"/>
                  </a:cubicBezTo>
                  <a:lnTo>
                    <a:pt x="2144" y="2072"/>
                  </a:lnTo>
                  <a:lnTo>
                    <a:pt x="2144" y="203"/>
                  </a:lnTo>
                  <a:cubicBezTo>
                    <a:pt x="2144" y="96"/>
                    <a:pt x="2049" y="1"/>
                    <a:pt x="19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85" name="Google Shape;10625;p67">
              <a:extLst>
                <a:ext uri="{FF2B5EF4-FFF2-40B4-BE49-F238E27FC236}">
                  <a16:creationId xmlns:a16="http://schemas.microsoft.com/office/drawing/2014/main" xmlns="" id="{67D0705D-E693-4FB7-9FB7-3981C66A1087}"/>
                </a:ext>
              </a:extLst>
            </p:cNvPr>
            <p:cNvSpPr/>
            <p:nvPr/>
          </p:nvSpPr>
          <p:spPr>
            <a:xfrm>
              <a:off x="7203147" y="2410871"/>
              <a:ext cx="133421" cy="178902"/>
            </a:xfrm>
            <a:custGeom>
              <a:avLst/>
              <a:gdLst/>
              <a:ahLst/>
              <a:cxnLst/>
              <a:rect l="l" t="t" r="r" b="b"/>
              <a:pathLst>
                <a:path w="4192" h="5621" extrusionOk="0">
                  <a:moveTo>
                    <a:pt x="2131" y="405"/>
                  </a:moveTo>
                  <a:cubicBezTo>
                    <a:pt x="2631" y="405"/>
                    <a:pt x="3048" y="822"/>
                    <a:pt x="3048" y="1322"/>
                  </a:cubicBezTo>
                  <a:lnTo>
                    <a:pt x="3048" y="1441"/>
                  </a:lnTo>
                  <a:lnTo>
                    <a:pt x="3036" y="1441"/>
                  </a:lnTo>
                  <a:cubicBezTo>
                    <a:pt x="2762" y="1381"/>
                    <a:pt x="2679" y="1012"/>
                    <a:pt x="2679" y="1012"/>
                  </a:cubicBezTo>
                  <a:cubicBezTo>
                    <a:pt x="2667" y="941"/>
                    <a:pt x="2608" y="881"/>
                    <a:pt x="2524" y="858"/>
                  </a:cubicBezTo>
                  <a:cubicBezTo>
                    <a:pt x="2515" y="856"/>
                    <a:pt x="2506" y="855"/>
                    <a:pt x="2497" y="855"/>
                  </a:cubicBezTo>
                  <a:cubicBezTo>
                    <a:pt x="2435" y="855"/>
                    <a:pt x="2375" y="889"/>
                    <a:pt x="2334" y="941"/>
                  </a:cubicBezTo>
                  <a:cubicBezTo>
                    <a:pt x="1977" y="1417"/>
                    <a:pt x="1191" y="1429"/>
                    <a:pt x="1179" y="1429"/>
                  </a:cubicBezTo>
                  <a:cubicBezTo>
                    <a:pt x="1143" y="1429"/>
                    <a:pt x="1131" y="1429"/>
                    <a:pt x="1119" y="1441"/>
                  </a:cubicBezTo>
                  <a:lnTo>
                    <a:pt x="1119" y="1322"/>
                  </a:lnTo>
                  <a:cubicBezTo>
                    <a:pt x="1119" y="822"/>
                    <a:pt x="1536" y="405"/>
                    <a:pt x="2036" y="405"/>
                  </a:cubicBezTo>
                  <a:close/>
                  <a:moveTo>
                    <a:pt x="976" y="1965"/>
                  </a:moveTo>
                  <a:lnTo>
                    <a:pt x="976" y="2215"/>
                  </a:lnTo>
                  <a:cubicBezTo>
                    <a:pt x="941" y="2191"/>
                    <a:pt x="905" y="2143"/>
                    <a:pt x="905" y="2084"/>
                  </a:cubicBezTo>
                  <a:cubicBezTo>
                    <a:pt x="905" y="2036"/>
                    <a:pt x="917" y="2012"/>
                    <a:pt x="953" y="1977"/>
                  </a:cubicBezTo>
                  <a:cubicBezTo>
                    <a:pt x="965" y="1977"/>
                    <a:pt x="965" y="1977"/>
                    <a:pt x="976" y="1965"/>
                  </a:cubicBezTo>
                  <a:close/>
                  <a:moveTo>
                    <a:pt x="3215" y="1977"/>
                  </a:moveTo>
                  <a:cubicBezTo>
                    <a:pt x="3239" y="2012"/>
                    <a:pt x="3251" y="2048"/>
                    <a:pt x="3251" y="2084"/>
                  </a:cubicBezTo>
                  <a:cubicBezTo>
                    <a:pt x="3251" y="2143"/>
                    <a:pt x="3227" y="2179"/>
                    <a:pt x="3191" y="2215"/>
                  </a:cubicBezTo>
                  <a:lnTo>
                    <a:pt x="3191" y="1977"/>
                  </a:lnTo>
                  <a:close/>
                  <a:moveTo>
                    <a:pt x="2441" y="1393"/>
                  </a:moveTo>
                  <a:cubicBezTo>
                    <a:pt x="2512" y="1536"/>
                    <a:pt x="2631" y="1679"/>
                    <a:pt x="2810" y="1750"/>
                  </a:cubicBezTo>
                  <a:lnTo>
                    <a:pt x="2810" y="2322"/>
                  </a:lnTo>
                  <a:cubicBezTo>
                    <a:pt x="2810" y="2679"/>
                    <a:pt x="2524" y="2941"/>
                    <a:pt x="2191" y="2941"/>
                  </a:cubicBezTo>
                  <a:lnTo>
                    <a:pt x="2012" y="2941"/>
                  </a:lnTo>
                  <a:cubicBezTo>
                    <a:pt x="1667" y="2941"/>
                    <a:pt x="1381" y="2667"/>
                    <a:pt x="1381" y="2322"/>
                  </a:cubicBezTo>
                  <a:lnTo>
                    <a:pt x="1381" y="1798"/>
                  </a:lnTo>
                  <a:cubicBezTo>
                    <a:pt x="1631" y="1774"/>
                    <a:pt x="2096" y="1679"/>
                    <a:pt x="2441" y="1393"/>
                  </a:cubicBezTo>
                  <a:close/>
                  <a:moveTo>
                    <a:pt x="2286" y="3346"/>
                  </a:moveTo>
                  <a:lnTo>
                    <a:pt x="2286" y="3453"/>
                  </a:lnTo>
                  <a:lnTo>
                    <a:pt x="2310" y="3453"/>
                  </a:lnTo>
                  <a:lnTo>
                    <a:pt x="2084" y="3679"/>
                  </a:lnTo>
                  <a:lnTo>
                    <a:pt x="1869" y="3477"/>
                  </a:lnTo>
                  <a:lnTo>
                    <a:pt x="1869" y="3346"/>
                  </a:lnTo>
                  <a:close/>
                  <a:moveTo>
                    <a:pt x="2048" y="0"/>
                  </a:moveTo>
                  <a:cubicBezTo>
                    <a:pt x="1322" y="0"/>
                    <a:pt x="726" y="596"/>
                    <a:pt x="726" y="1322"/>
                  </a:cubicBezTo>
                  <a:lnTo>
                    <a:pt x="726" y="1667"/>
                  </a:lnTo>
                  <a:cubicBezTo>
                    <a:pt x="607" y="1774"/>
                    <a:pt x="512" y="1917"/>
                    <a:pt x="512" y="2096"/>
                  </a:cubicBezTo>
                  <a:cubicBezTo>
                    <a:pt x="512" y="2393"/>
                    <a:pt x="738" y="2632"/>
                    <a:pt x="1036" y="2643"/>
                  </a:cubicBezTo>
                  <a:cubicBezTo>
                    <a:pt x="1107" y="2882"/>
                    <a:pt x="1274" y="3096"/>
                    <a:pt x="1500" y="3215"/>
                  </a:cubicBezTo>
                  <a:lnTo>
                    <a:pt x="1500" y="3322"/>
                  </a:lnTo>
                  <a:lnTo>
                    <a:pt x="691" y="3632"/>
                  </a:lnTo>
                  <a:cubicBezTo>
                    <a:pt x="619" y="3655"/>
                    <a:pt x="0" y="3917"/>
                    <a:pt x="0" y="4715"/>
                  </a:cubicBezTo>
                  <a:lnTo>
                    <a:pt x="0" y="5418"/>
                  </a:lnTo>
                  <a:cubicBezTo>
                    <a:pt x="0" y="5525"/>
                    <a:pt x="84" y="5608"/>
                    <a:pt x="191" y="5608"/>
                  </a:cubicBezTo>
                  <a:lnTo>
                    <a:pt x="691" y="5608"/>
                  </a:lnTo>
                  <a:cubicBezTo>
                    <a:pt x="798" y="5608"/>
                    <a:pt x="893" y="5525"/>
                    <a:pt x="893" y="5418"/>
                  </a:cubicBezTo>
                  <a:cubicBezTo>
                    <a:pt x="893" y="5310"/>
                    <a:pt x="798" y="5227"/>
                    <a:pt x="691" y="5227"/>
                  </a:cubicBezTo>
                  <a:lnTo>
                    <a:pt x="393" y="5227"/>
                  </a:lnTo>
                  <a:lnTo>
                    <a:pt x="393" y="4715"/>
                  </a:lnTo>
                  <a:cubicBezTo>
                    <a:pt x="393" y="4167"/>
                    <a:pt x="834" y="4013"/>
                    <a:pt x="846" y="4001"/>
                  </a:cubicBezTo>
                  <a:lnTo>
                    <a:pt x="857" y="4001"/>
                  </a:lnTo>
                  <a:lnTo>
                    <a:pt x="1608" y="3715"/>
                  </a:lnTo>
                  <a:lnTo>
                    <a:pt x="1989" y="4108"/>
                  </a:lnTo>
                  <a:cubicBezTo>
                    <a:pt x="2024" y="4132"/>
                    <a:pt x="2084" y="4167"/>
                    <a:pt x="2119" y="4167"/>
                  </a:cubicBezTo>
                  <a:cubicBezTo>
                    <a:pt x="2179" y="4167"/>
                    <a:pt x="2227" y="4132"/>
                    <a:pt x="2262" y="4108"/>
                  </a:cubicBezTo>
                  <a:lnTo>
                    <a:pt x="2631" y="3715"/>
                  </a:lnTo>
                  <a:lnTo>
                    <a:pt x="3370" y="4013"/>
                  </a:lnTo>
                  <a:lnTo>
                    <a:pt x="3393" y="4013"/>
                  </a:lnTo>
                  <a:cubicBezTo>
                    <a:pt x="3405" y="4013"/>
                    <a:pt x="3834" y="4179"/>
                    <a:pt x="3834" y="4727"/>
                  </a:cubicBezTo>
                  <a:lnTo>
                    <a:pt x="3834" y="5239"/>
                  </a:lnTo>
                  <a:lnTo>
                    <a:pt x="1334" y="5239"/>
                  </a:lnTo>
                  <a:cubicBezTo>
                    <a:pt x="1227" y="5239"/>
                    <a:pt x="1143" y="5322"/>
                    <a:pt x="1143" y="5430"/>
                  </a:cubicBezTo>
                  <a:cubicBezTo>
                    <a:pt x="1143" y="5537"/>
                    <a:pt x="1227" y="5620"/>
                    <a:pt x="1334" y="5620"/>
                  </a:cubicBezTo>
                  <a:lnTo>
                    <a:pt x="4048" y="5620"/>
                  </a:lnTo>
                  <a:cubicBezTo>
                    <a:pt x="4108" y="5608"/>
                    <a:pt x="4191" y="5525"/>
                    <a:pt x="4191" y="5418"/>
                  </a:cubicBezTo>
                  <a:lnTo>
                    <a:pt x="4191" y="4715"/>
                  </a:lnTo>
                  <a:cubicBezTo>
                    <a:pt x="4191" y="3917"/>
                    <a:pt x="3572" y="3655"/>
                    <a:pt x="3501" y="3632"/>
                  </a:cubicBezTo>
                  <a:lnTo>
                    <a:pt x="2703" y="3322"/>
                  </a:lnTo>
                  <a:lnTo>
                    <a:pt x="2703" y="3215"/>
                  </a:lnTo>
                  <a:cubicBezTo>
                    <a:pt x="2917" y="3096"/>
                    <a:pt x="3084" y="2882"/>
                    <a:pt x="3167" y="2643"/>
                  </a:cubicBezTo>
                  <a:cubicBezTo>
                    <a:pt x="3453" y="2620"/>
                    <a:pt x="3679" y="2382"/>
                    <a:pt x="3679" y="2096"/>
                  </a:cubicBezTo>
                  <a:cubicBezTo>
                    <a:pt x="3679" y="1917"/>
                    <a:pt x="3596" y="1774"/>
                    <a:pt x="3465" y="1667"/>
                  </a:cubicBezTo>
                  <a:lnTo>
                    <a:pt x="3465" y="1322"/>
                  </a:lnTo>
                  <a:cubicBezTo>
                    <a:pt x="3465" y="596"/>
                    <a:pt x="2870" y="0"/>
                    <a:pt x="21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86" name="Google Shape;10626;p67">
              <a:extLst>
                <a:ext uri="{FF2B5EF4-FFF2-40B4-BE49-F238E27FC236}">
                  <a16:creationId xmlns:a16="http://schemas.microsoft.com/office/drawing/2014/main" xmlns="" id="{1E1BE7DF-7748-42E4-9AC5-512441B3B6FF}"/>
                </a:ext>
              </a:extLst>
            </p:cNvPr>
            <p:cNvSpPr/>
            <p:nvPr/>
          </p:nvSpPr>
          <p:spPr>
            <a:xfrm>
              <a:off x="7334245" y="2602600"/>
              <a:ext cx="134949" cy="179284"/>
            </a:xfrm>
            <a:custGeom>
              <a:avLst/>
              <a:gdLst/>
              <a:ahLst/>
              <a:cxnLst/>
              <a:rect l="l" t="t" r="r" b="b"/>
              <a:pathLst>
                <a:path w="4240" h="5633" extrusionOk="0">
                  <a:moveTo>
                    <a:pt x="2144" y="394"/>
                  </a:moveTo>
                  <a:cubicBezTo>
                    <a:pt x="2656" y="394"/>
                    <a:pt x="3073" y="810"/>
                    <a:pt x="3073" y="1311"/>
                  </a:cubicBezTo>
                  <a:lnTo>
                    <a:pt x="3073" y="1430"/>
                  </a:lnTo>
                  <a:lnTo>
                    <a:pt x="3049" y="1430"/>
                  </a:lnTo>
                  <a:cubicBezTo>
                    <a:pt x="2787" y="1370"/>
                    <a:pt x="2692" y="1001"/>
                    <a:pt x="2692" y="1001"/>
                  </a:cubicBezTo>
                  <a:cubicBezTo>
                    <a:pt x="2680" y="930"/>
                    <a:pt x="2620" y="870"/>
                    <a:pt x="2549" y="846"/>
                  </a:cubicBezTo>
                  <a:cubicBezTo>
                    <a:pt x="2539" y="845"/>
                    <a:pt x="2530" y="844"/>
                    <a:pt x="2521" y="844"/>
                  </a:cubicBezTo>
                  <a:cubicBezTo>
                    <a:pt x="2456" y="844"/>
                    <a:pt x="2389" y="878"/>
                    <a:pt x="2358" y="930"/>
                  </a:cubicBezTo>
                  <a:cubicBezTo>
                    <a:pt x="2001" y="1418"/>
                    <a:pt x="1203" y="1430"/>
                    <a:pt x="1191" y="1430"/>
                  </a:cubicBezTo>
                  <a:lnTo>
                    <a:pt x="1132" y="1430"/>
                  </a:lnTo>
                  <a:lnTo>
                    <a:pt x="1132" y="1311"/>
                  </a:lnTo>
                  <a:cubicBezTo>
                    <a:pt x="1132" y="810"/>
                    <a:pt x="1549" y="394"/>
                    <a:pt x="2061" y="394"/>
                  </a:cubicBezTo>
                  <a:close/>
                  <a:moveTo>
                    <a:pt x="3227" y="1965"/>
                  </a:moveTo>
                  <a:cubicBezTo>
                    <a:pt x="3263" y="2001"/>
                    <a:pt x="3275" y="2037"/>
                    <a:pt x="3275" y="2073"/>
                  </a:cubicBezTo>
                  <a:cubicBezTo>
                    <a:pt x="3275" y="2132"/>
                    <a:pt x="3251" y="2180"/>
                    <a:pt x="3215" y="2203"/>
                  </a:cubicBezTo>
                  <a:lnTo>
                    <a:pt x="3215" y="1965"/>
                  </a:lnTo>
                  <a:close/>
                  <a:moveTo>
                    <a:pt x="1001" y="1965"/>
                  </a:moveTo>
                  <a:lnTo>
                    <a:pt x="1001" y="2215"/>
                  </a:lnTo>
                  <a:cubicBezTo>
                    <a:pt x="953" y="2192"/>
                    <a:pt x="929" y="2144"/>
                    <a:pt x="929" y="2084"/>
                  </a:cubicBezTo>
                  <a:cubicBezTo>
                    <a:pt x="929" y="2037"/>
                    <a:pt x="941" y="2013"/>
                    <a:pt x="965" y="1977"/>
                  </a:cubicBezTo>
                  <a:cubicBezTo>
                    <a:pt x="989" y="1977"/>
                    <a:pt x="989" y="1977"/>
                    <a:pt x="1001" y="1965"/>
                  </a:cubicBezTo>
                  <a:close/>
                  <a:moveTo>
                    <a:pt x="2442" y="1406"/>
                  </a:moveTo>
                  <a:cubicBezTo>
                    <a:pt x="2513" y="1537"/>
                    <a:pt x="2632" y="1680"/>
                    <a:pt x="2811" y="1763"/>
                  </a:cubicBezTo>
                  <a:lnTo>
                    <a:pt x="2811" y="2323"/>
                  </a:lnTo>
                  <a:cubicBezTo>
                    <a:pt x="2834" y="2668"/>
                    <a:pt x="2549" y="2954"/>
                    <a:pt x="2191" y="2954"/>
                  </a:cubicBezTo>
                  <a:lnTo>
                    <a:pt x="2013" y="2954"/>
                  </a:lnTo>
                  <a:cubicBezTo>
                    <a:pt x="1668" y="2954"/>
                    <a:pt x="1382" y="2668"/>
                    <a:pt x="1382" y="2323"/>
                  </a:cubicBezTo>
                  <a:lnTo>
                    <a:pt x="1382" y="1799"/>
                  </a:lnTo>
                  <a:cubicBezTo>
                    <a:pt x="1644" y="1775"/>
                    <a:pt x="2084" y="1680"/>
                    <a:pt x="2442" y="1406"/>
                  </a:cubicBezTo>
                  <a:close/>
                  <a:moveTo>
                    <a:pt x="2311" y="3335"/>
                  </a:moveTo>
                  <a:lnTo>
                    <a:pt x="2322" y="3442"/>
                  </a:lnTo>
                  <a:lnTo>
                    <a:pt x="2096" y="3668"/>
                  </a:lnTo>
                  <a:lnTo>
                    <a:pt x="1894" y="3466"/>
                  </a:lnTo>
                  <a:lnTo>
                    <a:pt x="1894" y="3335"/>
                  </a:lnTo>
                  <a:close/>
                  <a:moveTo>
                    <a:pt x="2061" y="1"/>
                  </a:moveTo>
                  <a:cubicBezTo>
                    <a:pt x="1322" y="1"/>
                    <a:pt x="727" y="596"/>
                    <a:pt x="727" y="1322"/>
                  </a:cubicBezTo>
                  <a:lnTo>
                    <a:pt x="727" y="1668"/>
                  </a:lnTo>
                  <a:cubicBezTo>
                    <a:pt x="608" y="1775"/>
                    <a:pt x="525" y="1918"/>
                    <a:pt x="525" y="2096"/>
                  </a:cubicBezTo>
                  <a:cubicBezTo>
                    <a:pt x="525" y="2394"/>
                    <a:pt x="739" y="2632"/>
                    <a:pt x="1037" y="2656"/>
                  </a:cubicBezTo>
                  <a:cubicBezTo>
                    <a:pt x="1120" y="2894"/>
                    <a:pt x="1275" y="3096"/>
                    <a:pt x="1501" y="3216"/>
                  </a:cubicBezTo>
                  <a:lnTo>
                    <a:pt x="1501" y="3323"/>
                  </a:lnTo>
                  <a:lnTo>
                    <a:pt x="703" y="3632"/>
                  </a:lnTo>
                  <a:cubicBezTo>
                    <a:pt x="620" y="3668"/>
                    <a:pt x="1" y="3918"/>
                    <a:pt x="1" y="4716"/>
                  </a:cubicBezTo>
                  <a:lnTo>
                    <a:pt x="1" y="5418"/>
                  </a:lnTo>
                  <a:cubicBezTo>
                    <a:pt x="1" y="5525"/>
                    <a:pt x="84" y="5609"/>
                    <a:pt x="191" y="5609"/>
                  </a:cubicBezTo>
                  <a:lnTo>
                    <a:pt x="703" y="5609"/>
                  </a:lnTo>
                  <a:cubicBezTo>
                    <a:pt x="798" y="5609"/>
                    <a:pt x="894" y="5525"/>
                    <a:pt x="894" y="5418"/>
                  </a:cubicBezTo>
                  <a:cubicBezTo>
                    <a:pt x="894" y="5311"/>
                    <a:pt x="798" y="5228"/>
                    <a:pt x="703" y="5228"/>
                  </a:cubicBezTo>
                  <a:lnTo>
                    <a:pt x="406" y="5228"/>
                  </a:lnTo>
                  <a:lnTo>
                    <a:pt x="406" y="4716"/>
                  </a:lnTo>
                  <a:cubicBezTo>
                    <a:pt x="406" y="4168"/>
                    <a:pt x="834" y="4025"/>
                    <a:pt x="846" y="4001"/>
                  </a:cubicBezTo>
                  <a:lnTo>
                    <a:pt x="858" y="4001"/>
                  </a:lnTo>
                  <a:lnTo>
                    <a:pt x="1608" y="3727"/>
                  </a:lnTo>
                  <a:lnTo>
                    <a:pt x="1989" y="4108"/>
                  </a:lnTo>
                  <a:cubicBezTo>
                    <a:pt x="2025" y="4144"/>
                    <a:pt x="2084" y="4168"/>
                    <a:pt x="2132" y="4168"/>
                  </a:cubicBezTo>
                  <a:cubicBezTo>
                    <a:pt x="2191" y="4168"/>
                    <a:pt x="2227" y="4144"/>
                    <a:pt x="2263" y="4108"/>
                  </a:cubicBezTo>
                  <a:lnTo>
                    <a:pt x="2632" y="3727"/>
                  </a:lnTo>
                  <a:lnTo>
                    <a:pt x="3382" y="4025"/>
                  </a:lnTo>
                  <a:lnTo>
                    <a:pt x="3394" y="4025"/>
                  </a:lnTo>
                  <a:cubicBezTo>
                    <a:pt x="3406" y="4025"/>
                    <a:pt x="3835" y="4180"/>
                    <a:pt x="3835" y="4739"/>
                  </a:cubicBezTo>
                  <a:lnTo>
                    <a:pt x="3835" y="5240"/>
                  </a:lnTo>
                  <a:lnTo>
                    <a:pt x="1334" y="5240"/>
                  </a:lnTo>
                  <a:cubicBezTo>
                    <a:pt x="1239" y="5240"/>
                    <a:pt x="1144" y="5335"/>
                    <a:pt x="1144" y="5430"/>
                  </a:cubicBezTo>
                  <a:cubicBezTo>
                    <a:pt x="1144" y="5537"/>
                    <a:pt x="1239" y="5632"/>
                    <a:pt x="1334" y="5632"/>
                  </a:cubicBezTo>
                  <a:lnTo>
                    <a:pt x="4049" y="5632"/>
                  </a:lnTo>
                  <a:cubicBezTo>
                    <a:pt x="4156" y="5632"/>
                    <a:pt x="4239" y="5537"/>
                    <a:pt x="4239" y="5430"/>
                  </a:cubicBezTo>
                  <a:lnTo>
                    <a:pt x="4239" y="4739"/>
                  </a:lnTo>
                  <a:cubicBezTo>
                    <a:pt x="4204" y="3918"/>
                    <a:pt x="3573" y="3668"/>
                    <a:pt x="3501" y="3632"/>
                  </a:cubicBezTo>
                  <a:lnTo>
                    <a:pt x="2715" y="3323"/>
                  </a:lnTo>
                  <a:lnTo>
                    <a:pt x="2715" y="3216"/>
                  </a:lnTo>
                  <a:cubicBezTo>
                    <a:pt x="2918" y="3096"/>
                    <a:pt x="3084" y="2894"/>
                    <a:pt x="3168" y="2656"/>
                  </a:cubicBezTo>
                  <a:cubicBezTo>
                    <a:pt x="3454" y="2620"/>
                    <a:pt x="3680" y="2382"/>
                    <a:pt x="3680" y="2096"/>
                  </a:cubicBezTo>
                  <a:cubicBezTo>
                    <a:pt x="3680" y="1918"/>
                    <a:pt x="3608" y="1775"/>
                    <a:pt x="3465" y="1668"/>
                  </a:cubicBezTo>
                  <a:lnTo>
                    <a:pt x="3465" y="1322"/>
                  </a:lnTo>
                  <a:cubicBezTo>
                    <a:pt x="3465" y="596"/>
                    <a:pt x="2870" y="1"/>
                    <a:pt x="21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87" name="Google Shape;10627;p67">
              <a:extLst>
                <a:ext uri="{FF2B5EF4-FFF2-40B4-BE49-F238E27FC236}">
                  <a16:creationId xmlns:a16="http://schemas.microsoft.com/office/drawing/2014/main" xmlns="" id="{8EE47B49-B72D-4468-9292-E06887917E5D}"/>
                </a:ext>
              </a:extLst>
            </p:cNvPr>
            <p:cNvSpPr/>
            <p:nvPr/>
          </p:nvSpPr>
          <p:spPr>
            <a:xfrm>
              <a:off x="7070872" y="2602600"/>
              <a:ext cx="134949" cy="179284"/>
            </a:xfrm>
            <a:custGeom>
              <a:avLst/>
              <a:gdLst/>
              <a:ahLst/>
              <a:cxnLst/>
              <a:rect l="l" t="t" r="r" b="b"/>
              <a:pathLst>
                <a:path w="4240" h="5633" extrusionOk="0">
                  <a:moveTo>
                    <a:pt x="2144" y="394"/>
                  </a:moveTo>
                  <a:cubicBezTo>
                    <a:pt x="2656" y="394"/>
                    <a:pt x="3073" y="810"/>
                    <a:pt x="3073" y="1311"/>
                  </a:cubicBezTo>
                  <a:lnTo>
                    <a:pt x="3073" y="1430"/>
                  </a:lnTo>
                  <a:lnTo>
                    <a:pt x="3049" y="1430"/>
                  </a:lnTo>
                  <a:cubicBezTo>
                    <a:pt x="2787" y="1370"/>
                    <a:pt x="2692" y="1001"/>
                    <a:pt x="2692" y="1001"/>
                  </a:cubicBezTo>
                  <a:cubicBezTo>
                    <a:pt x="2680" y="930"/>
                    <a:pt x="2620" y="870"/>
                    <a:pt x="2549" y="846"/>
                  </a:cubicBezTo>
                  <a:cubicBezTo>
                    <a:pt x="2540" y="845"/>
                    <a:pt x="2530" y="844"/>
                    <a:pt x="2521" y="844"/>
                  </a:cubicBezTo>
                  <a:cubicBezTo>
                    <a:pt x="2457" y="844"/>
                    <a:pt x="2389" y="878"/>
                    <a:pt x="2358" y="930"/>
                  </a:cubicBezTo>
                  <a:cubicBezTo>
                    <a:pt x="2001" y="1418"/>
                    <a:pt x="1203" y="1430"/>
                    <a:pt x="1192" y="1430"/>
                  </a:cubicBezTo>
                  <a:lnTo>
                    <a:pt x="1132" y="1430"/>
                  </a:lnTo>
                  <a:lnTo>
                    <a:pt x="1132" y="1311"/>
                  </a:lnTo>
                  <a:cubicBezTo>
                    <a:pt x="1132" y="810"/>
                    <a:pt x="1549" y="394"/>
                    <a:pt x="2061" y="394"/>
                  </a:cubicBezTo>
                  <a:close/>
                  <a:moveTo>
                    <a:pt x="3227" y="1965"/>
                  </a:moveTo>
                  <a:cubicBezTo>
                    <a:pt x="3263" y="2001"/>
                    <a:pt x="3275" y="2037"/>
                    <a:pt x="3275" y="2073"/>
                  </a:cubicBezTo>
                  <a:cubicBezTo>
                    <a:pt x="3275" y="2132"/>
                    <a:pt x="3239" y="2180"/>
                    <a:pt x="3216" y="2203"/>
                  </a:cubicBezTo>
                  <a:lnTo>
                    <a:pt x="3216" y="1965"/>
                  </a:lnTo>
                  <a:close/>
                  <a:moveTo>
                    <a:pt x="1001" y="1965"/>
                  </a:moveTo>
                  <a:lnTo>
                    <a:pt x="1001" y="2215"/>
                  </a:lnTo>
                  <a:cubicBezTo>
                    <a:pt x="953" y="2192"/>
                    <a:pt x="930" y="2144"/>
                    <a:pt x="930" y="2084"/>
                  </a:cubicBezTo>
                  <a:cubicBezTo>
                    <a:pt x="930" y="2037"/>
                    <a:pt x="941" y="2013"/>
                    <a:pt x="965" y="1977"/>
                  </a:cubicBezTo>
                  <a:cubicBezTo>
                    <a:pt x="989" y="1977"/>
                    <a:pt x="989" y="1977"/>
                    <a:pt x="1001" y="1965"/>
                  </a:cubicBezTo>
                  <a:close/>
                  <a:moveTo>
                    <a:pt x="2454" y="1406"/>
                  </a:moveTo>
                  <a:cubicBezTo>
                    <a:pt x="2525" y="1537"/>
                    <a:pt x="2644" y="1680"/>
                    <a:pt x="2823" y="1763"/>
                  </a:cubicBezTo>
                  <a:lnTo>
                    <a:pt x="2823" y="2323"/>
                  </a:lnTo>
                  <a:cubicBezTo>
                    <a:pt x="2835" y="2668"/>
                    <a:pt x="2549" y="2954"/>
                    <a:pt x="2204" y="2954"/>
                  </a:cubicBezTo>
                  <a:lnTo>
                    <a:pt x="2025" y="2954"/>
                  </a:lnTo>
                  <a:cubicBezTo>
                    <a:pt x="1680" y="2954"/>
                    <a:pt x="1406" y="2668"/>
                    <a:pt x="1406" y="2323"/>
                  </a:cubicBezTo>
                  <a:lnTo>
                    <a:pt x="1406" y="1799"/>
                  </a:lnTo>
                  <a:cubicBezTo>
                    <a:pt x="1656" y="1775"/>
                    <a:pt x="2120" y="1680"/>
                    <a:pt x="2454" y="1406"/>
                  </a:cubicBezTo>
                  <a:close/>
                  <a:moveTo>
                    <a:pt x="2311" y="3335"/>
                  </a:moveTo>
                  <a:lnTo>
                    <a:pt x="2323" y="3442"/>
                  </a:lnTo>
                  <a:lnTo>
                    <a:pt x="2096" y="3668"/>
                  </a:lnTo>
                  <a:lnTo>
                    <a:pt x="1894" y="3466"/>
                  </a:lnTo>
                  <a:lnTo>
                    <a:pt x="1894" y="3335"/>
                  </a:lnTo>
                  <a:close/>
                  <a:moveTo>
                    <a:pt x="2061" y="1"/>
                  </a:moveTo>
                  <a:cubicBezTo>
                    <a:pt x="1322" y="1"/>
                    <a:pt x="727" y="596"/>
                    <a:pt x="727" y="1322"/>
                  </a:cubicBezTo>
                  <a:lnTo>
                    <a:pt x="727" y="1668"/>
                  </a:lnTo>
                  <a:cubicBezTo>
                    <a:pt x="608" y="1775"/>
                    <a:pt x="525" y="1918"/>
                    <a:pt x="525" y="2096"/>
                  </a:cubicBezTo>
                  <a:cubicBezTo>
                    <a:pt x="525" y="2394"/>
                    <a:pt x="739" y="2632"/>
                    <a:pt x="1037" y="2656"/>
                  </a:cubicBezTo>
                  <a:cubicBezTo>
                    <a:pt x="1120" y="2894"/>
                    <a:pt x="1275" y="3096"/>
                    <a:pt x="1501" y="3216"/>
                  </a:cubicBezTo>
                  <a:lnTo>
                    <a:pt x="1501" y="3323"/>
                  </a:lnTo>
                  <a:lnTo>
                    <a:pt x="703" y="3632"/>
                  </a:lnTo>
                  <a:cubicBezTo>
                    <a:pt x="620" y="3668"/>
                    <a:pt x="1" y="3918"/>
                    <a:pt x="1" y="4716"/>
                  </a:cubicBezTo>
                  <a:lnTo>
                    <a:pt x="1" y="5418"/>
                  </a:lnTo>
                  <a:cubicBezTo>
                    <a:pt x="1" y="5525"/>
                    <a:pt x="84" y="5609"/>
                    <a:pt x="191" y="5609"/>
                  </a:cubicBezTo>
                  <a:lnTo>
                    <a:pt x="703" y="5609"/>
                  </a:lnTo>
                  <a:cubicBezTo>
                    <a:pt x="799" y="5609"/>
                    <a:pt x="894" y="5525"/>
                    <a:pt x="894" y="5418"/>
                  </a:cubicBezTo>
                  <a:cubicBezTo>
                    <a:pt x="894" y="5311"/>
                    <a:pt x="799" y="5228"/>
                    <a:pt x="703" y="5228"/>
                  </a:cubicBezTo>
                  <a:lnTo>
                    <a:pt x="406" y="5228"/>
                  </a:lnTo>
                  <a:lnTo>
                    <a:pt x="406" y="4716"/>
                  </a:lnTo>
                  <a:cubicBezTo>
                    <a:pt x="406" y="4168"/>
                    <a:pt x="834" y="4025"/>
                    <a:pt x="846" y="4001"/>
                  </a:cubicBezTo>
                  <a:lnTo>
                    <a:pt x="858" y="4001"/>
                  </a:lnTo>
                  <a:lnTo>
                    <a:pt x="1608" y="3727"/>
                  </a:lnTo>
                  <a:lnTo>
                    <a:pt x="1989" y="4108"/>
                  </a:lnTo>
                  <a:cubicBezTo>
                    <a:pt x="2025" y="4144"/>
                    <a:pt x="2084" y="4168"/>
                    <a:pt x="2132" y="4168"/>
                  </a:cubicBezTo>
                  <a:cubicBezTo>
                    <a:pt x="2192" y="4168"/>
                    <a:pt x="2227" y="4144"/>
                    <a:pt x="2263" y="4108"/>
                  </a:cubicBezTo>
                  <a:lnTo>
                    <a:pt x="2632" y="3727"/>
                  </a:lnTo>
                  <a:lnTo>
                    <a:pt x="3382" y="4025"/>
                  </a:lnTo>
                  <a:lnTo>
                    <a:pt x="3394" y="4025"/>
                  </a:lnTo>
                  <a:cubicBezTo>
                    <a:pt x="3406" y="4025"/>
                    <a:pt x="3835" y="4180"/>
                    <a:pt x="3835" y="4739"/>
                  </a:cubicBezTo>
                  <a:lnTo>
                    <a:pt x="3835" y="5240"/>
                  </a:lnTo>
                  <a:lnTo>
                    <a:pt x="1334" y="5240"/>
                  </a:lnTo>
                  <a:cubicBezTo>
                    <a:pt x="1239" y="5240"/>
                    <a:pt x="1144" y="5335"/>
                    <a:pt x="1144" y="5430"/>
                  </a:cubicBezTo>
                  <a:cubicBezTo>
                    <a:pt x="1144" y="5537"/>
                    <a:pt x="1239" y="5632"/>
                    <a:pt x="1334" y="5632"/>
                  </a:cubicBezTo>
                  <a:lnTo>
                    <a:pt x="4049" y="5632"/>
                  </a:lnTo>
                  <a:cubicBezTo>
                    <a:pt x="4156" y="5632"/>
                    <a:pt x="4240" y="5537"/>
                    <a:pt x="4240" y="5430"/>
                  </a:cubicBezTo>
                  <a:lnTo>
                    <a:pt x="4240" y="4739"/>
                  </a:lnTo>
                  <a:cubicBezTo>
                    <a:pt x="4216" y="3918"/>
                    <a:pt x="3573" y="3668"/>
                    <a:pt x="3501" y="3632"/>
                  </a:cubicBezTo>
                  <a:lnTo>
                    <a:pt x="2716" y="3323"/>
                  </a:lnTo>
                  <a:lnTo>
                    <a:pt x="2716" y="3216"/>
                  </a:lnTo>
                  <a:cubicBezTo>
                    <a:pt x="2918" y="3096"/>
                    <a:pt x="3085" y="2894"/>
                    <a:pt x="3168" y="2656"/>
                  </a:cubicBezTo>
                  <a:cubicBezTo>
                    <a:pt x="3454" y="2620"/>
                    <a:pt x="3680" y="2382"/>
                    <a:pt x="3680" y="2096"/>
                  </a:cubicBezTo>
                  <a:cubicBezTo>
                    <a:pt x="3680" y="1918"/>
                    <a:pt x="3608" y="1775"/>
                    <a:pt x="3466" y="1668"/>
                  </a:cubicBezTo>
                  <a:lnTo>
                    <a:pt x="3466" y="1322"/>
                  </a:lnTo>
                  <a:cubicBezTo>
                    <a:pt x="3466" y="596"/>
                    <a:pt x="2870" y="1"/>
                    <a:pt x="21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</p:grpSp>
      <p:sp>
        <p:nvSpPr>
          <p:cNvPr id="189" name="Google Shape;10897;p67">
            <a:extLst>
              <a:ext uri="{FF2B5EF4-FFF2-40B4-BE49-F238E27FC236}">
                <a16:creationId xmlns:a16="http://schemas.microsoft.com/office/drawing/2014/main" xmlns="" id="{CE2B87F8-A64C-459F-A5C8-EED618240CCE}"/>
              </a:ext>
            </a:extLst>
          </p:cNvPr>
          <p:cNvSpPr/>
          <p:nvPr/>
        </p:nvSpPr>
        <p:spPr>
          <a:xfrm>
            <a:off x="6757299" y="3201732"/>
            <a:ext cx="347524" cy="289917"/>
          </a:xfrm>
          <a:custGeom>
            <a:avLst/>
            <a:gdLst/>
            <a:ahLst/>
            <a:cxnLst/>
            <a:rect l="l" t="t" r="r" b="b"/>
            <a:pathLst>
              <a:path w="10919" h="9109" extrusionOk="0">
                <a:moveTo>
                  <a:pt x="2917" y="310"/>
                </a:moveTo>
                <a:cubicBezTo>
                  <a:pt x="3119" y="310"/>
                  <a:pt x="3286" y="476"/>
                  <a:pt x="3286" y="679"/>
                </a:cubicBezTo>
                <a:lnTo>
                  <a:pt x="3286" y="1036"/>
                </a:lnTo>
                <a:cubicBezTo>
                  <a:pt x="3250" y="1322"/>
                  <a:pt x="3012" y="1560"/>
                  <a:pt x="2715" y="1560"/>
                </a:cubicBezTo>
                <a:cubicBezTo>
                  <a:pt x="2417" y="1560"/>
                  <a:pt x="2179" y="1322"/>
                  <a:pt x="2179" y="1024"/>
                </a:cubicBezTo>
                <a:lnTo>
                  <a:pt x="2179" y="679"/>
                </a:lnTo>
                <a:cubicBezTo>
                  <a:pt x="2179" y="476"/>
                  <a:pt x="2346" y="310"/>
                  <a:pt x="2560" y="310"/>
                </a:cubicBezTo>
                <a:close/>
                <a:moveTo>
                  <a:pt x="5715" y="310"/>
                </a:moveTo>
                <a:cubicBezTo>
                  <a:pt x="5917" y="310"/>
                  <a:pt x="6084" y="476"/>
                  <a:pt x="6084" y="679"/>
                </a:cubicBezTo>
                <a:lnTo>
                  <a:pt x="6084" y="1036"/>
                </a:lnTo>
                <a:cubicBezTo>
                  <a:pt x="6048" y="1322"/>
                  <a:pt x="5810" y="1560"/>
                  <a:pt x="5513" y="1560"/>
                </a:cubicBezTo>
                <a:cubicBezTo>
                  <a:pt x="5215" y="1560"/>
                  <a:pt x="4977" y="1322"/>
                  <a:pt x="4977" y="1024"/>
                </a:cubicBezTo>
                <a:lnTo>
                  <a:pt x="4977" y="679"/>
                </a:lnTo>
                <a:cubicBezTo>
                  <a:pt x="4977" y="476"/>
                  <a:pt x="5144" y="310"/>
                  <a:pt x="5358" y="310"/>
                </a:cubicBezTo>
                <a:close/>
                <a:moveTo>
                  <a:pt x="8513" y="310"/>
                </a:moveTo>
                <a:cubicBezTo>
                  <a:pt x="8715" y="310"/>
                  <a:pt x="8882" y="476"/>
                  <a:pt x="8882" y="679"/>
                </a:cubicBezTo>
                <a:lnTo>
                  <a:pt x="8882" y="1036"/>
                </a:lnTo>
                <a:cubicBezTo>
                  <a:pt x="8846" y="1322"/>
                  <a:pt x="8608" y="1560"/>
                  <a:pt x="8311" y="1560"/>
                </a:cubicBezTo>
                <a:cubicBezTo>
                  <a:pt x="8013" y="1560"/>
                  <a:pt x="7775" y="1322"/>
                  <a:pt x="7775" y="1024"/>
                </a:cubicBezTo>
                <a:lnTo>
                  <a:pt x="7775" y="679"/>
                </a:lnTo>
                <a:cubicBezTo>
                  <a:pt x="7775" y="476"/>
                  <a:pt x="7941" y="310"/>
                  <a:pt x="8156" y="310"/>
                </a:cubicBezTo>
                <a:close/>
                <a:moveTo>
                  <a:pt x="2893" y="1881"/>
                </a:moveTo>
                <a:lnTo>
                  <a:pt x="2893" y="1977"/>
                </a:lnTo>
                <a:cubicBezTo>
                  <a:pt x="2893" y="2036"/>
                  <a:pt x="2905" y="2096"/>
                  <a:pt x="2941" y="2143"/>
                </a:cubicBezTo>
                <a:lnTo>
                  <a:pt x="2715" y="2358"/>
                </a:lnTo>
                <a:lnTo>
                  <a:pt x="2691" y="2358"/>
                </a:lnTo>
                <a:lnTo>
                  <a:pt x="2465" y="2143"/>
                </a:lnTo>
                <a:cubicBezTo>
                  <a:pt x="2500" y="2096"/>
                  <a:pt x="2512" y="2036"/>
                  <a:pt x="2512" y="1977"/>
                </a:cubicBezTo>
                <a:lnTo>
                  <a:pt x="2512" y="1881"/>
                </a:lnTo>
                <a:close/>
                <a:moveTo>
                  <a:pt x="5715" y="1881"/>
                </a:moveTo>
                <a:lnTo>
                  <a:pt x="5715" y="1977"/>
                </a:lnTo>
                <a:cubicBezTo>
                  <a:pt x="5715" y="2036"/>
                  <a:pt x="5727" y="2096"/>
                  <a:pt x="5751" y="2143"/>
                </a:cubicBezTo>
                <a:lnTo>
                  <a:pt x="5536" y="2358"/>
                </a:lnTo>
                <a:lnTo>
                  <a:pt x="5501" y="2358"/>
                </a:lnTo>
                <a:lnTo>
                  <a:pt x="5274" y="2143"/>
                </a:lnTo>
                <a:cubicBezTo>
                  <a:pt x="5310" y="2096"/>
                  <a:pt x="5322" y="2036"/>
                  <a:pt x="5322" y="1977"/>
                </a:cubicBezTo>
                <a:lnTo>
                  <a:pt x="5322" y="1881"/>
                </a:lnTo>
                <a:close/>
                <a:moveTo>
                  <a:pt x="8501" y="1881"/>
                </a:moveTo>
                <a:lnTo>
                  <a:pt x="8501" y="1977"/>
                </a:lnTo>
                <a:cubicBezTo>
                  <a:pt x="8501" y="2036"/>
                  <a:pt x="8525" y="2096"/>
                  <a:pt x="8549" y="2143"/>
                </a:cubicBezTo>
                <a:lnTo>
                  <a:pt x="8334" y="2358"/>
                </a:lnTo>
                <a:lnTo>
                  <a:pt x="8299" y="2358"/>
                </a:lnTo>
                <a:lnTo>
                  <a:pt x="8072" y="2143"/>
                </a:lnTo>
                <a:cubicBezTo>
                  <a:pt x="8108" y="2096"/>
                  <a:pt x="8120" y="2036"/>
                  <a:pt x="8120" y="1977"/>
                </a:cubicBezTo>
                <a:lnTo>
                  <a:pt x="8120" y="1881"/>
                </a:lnTo>
                <a:close/>
                <a:moveTo>
                  <a:pt x="9906" y="3286"/>
                </a:moveTo>
                <a:cubicBezTo>
                  <a:pt x="10120" y="3286"/>
                  <a:pt x="10275" y="3453"/>
                  <a:pt x="10275" y="3655"/>
                </a:cubicBezTo>
                <a:lnTo>
                  <a:pt x="10275" y="4012"/>
                </a:lnTo>
                <a:cubicBezTo>
                  <a:pt x="10263" y="4298"/>
                  <a:pt x="10013" y="4536"/>
                  <a:pt x="9716" y="4536"/>
                </a:cubicBezTo>
                <a:cubicBezTo>
                  <a:pt x="9418" y="4536"/>
                  <a:pt x="9180" y="4298"/>
                  <a:pt x="9180" y="4001"/>
                </a:cubicBezTo>
                <a:lnTo>
                  <a:pt x="9180" y="3655"/>
                </a:lnTo>
                <a:cubicBezTo>
                  <a:pt x="9180" y="3453"/>
                  <a:pt x="9346" y="3286"/>
                  <a:pt x="9549" y="3286"/>
                </a:cubicBezTo>
                <a:close/>
                <a:moveTo>
                  <a:pt x="1512" y="3286"/>
                </a:moveTo>
                <a:cubicBezTo>
                  <a:pt x="1691" y="3286"/>
                  <a:pt x="1857" y="3453"/>
                  <a:pt x="1857" y="3655"/>
                </a:cubicBezTo>
                <a:lnTo>
                  <a:pt x="1857" y="4012"/>
                </a:lnTo>
                <a:cubicBezTo>
                  <a:pt x="1857" y="4310"/>
                  <a:pt x="1619" y="4548"/>
                  <a:pt x="1322" y="4548"/>
                </a:cubicBezTo>
                <a:cubicBezTo>
                  <a:pt x="1024" y="4548"/>
                  <a:pt x="786" y="4310"/>
                  <a:pt x="786" y="4012"/>
                </a:cubicBezTo>
                <a:lnTo>
                  <a:pt x="786" y="3655"/>
                </a:lnTo>
                <a:cubicBezTo>
                  <a:pt x="786" y="3453"/>
                  <a:pt x="953" y="3286"/>
                  <a:pt x="1155" y="3286"/>
                </a:cubicBezTo>
                <a:close/>
                <a:moveTo>
                  <a:pt x="4310" y="3286"/>
                </a:moveTo>
                <a:cubicBezTo>
                  <a:pt x="4489" y="3286"/>
                  <a:pt x="4655" y="3453"/>
                  <a:pt x="4655" y="3655"/>
                </a:cubicBezTo>
                <a:lnTo>
                  <a:pt x="4655" y="4012"/>
                </a:lnTo>
                <a:cubicBezTo>
                  <a:pt x="4655" y="4310"/>
                  <a:pt x="4417" y="4548"/>
                  <a:pt x="4120" y="4548"/>
                </a:cubicBezTo>
                <a:cubicBezTo>
                  <a:pt x="3822" y="4548"/>
                  <a:pt x="3584" y="4310"/>
                  <a:pt x="3584" y="4012"/>
                </a:cubicBezTo>
                <a:lnTo>
                  <a:pt x="3584" y="3655"/>
                </a:lnTo>
                <a:cubicBezTo>
                  <a:pt x="3584" y="3453"/>
                  <a:pt x="3750" y="3286"/>
                  <a:pt x="3953" y="3286"/>
                </a:cubicBezTo>
                <a:close/>
                <a:moveTo>
                  <a:pt x="7108" y="3286"/>
                </a:moveTo>
                <a:cubicBezTo>
                  <a:pt x="7287" y="3286"/>
                  <a:pt x="7453" y="3453"/>
                  <a:pt x="7453" y="3655"/>
                </a:cubicBezTo>
                <a:lnTo>
                  <a:pt x="7453" y="4012"/>
                </a:lnTo>
                <a:cubicBezTo>
                  <a:pt x="7453" y="4310"/>
                  <a:pt x="7215" y="4548"/>
                  <a:pt x="6918" y="4548"/>
                </a:cubicBezTo>
                <a:cubicBezTo>
                  <a:pt x="6620" y="4548"/>
                  <a:pt x="6382" y="4310"/>
                  <a:pt x="6382" y="4012"/>
                </a:cubicBezTo>
                <a:lnTo>
                  <a:pt x="6382" y="3655"/>
                </a:lnTo>
                <a:cubicBezTo>
                  <a:pt x="6382" y="3453"/>
                  <a:pt x="6548" y="3286"/>
                  <a:pt x="6751" y="3286"/>
                </a:cubicBezTo>
                <a:close/>
                <a:moveTo>
                  <a:pt x="1500" y="4858"/>
                </a:moveTo>
                <a:lnTo>
                  <a:pt x="1500" y="4953"/>
                </a:lnTo>
                <a:cubicBezTo>
                  <a:pt x="1500" y="5013"/>
                  <a:pt x="1512" y="5072"/>
                  <a:pt x="1548" y="5120"/>
                </a:cubicBezTo>
                <a:lnTo>
                  <a:pt x="1322" y="5334"/>
                </a:lnTo>
                <a:lnTo>
                  <a:pt x="1286" y="5334"/>
                </a:lnTo>
                <a:lnTo>
                  <a:pt x="1072" y="5120"/>
                </a:lnTo>
                <a:cubicBezTo>
                  <a:pt x="1095" y="5072"/>
                  <a:pt x="1107" y="5013"/>
                  <a:pt x="1107" y="4953"/>
                </a:cubicBezTo>
                <a:lnTo>
                  <a:pt x="1107" y="4858"/>
                </a:lnTo>
                <a:close/>
                <a:moveTo>
                  <a:pt x="4298" y="4858"/>
                </a:moveTo>
                <a:lnTo>
                  <a:pt x="4298" y="4953"/>
                </a:lnTo>
                <a:cubicBezTo>
                  <a:pt x="4298" y="5013"/>
                  <a:pt x="4310" y="5072"/>
                  <a:pt x="4334" y="5120"/>
                </a:cubicBezTo>
                <a:lnTo>
                  <a:pt x="4120" y="5334"/>
                </a:lnTo>
                <a:lnTo>
                  <a:pt x="4084" y="5334"/>
                </a:lnTo>
                <a:lnTo>
                  <a:pt x="3870" y="5120"/>
                </a:lnTo>
                <a:cubicBezTo>
                  <a:pt x="3893" y="5072"/>
                  <a:pt x="3905" y="5013"/>
                  <a:pt x="3905" y="4953"/>
                </a:cubicBezTo>
                <a:lnTo>
                  <a:pt x="3905" y="4858"/>
                </a:lnTo>
                <a:close/>
                <a:moveTo>
                  <a:pt x="7108" y="4858"/>
                </a:moveTo>
                <a:lnTo>
                  <a:pt x="7108" y="4953"/>
                </a:lnTo>
                <a:cubicBezTo>
                  <a:pt x="7108" y="5013"/>
                  <a:pt x="7120" y="5072"/>
                  <a:pt x="7156" y="5120"/>
                </a:cubicBezTo>
                <a:lnTo>
                  <a:pt x="6929" y="5334"/>
                </a:lnTo>
                <a:lnTo>
                  <a:pt x="6906" y="5334"/>
                </a:lnTo>
                <a:lnTo>
                  <a:pt x="6679" y="5120"/>
                </a:lnTo>
                <a:cubicBezTo>
                  <a:pt x="6703" y="5072"/>
                  <a:pt x="6715" y="5013"/>
                  <a:pt x="6715" y="4953"/>
                </a:cubicBezTo>
                <a:lnTo>
                  <a:pt x="6715" y="4858"/>
                </a:lnTo>
                <a:close/>
                <a:moveTo>
                  <a:pt x="9906" y="4858"/>
                </a:moveTo>
                <a:lnTo>
                  <a:pt x="9906" y="4953"/>
                </a:lnTo>
                <a:cubicBezTo>
                  <a:pt x="9906" y="5013"/>
                  <a:pt x="9918" y="5072"/>
                  <a:pt x="9954" y="5120"/>
                </a:cubicBezTo>
                <a:lnTo>
                  <a:pt x="9727" y="5334"/>
                </a:lnTo>
                <a:lnTo>
                  <a:pt x="9704" y="5334"/>
                </a:lnTo>
                <a:lnTo>
                  <a:pt x="9477" y="5120"/>
                </a:lnTo>
                <a:cubicBezTo>
                  <a:pt x="9501" y="5072"/>
                  <a:pt x="9525" y="5013"/>
                  <a:pt x="9525" y="4953"/>
                </a:cubicBezTo>
                <a:lnTo>
                  <a:pt x="9525" y="4858"/>
                </a:lnTo>
                <a:close/>
                <a:moveTo>
                  <a:pt x="2453" y="0"/>
                </a:moveTo>
                <a:cubicBezTo>
                  <a:pt x="2084" y="0"/>
                  <a:pt x="1762" y="310"/>
                  <a:pt x="1762" y="679"/>
                </a:cubicBezTo>
                <a:lnTo>
                  <a:pt x="1762" y="1036"/>
                </a:lnTo>
                <a:cubicBezTo>
                  <a:pt x="1762" y="1322"/>
                  <a:pt x="1905" y="1572"/>
                  <a:pt x="2119" y="1726"/>
                </a:cubicBezTo>
                <a:lnTo>
                  <a:pt x="2119" y="1977"/>
                </a:lnTo>
                <a:cubicBezTo>
                  <a:pt x="2119" y="1977"/>
                  <a:pt x="2119" y="1988"/>
                  <a:pt x="2107" y="1988"/>
                </a:cubicBezTo>
                <a:lnTo>
                  <a:pt x="1691" y="2203"/>
                </a:lnTo>
                <a:cubicBezTo>
                  <a:pt x="1512" y="2286"/>
                  <a:pt x="1405" y="2465"/>
                  <a:pt x="1405" y="2655"/>
                </a:cubicBezTo>
                <a:lnTo>
                  <a:pt x="1405" y="2989"/>
                </a:lnTo>
                <a:lnTo>
                  <a:pt x="1036" y="2989"/>
                </a:lnTo>
                <a:cubicBezTo>
                  <a:pt x="667" y="2989"/>
                  <a:pt x="357" y="3298"/>
                  <a:pt x="357" y="3667"/>
                </a:cubicBezTo>
                <a:lnTo>
                  <a:pt x="357" y="4024"/>
                </a:lnTo>
                <a:cubicBezTo>
                  <a:pt x="357" y="4310"/>
                  <a:pt x="488" y="4560"/>
                  <a:pt x="714" y="4715"/>
                </a:cubicBezTo>
                <a:lnTo>
                  <a:pt x="714" y="4965"/>
                </a:lnTo>
                <a:cubicBezTo>
                  <a:pt x="714" y="4965"/>
                  <a:pt x="714" y="4977"/>
                  <a:pt x="691" y="4977"/>
                </a:cubicBezTo>
                <a:lnTo>
                  <a:pt x="274" y="5191"/>
                </a:lnTo>
                <a:cubicBezTo>
                  <a:pt x="95" y="5275"/>
                  <a:pt x="0" y="5453"/>
                  <a:pt x="0" y="5656"/>
                </a:cubicBezTo>
                <a:lnTo>
                  <a:pt x="0" y="7382"/>
                </a:lnTo>
                <a:cubicBezTo>
                  <a:pt x="0" y="7513"/>
                  <a:pt x="36" y="7644"/>
                  <a:pt x="119" y="7751"/>
                </a:cubicBezTo>
                <a:lnTo>
                  <a:pt x="298" y="8013"/>
                </a:lnTo>
                <a:cubicBezTo>
                  <a:pt x="333" y="8073"/>
                  <a:pt x="357" y="8156"/>
                  <a:pt x="357" y="8227"/>
                </a:cubicBezTo>
                <a:lnTo>
                  <a:pt x="357" y="8942"/>
                </a:lnTo>
                <a:cubicBezTo>
                  <a:pt x="357" y="9025"/>
                  <a:pt x="429" y="9108"/>
                  <a:pt x="512" y="9108"/>
                </a:cubicBezTo>
                <a:cubicBezTo>
                  <a:pt x="607" y="9108"/>
                  <a:pt x="679" y="9025"/>
                  <a:pt x="679" y="8942"/>
                </a:cubicBezTo>
                <a:lnTo>
                  <a:pt x="679" y="8227"/>
                </a:lnTo>
                <a:cubicBezTo>
                  <a:pt x="679" y="8096"/>
                  <a:pt x="631" y="7953"/>
                  <a:pt x="560" y="7858"/>
                </a:cubicBezTo>
                <a:lnTo>
                  <a:pt x="381" y="7584"/>
                </a:lnTo>
                <a:cubicBezTo>
                  <a:pt x="333" y="7525"/>
                  <a:pt x="321" y="7453"/>
                  <a:pt x="321" y="7382"/>
                </a:cubicBezTo>
                <a:lnTo>
                  <a:pt x="321" y="5656"/>
                </a:lnTo>
                <a:cubicBezTo>
                  <a:pt x="321" y="5572"/>
                  <a:pt x="369" y="5513"/>
                  <a:pt x="429" y="5477"/>
                </a:cubicBezTo>
                <a:lnTo>
                  <a:pt x="714" y="5322"/>
                </a:lnTo>
                <a:lnTo>
                  <a:pt x="976" y="5596"/>
                </a:lnTo>
                <a:cubicBezTo>
                  <a:pt x="1036" y="5656"/>
                  <a:pt x="1131" y="5691"/>
                  <a:pt x="1214" y="5691"/>
                </a:cubicBezTo>
                <a:cubicBezTo>
                  <a:pt x="1310" y="5691"/>
                  <a:pt x="1381" y="5667"/>
                  <a:pt x="1453" y="5596"/>
                </a:cubicBezTo>
                <a:lnTo>
                  <a:pt x="1726" y="5322"/>
                </a:lnTo>
                <a:lnTo>
                  <a:pt x="2000" y="5477"/>
                </a:lnTo>
                <a:cubicBezTo>
                  <a:pt x="2060" y="5501"/>
                  <a:pt x="2107" y="5572"/>
                  <a:pt x="2107" y="5656"/>
                </a:cubicBezTo>
                <a:lnTo>
                  <a:pt x="2107" y="7382"/>
                </a:lnTo>
                <a:cubicBezTo>
                  <a:pt x="2107" y="7453"/>
                  <a:pt x="2096" y="7525"/>
                  <a:pt x="2048" y="7584"/>
                </a:cubicBezTo>
                <a:lnTo>
                  <a:pt x="1869" y="7858"/>
                </a:lnTo>
                <a:cubicBezTo>
                  <a:pt x="1798" y="7977"/>
                  <a:pt x="1750" y="8096"/>
                  <a:pt x="1750" y="8227"/>
                </a:cubicBezTo>
                <a:lnTo>
                  <a:pt x="1750" y="8942"/>
                </a:lnTo>
                <a:cubicBezTo>
                  <a:pt x="1750" y="9025"/>
                  <a:pt x="1822" y="9108"/>
                  <a:pt x="1917" y="9108"/>
                </a:cubicBezTo>
                <a:cubicBezTo>
                  <a:pt x="2000" y="9108"/>
                  <a:pt x="2084" y="9025"/>
                  <a:pt x="2084" y="8942"/>
                </a:cubicBezTo>
                <a:lnTo>
                  <a:pt x="2084" y="8227"/>
                </a:lnTo>
                <a:cubicBezTo>
                  <a:pt x="2084" y="8156"/>
                  <a:pt x="2096" y="8073"/>
                  <a:pt x="2143" y="8013"/>
                </a:cubicBezTo>
                <a:lnTo>
                  <a:pt x="2322" y="7751"/>
                </a:lnTo>
                <a:cubicBezTo>
                  <a:pt x="2393" y="7632"/>
                  <a:pt x="2441" y="7513"/>
                  <a:pt x="2441" y="7382"/>
                </a:cubicBezTo>
                <a:lnTo>
                  <a:pt x="2441" y="5656"/>
                </a:lnTo>
                <a:cubicBezTo>
                  <a:pt x="2441" y="5453"/>
                  <a:pt x="2334" y="5275"/>
                  <a:pt x="2155" y="5191"/>
                </a:cubicBezTo>
                <a:lnTo>
                  <a:pt x="1738" y="4977"/>
                </a:lnTo>
                <a:lnTo>
                  <a:pt x="1726" y="4965"/>
                </a:lnTo>
                <a:lnTo>
                  <a:pt x="1726" y="4703"/>
                </a:lnTo>
                <a:cubicBezTo>
                  <a:pt x="1929" y="4536"/>
                  <a:pt x="2084" y="4298"/>
                  <a:pt x="2084" y="4012"/>
                </a:cubicBezTo>
                <a:lnTo>
                  <a:pt x="2084" y="3655"/>
                </a:lnTo>
                <a:cubicBezTo>
                  <a:pt x="2084" y="3405"/>
                  <a:pt x="1929" y="3179"/>
                  <a:pt x="1726" y="3060"/>
                </a:cubicBezTo>
                <a:lnTo>
                  <a:pt x="1726" y="2643"/>
                </a:lnTo>
                <a:cubicBezTo>
                  <a:pt x="1726" y="2572"/>
                  <a:pt x="1762" y="2512"/>
                  <a:pt x="1822" y="2465"/>
                </a:cubicBezTo>
                <a:lnTo>
                  <a:pt x="2107" y="2322"/>
                </a:lnTo>
                <a:lnTo>
                  <a:pt x="2381" y="2584"/>
                </a:lnTo>
                <a:cubicBezTo>
                  <a:pt x="2441" y="2643"/>
                  <a:pt x="2524" y="2691"/>
                  <a:pt x="2619" y="2691"/>
                </a:cubicBezTo>
                <a:cubicBezTo>
                  <a:pt x="2703" y="2691"/>
                  <a:pt x="2774" y="2655"/>
                  <a:pt x="2858" y="2584"/>
                </a:cubicBezTo>
                <a:lnTo>
                  <a:pt x="3119" y="2322"/>
                </a:lnTo>
                <a:lnTo>
                  <a:pt x="3405" y="2465"/>
                </a:lnTo>
                <a:cubicBezTo>
                  <a:pt x="3465" y="2500"/>
                  <a:pt x="3512" y="2572"/>
                  <a:pt x="3512" y="2643"/>
                </a:cubicBezTo>
                <a:lnTo>
                  <a:pt x="3512" y="3060"/>
                </a:lnTo>
                <a:cubicBezTo>
                  <a:pt x="3298" y="3179"/>
                  <a:pt x="3155" y="3405"/>
                  <a:pt x="3155" y="3655"/>
                </a:cubicBezTo>
                <a:lnTo>
                  <a:pt x="3155" y="4012"/>
                </a:lnTo>
                <a:cubicBezTo>
                  <a:pt x="3155" y="4298"/>
                  <a:pt x="3286" y="4548"/>
                  <a:pt x="3512" y="4703"/>
                </a:cubicBezTo>
                <a:lnTo>
                  <a:pt x="3512" y="4953"/>
                </a:lnTo>
                <a:cubicBezTo>
                  <a:pt x="3512" y="4953"/>
                  <a:pt x="3512" y="4965"/>
                  <a:pt x="3489" y="4965"/>
                </a:cubicBezTo>
                <a:lnTo>
                  <a:pt x="3072" y="5179"/>
                </a:lnTo>
                <a:cubicBezTo>
                  <a:pt x="2893" y="5263"/>
                  <a:pt x="2798" y="5441"/>
                  <a:pt x="2798" y="5632"/>
                </a:cubicBezTo>
                <a:lnTo>
                  <a:pt x="2798" y="7358"/>
                </a:lnTo>
                <a:cubicBezTo>
                  <a:pt x="2798" y="7501"/>
                  <a:pt x="2834" y="7632"/>
                  <a:pt x="2917" y="7739"/>
                </a:cubicBezTo>
                <a:lnTo>
                  <a:pt x="3096" y="8001"/>
                </a:lnTo>
                <a:cubicBezTo>
                  <a:pt x="3131" y="8061"/>
                  <a:pt x="3155" y="8132"/>
                  <a:pt x="3155" y="8215"/>
                </a:cubicBezTo>
                <a:lnTo>
                  <a:pt x="3155" y="8930"/>
                </a:lnTo>
                <a:cubicBezTo>
                  <a:pt x="3155" y="9013"/>
                  <a:pt x="3227" y="9085"/>
                  <a:pt x="3310" y="9085"/>
                </a:cubicBezTo>
                <a:cubicBezTo>
                  <a:pt x="3405" y="9085"/>
                  <a:pt x="3477" y="9013"/>
                  <a:pt x="3477" y="8930"/>
                </a:cubicBezTo>
                <a:lnTo>
                  <a:pt x="3477" y="8215"/>
                </a:lnTo>
                <a:cubicBezTo>
                  <a:pt x="3477" y="8073"/>
                  <a:pt x="3429" y="7942"/>
                  <a:pt x="3358" y="7834"/>
                </a:cubicBezTo>
                <a:lnTo>
                  <a:pt x="3179" y="7572"/>
                </a:lnTo>
                <a:cubicBezTo>
                  <a:pt x="3131" y="7513"/>
                  <a:pt x="3119" y="7441"/>
                  <a:pt x="3119" y="7358"/>
                </a:cubicBezTo>
                <a:lnTo>
                  <a:pt x="3119" y="5632"/>
                </a:lnTo>
                <a:cubicBezTo>
                  <a:pt x="3119" y="5560"/>
                  <a:pt x="3167" y="5501"/>
                  <a:pt x="3227" y="5453"/>
                </a:cubicBezTo>
                <a:lnTo>
                  <a:pt x="3512" y="5310"/>
                </a:lnTo>
                <a:lnTo>
                  <a:pt x="3774" y="5572"/>
                </a:lnTo>
                <a:cubicBezTo>
                  <a:pt x="3834" y="5632"/>
                  <a:pt x="3929" y="5679"/>
                  <a:pt x="4012" y="5679"/>
                </a:cubicBezTo>
                <a:cubicBezTo>
                  <a:pt x="4108" y="5679"/>
                  <a:pt x="4179" y="5656"/>
                  <a:pt x="4251" y="5572"/>
                </a:cubicBezTo>
                <a:lnTo>
                  <a:pt x="4524" y="5310"/>
                </a:lnTo>
                <a:lnTo>
                  <a:pt x="4798" y="5453"/>
                </a:lnTo>
                <a:cubicBezTo>
                  <a:pt x="4858" y="5489"/>
                  <a:pt x="4905" y="5560"/>
                  <a:pt x="4905" y="5632"/>
                </a:cubicBezTo>
                <a:lnTo>
                  <a:pt x="4905" y="7358"/>
                </a:lnTo>
                <a:cubicBezTo>
                  <a:pt x="4905" y="7441"/>
                  <a:pt x="4893" y="7513"/>
                  <a:pt x="4846" y="7572"/>
                </a:cubicBezTo>
                <a:lnTo>
                  <a:pt x="4667" y="7834"/>
                </a:lnTo>
                <a:cubicBezTo>
                  <a:pt x="4596" y="7953"/>
                  <a:pt x="4548" y="8073"/>
                  <a:pt x="4548" y="8215"/>
                </a:cubicBezTo>
                <a:lnTo>
                  <a:pt x="4548" y="8930"/>
                </a:lnTo>
                <a:cubicBezTo>
                  <a:pt x="4548" y="9013"/>
                  <a:pt x="4620" y="9085"/>
                  <a:pt x="4715" y="9085"/>
                </a:cubicBezTo>
                <a:cubicBezTo>
                  <a:pt x="4798" y="9085"/>
                  <a:pt x="4882" y="9013"/>
                  <a:pt x="4882" y="8930"/>
                </a:cubicBezTo>
                <a:lnTo>
                  <a:pt x="4882" y="8215"/>
                </a:lnTo>
                <a:cubicBezTo>
                  <a:pt x="4882" y="8132"/>
                  <a:pt x="4893" y="8061"/>
                  <a:pt x="4941" y="8001"/>
                </a:cubicBezTo>
                <a:lnTo>
                  <a:pt x="5120" y="7739"/>
                </a:lnTo>
                <a:cubicBezTo>
                  <a:pt x="5191" y="7620"/>
                  <a:pt x="5239" y="7501"/>
                  <a:pt x="5239" y="7358"/>
                </a:cubicBezTo>
                <a:lnTo>
                  <a:pt x="5239" y="5632"/>
                </a:lnTo>
                <a:cubicBezTo>
                  <a:pt x="5239" y="5441"/>
                  <a:pt x="5132" y="5263"/>
                  <a:pt x="4953" y="5179"/>
                </a:cubicBezTo>
                <a:lnTo>
                  <a:pt x="4536" y="4965"/>
                </a:lnTo>
                <a:lnTo>
                  <a:pt x="4524" y="4953"/>
                </a:lnTo>
                <a:lnTo>
                  <a:pt x="4524" y="4703"/>
                </a:lnTo>
                <a:cubicBezTo>
                  <a:pt x="4727" y="4536"/>
                  <a:pt x="4882" y="4298"/>
                  <a:pt x="4882" y="4012"/>
                </a:cubicBezTo>
                <a:lnTo>
                  <a:pt x="4882" y="3655"/>
                </a:lnTo>
                <a:cubicBezTo>
                  <a:pt x="4882" y="3405"/>
                  <a:pt x="4727" y="3179"/>
                  <a:pt x="4524" y="3060"/>
                </a:cubicBezTo>
                <a:lnTo>
                  <a:pt x="4524" y="2643"/>
                </a:lnTo>
                <a:cubicBezTo>
                  <a:pt x="4524" y="2572"/>
                  <a:pt x="4560" y="2512"/>
                  <a:pt x="4620" y="2465"/>
                </a:cubicBezTo>
                <a:lnTo>
                  <a:pt x="4905" y="2322"/>
                </a:lnTo>
                <a:lnTo>
                  <a:pt x="5179" y="2584"/>
                </a:lnTo>
                <a:cubicBezTo>
                  <a:pt x="5239" y="2643"/>
                  <a:pt x="5322" y="2691"/>
                  <a:pt x="5417" y="2691"/>
                </a:cubicBezTo>
                <a:cubicBezTo>
                  <a:pt x="5501" y="2691"/>
                  <a:pt x="5572" y="2655"/>
                  <a:pt x="5655" y="2584"/>
                </a:cubicBezTo>
                <a:lnTo>
                  <a:pt x="5917" y="2322"/>
                </a:lnTo>
                <a:lnTo>
                  <a:pt x="6203" y="2465"/>
                </a:lnTo>
                <a:cubicBezTo>
                  <a:pt x="6263" y="2500"/>
                  <a:pt x="6310" y="2572"/>
                  <a:pt x="6310" y="2643"/>
                </a:cubicBezTo>
                <a:lnTo>
                  <a:pt x="6310" y="3060"/>
                </a:lnTo>
                <a:cubicBezTo>
                  <a:pt x="6096" y="3179"/>
                  <a:pt x="5953" y="3405"/>
                  <a:pt x="5953" y="3655"/>
                </a:cubicBezTo>
                <a:lnTo>
                  <a:pt x="5953" y="4012"/>
                </a:lnTo>
                <a:cubicBezTo>
                  <a:pt x="5953" y="4298"/>
                  <a:pt x="6084" y="4548"/>
                  <a:pt x="6310" y="4703"/>
                </a:cubicBezTo>
                <a:lnTo>
                  <a:pt x="6310" y="4953"/>
                </a:lnTo>
                <a:cubicBezTo>
                  <a:pt x="6310" y="4953"/>
                  <a:pt x="6310" y="4965"/>
                  <a:pt x="6287" y="4965"/>
                </a:cubicBezTo>
                <a:lnTo>
                  <a:pt x="5870" y="5179"/>
                </a:lnTo>
                <a:cubicBezTo>
                  <a:pt x="5691" y="5263"/>
                  <a:pt x="5596" y="5441"/>
                  <a:pt x="5596" y="5632"/>
                </a:cubicBezTo>
                <a:lnTo>
                  <a:pt x="5596" y="7358"/>
                </a:lnTo>
                <a:cubicBezTo>
                  <a:pt x="5596" y="7501"/>
                  <a:pt x="5632" y="7632"/>
                  <a:pt x="5715" y="7739"/>
                </a:cubicBezTo>
                <a:lnTo>
                  <a:pt x="5894" y="8001"/>
                </a:lnTo>
                <a:cubicBezTo>
                  <a:pt x="5929" y="8061"/>
                  <a:pt x="5953" y="8132"/>
                  <a:pt x="5953" y="8215"/>
                </a:cubicBezTo>
                <a:lnTo>
                  <a:pt x="5953" y="8930"/>
                </a:lnTo>
                <a:cubicBezTo>
                  <a:pt x="5953" y="9013"/>
                  <a:pt x="6025" y="9085"/>
                  <a:pt x="6108" y="9085"/>
                </a:cubicBezTo>
                <a:cubicBezTo>
                  <a:pt x="6203" y="9085"/>
                  <a:pt x="6275" y="9013"/>
                  <a:pt x="6275" y="8930"/>
                </a:cubicBezTo>
                <a:lnTo>
                  <a:pt x="6275" y="8215"/>
                </a:lnTo>
                <a:cubicBezTo>
                  <a:pt x="6275" y="8073"/>
                  <a:pt x="6227" y="7942"/>
                  <a:pt x="6156" y="7834"/>
                </a:cubicBezTo>
                <a:lnTo>
                  <a:pt x="5977" y="7572"/>
                </a:lnTo>
                <a:cubicBezTo>
                  <a:pt x="5929" y="7513"/>
                  <a:pt x="5917" y="7441"/>
                  <a:pt x="5917" y="7358"/>
                </a:cubicBezTo>
                <a:lnTo>
                  <a:pt x="5917" y="5632"/>
                </a:lnTo>
                <a:cubicBezTo>
                  <a:pt x="5917" y="5560"/>
                  <a:pt x="5965" y="5501"/>
                  <a:pt x="6025" y="5453"/>
                </a:cubicBezTo>
                <a:lnTo>
                  <a:pt x="6310" y="5310"/>
                </a:lnTo>
                <a:lnTo>
                  <a:pt x="6572" y="5572"/>
                </a:lnTo>
                <a:cubicBezTo>
                  <a:pt x="6632" y="5632"/>
                  <a:pt x="6727" y="5679"/>
                  <a:pt x="6810" y="5679"/>
                </a:cubicBezTo>
                <a:cubicBezTo>
                  <a:pt x="6906" y="5679"/>
                  <a:pt x="6977" y="5656"/>
                  <a:pt x="7049" y="5572"/>
                </a:cubicBezTo>
                <a:lnTo>
                  <a:pt x="7322" y="5310"/>
                </a:lnTo>
                <a:lnTo>
                  <a:pt x="7596" y="5453"/>
                </a:lnTo>
                <a:cubicBezTo>
                  <a:pt x="7656" y="5489"/>
                  <a:pt x="7703" y="5560"/>
                  <a:pt x="7703" y="5632"/>
                </a:cubicBezTo>
                <a:lnTo>
                  <a:pt x="7703" y="7358"/>
                </a:lnTo>
                <a:cubicBezTo>
                  <a:pt x="7703" y="7441"/>
                  <a:pt x="7691" y="7513"/>
                  <a:pt x="7644" y="7572"/>
                </a:cubicBezTo>
                <a:lnTo>
                  <a:pt x="7465" y="7834"/>
                </a:lnTo>
                <a:cubicBezTo>
                  <a:pt x="7394" y="7953"/>
                  <a:pt x="7346" y="8073"/>
                  <a:pt x="7346" y="8215"/>
                </a:cubicBezTo>
                <a:lnTo>
                  <a:pt x="7346" y="8930"/>
                </a:lnTo>
                <a:cubicBezTo>
                  <a:pt x="7346" y="9013"/>
                  <a:pt x="7418" y="9085"/>
                  <a:pt x="7513" y="9085"/>
                </a:cubicBezTo>
                <a:cubicBezTo>
                  <a:pt x="7596" y="9085"/>
                  <a:pt x="7680" y="9013"/>
                  <a:pt x="7680" y="8930"/>
                </a:cubicBezTo>
                <a:lnTo>
                  <a:pt x="7680" y="8215"/>
                </a:lnTo>
                <a:cubicBezTo>
                  <a:pt x="7680" y="8132"/>
                  <a:pt x="7691" y="8061"/>
                  <a:pt x="7739" y="8001"/>
                </a:cubicBezTo>
                <a:lnTo>
                  <a:pt x="7918" y="7739"/>
                </a:lnTo>
                <a:cubicBezTo>
                  <a:pt x="7989" y="7620"/>
                  <a:pt x="8037" y="7501"/>
                  <a:pt x="8037" y="7358"/>
                </a:cubicBezTo>
                <a:lnTo>
                  <a:pt x="8037" y="5632"/>
                </a:lnTo>
                <a:cubicBezTo>
                  <a:pt x="8037" y="5441"/>
                  <a:pt x="7930" y="5263"/>
                  <a:pt x="7751" y="5179"/>
                </a:cubicBezTo>
                <a:lnTo>
                  <a:pt x="7334" y="4965"/>
                </a:lnTo>
                <a:lnTo>
                  <a:pt x="7322" y="4953"/>
                </a:lnTo>
                <a:lnTo>
                  <a:pt x="7322" y="4703"/>
                </a:lnTo>
                <a:cubicBezTo>
                  <a:pt x="7525" y="4536"/>
                  <a:pt x="7680" y="4298"/>
                  <a:pt x="7680" y="4012"/>
                </a:cubicBezTo>
                <a:lnTo>
                  <a:pt x="7680" y="3655"/>
                </a:lnTo>
                <a:cubicBezTo>
                  <a:pt x="7680" y="3405"/>
                  <a:pt x="7525" y="3179"/>
                  <a:pt x="7322" y="3060"/>
                </a:cubicBezTo>
                <a:lnTo>
                  <a:pt x="7322" y="2643"/>
                </a:lnTo>
                <a:cubicBezTo>
                  <a:pt x="7322" y="2572"/>
                  <a:pt x="7358" y="2512"/>
                  <a:pt x="7418" y="2465"/>
                </a:cubicBezTo>
                <a:lnTo>
                  <a:pt x="7703" y="2322"/>
                </a:lnTo>
                <a:lnTo>
                  <a:pt x="7977" y="2584"/>
                </a:lnTo>
                <a:cubicBezTo>
                  <a:pt x="8037" y="2643"/>
                  <a:pt x="8120" y="2691"/>
                  <a:pt x="8215" y="2691"/>
                </a:cubicBezTo>
                <a:cubicBezTo>
                  <a:pt x="8299" y="2691"/>
                  <a:pt x="8370" y="2655"/>
                  <a:pt x="8453" y="2584"/>
                </a:cubicBezTo>
                <a:lnTo>
                  <a:pt x="8715" y="2322"/>
                </a:lnTo>
                <a:lnTo>
                  <a:pt x="9001" y="2465"/>
                </a:lnTo>
                <a:cubicBezTo>
                  <a:pt x="9061" y="2500"/>
                  <a:pt x="9108" y="2572"/>
                  <a:pt x="9108" y="2643"/>
                </a:cubicBezTo>
                <a:lnTo>
                  <a:pt x="9108" y="3060"/>
                </a:lnTo>
                <a:cubicBezTo>
                  <a:pt x="8894" y="3179"/>
                  <a:pt x="8751" y="3405"/>
                  <a:pt x="8751" y="3655"/>
                </a:cubicBezTo>
                <a:lnTo>
                  <a:pt x="8751" y="4012"/>
                </a:lnTo>
                <a:cubicBezTo>
                  <a:pt x="8751" y="4298"/>
                  <a:pt x="8882" y="4548"/>
                  <a:pt x="9108" y="4703"/>
                </a:cubicBezTo>
                <a:lnTo>
                  <a:pt x="9108" y="4953"/>
                </a:lnTo>
                <a:cubicBezTo>
                  <a:pt x="9108" y="4953"/>
                  <a:pt x="9108" y="4965"/>
                  <a:pt x="9084" y="4965"/>
                </a:cubicBezTo>
                <a:lnTo>
                  <a:pt x="8668" y="5179"/>
                </a:lnTo>
                <a:cubicBezTo>
                  <a:pt x="8489" y="5263"/>
                  <a:pt x="8394" y="5441"/>
                  <a:pt x="8394" y="5632"/>
                </a:cubicBezTo>
                <a:lnTo>
                  <a:pt x="8394" y="7358"/>
                </a:lnTo>
                <a:cubicBezTo>
                  <a:pt x="8394" y="7501"/>
                  <a:pt x="8430" y="7632"/>
                  <a:pt x="8513" y="7739"/>
                </a:cubicBezTo>
                <a:lnTo>
                  <a:pt x="8692" y="8001"/>
                </a:lnTo>
                <a:cubicBezTo>
                  <a:pt x="8727" y="8061"/>
                  <a:pt x="8751" y="8132"/>
                  <a:pt x="8751" y="8215"/>
                </a:cubicBezTo>
                <a:lnTo>
                  <a:pt x="8751" y="8930"/>
                </a:lnTo>
                <a:cubicBezTo>
                  <a:pt x="8751" y="9013"/>
                  <a:pt x="8823" y="9085"/>
                  <a:pt x="8906" y="9085"/>
                </a:cubicBezTo>
                <a:cubicBezTo>
                  <a:pt x="9001" y="9085"/>
                  <a:pt x="9073" y="9013"/>
                  <a:pt x="9073" y="8930"/>
                </a:cubicBezTo>
                <a:lnTo>
                  <a:pt x="9073" y="8215"/>
                </a:lnTo>
                <a:cubicBezTo>
                  <a:pt x="9073" y="8073"/>
                  <a:pt x="9025" y="7942"/>
                  <a:pt x="8954" y="7834"/>
                </a:cubicBezTo>
                <a:lnTo>
                  <a:pt x="8775" y="7572"/>
                </a:lnTo>
                <a:cubicBezTo>
                  <a:pt x="8727" y="7513"/>
                  <a:pt x="8715" y="7441"/>
                  <a:pt x="8715" y="7358"/>
                </a:cubicBezTo>
                <a:lnTo>
                  <a:pt x="8715" y="5632"/>
                </a:lnTo>
                <a:cubicBezTo>
                  <a:pt x="8715" y="5560"/>
                  <a:pt x="8763" y="5501"/>
                  <a:pt x="8823" y="5453"/>
                </a:cubicBezTo>
                <a:lnTo>
                  <a:pt x="9108" y="5310"/>
                </a:lnTo>
                <a:lnTo>
                  <a:pt x="9370" y="5572"/>
                </a:lnTo>
                <a:cubicBezTo>
                  <a:pt x="9430" y="5632"/>
                  <a:pt x="9525" y="5679"/>
                  <a:pt x="9608" y="5679"/>
                </a:cubicBezTo>
                <a:cubicBezTo>
                  <a:pt x="9704" y="5679"/>
                  <a:pt x="9775" y="5656"/>
                  <a:pt x="9846" y="5572"/>
                </a:cubicBezTo>
                <a:lnTo>
                  <a:pt x="10120" y="5310"/>
                </a:lnTo>
                <a:lnTo>
                  <a:pt x="10394" y="5453"/>
                </a:lnTo>
                <a:cubicBezTo>
                  <a:pt x="10454" y="5489"/>
                  <a:pt x="10501" y="5560"/>
                  <a:pt x="10501" y="5632"/>
                </a:cubicBezTo>
                <a:lnTo>
                  <a:pt x="10501" y="7358"/>
                </a:lnTo>
                <a:cubicBezTo>
                  <a:pt x="10501" y="7441"/>
                  <a:pt x="10489" y="7513"/>
                  <a:pt x="10442" y="7572"/>
                </a:cubicBezTo>
                <a:lnTo>
                  <a:pt x="10263" y="7834"/>
                </a:lnTo>
                <a:cubicBezTo>
                  <a:pt x="10192" y="7953"/>
                  <a:pt x="10144" y="8073"/>
                  <a:pt x="10144" y="8215"/>
                </a:cubicBezTo>
                <a:lnTo>
                  <a:pt x="10144" y="8930"/>
                </a:lnTo>
                <a:cubicBezTo>
                  <a:pt x="10144" y="9013"/>
                  <a:pt x="10216" y="9085"/>
                  <a:pt x="10311" y="9085"/>
                </a:cubicBezTo>
                <a:cubicBezTo>
                  <a:pt x="10394" y="9085"/>
                  <a:pt x="10478" y="9013"/>
                  <a:pt x="10478" y="8930"/>
                </a:cubicBezTo>
                <a:lnTo>
                  <a:pt x="10478" y="8215"/>
                </a:lnTo>
                <a:cubicBezTo>
                  <a:pt x="10478" y="8132"/>
                  <a:pt x="10489" y="8061"/>
                  <a:pt x="10537" y="8001"/>
                </a:cubicBezTo>
                <a:lnTo>
                  <a:pt x="10716" y="7739"/>
                </a:lnTo>
                <a:cubicBezTo>
                  <a:pt x="10787" y="7620"/>
                  <a:pt x="10835" y="7501"/>
                  <a:pt x="10835" y="7358"/>
                </a:cubicBezTo>
                <a:lnTo>
                  <a:pt x="10835" y="5632"/>
                </a:lnTo>
                <a:cubicBezTo>
                  <a:pt x="10918" y="5429"/>
                  <a:pt x="10811" y="5251"/>
                  <a:pt x="10632" y="5155"/>
                </a:cubicBezTo>
                <a:lnTo>
                  <a:pt x="10216" y="4953"/>
                </a:lnTo>
                <a:lnTo>
                  <a:pt x="10204" y="4941"/>
                </a:lnTo>
                <a:lnTo>
                  <a:pt x="10204" y="4703"/>
                </a:lnTo>
                <a:cubicBezTo>
                  <a:pt x="10418" y="4536"/>
                  <a:pt x="10561" y="4298"/>
                  <a:pt x="10561" y="4012"/>
                </a:cubicBezTo>
                <a:lnTo>
                  <a:pt x="10561" y="3655"/>
                </a:lnTo>
                <a:cubicBezTo>
                  <a:pt x="10561" y="3286"/>
                  <a:pt x="10251" y="2977"/>
                  <a:pt x="9882" y="2977"/>
                </a:cubicBezTo>
                <a:lnTo>
                  <a:pt x="9501" y="2977"/>
                </a:lnTo>
                <a:lnTo>
                  <a:pt x="9501" y="2643"/>
                </a:lnTo>
                <a:cubicBezTo>
                  <a:pt x="9501" y="2453"/>
                  <a:pt x="9406" y="2274"/>
                  <a:pt x="9227" y="2179"/>
                </a:cubicBezTo>
                <a:lnTo>
                  <a:pt x="8811" y="1977"/>
                </a:lnTo>
                <a:lnTo>
                  <a:pt x="8787" y="1953"/>
                </a:lnTo>
                <a:lnTo>
                  <a:pt x="8787" y="1726"/>
                </a:lnTo>
                <a:cubicBezTo>
                  <a:pt x="9001" y="1560"/>
                  <a:pt x="9144" y="1322"/>
                  <a:pt x="9144" y="1036"/>
                </a:cubicBezTo>
                <a:lnTo>
                  <a:pt x="9144" y="679"/>
                </a:lnTo>
                <a:cubicBezTo>
                  <a:pt x="9144" y="310"/>
                  <a:pt x="8834" y="0"/>
                  <a:pt x="8465" y="0"/>
                </a:cubicBezTo>
                <a:lnTo>
                  <a:pt x="8108" y="0"/>
                </a:lnTo>
                <a:cubicBezTo>
                  <a:pt x="7739" y="0"/>
                  <a:pt x="7418" y="310"/>
                  <a:pt x="7418" y="679"/>
                </a:cubicBezTo>
                <a:lnTo>
                  <a:pt x="7418" y="1036"/>
                </a:lnTo>
                <a:cubicBezTo>
                  <a:pt x="7418" y="1322"/>
                  <a:pt x="7560" y="1572"/>
                  <a:pt x="7775" y="1726"/>
                </a:cubicBezTo>
                <a:lnTo>
                  <a:pt x="7775" y="1977"/>
                </a:lnTo>
                <a:cubicBezTo>
                  <a:pt x="7775" y="1977"/>
                  <a:pt x="7775" y="1988"/>
                  <a:pt x="7763" y="1988"/>
                </a:cubicBezTo>
                <a:lnTo>
                  <a:pt x="7346" y="2203"/>
                </a:lnTo>
                <a:cubicBezTo>
                  <a:pt x="7168" y="2286"/>
                  <a:pt x="7060" y="2465"/>
                  <a:pt x="7060" y="2655"/>
                </a:cubicBezTo>
                <a:lnTo>
                  <a:pt x="7060" y="2989"/>
                </a:lnTo>
                <a:lnTo>
                  <a:pt x="6679" y="2989"/>
                </a:lnTo>
                <a:lnTo>
                  <a:pt x="6679" y="2655"/>
                </a:lnTo>
                <a:cubicBezTo>
                  <a:pt x="6679" y="2465"/>
                  <a:pt x="6572" y="2286"/>
                  <a:pt x="6394" y="2203"/>
                </a:cubicBezTo>
                <a:lnTo>
                  <a:pt x="5977" y="1988"/>
                </a:lnTo>
                <a:lnTo>
                  <a:pt x="5965" y="1977"/>
                </a:lnTo>
                <a:lnTo>
                  <a:pt x="5965" y="1726"/>
                </a:lnTo>
                <a:cubicBezTo>
                  <a:pt x="6167" y="1560"/>
                  <a:pt x="6322" y="1322"/>
                  <a:pt x="6322" y="1036"/>
                </a:cubicBezTo>
                <a:lnTo>
                  <a:pt x="6322" y="679"/>
                </a:lnTo>
                <a:cubicBezTo>
                  <a:pt x="6322" y="310"/>
                  <a:pt x="6013" y="0"/>
                  <a:pt x="5632" y="0"/>
                </a:cubicBezTo>
                <a:lnTo>
                  <a:pt x="5274" y="0"/>
                </a:lnTo>
                <a:cubicBezTo>
                  <a:pt x="4905" y="0"/>
                  <a:pt x="4596" y="310"/>
                  <a:pt x="4596" y="679"/>
                </a:cubicBezTo>
                <a:lnTo>
                  <a:pt x="4596" y="1036"/>
                </a:lnTo>
                <a:cubicBezTo>
                  <a:pt x="4596" y="1322"/>
                  <a:pt x="4727" y="1572"/>
                  <a:pt x="4953" y="1726"/>
                </a:cubicBezTo>
                <a:lnTo>
                  <a:pt x="4953" y="1977"/>
                </a:lnTo>
                <a:cubicBezTo>
                  <a:pt x="4953" y="1977"/>
                  <a:pt x="4953" y="1988"/>
                  <a:pt x="4941" y="1988"/>
                </a:cubicBezTo>
                <a:lnTo>
                  <a:pt x="4524" y="2203"/>
                </a:lnTo>
                <a:cubicBezTo>
                  <a:pt x="4346" y="2286"/>
                  <a:pt x="4239" y="2465"/>
                  <a:pt x="4239" y="2655"/>
                </a:cubicBezTo>
                <a:lnTo>
                  <a:pt x="4239" y="2989"/>
                </a:lnTo>
                <a:lnTo>
                  <a:pt x="3846" y="2989"/>
                </a:lnTo>
                <a:lnTo>
                  <a:pt x="3846" y="2655"/>
                </a:lnTo>
                <a:cubicBezTo>
                  <a:pt x="3846" y="2465"/>
                  <a:pt x="3750" y="2286"/>
                  <a:pt x="3572" y="2203"/>
                </a:cubicBezTo>
                <a:lnTo>
                  <a:pt x="3155" y="1988"/>
                </a:lnTo>
                <a:lnTo>
                  <a:pt x="3131" y="1977"/>
                </a:lnTo>
                <a:lnTo>
                  <a:pt x="3131" y="1726"/>
                </a:lnTo>
                <a:cubicBezTo>
                  <a:pt x="3346" y="1560"/>
                  <a:pt x="3489" y="1322"/>
                  <a:pt x="3489" y="1036"/>
                </a:cubicBezTo>
                <a:lnTo>
                  <a:pt x="3489" y="679"/>
                </a:lnTo>
                <a:cubicBezTo>
                  <a:pt x="3489" y="310"/>
                  <a:pt x="3179" y="0"/>
                  <a:pt x="2810" y="0"/>
                </a:cubicBezTo>
                <a:close/>
              </a:path>
            </a:pathLst>
          </a:custGeom>
          <a:solidFill>
            <a:srgbClr val="06359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1F4E79"/>
              </a:solidFill>
            </a:endParaRPr>
          </a:p>
        </p:txBody>
      </p:sp>
      <p:grpSp>
        <p:nvGrpSpPr>
          <p:cNvPr id="190" name="Google Shape;10845;p67">
            <a:extLst>
              <a:ext uri="{FF2B5EF4-FFF2-40B4-BE49-F238E27FC236}">
                <a16:creationId xmlns:a16="http://schemas.microsoft.com/office/drawing/2014/main" xmlns="" id="{C1B9A3ED-C468-42E3-8FAA-9631F33A89FC}"/>
              </a:ext>
            </a:extLst>
          </p:cNvPr>
          <p:cNvGrpSpPr/>
          <p:nvPr/>
        </p:nvGrpSpPr>
        <p:grpSpPr>
          <a:xfrm>
            <a:off x="6733428" y="4061772"/>
            <a:ext cx="395266" cy="351312"/>
            <a:chOff x="7929578" y="4284365"/>
            <a:chExt cx="395266" cy="351312"/>
          </a:xfrm>
          <a:solidFill>
            <a:srgbClr val="06359D"/>
          </a:solidFill>
        </p:grpSpPr>
        <p:sp>
          <p:nvSpPr>
            <p:cNvPr id="191" name="Google Shape;10846;p67">
              <a:extLst>
                <a:ext uri="{FF2B5EF4-FFF2-40B4-BE49-F238E27FC236}">
                  <a16:creationId xmlns:a16="http://schemas.microsoft.com/office/drawing/2014/main" xmlns="" id="{15C4D686-72CF-4485-97BD-B4C8A27130AB}"/>
                </a:ext>
              </a:extLst>
            </p:cNvPr>
            <p:cNvSpPr/>
            <p:nvPr/>
          </p:nvSpPr>
          <p:spPr>
            <a:xfrm>
              <a:off x="7954213" y="4588668"/>
              <a:ext cx="11394" cy="47009"/>
            </a:xfrm>
            <a:custGeom>
              <a:avLst/>
              <a:gdLst/>
              <a:ahLst/>
              <a:cxnLst/>
              <a:rect l="l" t="t" r="r" b="b"/>
              <a:pathLst>
                <a:path w="358" h="1477" extrusionOk="0">
                  <a:moveTo>
                    <a:pt x="179" y="0"/>
                  </a:moveTo>
                  <a:cubicBezTo>
                    <a:pt x="84" y="0"/>
                    <a:pt x="0" y="84"/>
                    <a:pt x="0" y="179"/>
                  </a:cubicBezTo>
                  <a:lnTo>
                    <a:pt x="0" y="1298"/>
                  </a:lnTo>
                  <a:cubicBezTo>
                    <a:pt x="0" y="1405"/>
                    <a:pt x="84" y="1477"/>
                    <a:pt x="179" y="1477"/>
                  </a:cubicBezTo>
                  <a:cubicBezTo>
                    <a:pt x="286" y="1477"/>
                    <a:pt x="358" y="1405"/>
                    <a:pt x="358" y="1298"/>
                  </a:cubicBezTo>
                  <a:lnTo>
                    <a:pt x="358" y="179"/>
                  </a:lnTo>
                  <a:cubicBezTo>
                    <a:pt x="358" y="96"/>
                    <a:pt x="286" y="0"/>
                    <a:pt x="1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92" name="Google Shape;10847;p67">
              <a:extLst>
                <a:ext uri="{FF2B5EF4-FFF2-40B4-BE49-F238E27FC236}">
                  <a16:creationId xmlns:a16="http://schemas.microsoft.com/office/drawing/2014/main" xmlns="" id="{7E9CBE4B-0D03-45FB-80FC-DC270C6D0787}"/>
                </a:ext>
              </a:extLst>
            </p:cNvPr>
            <p:cNvSpPr/>
            <p:nvPr/>
          </p:nvSpPr>
          <p:spPr>
            <a:xfrm>
              <a:off x="7929578" y="4432522"/>
              <a:ext cx="213372" cy="203155"/>
            </a:xfrm>
            <a:custGeom>
              <a:avLst/>
              <a:gdLst/>
              <a:ahLst/>
              <a:cxnLst/>
              <a:rect l="l" t="t" r="r" b="b"/>
              <a:pathLst>
                <a:path w="6704" h="6383" extrusionOk="0">
                  <a:moveTo>
                    <a:pt x="6192" y="1013"/>
                  </a:moveTo>
                  <a:lnTo>
                    <a:pt x="6275" y="1275"/>
                  </a:lnTo>
                  <a:cubicBezTo>
                    <a:pt x="6287" y="1358"/>
                    <a:pt x="6275" y="1430"/>
                    <a:pt x="6216" y="1489"/>
                  </a:cubicBezTo>
                  <a:lnTo>
                    <a:pt x="6108" y="1596"/>
                  </a:lnTo>
                  <a:lnTo>
                    <a:pt x="5858" y="1334"/>
                  </a:lnTo>
                  <a:lnTo>
                    <a:pt x="6192" y="1013"/>
                  </a:lnTo>
                  <a:close/>
                  <a:moveTo>
                    <a:pt x="1941" y="382"/>
                  </a:moveTo>
                  <a:cubicBezTo>
                    <a:pt x="2251" y="382"/>
                    <a:pt x="2536" y="501"/>
                    <a:pt x="2763" y="727"/>
                  </a:cubicBezTo>
                  <a:cubicBezTo>
                    <a:pt x="2965" y="953"/>
                    <a:pt x="3096" y="1251"/>
                    <a:pt x="3132" y="1573"/>
                  </a:cubicBezTo>
                  <a:cubicBezTo>
                    <a:pt x="3144" y="1692"/>
                    <a:pt x="3156" y="1846"/>
                    <a:pt x="3179" y="2001"/>
                  </a:cubicBezTo>
                  <a:cubicBezTo>
                    <a:pt x="2977" y="1680"/>
                    <a:pt x="2656" y="1430"/>
                    <a:pt x="2239" y="1287"/>
                  </a:cubicBezTo>
                  <a:cubicBezTo>
                    <a:pt x="1947" y="1199"/>
                    <a:pt x="1670" y="1191"/>
                    <a:pt x="1579" y="1191"/>
                  </a:cubicBezTo>
                  <a:cubicBezTo>
                    <a:pt x="1559" y="1191"/>
                    <a:pt x="1548" y="1192"/>
                    <a:pt x="1548" y="1192"/>
                  </a:cubicBezTo>
                  <a:cubicBezTo>
                    <a:pt x="1513" y="1192"/>
                    <a:pt x="1465" y="1204"/>
                    <a:pt x="1429" y="1251"/>
                  </a:cubicBezTo>
                  <a:lnTo>
                    <a:pt x="1108" y="1585"/>
                  </a:lnTo>
                  <a:cubicBezTo>
                    <a:pt x="1036" y="1668"/>
                    <a:pt x="1036" y="1787"/>
                    <a:pt x="1108" y="1846"/>
                  </a:cubicBezTo>
                  <a:cubicBezTo>
                    <a:pt x="1143" y="1882"/>
                    <a:pt x="1191" y="1900"/>
                    <a:pt x="1237" y="1900"/>
                  </a:cubicBezTo>
                  <a:cubicBezTo>
                    <a:pt x="1283" y="1900"/>
                    <a:pt x="1328" y="1882"/>
                    <a:pt x="1358" y="1846"/>
                  </a:cubicBezTo>
                  <a:lnTo>
                    <a:pt x="1632" y="1561"/>
                  </a:lnTo>
                  <a:cubicBezTo>
                    <a:pt x="1870" y="1573"/>
                    <a:pt x="2620" y="1668"/>
                    <a:pt x="2906" y="2299"/>
                  </a:cubicBezTo>
                  <a:cubicBezTo>
                    <a:pt x="2834" y="2763"/>
                    <a:pt x="2417" y="3120"/>
                    <a:pt x="1929" y="3120"/>
                  </a:cubicBezTo>
                  <a:cubicBezTo>
                    <a:pt x="1393" y="3120"/>
                    <a:pt x="941" y="2680"/>
                    <a:pt x="941" y="2144"/>
                  </a:cubicBezTo>
                  <a:cubicBezTo>
                    <a:pt x="941" y="2037"/>
                    <a:pt x="870" y="1966"/>
                    <a:pt x="762" y="1966"/>
                  </a:cubicBezTo>
                  <a:cubicBezTo>
                    <a:pt x="751" y="1966"/>
                    <a:pt x="715" y="1966"/>
                    <a:pt x="703" y="1977"/>
                  </a:cubicBezTo>
                  <a:cubicBezTo>
                    <a:pt x="715" y="1835"/>
                    <a:pt x="751" y="1680"/>
                    <a:pt x="751" y="1573"/>
                  </a:cubicBezTo>
                  <a:cubicBezTo>
                    <a:pt x="774" y="1251"/>
                    <a:pt x="893" y="953"/>
                    <a:pt x="1120" y="727"/>
                  </a:cubicBezTo>
                  <a:cubicBezTo>
                    <a:pt x="1334" y="501"/>
                    <a:pt x="1632" y="382"/>
                    <a:pt x="1941" y="382"/>
                  </a:cubicBezTo>
                  <a:close/>
                  <a:moveTo>
                    <a:pt x="631" y="2442"/>
                  </a:moveTo>
                  <a:cubicBezTo>
                    <a:pt x="703" y="2763"/>
                    <a:pt x="917" y="3049"/>
                    <a:pt x="1179" y="3228"/>
                  </a:cubicBezTo>
                  <a:lnTo>
                    <a:pt x="1179" y="3442"/>
                  </a:lnTo>
                  <a:lnTo>
                    <a:pt x="1167" y="3442"/>
                  </a:lnTo>
                  <a:cubicBezTo>
                    <a:pt x="822" y="3382"/>
                    <a:pt x="572" y="3287"/>
                    <a:pt x="417" y="3216"/>
                  </a:cubicBezTo>
                  <a:cubicBezTo>
                    <a:pt x="405" y="3216"/>
                    <a:pt x="417" y="3204"/>
                    <a:pt x="417" y="3204"/>
                  </a:cubicBezTo>
                  <a:cubicBezTo>
                    <a:pt x="501" y="2989"/>
                    <a:pt x="572" y="2728"/>
                    <a:pt x="631" y="2442"/>
                  </a:cubicBezTo>
                  <a:close/>
                  <a:moveTo>
                    <a:pt x="3239" y="2454"/>
                  </a:moveTo>
                  <a:cubicBezTo>
                    <a:pt x="3275" y="2692"/>
                    <a:pt x="3334" y="2942"/>
                    <a:pt x="3418" y="3144"/>
                  </a:cubicBezTo>
                  <a:lnTo>
                    <a:pt x="3084" y="3454"/>
                  </a:lnTo>
                  <a:cubicBezTo>
                    <a:pt x="3037" y="3478"/>
                    <a:pt x="3001" y="3513"/>
                    <a:pt x="2941" y="3513"/>
                  </a:cubicBezTo>
                  <a:lnTo>
                    <a:pt x="2894" y="3513"/>
                  </a:lnTo>
                  <a:cubicBezTo>
                    <a:pt x="2775" y="3513"/>
                    <a:pt x="2679" y="3418"/>
                    <a:pt x="2679" y="3299"/>
                  </a:cubicBezTo>
                  <a:lnTo>
                    <a:pt x="2679" y="3239"/>
                  </a:lnTo>
                  <a:cubicBezTo>
                    <a:pt x="2953" y="3061"/>
                    <a:pt x="3144" y="2787"/>
                    <a:pt x="3239" y="2454"/>
                  </a:cubicBezTo>
                  <a:close/>
                  <a:moveTo>
                    <a:pt x="2358" y="3418"/>
                  </a:moveTo>
                  <a:cubicBezTo>
                    <a:pt x="2370" y="3525"/>
                    <a:pt x="2429" y="3620"/>
                    <a:pt x="2489" y="3692"/>
                  </a:cubicBezTo>
                  <a:lnTo>
                    <a:pt x="2203" y="3954"/>
                  </a:lnTo>
                  <a:cubicBezTo>
                    <a:pt x="2132" y="4031"/>
                    <a:pt x="2033" y="4070"/>
                    <a:pt x="1934" y="4070"/>
                  </a:cubicBezTo>
                  <a:cubicBezTo>
                    <a:pt x="1834" y="4070"/>
                    <a:pt x="1733" y="4031"/>
                    <a:pt x="1655" y="3954"/>
                  </a:cubicBezTo>
                  <a:lnTo>
                    <a:pt x="1489" y="3799"/>
                  </a:lnTo>
                  <a:cubicBezTo>
                    <a:pt x="1524" y="3740"/>
                    <a:pt x="1536" y="3680"/>
                    <a:pt x="1536" y="3620"/>
                  </a:cubicBezTo>
                  <a:lnTo>
                    <a:pt x="1536" y="3418"/>
                  </a:lnTo>
                  <a:cubicBezTo>
                    <a:pt x="1667" y="3466"/>
                    <a:pt x="1810" y="3478"/>
                    <a:pt x="1941" y="3478"/>
                  </a:cubicBezTo>
                  <a:cubicBezTo>
                    <a:pt x="2084" y="3478"/>
                    <a:pt x="2227" y="3454"/>
                    <a:pt x="2358" y="3418"/>
                  </a:cubicBezTo>
                  <a:close/>
                  <a:moveTo>
                    <a:pt x="1941" y="1"/>
                  </a:moveTo>
                  <a:cubicBezTo>
                    <a:pt x="1120" y="1"/>
                    <a:pt x="465" y="656"/>
                    <a:pt x="393" y="1537"/>
                  </a:cubicBezTo>
                  <a:cubicBezTo>
                    <a:pt x="358" y="1882"/>
                    <a:pt x="239" y="2644"/>
                    <a:pt x="72" y="3061"/>
                  </a:cubicBezTo>
                  <a:cubicBezTo>
                    <a:pt x="0" y="3251"/>
                    <a:pt x="96" y="3454"/>
                    <a:pt x="274" y="3537"/>
                  </a:cubicBezTo>
                  <a:cubicBezTo>
                    <a:pt x="405" y="3597"/>
                    <a:pt x="608" y="3692"/>
                    <a:pt x="893" y="3751"/>
                  </a:cubicBezTo>
                  <a:lnTo>
                    <a:pt x="417" y="3990"/>
                  </a:lnTo>
                  <a:cubicBezTo>
                    <a:pt x="155" y="4121"/>
                    <a:pt x="0" y="4371"/>
                    <a:pt x="0" y="4668"/>
                  </a:cubicBezTo>
                  <a:lnTo>
                    <a:pt x="0" y="6204"/>
                  </a:lnTo>
                  <a:cubicBezTo>
                    <a:pt x="0" y="6311"/>
                    <a:pt x="72" y="6383"/>
                    <a:pt x="179" y="6383"/>
                  </a:cubicBezTo>
                  <a:cubicBezTo>
                    <a:pt x="286" y="6383"/>
                    <a:pt x="358" y="6311"/>
                    <a:pt x="358" y="6204"/>
                  </a:cubicBezTo>
                  <a:lnTo>
                    <a:pt x="358" y="4668"/>
                  </a:lnTo>
                  <a:cubicBezTo>
                    <a:pt x="358" y="4525"/>
                    <a:pt x="453" y="4371"/>
                    <a:pt x="584" y="4311"/>
                  </a:cubicBezTo>
                  <a:lnTo>
                    <a:pt x="1191" y="4013"/>
                  </a:lnTo>
                  <a:lnTo>
                    <a:pt x="1405" y="4216"/>
                  </a:lnTo>
                  <a:cubicBezTo>
                    <a:pt x="1548" y="4347"/>
                    <a:pt x="1739" y="4418"/>
                    <a:pt x="1929" y="4418"/>
                  </a:cubicBezTo>
                  <a:cubicBezTo>
                    <a:pt x="2120" y="4418"/>
                    <a:pt x="2310" y="4347"/>
                    <a:pt x="2453" y="4216"/>
                  </a:cubicBezTo>
                  <a:lnTo>
                    <a:pt x="2822" y="3859"/>
                  </a:lnTo>
                  <a:lnTo>
                    <a:pt x="2929" y="3859"/>
                  </a:lnTo>
                  <a:cubicBezTo>
                    <a:pt x="3084" y="3859"/>
                    <a:pt x="3215" y="3799"/>
                    <a:pt x="3322" y="3692"/>
                  </a:cubicBezTo>
                  <a:lnTo>
                    <a:pt x="5584" y="1561"/>
                  </a:lnTo>
                  <a:lnTo>
                    <a:pt x="5835" y="1811"/>
                  </a:lnTo>
                  <a:lnTo>
                    <a:pt x="3001" y="4656"/>
                  </a:lnTo>
                  <a:cubicBezTo>
                    <a:pt x="2822" y="4835"/>
                    <a:pt x="2715" y="5073"/>
                    <a:pt x="2715" y="5347"/>
                  </a:cubicBezTo>
                  <a:lnTo>
                    <a:pt x="2715" y="6192"/>
                  </a:lnTo>
                  <a:cubicBezTo>
                    <a:pt x="2715" y="6299"/>
                    <a:pt x="2787" y="6371"/>
                    <a:pt x="2894" y="6371"/>
                  </a:cubicBezTo>
                  <a:cubicBezTo>
                    <a:pt x="3001" y="6371"/>
                    <a:pt x="3072" y="6299"/>
                    <a:pt x="3072" y="6192"/>
                  </a:cubicBezTo>
                  <a:lnTo>
                    <a:pt x="3072" y="5371"/>
                  </a:lnTo>
                  <a:cubicBezTo>
                    <a:pt x="3072" y="5204"/>
                    <a:pt x="3132" y="5061"/>
                    <a:pt x="3251" y="4954"/>
                  </a:cubicBezTo>
                  <a:lnTo>
                    <a:pt x="6466" y="1739"/>
                  </a:lnTo>
                  <a:cubicBezTo>
                    <a:pt x="6597" y="1608"/>
                    <a:pt x="6656" y="1394"/>
                    <a:pt x="6608" y="1204"/>
                  </a:cubicBezTo>
                  <a:lnTo>
                    <a:pt x="6513" y="727"/>
                  </a:lnTo>
                  <a:lnTo>
                    <a:pt x="6632" y="608"/>
                  </a:lnTo>
                  <a:cubicBezTo>
                    <a:pt x="6704" y="537"/>
                    <a:pt x="6704" y="430"/>
                    <a:pt x="6644" y="358"/>
                  </a:cubicBezTo>
                  <a:cubicBezTo>
                    <a:pt x="6607" y="321"/>
                    <a:pt x="6560" y="303"/>
                    <a:pt x="6513" y="303"/>
                  </a:cubicBezTo>
                  <a:cubicBezTo>
                    <a:pt x="6470" y="303"/>
                    <a:pt x="6428" y="318"/>
                    <a:pt x="6394" y="346"/>
                  </a:cubicBezTo>
                  <a:lnTo>
                    <a:pt x="3727" y="2858"/>
                  </a:lnTo>
                  <a:cubicBezTo>
                    <a:pt x="3608" y="2430"/>
                    <a:pt x="3501" y="1846"/>
                    <a:pt x="3489" y="1537"/>
                  </a:cubicBezTo>
                  <a:cubicBezTo>
                    <a:pt x="3429" y="656"/>
                    <a:pt x="2751" y="1"/>
                    <a:pt x="194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93" name="Google Shape;10848;p67">
              <a:extLst>
                <a:ext uri="{FF2B5EF4-FFF2-40B4-BE49-F238E27FC236}">
                  <a16:creationId xmlns:a16="http://schemas.microsoft.com/office/drawing/2014/main" xmlns="" id="{96147343-CA91-475F-B123-969365BEFF9C}"/>
                </a:ext>
              </a:extLst>
            </p:cNvPr>
            <p:cNvSpPr/>
            <p:nvPr/>
          </p:nvSpPr>
          <p:spPr>
            <a:xfrm>
              <a:off x="8090243" y="4284365"/>
              <a:ext cx="234601" cy="196344"/>
            </a:xfrm>
            <a:custGeom>
              <a:avLst/>
              <a:gdLst/>
              <a:ahLst/>
              <a:cxnLst/>
              <a:rect l="l" t="t" r="r" b="b"/>
              <a:pathLst>
                <a:path w="7371" h="6169" extrusionOk="0">
                  <a:moveTo>
                    <a:pt x="572" y="1"/>
                  </a:moveTo>
                  <a:cubicBezTo>
                    <a:pt x="251" y="1"/>
                    <a:pt x="1" y="251"/>
                    <a:pt x="1" y="560"/>
                  </a:cubicBezTo>
                  <a:lnTo>
                    <a:pt x="1" y="5275"/>
                  </a:lnTo>
                  <a:cubicBezTo>
                    <a:pt x="1" y="5382"/>
                    <a:pt x="72" y="5454"/>
                    <a:pt x="179" y="5454"/>
                  </a:cubicBezTo>
                  <a:cubicBezTo>
                    <a:pt x="286" y="5454"/>
                    <a:pt x="358" y="5382"/>
                    <a:pt x="358" y="5275"/>
                  </a:cubicBezTo>
                  <a:lnTo>
                    <a:pt x="358" y="560"/>
                  </a:lnTo>
                  <a:cubicBezTo>
                    <a:pt x="358" y="441"/>
                    <a:pt x="453" y="358"/>
                    <a:pt x="572" y="358"/>
                  </a:cubicBezTo>
                  <a:lnTo>
                    <a:pt x="6787" y="358"/>
                  </a:lnTo>
                  <a:cubicBezTo>
                    <a:pt x="6906" y="358"/>
                    <a:pt x="7002" y="441"/>
                    <a:pt x="7002" y="560"/>
                  </a:cubicBezTo>
                  <a:lnTo>
                    <a:pt x="7002" y="5608"/>
                  </a:lnTo>
                  <a:cubicBezTo>
                    <a:pt x="7002" y="5728"/>
                    <a:pt x="6906" y="5811"/>
                    <a:pt x="6787" y="5811"/>
                  </a:cubicBezTo>
                  <a:lnTo>
                    <a:pt x="2191" y="5811"/>
                  </a:lnTo>
                  <a:cubicBezTo>
                    <a:pt x="2084" y="5811"/>
                    <a:pt x="2013" y="5894"/>
                    <a:pt x="2013" y="5989"/>
                  </a:cubicBezTo>
                  <a:cubicBezTo>
                    <a:pt x="2013" y="6097"/>
                    <a:pt x="2084" y="6168"/>
                    <a:pt x="2191" y="6168"/>
                  </a:cubicBezTo>
                  <a:lnTo>
                    <a:pt x="6787" y="6168"/>
                  </a:lnTo>
                  <a:cubicBezTo>
                    <a:pt x="7097" y="6168"/>
                    <a:pt x="7359" y="5918"/>
                    <a:pt x="7359" y="5608"/>
                  </a:cubicBezTo>
                  <a:lnTo>
                    <a:pt x="7359" y="560"/>
                  </a:lnTo>
                  <a:cubicBezTo>
                    <a:pt x="7371" y="251"/>
                    <a:pt x="7097" y="1"/>
                    <a:pt x="67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94" name="Google Shape;10849;p67">
              <a:extLst>
                <a:ext uri="{FF2B5EF4-FFF2-40B4-BE49-F238E27FC236}">
                  <a16:creationId xmlns:a16="http://schemas.microsoft.com/office/drawing/2014/main" xmlns="" id="{A7739F5A-5C1C-4A78-93FB-716A0C3B1BFD}"/>
                </a:ext>
              </a:extLst>
            </p:cNvPr>
            <p:cNvSpPr/>
            <p:nvPr/>
          </p:nvSpPr>
          <p:spPr>
            <a:xfrm>
              <a:off x="8145591" y="4309382"/>
              <a:ext cx="136063" cy="135299"/>
            </a:xfrm>
            <a:custGeom>
              <a:avLst/>
              <a:gdLst/>
              <a:ahLst/>
              <a:cxnLst/>
              <a:rect l="l" t="t" r="r" b="b"/>
              <a:pathLst>
                <a:path w="4275" h="4251" extrusionOk="0">
                  <a:moveTo>
                    <a:pt x="1953" y="739"/>
                  </a:moveTo>
                  <a:cubicBezTo>
                    <a:pt x="2322" y="739"/>
                    <a:pt x="2655" y="882"/>
                    <a:pt x="2917" y="1084"/>
                  </a:cubicBezTo>
                  <a:lnTo>
                    <a:pt x="1822" y="2179"/>
                  </a:lnTo>
                  <a:cubicBezTo>
                    <a:pt x="1750" y="2263"/>
                    <a:pt x="1750" y="2382"/>
                    <a:pt x="1822" y="2441"/>
                  </a:cubicBezTo>
                  <a:cubicBezTo>
                    <a:pt x="1845" y="2465"/>
                    <a:pt x="1905" y="2501"/>
                    <a:pt x="1953" y="2501"/>
                  </a:cubicBezTo>
                  <a:cubicBezTo>
                    <a:pt x="2000" y="2501"/>
                    <a:pt x="2048" y="2477"/>
                    <a:pt x="2084" y="2441"/>
                  </a:cubicBezTo>
                  <a:lnTo>
                    <a:pt x="2643" y="1882"/>
                  </a:lnTo>
                  <a:cubicBezTo>
                    <a:pt x="2715" y="2001"/>
                    <a:pt x="2762" y="2155"/>
                    <a:pt x="2762" y="2298"/>
                  </a:cubicBezTo>
                  <a:cubicBezTo>
                    <a:pt x="2762" y="2739"/>
                    <a:pt x="2405" y="3096"/>
                    <a:pt x="1965" y="3096"/>
                  </a:cubicBezTo>
                  <a:cubicBezTo>
                    <a:pt x="1536" y="3096"/>
                    <a:pt x="1179" y="2739"/>
                    <a:pt x="1179" y="2298"/>
                  </a:cubicBezTo>
                  <a:cubicBezTo>
                    <a:pt x="1179" y="1870"/>
                    <a:pt x="1536" y="1513"/>
                    <a:pt x="1965" y="1513"/>
                  </a:cubicBezTo>
                  <a:cubicBezTo>
                    <a:pt x="2072" y="1513"/>
                    <a:pt x="2143" y="1441"/>
                    <a:pt x="2143" y="1334"/>
                  </a:cubicBezTo>
                  <a:cubicBezTo>
                    <a:pt x="2143" y="1227"/>
                    <a:pt x="2072" y="1155"/>
                    <a:pt x="1965" y="1155"/>
                  </a:cubicBezTo>
                  <a:cubicBezTo>
                    <a:pt x="1334" y="1155"/>
                    <a:pt x="822" y="1679"/>
                    <a:pt x="822" y="2298"/>
                  </a:cubicBezTo>
                  <a:cubicBezTo>
                    <a:pt x="822" y="2941"/>
                    <a:pt x="1345" y="3453"/>
                    <a:pt x="1965" y="3453"/>
                  </a:cubicBezTo>
                  <a:cubicBezTo>
                    <a:pt x="2607" y="3453"/>
                    <a:pt x="3119" y="2929"/>
                    <a:pt x="3119" y="2298"/>
                  </a:cubicBezTo>
                  <a:cubicBezTo>
                    <a:pt x="3119" y="2060"/>
                    <a:pt x="3036" y="1822"/>
                    <a:pt x="2893" y="1632"/>
                  </a:cubicBezTo>
                  <a:lnTo>
                    <a:pt x="3191" y="1334"/>
                  </a:lnTo>
                  <a:cubicBezTo>
                    <a:pt x="3381" y="1608"/>
                    <a:pt x="3512" y="1953"/>
                    <a:pt x="3512" y="2310"/>
                  </a:cubicBezTo>
                  <a:cubicBezTo>
                    <a:pt x="3512" y="3168"/>
                    <a:pt x="2822" y="3870"/>
                    <a:pt x="1953" y="3870"/>
                  </a:cubicBezTo>
                  <a:cubicBezTo>
                    <a:pt x="1095" y="3870"/>
                    <a:pt x="393" y="3168"/>
                    <a:pt x="393" y="2310"/>
                  </a:cubicBezTo>
                  <a:cubicBezTo>
                    <a:pt x="393" y="1441"/>
                    <a:pt x="1095" y="739"/>
                    <a:pt x="1953" y="739"/>
                  </a:cubicBezTo>
                  <a:close/>
                  <a:moveTo>
                    <a:pt x="3500" y="0"/>
                  </a:moveTo>
                  <a:cubicBezTo>
                    <a:pt x="3393" y="0"/>
                    <a:pt x="3322" y="72"/>
                    <a:pt x="3322" y="179"/>
                  </a:cubicBezTo>
                  <a:lnTo>
                    <a:pt x="3322" y="679"/>
                  </a:lnTo>
                  <a:lnTo>
                    <a:pt x="3179" y="834"/>
                  </a:lnTo>
                  <a:cubicBezTo>
                    <a:pt x="2846" y="548"/>
                    <a:pt x="2417" y="381"/>
                    <a:pt x="1941" y="381"/>
                  </a:cubicBezTo>
                  <a:cubicBezTo>
                    <a:pt x="869" y="381"/>
                    <a:pt x="0" y="1251"/>
                    <a:pt x="0" y="2322"/>
                  </a:cubicBezTo>
                  <a:cubicBezTo>
                    <a:pt x="0" y="3394"/>
                    <a:pt x="869" y="4251"/>
                    <a:pt x="1941" y="4251"/>
                  </a:cubicBezTo>
                  <a:cubicBezTo>
                    <a:pt x="3012" y="4251"/>
                    <a:pt x="3870" y="3394"/>
                    <a:pt x="3870" y="2322"/>
                  </a:cubicBezTo>
                  <a:cubicBezTo>
                    <a:pt x="3870" y="1858"/>
                    <a:pt x="3715" y="1429"/>
                    <a:pt x="3429" y="1084"/>
                  </a:cubicBezTo>
                  <a:lnTo>
                    <a:pt x="3572" y="941"/>
                  </a:lnTo>
                  <a:lnTo>
                    <a:pt x="4084" y="941"/>
                  </a:lnTo>
                  <a:cubicBezTo>
                    <a:pt x="4191" y="941"/>
                    <a:pt x="4262" y="858"/>
                    <a:pt x="4262" y="751"/>
                  </a:cubicBezTo>
                  <a:cubicBezTo>
                    <a:pt x="4262" y="655"/>
                    <a:pt x="4191" y="584"/>
                    <a:pt x="4084" y="584"/>
                  </a:cubicBezTo>
                  <a:lnTo>
                    <a:pt x="3929" y="584"/>
                  </a:lnTo>
                  <a:lnTo>
                    <a:pt x="4203" y="310"/>
                  </a:lnTo>
                  <a:cubicBezTo>
                    <a:pt x="4274" y="239"/>
                    <a:pt x="4274" y="120"/>
                    <a:pt x="4203" y="60"/>
                  </a:cubicBezTo>
                  <a:cubicBezTo>
                    <a:pt x="4167" y="24"/>
                    <a:pt x="4120" y="6"/>
                    <a:pt x="4073" y="6"/>
                  </a:cubicBezTo>
                  <a:cubicBezTo>
                    <a:pt x="4027" y="6"/>
                    <a:pt x="3983" y="24"/>
                    <a:pt x="3953" y="60"/>
                  </a:cubicBezTo>
                  <a:lnTo>
                    <a:pt x="3679" y="322"/>
                  </a:lnTo>
                  <a:lnTo>
                    <a:pt x="3679" y="179"/>
                  </a:lnTo>
                  <a:cubicBezTo>
                    <a:pt x="3679" y="72"/>
                    <a:pt x="3608" y="0"/>
                    <a:pt x="350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</p:grpSp>
      <p:grpSp>
        <p:nvGrpSpPr>
          <p:cNvPr id="195" name="Google Shape;10629;p67">
            <a:extLst>
              <a:ext uri="{FF2B5EF4-FFF2-40B4-BE49-F238E27FC236}">
                <a16:creationId xmlns:a16="http://schemas.microsoft.com/office/drawing/2014/main" xmlns="" id="{83ABEE25-73F4-4A2C-B9FB-4EF3D08E0317}"/>
              </a:ext>
            </a:extLst>
          </p:cNvPr>
          <p:cNvGrpSpPr/>
          <p:nvPr/>
        </p:nvGrpSpPr>
        <p:grpSpPr>
          <a:xfrm>
            <a:off x="6745555" y="4953048"/>
            <a:ext cx="371013" cy="220787"/>
            <a:chOff x="5318259" y="2982111"/>
            <a:chExt cx="371013" cy="220787"/>
          </a:xfrm>
          <a:solidFill>
            <a:srgbClr val="06359D"/>
          </a:solidFill>
        </p:grpSpPr>
        <p:sp>
          <p:nvSpPr>
            <p:cNvPr id="196" name="Google Shape;10630;p67">
              <a:extLst>
                <a:ext uri="{FF2B5EF4-FFF2-40B4-BE49-F238E27FC236}">
                  <a16:creationId xmlns:a16="http://schemas.microsoft.com/office/drawing/2014/main" xmlns="" id="{964C4B0E-D377-499B-953F-A7B6D0B73D31}"/>
                </a:ext>
              </a:extLst>
            </p:cNvPr>
            <p:cNvSpPr/>
            <p:nvPr/>
          </p:nvSpPr>
          <p:spPr>
            <a:xfrm>
              <a:off x="5364123" y="3021546"/>
              <a:ext cx="58372" cy="18396"/>
            </a:xfrm>
            <a:custGeom>
              <a:avLst/>
              <a:gdLst/>
              <a:ahLst/>
              <a:cxnLst/>
              <a:rect l="l" t="t" r="r" b="b"/>
              <a:pathLst>
                <a:path w="1834" h="578" extrusionOk="0">
                  <a:moveTo>
                    <a:pt x="674" y="0"/>
                  </a:moveTo>
                  <a:cubicBezTo>
                    <a:pt x="513" y="0"/>
                    <a:pt x="335" y="16"/>
                    <a:pt x="143" y="54"/>
                  </a:cubicBezTo>
                  <a:cubicBezTo>
                    <a:pt x="60" y="66"/>
                    <a:pt x="0" y="149"/>
                    <a:pt x="0" y="220"/>
                  </a:cubicBezTo>
                  <a:lnTo>
                    <a:pt x="0" y="399"/>
                  </a:lnTo>
                  <a:cubicBezTo>
                    <a:pt x="0" y="482"/>
                    <a:pt x="72" y="566"/>
                    <a:pt x="167" y="566"/>
                  </a:cubicBezTo>
                  <a:cubicBezTo>
                    <a:pt x="250" y="566"/>
                    <a:pt x="334" y="482"/>
                    <a:pt x="334" y="399"/>
                  </a:cubicBezTo>
                  <a:lnTo>
                    <a:pt x="334" y="351"/>
                  </a:lnTo>
                  <a:cubicBezTo>
                    <a:pt x="453" y="332"/>
                    <a:pt x="564" y="324"/>
                    <a:pt x="666" y="324"/>
                  </a:cubicBezTo>
                  <a:cubicBezTo>
                    <a:pt x="878" y="324"/>
                    <a:pt x="1050" y="359"/>
                    <a:pt x="1179" y="399"/>
                  </a:cubicBezTo>
                  <a:cubicBezTo>
                    <a:pt x="1405" y="459"/>
                    <a:pt x="1536" y="530"/>
                    <a:pt x="1536" y="542"/>
                  </a:cubicBezTo>
                  <a:cubicBezTo>
                    <a:pt x="1560" y="566"/>
                    <a:pt x="1596" y="578"/>
                    <a:pt x="1619" y="578"/>
                  </a:cubicBezTo>
                  <a:cubicBezTo>
                    <a:pt x="1679" y="578"/>
                    <a:pt x="1727" y="542"/>
                    <a:pt x="1774" y="506"/>
                  </a:cubicBezTo>
                  <a:cubicBezTo>
                    <a:pt x="1834" y="423"/>
                    <a:pt x="1810" y="328"/>
                    <a:pt x="1727" y="256"/>
                  </a:cubicBezTo>
                  <a:cubicBezTo>
                    <a:pt x="1707" y="247"/>
                    <a:pt x="1322" y="0"/>
                    <a:pt x="67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97" name="Google Shape;10631;p67">
              <a:extLst>
                <a:ext uri="{FF2B5EF4-FFF2-40B4-BE49-F238E27FC236}">
                  <a16:creationId xmlns:a16="http://schemas.microsoft.com/office/drawing/2014/main" xmlns="" id="{6951FB77-A94D-433D-B489-5DB7F7677AB6}"/>
                </a:ext>
              </a:extLst>
            </p:cNvPr>
            <p:cNvSpPr/>
            <p:nvPr/>
          </p:nvSpPr>
          <p:spPr>
            <a:xfrm>
              <a:off x="5346681" y="3151338"/>
              <a:ext cx="11012" cy="39052"/>
            </a:xfrm>
            <a:custGeom>
              <a:avLst/>
              <a:gdLst/>
              <a:ahLst/>
              <a:cxnLst/>
              <a:rect l="l" t="t" r="r" b="b"/>
              <a:pathLst>
                <a:path w="346" h="1227" extrusionOk="0">
                  <a:moveTo>
                    <a:pt x="167" y="0"/>
                  </a:moveTo>
                  <a:cubicBezTo>
                    <a:pt x="72" y="0"/>
                    <a:pt x="0" y="71"/>
                    <a:pt x="0" y="155"/>
                  </a:cubicBezTo>
                  <a:lnTo>
                    <a:pt x="0" y="1072"/>
                  </a:lnTo>
                  <a:cubicBezTo>
                    <a:pt x="0" y="1155"/>
                    <a:pt x="72" y="1226"/>
                    <a:pt x="167" y="1226"/>
                  </a:cubicBezTo>
                  <a:cubicBezTo>
                    <a:pt x="250" y="1226"/>
                    <a:pt x="322" y="1155"/>
                    <a:pt x="322" y="1072"/>
                  </a:cubicBezTo>
                  <a:lnTo>
                    <a:pt x="322" y="155"/>
                  </a:lnTo>
                  <a:cubicBezTo>
                    <a:pt x="346" y="71"/>
                    <a:pt x="274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98" name="Google Shape;10632;p67">
              <a:extLst>
                <a:ext uri="{FF2B5EF4-FFF2-40B4-BE49-F238E27FC236}">
                  <a16:creationId xmlns:a16="http://schemas.microsoft.com/office/drawing/2014/main" xmlns="" id="{1670E4E9-7FD2-432E-A40E-04DF45D6CCF9}"/>
                </a:ext>
              </a:extLst>
            </p:cNvPr>
            <p:cNvSpPr/>
            <p:nvPr/>
          </p:nvSpPr>
          <p:spPr>
            <a:xfrm>
              <a:off x="5318259" y="2988763"/>
              <a:ext cx="149717" cy="202773"/>
            </a:xfrm>
            <a:custGeom>
              <a:avLst/>
              <a:gdLst/>
              <a:ahLst/>
              <a:cxnLst/>
              <a:rect l="l" t="t" r="r" b="b"/>
              <a:pathLst>
                <a:path w="4704" h="6371" extrusionOk="0">
                  <a:moveTo>
                    <a:pt x="3620" y="322"/>
                  </a:moveTo>
                  <a:lnTo>
                    <a:pt x="3620" y="1179"/>
                  </a:lnTo>
                  <a:cubicBezTo>
                    <a:pt x="3620" y="1322"/>
                    <a:pt x="3584" y="1453"/>
                    <a:pt x="3513" y="1596"/>
                  </a:cubicBezTo>
                  <a:lnTo>
                    <a:pt x="3441" y="1727"/>
                  </a:lnTo>
                  <a:cubicBezTo>
                    <a:pt x="3418" y="1750"/>
                    <a:pt x="3418" y="1774"/>
                    <a:pt x="3418" y="1798"/>
                  </a:cubicBezTo>
                  <a:lnTo>
                    <a:pt x="3418" y="2167"/>
                  </a:lnTo>
                  <a:cubicBezTo>
                    <a:pt x="3453" y="2465"/>
                    <a:pt x="3334" y="2751"/>
                    <a:pt x="3108" y="2965"/>
                  </a:cubicBezTo>
                  <a:cubicBezTo>
                    <a:pt x="2892" y="3158"/>
                    <a:pt x="2633" y="3275"/>
                    <a:pt x="2351" y="3275"/>
                  </a:cubicBezTo>
                  <a:cubicBezTo>
                    <a:pt x="2338" y="3275"/>
                    <a:pt x="2324" y="3275"/>
                    <a:pt x="2310" y="3274"/>
                  </a:cubicBezTo>
                  <a:cubicBezTo>
                    <a:pt x="1715" y="3263"/>
                    <a:pt x="1239" y="2739"/>
                    <a:pt x="1239" y="2108"/>
                  </a:cubicBezTo>
                  <a:lnTo>
                    <a:pt x="1239" y="1798"/>
                  </a:lnTo>
                  <a:cubicBezTo>
                    <a:pt x="1239" y="1774"/>
                    <a:pt x="1239" y="1739"/>
                    <a:pt x="1215" y="1727"/>
                  </a:cubicBezTo>
                  <a:lnTo>
                    <a:pt x="1143" y="1596"/>
                  </a:lnTo>
                  <a:cubicBezTo>
                    <a:pt x="1084" y="1453"/>
                    <a:pt x="1036" y="1322"/>
                    <a:pt x="1036" y="1179"/>
                  </a:cubicBezTo>
                  <a:cubicBezTo>
                    <a:pt x="1036" y="715"/>
                    <a:pt x="1429" y="322"/>
                    <a:pt x="1894" y="322"/>
                  </a:cubicBezTo>
                  <a:close/>
                  <a:moveTo>
                    <a:pt x="2906" y="3513"/>
                  </a:moveTo>
                  <a:lnTo>
                    <a:pt x="2906" y="3751"/>
                  </a:lnTo>
                  <a:cubicBezTo>
                    <a:pt x="2906" y="3798"/>
                    <a:pt x="2918" y="3858"/>
                    <a:pt x="2918" y="3894"/>
                  </a:cubicBezTo>
                  <a:lnTo>
                    <a:pt x="2334" y="4334"/>
                  </a:lnTo>
                  <a:lnTo>
                    <a:pt x="1763" y="3894"/>
                  </a:lnTo>
                  <a:cubicBezTo>
                    <a:pt x="1775" y="3858"/>
                    <a:pt x="1775" y="3798"/>
                    <a:pt x="1775" y="3751"/>
                  </a:cubicBezTo>
                  <a:lnTo>
                    <a:pt x="1775" y="3513"/>
                  </a:lnTo>
                  <a:cubicBezTo>
                    <a:pt x="1929" y="3584"/>
                    <a:pt x="2096" y="3632"/>
                    <a:pt x="2286" y="3632"/>
                  </a:cubicBezTo>
                  <a:lnTo>
                    <a:pt x="2334" y="3632"/>
                  </a:lnTo>
                  <a:cubicBezTo>
                    <a:pt x="2525" y="3632"/>
                    <a:pt x="2727" y="3584"/>
                    <a:pt x="2906" y="3513"/>
                  </a:cubicBezTo>
                  <a:close/>
                  <a:moveTo>
                    <a:pt x="1905" y="0"/>
                  </a:moveTo>
                  <a:cubicBezTo>
                    <a:pt x="1251" y="0"/>
                    <a:pt x="715" y="536"/>
                    <a:pt x="715" y="1191"/>
                  </a:cubicBezTo>
                  <a:cubicBezTo>
                    <a:pt x="715" y="1381"/>
                    <a:pt x="762" y="1572"/>
                    <a:pt x="846" y="1750"/>
                  </a:cubicBezTo>
                  <a:lnTo>
                    <a:pt x="893" y="1858"/>
                  </a:lnTo>
                  <a:lnTo>
                    <a:pt x="893" y="2120"/>
                  </a:lnTo>
                  <a:cubicBezTo>
                    <a:pt x="893" y="2596"/>
                    <a:pt x="1108" y="3013"/>
                    <a:pt x="1441" y="3298"/>
                  </a:cubicBezTo>
                  <a:lnTo>
                    <a:pt x="1441" y="3763"/>
                  </a:lnTo>
                  <a:cubicBezTo>
                    <a:pt x="1441" y="3834"/>
                    <a:pt x="1405" y="3906"/>
                    <a:pt x="1322" y="3941"/>
                  </a:cubicBezTo>
                  <a:lnTo>
                    <a:pt x="465" y="4263"/>
                  </a:lnTo>
                  <a:cubicBezTo>
                    <a:pt x="179" y="4370"/>
                    <a:pt x="0" y="4644"/>
                    <a:pt x="0" y="4941"/>
                  </a:cubicBezTo>
                  <a:lnTo>
                    <a:pt x="0" y="6203"/>
                  </a:lnTo>
                  <a:cubicBezTo>
                    <a:pt x="0" y="6299"/>
                    <a:pt x="72" y="6370"/>
                    <a:pt x="167" y="6370"/>
                  </a:cubicBezTo>
                  <a:cubicBezTo>
                    <a:pt x="251" y="6370"/>
                    <a:pt x="334" y="6299"/>
                    <a:pt x="334" y="6203"/>
                  </a:cubicBezTo>
                  <a:lnTo>
                    <a:pt x="334" y="4941"/>
                  </a:lnTo>
                  <a:cubicBezTo>
                    <a:pt x="334" y="4775"/>
                    <a:pt x="429" y="4644"/>
                    <a:pt x="572" y="4584"/>
                  </a:cubicBezTo>
                  <a:lnTo>
                    <a:pt x="1429" y="4251"/>
                  </a:lnTo>
                  <a:cubicBezTo>
                    <a:pt x="1477" y="4239"/>
                    <a:pt x="1513" y="4215"/>
                    <a:pt x="1560" y="4179"/>
                  </a:cubicBezTo>
                  <a:lnTo>
                    <a:pt x="2179" y="4644"/>
                  </a:lnTo>
                  <a:lnTo>
                    <a:pt x="2179" y="6203"/>
                  </a:lnTo>
                  <a:cubicBezTo>
                    <a:pt x="2179" y="6299"/>
                    <a:pt x="2251" y="6370"/>
                    <a:pt x="2334" y="6370"/>
                  </a:cubicBezTo>
                  <a:cubicBezTo>
                    <a:pt x="2429" y="6370"/>
                    <a:pt x="2501" y="6299"/>
                    <a:pt x="2501" y="6203"/>
                  </a:cubicBezTo>
                  <a:lnTo>
                    <a:pt x="2501" y="4644"/>
                  </a:lnTo>
                  <a:lnTo>
                    <a:pt x="3108" y="4179"/>
                  </a:lnTo>
                  <a:cubicBezTo>
                    <a:pt x="3156" y="4215"/>
                    <a:pt x="3203" y="4239"/>
                    <a:pt x="3239" y="4251"/>
                  </a:cubicBezTo>
                  <a:lnTo>
                    <a:pt x="4108" y="4584"/>
                  </a:lnTo>
                  <a:cubicBezTo>
                    <a:pt x="4251" y="4644"/>
                    <a:pt x="4346" y="4775"/>
                    <a:pt x="4346" y="4941"/>
                  </a:cubicBezTo>
                  <a:cubicBezTo>
                    <a:pt x="4346" y="5025"/>
                    <a:pt x="4418" y="5108"/>
                    <a:pt x="4513" y="5108"/>
                  </a:cubicBezTo>
                  <a:cubicBezTo>
                    <a:pt x="4596" y="5108"/>
                    <a:pt x="4668" y="5025"/>
                    <a:pt x="4668" y="4941"/>
                  </a:cubicBezTo>
                  <a:cubicBezTo>
                    <a:pt x="4703" y="4632"/>
                    <a:pt x="4525" y="4358"/>
                    <a:pt x="4239" y="4251"/>
                  </a:cubicBezTo>
                  <a:lnTo>
                    <a:pt x="3382" y="3929"/>
                  </a:lnTo>
                  <a:cubicBezTo>
                    <a:pt x="3310" y="3894"/>
                    <a:pt x="3263" y="3822"/>
                    <a:pt x="3263" y="3751"/>
                  </a:cubicBezTo>
                  <a:lnTo>
                    <a:pt x="3263" y="3322"/>
                  </a:lnTo>
                  <a:cubicBezTo>
                    <a:pt x="3310" y="3286"/>
                    <a:pt x="3334" y="3263"/>
                    <a:pt x="3370" y="3227"/>
                  </a:cubicBezTo>
                  <a:cubicBezTo>
                    <a:pt x="3644" y="2941"/>
                    <a:pt x="3810" y="2584"/>
                    <a:pt x="3810" y="2179"/>
                  </a:cubicBezTo>
                  <a:lnTo>
                    <a:pt x="3810" y="1858"/>
                  </a:lnTo>
                  <a:lnTo>
                    <a:pt x="3858" y="1750"/>
                  </a:lnTo>
                  <a:cubicBezTo>
                    <a:pt x="3941" y="1572"/>
                    <a:pt x="3989" y="1381"/>
                    <a:pt x="3989" y="1191"/>
                  </a:cubicBezTo>
                  <a:lnTo>
                    <a:pt x="3989" y="155"/>
                  </a:lnTo>
                  <a:cubicBezTo>
                    <a:pt x="3989" y="72"/>
                    <a:pt x="3918" y="0"/>
                    <a:pt x="38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99" name="Google Shape;10633;p67">
              <a:extLst>
                <a:ext uri="{FF2B5EF4-FFF2-40B4-BE49-F238E27FC236}">
                  <a16:creationId xmlns:a16="http://schemas.microsoft.com/office/drawing/2014/main" xmlns="" id="{46FEBDE2-95E4-44FD-91FE-DA89DEE93DFC}"/>
                </a:ext>
              </a:extLst>
            </p:cNvPr>
            <p:cNvSpPr/>
            <p:nvPr/>
          </p:nvSpPr>
          <p:spPr>
            <a:xfrm>
              <a:off x="5548658" y="2982111"/>
              <a:ext cx="140614" cy="208279"/>
            </a:xfrm>
            <a:custGeom>
              <a:avLst/>
              <a:gdLst/>
              <a:ahLst/>
              <a:cxnLst/>
              <a:rect l="l" t="t" r="r" b="b"/>
              <a:pathLst>
                <a:path w="4418" h="6544" extrusionOk="0">
                  <a:moveTo>
                    <a:pt x="2246" y="370"/>
                  </a:moveTo>
                  <a:cubicBezTo>
                    <a:pt x="2295" y="370"/>
                    <a:pt x="2346" y="376"/>
                    <a:pt x="2394" y="388"/>
                  </a:cubicBezTo>
                  <a:cubicBezTo>
                    <a:pt x="3132" y="459"/>
                    <a:pt x="3715" y="1102"/>
                    <a:pt x="3727" y="1876"/>
                  </a:cubicBezTo>
                  <a:cubicBezTo>
                    <a:pt x="3727" y="2602"/>
                    <a:pt x="3906" y="3269"/>
                    <a:pt x="4061" y="3626"/>
                  </a:cubicBezTo>
                  <a:lnTo>
                    <a:pt x="4061" y="3638"/>
                  </a:lnTo>
                  <a:cubicBezTo>
                    <a:pt x="3882" y="3722"/>
                    <a:pt x="3537" y="3912"/>
                    <a:pt x="2953" y="4031"/>
                  </a:cubicBezTo>
                  <a:lnTo>
                    <a:pt x="2953" y="3972"/>
                  </a:lnTo>
                  <a:lnTo>
                    <a:pt x="2953" y="3626"/>
                  </a:lnTo>
                  <a:cubicBezTo>
                    <a:pt x="3179" y="3495"/>
                    <a:pt x="3370" y="3317"/>
                    <a:pt x="3489" y="3091"/>
                  </a:cubicBezTo>
                  <a:cubicBezTo>
                    <a:pt x="3727" y="2674"/>
                    <a:pt x="3644" y="2126"/>
                    <a:pt x="3287" y="1793"/>
                  </a:cubicBezTo>
                  <a:cubicBezTo>
                    <a:pt x="3025" y="1578"/>
                    <a:pt x="2584" y="1293"/>
                    <a:pt x="1870" y="1293"/>
                  </a:cubicBezTo>
                  <a:cubicBezTo>
                    <a:pt x="1822" y="1293"/>
                    <a:pt x="1786" y="1305"/>
                    <a:pt x="1751" y="1340"/>
                  </a:cubicBezTo>
                  <a:lnTo>
                    <a:pt x="1382" y="1709"/>
                  </a:lnTo>
                  <a:cubicBezTo>
                    <a:pt x="1322" y="1769"/>
                    <a:pt x="1322" y="1888"/>
                    <a:pt x="1382" y="1948"/>
                  </a:cubicBezTo>
                  <a:cubicBezTo>
                    <a:pt x="1411" y="1977"/>
                    <a:pt x="1456" y="1992"/>
                    <a:pt x="1501" y="1992"/>
                  </a:cubicBezTo>
                  <a:cubicBezTo>
                    <a:pt x="1545" y="1992"/>
                    <a:pt x="1590" y="1977"/>
                    <a:pt x="1620" y="1948"/>
                  </a:cubicBezTo>
                  <a:lnTo>
                    <a:pt x="1929" y="1638"/>
                  </a:lnTo>
                  <a:cubicBezTo>
                    <a:pt x="2394" y="1650"/>
                    <a:pt x="2763" y="1781"/>
                    <a:pt x="3048" y="2055"/>
                  </a:cubicBezTo>
                  <a:cubicBezTo>
                    <a:pt x="3287" y="2269"/>
                    <a:pt x="3346" y="2650"/>
                    <a:pt x="3179" y="2924"/>
                  </a:cubicBezTo>
                  <a:cubicBezTo>
                    <a:pt x="2989" y="3269"/>
                    <a:pt x="2608" y="3495"/>
                    <a:pt x="2215" y="3495"/>
                  </a:cubicBezTo>
                  <a:cubicBezTo>
                    <a:pt x="1596" y="3495"/>
                    <a:pt x="1108" y="3007"/>
                    <a:pt x="1108" y="2388"/>
                  </a:cubicBezTo>
                  <a:cubicBezTo>
                    <a:pt x="1108" y="2305"/>
                    <a:pt x="1036" y="2233"/>
                    <a:pt x="941" y="2233"/>
                  </a:cubicBezTo>
                  <a:cubicBezTo>
                    <a:pt x="858" y="2233"/>
                    <a:pt x="786" y="2305"/>
                    <a:pt x="786" y="2388"/>
                  </a:cubicBezTo>
                  <a:cubicBezTo>
                    <a:pt x="786" y="2924"/>
                    <a:pt x="1084" y="3400"/>
                    <a:pt x="1513" y="3662"/>
                  </a:cubicBezTo>
                  <a:lnTo>
                    <a:pt x="1513" y="3995"/>
                  </a:lnTo>
                  <a:lnTo>
                    <a:pt x="1513" y="4055"/>
                  </a:lnTo>
                  <a:cubicBezTo>
                    <a:pt x="929" y="3936"/>
                    <a:pt x="608" y="3745"/>
                    <a:pt x="441" y="3638"/>
                  </a:cubicBezTo>
                  <a:cubicBezTo>
                    <a:pt x="441" y="3638"/>
                    <a:pt x="429" y="3638"/>
                    <a:pt x="441" y="3626"/>
                  </a:cubicBezTo>
                  <a:cubicBezTo>
                    <a:pt x="596" y="3269"/>
                    <a:pt x="774" y="2602"/>
                    <a:pt x="774" y="1876"/>
                  </a:cubicBezTo>
                  <a:cubicBezTo>
                    <a:pt x="774" y="1114"/>
                    <a:pt x="1370" y="459"/>
                    <a:pt x="2108" y="388"/>
                  </a:cubicBezTo>
                  <a:cubicBezTo>
                    <a:pt x="2150" y="376"/>
                    <a:pt x="2197" y="370"/>
                    <a:pt x="2246" y="370"/>
                  </a:cubicBezTo>
                  <a:close/>
                  <a:moveTo>
                    <a:pt x="2584" y="3769"/>
                  </a:moveTo>
                  <a:lnTo>
                    <a:pt x="2584" y="3972"/>
                  </a:lnTo>
                  <a:cubicBezTo>
                    <a:pt x="2584" y="4174"/>
                    <a:pt x="2703" y="4365"/>
                    <a:pt x="2882" y="4448"/>
                  </a:cubicBezTo>
                  <a:lnTo>
                    <a:pt x="2989" y="4507"/>
                  </a:lnTo>
                  <a:cubicBezTo>
                    <a:pt x="2858" y="4769"/>
                    <a:pt x="2560" y="4936"/>
                    <a:pt x="2227" y="4936"/>
                  </a:cubicBezTo>
                  <a:cubicBezTo>
                    <a:pt x="1917" y="4936"/>
                    <a:pt x="1620" y="4769"/>
                    <a:pt x="1441" y="4507"/>
                  </a:cubicBezTo>
                  <a:lnTo>
                    <a:pt x="1548" y="4448"/>
                  </a:lnTo>
                  <a:cubicBezTo>
                    <a:pt x="1727" y="4365"/>
                    <a:pt x="1846" y="4162"/>
                    <a:pt x="1846" y="3972"/>
                  </a:cubicBezTo>
                  <a:lnTo>
                    <a:pt x="1846" y="3769"/>
                  </a:lnTo>
                  <a:cubicBezTo>
                    <a:pt x="1965" y="3793"/>
                    <a:pt x="2096" y="3805"/>
                    <a:pt x="2215" y="3805"/>
                  </a:cubicBezTo>
                  <a:cubicBezTo>
                    <a:pt x="2346" y="3805"/>
                    <a:pt x="2465" y="3793"/>
                    <a:pt x="2584" y="3769"/>
                  </a:cubicBezTo>
                  <a:close/>
                  <a:moveTo>
                    <a:pt x="2209" y="1"/>
                  </a:moveTo>
                  <a:cubicBezTo>
                    <a:pt x="2153" y="1"/>
                    <a:pt x="2096" y="7"/>
                    <a:pt x="2036" y="19"/>
                  </a:cubicBezTo>
                  <a:cubicBezTo>
                    <a:pt x="1108" y="102"/>
                    <a:pt x="393" y="912"/>
                    <a:pt x="381" y="1840"/>
                  </a:cubicBezTo>
                  <a:cubicBezTo>
                    <a:pt x="381" y="2519"/>
                    <a:pt x="215" y="3138"/>
                    <a:pt x="84" y="3472"/>
                  </a:cubicBezTo>
                  <a:cubicBezTo>
                    <a:pt x="24" y="3614"/>
                    <a:pt x="72" y="3793"/>
                    <a:pt x="203" y="3876"/>
                  </a:cubicBezTo>
                  <a:cubicBezTo>
                    <a:pt x="358" y="3984"/>
                    <a:pt x="632" y="4150"/>
                    <a:pt x="1084" y="4281"/>
                  </a:cubicBezTo>
                  <a:lnTo>
                    <a:pt x="393" y="4626"/>
                  </a:lnTo>
                  <a:cubicBezTo>
                    <a:pt x="215" y="4722"/>
                    <a:pt x="84" y="4877"/>
                    <a:pt x="24" y="5055"/>
                  </a:cubicBezTo>
                  <a:cubicBezTo>
                    <a:pt x="0" y="5150"/>
                    <a:pt x="60" y="5234"/>
                    <a:pt x="143" y="5269"/>
                  </a:cubicBezTo>
                  <a:lnTo>
                    <a:pt x="191" y="5269"/>
                  </a:lnTo>
                  <a:cubicBezTo>
                    <a:pt x="262" y="5269"/>
                    <a:pt x="334" y="5222"/>
                    <a:pt x="358" y="5150"/>
                  </a:cubicBezTo>
                  <a:cubicBezTo>
                    <a:pt x="381" y="5043"/>
                    <a:pt x="453" y="4972"/>
                    <a:pt x="548" y="4924"/>
                  </a:cubicBezTo>
                  <a:lnTo>
                    <a:pt x="1084" y="4662"/>
                  </a:lnTo>
                  <a:cubicBezTo>
                    <a:pt x="1310" y="5043"/>
                    <a:pt x="1727" y="5281"/>
                    <a:pt x="2167" y="5281"/>
                  </a:cubicBezTo>
                  <a:cubicBezTo>
                    <a:pt x="2620" y="5281"/>
                    <a:pt x="3037" y="5043"/>
                    <a:pt x="3251" y="4662"/>
                  </a:cubicBezTo>
                  <a:lnTo>
                    <a:pt x="3787" y="4924"/>
                  </a:lnTo>
                  <a:cubicBezTo>
                    <a:pt x="3930" y="4984"/>
                    <a:pt x="4001" y="5115"/>
                    <a:pt x="4001" y="5269"/>
                  </a:cubicBezTo>
                  <a:lnTo>
                    <a:pt x="4001" y="6377"/>
                  </a:lnTo>
                  <a:cubicBezTo>
                    <a:pt x="4001" y="6472"/>
                    <a:pt x="4072" y="6543"/>
                    <a:pt x="4168" y="6543"/>
                  </a:cubicBezTo>
                  <a:cubicBezTo>
                    <a:pt x="4251" y="6543"/>
                    <a:pt x="4322" y="6472"/>
                    <a:pt x="4322" y="6377"/>
                  </a:cubicBezTo>
                  <a:lnTo>
                    <a:pt x="4322" y="5269"/>
                  </a:lnTo>
                  <a:cubicBezTo>
                    <a:pt x="4418" y="4996"/>
                    <a:pt x="4263" y="4746"/>
                    <a:pt x="4013" y="4626"/>
                  </a:cubicBezTo>
                  <a:lnTo>
                    <a:pt x="3334" y="4281"/>
                  </a:lnTo>
                  <a:cubicBezTo>
                    <a:pt x="3787" y="4150"/>
                    <a:pt x="4072" y="3984"/>
                    <a:pt x="4203" y="3876"/>
                  </a:cubicBezTo>
                  <a:cubicBezTo>
                    <a:pt x="4346" y="3793"/>
                    <a:pt x="4406" y="3614"/>
                    <a:pt x="4322" y="3472"/>
                  </a:cubicBezTo>
                  <a:cubicBezTo>
                    <a:pt x="4191" y="3138"/>
                    <a:pt x="4025" y="2519"/>
                    <a:pt x="4025" y="1840"/>
                  </a:cubicBezTo>
                  <a:cubicBezTo>
                    <a:pt x="4025" y="912"/>
                    <a:pt x="3299" y="102"/>
                    <a:pt x="2382" y="19"/>
                  </a:cubicBezTo>
                  <a:cubicBezTo>
                    <a:pt x="2322" y="7"/>
                    <a:pt x="2266" y="1"/>
                    <a:pt x="22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200" name="Google Shape;10634;p67">
              <a:extLst>
                <a:ext uri="{FF2B5EF4-FFF2-40B4-BE49-F238E27FC236}">
                  <a16:creationId xmlns:a16="http://schemas.microsoft.com/office/drawing/2014/main" xmlns="" id="{4EFAFC0C-C2EE-47FA-AFFA-E6943AC30FCB}"/>
                </a:ext>
              </a:extLst>
            </p:cNvPr>
            <p:cNvSpPr/>
            <p:nvPr/>
          </p:nvSpPr>
          <p:spPr>
            <a:xfrm>
              <a:off x="5655153" y="3157004"/>
              <a:ext cx="10630" cy="33387"/>
            </a:xfrm>
            <a:custGeom>
              <a:avLst/>
              <a:gdLst/>
              <a:ahLst/>
              <a:cxnLst/>
              <a:rect l="l" t="t" r="r" b="b"/>
              <a:pathLst>
                <a:path w="334" h="1049" extrusionOk="0">
                  <a:moveTo>
                    <a:pt x="167" y="1"/>
                  </a:moveTo>
                  <a:cubicBezTo>
                    <a:pt x="72" y="1"/>
                    <a:pt x="0" y="72"/>
                    <a:pt x="0" y="155"/>
                  </a:cubicBezTo>
                  <a:lnTo>
                    <a:pt x="0" y="894"/>
                  </a:lnTo>
                  <a:cubicBezTo>
                    <a:pt x="0" y="977"/>
                    <a:pt x="72" y="1048"/>
                    <a:pt x="167" y="1048"/>
                  </a:cubicBezTo>
                  <a:cubicBezTo>
                    <a:pt x="250" y="1048"/>
                    <a:pt x="322" y="977"/>
                    <a:pt x="322" y="894"/>
                  </a:cubicBezTo>
                  <a:lnTo>
                    <a:pt x="322" y="155"/>
                  </a:lnTo>
                  <a:cubicBezTo>
                    <a:pt x="334" y="72"/>
                    <a:pt x="262" y="1"/>
                    <a:pt x="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201" name="Google Shape;10635;p67">
              <a:extLst>
                <a:ext uri="{FF2B5EF4-FFF2-40B4-BE49-F238E27FC236}">
                  <a16:creationId xmlns:a16="http://schemas.microsoft.com/office/drawing/2014/main" xmlns="" id="{A922FE94-483E-4A3A-937B-721BA02127F2}"/>
                </a:ext>
              </a:extLst>
            </p:cNvPr>
            <p:cNvSpPr/>
            <p:nvPr/>
          </p:nvSpPr>
          <p:spPr>
            <a:xfrm>
              <a:off x="5497893" y="3174445"/>
              <a:ext cx="11012" cy="10248"/>
            </a:xfrm>
            <a:custGeom>
              <a:avLst/>
              <a:gdLst/>
              <a:ahLst/>
              <a:cxnLst/>
              <a:rect l="l" t="t" r="r" b="b"/>
              <a:pathLst>
                <a:path w="346" h="322" extrusionOk="0">
                  <a:moveTo>
                    <a:pt x="179" y="0"/>
                  </a:moveTo>
                  <a:cubicBezTo>
                    <a:pt x="83" y="0"/>
                    <a:pt x="0" y="72"/>
                    <a:pt x="0" y="167"/>
                  </a:cubicBezTo>
                  <a:cubicBezTo>
                    <a:pt x="0" y="250"/>
                    <a:pt x="71" y="322"/>
                    <a:pt x="179" y="322"/>
                  </a:cubicBezTo>
                  <a:cubicBezTo>
                    <a:pt x="262" y="322"/>
                    <a:pt x="333" y="250"/>
                    <a:pt x="333" y="167"/>
                  </a:cubicBezTo>
                  <a:cubicBezTo>
                    <a:pt x="345" y="72"/>
                    <a:pt x="262" y="0"/>
                    <a:pt x="17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202" name="Google Shape;10636;p67">
              <a:extLst>
                <a:ext uri="{FF2B5EF4-FFF2-40B4-BE49-F238E27FC236}">
                  <a16:creationId xmlns:a16="http://schemas.microsoft.com/office/drawing/2014/main" xmlns="" id="{5E45C0A3-0F2D-4971-A9CD-0739BF7C288D}"/>
                </a:ext>
              </a:extLst>
            </p:cNvPr>
            <p:cNvSpPr/>
            <p:nvPr/>
          </p:nvSpPr>
          <p:spPr>
            <a:xfrm>
              <a:off x="5410718" y="3156972"/>
              <a:ext cx="74699" cy="45927"/>
            </a:xfrm>
            <a:custGeom>
              <a:avLst/>
              <a:gdLst/>
              <a:ahLst/>
              <a:cxnLst/>
              <a:rect l="l" t="t" r="r" b="b"/>
              <a:pathLst>
                <a:path w="2347" h="1443" extrusionOk="0">
                  <a:moveTo>
                    <a:pt x="905" y="0"/>
                  </a:moveTo>
                  <a:cubicBezTo>
                    <a:pt x="870" y="0"/>
                    <a:pt x="833" y="13"/>
                    <a:pt x="798" y="37"/>
                  </a:cubicBezTo>
                  <a:lnTo>
                    <a:pt x="72" y="585"/>
                  </a:lnTo>
                  <a:cubicBezTo>
                    <a:pt x="24" y="621"/>
                    <a:pt x="1" y="680"/>
                    <a:pt x="1" y="728"/>
                  </a:cubicBezTo>
                  <a:cubicBezTo>
                    <a:pt x="1" y="764"/>
                    <a:pt x="24" y="823"/>
                    <a:pt x="72" y="859"/>
                  </a:cubicBezTo>
                  <a:lnTo>
                    <a:pt x="798" y="1407"/>
                  </a:lnTo>
                  <a:cubicBezTo>
                    <a:pt x="834" y="1442"/>
                    <a:pt x="858" y="1442"/>
                    <a:pt x="905" y="1442"/>
                  </a:cubicBezTo>
                  <a:cubicBezTo>
                    <a:pt x="953" y="1442"/>
                    <a:pt x="1013" y="1407"/>
                    <a:pt x="1036" y="1359"/>
                  </a:cubicBezTo>
                  <a:cubicBezTo>
                    <a:pt x="1096" y="1287"/>
                    <a:pt x="1084" y="1180"/>
                    <a:pt x="1013" y="1121"/>
                  </a:cubicBezTo>
                  <a:lnTo>
                    <a:pt x="679" y="883"/>
                  </a:lnTo>
                  <a:lnTo>
                    <a:pt x="2191" y="883"/>
                  </a:lnTo>
                  <a:cubicBezTo>
                    <a:pt x="2275" y="883"/>
                    <a:pt x="2346" y="811"/>
                    <a:pt x="2346" y="728"/>
                  </a:cubicBezTo>
                  <a:cubicBezTo>
                    <a:pt x="2346" y="621"/>
                    <a:pt x="2275" y="549"/>
                    <a:pt x="2191" y="549"/>
                  </a:cubicBezTo>
                  <a:lnTo>
                    <a:pt x="679" y="549"/>
                  </a:lnTo>
                  <a:lnTo>
                    <a:pt x="1013" y="311"/>
                  </a:lnTo>
                  <a:cubicBezTo>
                    <a:pt x="1084" y="252"/>
                    <a:pt x="1096" y="145"/>
                    <a:pt x="1036" y="73"/>
                  </a:cubicBezTo>
                  <a:cubicBezTo>
                    <a:pt x="1002" y="24"/>
                    <a:pt x="955" y="0"/>
                    <a:pt x="90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203" name="Google Shape;10637;p67">
              <a:extLst>
                <a:ext uri="{FF2B5EF4-FFF2-40B4-BE49-F238E27FC236}">
                  <a16:creationId xmlns:a16="http://schemas.microsoft.com/office/drawing/2014/main" xmlns="" id="{45A15DB8-9DFF-451F-A6C4-B57057551CEA}"/>
                </a:ext>
              </a:extLst>
            </p:cNvPr>
            <p:cNvSpPr/>
            <p:nvPr/>
          </p:nvSpPr>
          <p:spPr>
            <a:xfrm>
              <a:off x="5521382" y="3156590"/>
              <a:ext cx="75049" cy="45163"/>
            </a:xfrm>
            <a:custGeom>
              <a:avLst/>
              <a:gdLst/>
              <a:ahLst/>
              <a:cxnLst/>
              <a:rect l="l" t="t" r="r" b="b"/>
              <a:pathLst>
                <a:path w="2358" h="1419" extrusionOk="0">
                  <a:moveTo>
                    <a:pt x="1446" y="0"/>
                  </a:moveTo>
                  <a:cubicBezTo>
                    <a:pt x="1396" y="0"/>
                    <a:pt x="1345" y="25"/>
                    <a:pt x="1310" y="73"/>
                  </a:cubicBezTo>
                  <a:cubicBezTo>
                    <a:pt x="1250" y="145"/>
                    <a:pt x="1274" y="252"/>
                    <a:pt x="1346" y="311"/>
                  </a:cubicBezTo>
                  <a:lnTo>
                    <a:pt x="1667" y="549"/>
                  </a:lnTo>
                  <a:lnTo>
                    <a:pt x="167" y="549"/>
                  </a:lnTo>
                  <a:cubicBezTo>
                    <a:pt x="84" y="549"/>
                    <a:pt x="0" y="621"/>
                    <a:pt x="0" y="704"/>
                  </a:cubicBezTo>
                  <a:cubicBezTo>
                    <a:pt x="0" y="799"/>
                    <a:pt x="84" y="871"/>
                    <a:pt x="167" y="871"/>
                  </a:cubicBezTo>
                  <a:lnTo>
                    <a:pt x="1667" y="871"/>
                  </a:lnTo>
                  <a:lnTo>
                    <a:pt x="1346" y="1109"/>
                  </a:lnTo>
                  <a:cubicBezTo>
                    <a:pt x="1274" y="1169"/>
                    <a:pt x="1250" y="1276"/>
                    <a:pt x="1310" y="1347"/>
                  </a:cubicBezTo>
                  <a:cubicBezTo>
                    <a:pt x="1346" y="1395"/>
                    <a:pt x="1405" y="1419"/>
                    <a:pt x="1453" y="1419"/>
                  </a:cubicBezTo>
                  <a:cubicBezTo>
                    <a:pt x="1477" y="1419"/>
                    <a:pt x="1524" y="1407"/>
                    <a:pt x="1548" y="1395"/>
                  </a:cubicBezTo>
                  <a:lnTo>
                    <a:pt x="2286" y="847"/>
                  </a:lnTo>
                  <a:cubicBezTo>
                    <a:pt x="2322" y="811"/>
                    <a:pt x="2358" y="752"/>
                    <a:pt x="2358" y="704"/>
                  </a:cubicBezTo>
                  <a:cubicBezTo>
                    <a:pt x="2358" y="668"/>
                    <a:pt x="2322" y="633"/>
                    <a:pt x="2286" y="585"/>
                  </a:cubicBezTo>
                  <a:lnTo>
                    <a:pt x="1548" y="37"/>
                  </a:lnTo>
                  <a:cubicBezTo>
                    <a:pt x="1518" y="13"/>
                    <a:pt x="1482" y="0"/>
                    <a:pt x="144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741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96AB5C7-7E22-42D2-AB68-85364876F40C}"/>
              </a:ext>
            </a:extLst>
          </p:cNvPr>
          <p:cNvSpPr txBox="1"/>
          <p:nvPr/>
        </p:nvSpPr>
        <p:spPr>
          <a:xfrm>
            <a:off x="0" y="0"/>
            <a:ext cx="84662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800" b="1" dirty="0" smtClean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ESTRATEGIAS GENERALES PARA ELEVAR LA RESILIENCIA </a:t>
            </a:r>
          </a:p>
          <a:p>
            <a:r>
              <a:rPr lang="es-419" sz="2800" b="1" dirty="0" smtClean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DE UNA ENTIDAD DEL SECTOR FINANCIERO</a:t>
            </a:r>
            <a:endParaRPr lang="es-419" sz="2800" b="1" dirty="0">
              <a:solidFill>
                <a:schemeClr val="accent5">
                  <a:lumMod val="50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</p:txBody>
      </p:sp>
      <p:grpSp>
        <p:nvGrpSpPr>
          <p:cNvPr id="10" name="Grupo 9">
            <a:extLst>
              <a:ext uri="{FF2B5EF4-FFF2-40B4-BE49-F238E27FC236}">
                <a16:creationId xmlns="" xmlns:a16="http://schemas.microsoft.com/office/drawing/2014/main" id="{78DCA352-BF23-4D78-B265-C2740EB60601}"/>
              </a:ext>
            </a:extLst>
          </p:cNvPr>
          <p:cNvGrpSpPr/>
          <p:nvPr/>
        </p:nvGrpSpPr>
        <p:grpSpPr>
          <a:xfrm>
            <a:off x="1781810" y="1285695"/>
            <a:ext cx="9867847" cy="683089"/>
            <a:chOff x="1684020" y="1190445"/>
            <a:chExt cx="6869026" cy="683089"/>
          </a:xfrm>
        </p:grpSpPr>
        <p:grpSp>
          <p:nvGrpSpPr>
            <p:cNvPr id="11" name="Grupo 10">
              <a:extLst>
                <a:ext uri="{FF2B5EF4-FFF2-40B4-BE49-F238E27FC236}">
                  <a16:creationId xmlns="" xmlns:a16="http://schemas.microsoft.com/office/drawing/2014/main" id="{D2AC5A45-3D26-4E95-A90B-34860EF60945}"/>
                </a:ext>
              </a:extLst>
            </p:cNvPr>
            <p:cNvGrpSpPr/>
            <p:nvPr/>
          </p:nvGrpSpPr>
          <p:grpSpPr>
            <a:xfrm>
              <a:off x="1684020" y="1190445"/>
              <a:ext cx="6248400" cy="683089"/>
              <a:chOff x="1684020" y="1190445"/>
              <a:chExt cx="6248400" cy="683089"/>
            </a:xfrm>
          </p:grpSpPr>
          <p:sp>
            <p:nvSpPr>
              <p:cNvPr id="27" name="Rectángulo: esquinas redondeadas 1">
                <a:extLst>
                  <a:ext uri="{FF2B5EF4-FFF2-40B4-BE49-F238E27FC236}">
                    <a16:creationId xmlns="" xmlns:a16="http://schemas.microsoft.com/office/drawing/2014/main" id="{3656142D-E5AB-46A3-9A95-49BB33ECEDC1}"/>
                  </a:ext>
                </a:extLst>
              </p:cNvPr>
              <p:cNvSpPr/>
              <p:nvPr/>
            </p:nvSpPr>
            <p:spPr>
              <a:xfrm>
                <a:off x="1684020" y="1190445"/>
                <a:ext cx="6248400" cy="478335"/>
              </a:xfrm>
              <a:prstGeom prst="roundRect">
                <a:avLst/>
              </a:prstGeom>
              <a:solidFill>
                <a:srgbClr val="1F4E79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PE" sz="2200"/>
              </a:p>
            </p:txBody>
          </p:sp>
          <p:sp>
            <p:nvSpPr>
              <p:cNvPr id="28" name="Triángulo isósceles 27">
                <a:extLst>
                  <a:ext uri="{FF2B5EF4-FFF2-40B4-BE49-F238E27FC236}">
                    <a16:creationId xmlns="" xmlns:a16="http://schemas.microsoft.com/office/drawing/2014/main" id="{C9E9A334-C877-484E-A8B9-BD353654A996}"/>
                  </a:ext>
                </a:extLst>
              </p:cNvPr>
              <p:cNvSpPr/>
              <p:nvPr/>
            </p:nvSpPr>
            <p:spPr>
              <a:xfrm rot="10800000">
                <a:off x="4297680" y="1668780"/>
                <a:ext cx="541020" cy="204754"/>
              </a:xfrm>
              <a:prstGeom prst="triangle">
                <a:avLst/>
              </a:prstGeom>
              <a:solidFill>
                <a:srgbClr val="1F4E79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PE" sz="2200"/>
              </a:p>
            </p:txBody>
          </p:sp>
        </p:grpSp>
        <p:sp>
          <p:nvSpPr>
            <p:cNvPr id="13" name="CuadroTexto 12">
              <a:extLst>
                <a:ext uri="{FF2B5EF4-FFF2-40B4-BE49-F238E27FC236}">
                  <a16:creationId xmlns="" xmlns:a16="http://schemas.microsoft.com/office/drawing/2014/main" id="{BD4803F7-EDB2-4DB8-B6A8-2D3E987D3DA9}"/>
                </a:ext>
              </a:extLst>
            </p:cNvPr>
            <p:cNvSpPr txBox="1"/>
            <p:nvPr/>
          </p:nvSpPr>
          <p:spPr>
            <a:xfrm>
              <a:off x="2594206" y="1193378"/>
              <a:ext cx="595884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200" b="1" dirty="0">
                  <a:solidFill>
                    <a:schemeClr val="bg1"/>
                  </a:solidFill>
                </a:rPr>
                <a:t>Capital Humano competente y con sólidos </a:t>
              </a:r>
              <a:r>
                <a:rPr lang="es-ES" sz="2200" b="1" dirty="0" smtClean="0">
                  <a:solidFill>
                    <a:schemeClr val="bg1"/>
                  </a:solidFill>
                </a:rPr>
                <a:t>valores</a:t>
              </a:r>
              <a:endParaRPr lang="es-PE" sz="2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Grupo 28">
            <a:extLst>
              <a:ext uri="{FF2B5EF4-FFF2-40B4-BE49-F238E27FC236}">
                <a16:creationId xmlns="" xmlns:a16="http://schemas.microsoft.com/office/drawing/2014/main" id="{1C7C3316-55FC-403B-BDB2-DB34BDEEF9E5}"/>
              </a:ext>
            </a:extLst>
          </p:cNvPr>
          <p:cNvGrpSpPr/>
          <p:nvPr/>
        </p:nvGrpSpPr>
        <p:grpSpPr>
          <a:xfrm>
            <a:off x="1781811" y="5388974"/>
            <a:ext cx="9331490" cy="683087"/>
            <a:chOff x="1812679" y="4816532"/>
            <a:chExt cx="6422934" cy="683087"/>
          </a:xfrm>
        </p:grpSpPr>
        <p:grpSp>
          <p:nvGrpSpPr>
            <p:cNvPr id="30" name="Grupo 29">
              <a:extLst>
                <a:ext uri="{FF2B5EF4-FFF2-40B4-BE49-F238E27FC236}">
                  <a16:creationId xmlns="" xmlns:a16="http://schemas.microsoft.com/office/drawing/2014/main" id="{F2478ED4-B0CC-46F8-A1D2-5C8D6D0938CF}"/>
                </a:ext>
              </a:extLst>
            </p:cNvPr>
            <p:cNvGrpSpPr/>
            <p:nvPr/>
          </p:nvGrpSpPr>
          <p:grpSpPr>
            <a:xfrm flipV="1">
              <a:off x="1812679" y="4816532"/>
              <a:ext cx="6178435" cy="683087"/>
              <a:chOff x="1642499" y="1190447"/>
              <a:chExt cx="6178435" cy="683087"/>
            </a:xfrm>
          </p:grpSpPr>
          <p:sp>
            <p:nvSpPr>
              <p:cNvPr id="40" name="Rectángulo: esquinas redondeadas 96">
                <a:extLst>
                  <a:ext uri="{FF2B5EF4-FFF2-40B4-BE49-F238E27FC236}">
                    <a16:creationId xmlns="" xmlns:a16="http://schemas.microsoft.com/office/drawing/2014/main" id="{CE3842AF-D17E-462E-8D8E-9B100CE5D0C6}"/>
                  </a:ext>
                </a:extLst>
              </p:cNvPr>
              <p:cNvSpPr/>
              <p:nvPr/>
            </p:nvSpPr>
            <p:spPr>
              <a:xfrm>
                <a:off x="1642499" y="1190447"/>
                <a:ext cx="6178435" cy="478335"/>
              </a:xfrm>
              <a:prstGeom prst="roundRect">
                <a:avLst/>
              </a:prstGeom>
              <a:solidFill>
                <a:srgbClr val="1F4E79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PE" sz="2200"/>
              </a:p>
            </p:txBody>
          </p:sp>
          <p:sp>
            <p:nvSpPr>
              <p:cNvPr id="41" name="Triángulo isósceles 40">
                <a:extLst>
                  <a:ext uri="{FF2B5EF4-FFF2-40B4-BE49-F238E27FC236}">
                    <a16:creationId xmlns="" xmlns:a16="http://schemas.microsoft.com/office/drawing/2014/main" id="{38C6B2E8-C872-466A-ACD4-C2B5124230AF}"/>
                  </a:ext>
                </a:extLst>
              </p:cNvPr>
              <p:cNvSpPr/>
              <p:nvPr/>
            </p:nvSpPr>
            <p:spPr>
              <a:xfrm rot="10800000">
                <a:off x="4297680" y="1668780"/>
                <a:ext cx="541020" cy="204754"/>
              </a:xfrm>
              <a:prstGeom prst="triangle">
                <a:avLst/>
              </a:prstGeom>
              <a:solidFill>
                <a:srgbClr val="1F4E79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PE" sz="2200"/>
              </a:p>
            </p:txBody>
          </p:sp>
        </p:grpSp>
        <p:sp>
          <p:nvSpPr>
            <p:cNvPr id="31" name="CuadroTexto 30">
              <a:extLst>
                <a:ext uri="{FF2B5EF4-FFF2-40B4-BE49-F238E27FC236}">
                  <a16:creationId xmlns="" xmlns:a16="http://schemas.microsoft.com/office/drawing/2014/main" id="{F85111BD-F9E7-4B4D-8850-2B53BE7525A0}"/>
                </a:ext>
              </a:extLst>
            </p:cNvPr>
            <p:cNvSpPr txBox="1"/>
            <p:nvPr/>
          </p:nvSpPr>
          <p:spPr>
            <a:xfrm>
              <a:off x="2712673" y="5010595"/>
              <a:ext cx="552294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200" b="1" dirty="0">
                  <a:solidFill>
                    <a:schemeClr val="bg1"/>
                  </a:solidFill>
                </a:rPr>
                <a:t>Recursos tecnológicos y </a:t>
              </a:r>
              <a:r>
                <a:rPr lang="es-ES" sz="2200" b="1" dirty="0" smtClean="0">
                  <a:solidFill>
                    <a:schemeClr val="bg1"/>
                  </a:solidFill>
                </a:rPr>
                <a:t>gestión de procesos y proyectos</a:t>
              </a:r>
              <a:endParaRPr lang="es-ES" sz="2200" b="1" dirty="0">
                <a:solidFill>
                  <a:schemeClr val="bg1"/>
                </a:solidFill>
              </a:endParaRPr>
            </a:p>
          </p:txBody>
        </p:sp>
        <p:grpSp>
          <p:nvGrpSpPr>
            <p:cNvPr id="32" name="Google Shape;8758;p96">
              <a:extLst>
                <a:ext uri="{FF2B5EF4-FFF2-40B4-BE49-F238E27FC236}">
                  <a16:creationId xmlns="" xmlns:a16="http://schemas.microsoft.com/office/drawing/2014/main" id="{433D432D-23A7-4299-8C9C-8161433A3F91}"/>
                </a:ext>
              </a:extLst>
            </p:cNvPr>
            <p:cNvGrpSpPr/>
            <p:nvPr/>
          </p:nvGrpSpPr>
          <p:grpSpPr>
            <a:xfrm>
              <a:off x="2159509" y="5135561"/>
              <a:ext cx="252461" cy="249783"/>
              <a:chOff x="-1182750" y="3962900"/>
              <a:chExt cx="294575" cy="291450"/>
            </a:xfrm>
            <a:solidFill>
              <a:schemeClr val="bg1"/>
            </a:solidFill>
          </p:grpSpPr>
          <p:sp>
            <p:nvSpPr>
              <p:cNvPr id="33" name="Google Shape;8759;p96">
                <a:extLst>
                  <a:ext uri="{FF2B5EF4-FFF2-40B4-BE49-F238E27FC236}">
                    <a16:creationId xmlns="" xmlns:a16="http://schemas.microsoft.com/office/drawing/2014/main" id="{E5F7CEE3-CFAA-44BD-B15F-01BF184DF5A0}"/>
                  </a:ext>
                </a:extLst>
              </p:cNvPr>
              <p:cNvSpPr/>
              <p:nvPr/>
            </p:nvSpPr>
            <p:spPr>
              <a:xfrm>
                <a:off x="-1078000" y="403065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cubicBezTo>
                      <a:pt x="536" y="694"/>
                      <a:pt x="693" y="536"/>
                      <a:pt x="693" y="347"/>
                    </a:cubicBezTo>
                    <a:cubicBezTo>
                      <a:pt x="693" y="158"/>
                      <a:pt x="536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200"/>
              </a:p>
            </p:txBody>
          </p:sp>
          <p:sp>
            <p:nvSpPr>
              <p:cNvPr id="34" name="Google Shape;8760;p96">
                <a:extLst>
                  <a:ext uri="{FF2B5EF4-FFF2-40B4-BE49-F238E27FC236}">
                    <a16:creationId xmlns="" xmlns:a16="http://schemas.microsoft.com/office/drawing/2014/main" id="{54CC1AF8-570D-41D6-A014-7354684AC563}"/>
                  </a:ext>
                </a:extLst>
              </p:cNvPr>
              <p:cNvSpPr/>
              <p:nvPr/>
            </p:nvSpPr>
            <p:spPr>
              <a:xfrm>
                <a:off x="-1129200" y="4099950"/>
                <a:ext cx="173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694" h="694" extrusionOk="0">
                    <a:moveTo>
                      <a:pt x="347" y="1"/>
                    </a:moveTo>
                    <a:cubicBezTo>
                      <a:pt x="158" y="1"/>
                      <a:pt x="0" y="158"/>
                      <a:pt x="0" y="347"/>
                    </a:cubicBezTo>
                    <a:cubicBezTo>
                      <a:pt x="0" y="536"/>
                      <a:pt x="158" y="694"/>
                      <a:pt x="347" y="694"/>
                    </a:cubicBezTo>
                    <a:cubicBezTo>
                      <a:pt x="536" y="694"/>
                      <a:pt x="693" y="536"/>
                      <a:pt x="693" y="347"/>
                    </a:cubicBezTo>
                    <a:cubicBezTo>
                      <a:pt x="693" y="158"/>
                      <a:pt x="536" y="1"/>
                      <a:pt x="34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200"/>
              </a:p>
            </p:txBody>
          </p:sp>
          <p:sp>
            <p:nvSpPr>
              <p:cNvPr id="35" name="Google Shape;8761;p96">
                <a:extLst>
                  <a:ext uri="{FF2B5EF4-FFF2-40B4-BE49-F238E27FC236}">
                    <a16:creationId xmlns="" xmlns:a16="http://schemas.microsoft.com/office/drawing/2014/main" id="{2B28378A-35E2-4644-98C8-13587DB4CC2A}"/>
                  </a:ext>
                </a:extLst>
              </p:cNvPr>
              <p:cNvSpPr/>
              <p:nvPr/>
            </p:nvSpPr>
            <p:spPr>
              <a:xfrm>
                <a:off x="-1009475" y="4081850"/>
                <a:ext cx="18125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5" h="694" extrusionOk="0">
                    <a:moveTo>
                      <a:pt x="347" y="0"/>
                    </a:moveTo>
                    <a:cubicBezTo>
                      <a:pt x="158" y="0"/>
                      <a:pt x="0" y="158"/>
                      <a:pt x="0" y="347"/>
                    </a:cubicBezTo>
                    <a:cubicBezTo>
                      <a:pt x="0" y="536"/>
                      <a:pt x="158" y="693"/>
                      <a:pt x="347" y="693"/>
                    </a:cubicBezTo>
                    <a:cubicBezTo>
                      <a:pt x="567" y="693"/>
                      <a:pt x="725" y="536"/>
                      <a:pt x="725" y="347"/>
                    </a:cubicBezTo>
                    <a:cubicBezTo>
                      <a:pt x="725" y="158"/>
                      <a:pt x="567" y="0"/>
                      <a:pt x="34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200"/>
              </a:p>
            </p:txBody>
          </p:sp>
          <p:sp>
            <p:nvSpPr>
              <p:cNvPr id="36" name="Google Shape;8762;p96">
                <a:extLst>
                  <a:ext uri="{FF2B5EF4-FFF2-40B4-BE49-F238E27FC236}">
                    <a16:creationId xmlns="" xmlns:a16="http://schemas.microsoft.com/office/drawing/2014/main" id="{8E12C623-4BD4-46F5-ACB8-090ADC440CA3}"/>
                  </a:ext>
                </a:extLst>
              </p:cNvPr>
              <p:cNvSpPr/>
              <p:nvPr/>
            </p:nvSpPr>
            <p:spPr>
              <a:xfrm>
                <a:off x="-1182750" y="4168475"/>
                <a:ext cx="292225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11689" h="1387" extrusionOk="0">
                    <a:moveTo>
                      <a:pt x="0" y="1"/>
                    </a:moveTo>
                    <a:lnTo>
                      <a:pt x="0" y="347"/>
                    </a:lnTo>
                    <a:lnTo>
                      <a:pt x="63" y="347"/>
                    </a:lnTo>
                    <a:cubicBezTo>
                      <a:pt x="63" y="914"/>
                      <a:pt x="504" y="1387"/>
                      <a:pt x="1071" y="1387"/>
                    </a:cubicBezTo>
                    <a:lnTo>
                      <a:pt x="10680" y="1387"/>
                    </a:lnTo>
                    <a:cubicBezTo>
                      <a:pt x="11247" y="1387"/>
                      <a:pt x="11688" y="914"/>
                      <a:pt x="11688" y="347"/>
                    </a:cubicBezTo>
                    <a:lnTo>
                      <a:pt x="11688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200"/>
              </a:p>
            </p:txBody>
          </p:sp>
          <p:sp>
            <p:nvSpPr>
              <p:cNvPr id="37" name="Google Shape;8763;p96">
                <a:extLst>
                  <a:ext uri="{FF2B5EF4-FFF2-40B4-BE49-F238E27FC236}">
                    <a16:creationId xmlns="" xmlns:a16="http://schemas.microsoft.com/office/drawing/2014/main" id="{34ECBEF9-14A0-443A-A80D-9610A91A9018}"/>
                  </a:ext>
                </a:extLst>
              </p:cNvPr>
              <p:cNvSpPr/>
              <p:nvPr/>
            </p:nvSpPr>
            <p:spPr>
              <a:xfrm>
                <a:off x="-1117400" y="4220475"/>
                <a:ext cx="161500" cy="33875"/>
              </a:xfrm>
              <a:custGeom>
                <a:avLst/>
                <a:gdLst/>
                <a:ahLst/>
                <a:cxnLst/>
                <a:rect l="l" t="t" r="r" b="b"/>
                <a:pathLst>
                  <a:path w="6460" h="1355" extrusionOk="0">
                    <a:moveTo>
                      <a:pt x="1513" y="0"/>
                    </a:moveTo>
                    <a:lnTo>
                      <a:pt x="1356" y="693"/>
                    </a:lnTo>
                    <a:lnTo>
                      <a:pt x="474" y="693"/>
                    </a:lnTo>
                    <a:cubicBezTo>
                      <a:pt x="32" y="693"/>
                      <a:pt x="1" y="1355"/>
                      <a:pt x="474" y="1355"/>
                    </a:cubicBezTo>
                    <a:lnTo>
                      <a:pt x="5924" y="1355"/>
                    </a:lnTo>
                    <a:cubicBezTo>
                      <a:pt x="6459" y="1355"/>
                      <a:pt x="6459" y="693"/>
                      <a:pt x="5987" y="693"/>
                    </a:cubicBezTo>
                    <a:lnTo>
                      <a:pt x="5073" y="693"/>
                    </a:lnTo>
                    <a:lnTo>
                      <a:pt x="491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200"/>
              </a:p>
            </p:txBody>
          </p:sp>
          <p:sp>
            <p:nvSpPr>
              <p:cNvPr id="38" name="Google Shape;8764;p96">
                <a:extLst>
                  <a:ext uri="{FF2B5EF4-FFF2-40B4-BE49-F238E27FC236}">
                    <a16:creationId xmlns="" xmlns:a16="http://schemas.microsoft.com/office/drawing/2014/main" id="{355F4F32-AE76-4B12-9D98-FEA81E396C14}"/>
                  </a:ext>
                </a:extLst>
              </p:cNvPr>
              <p:cNvSpPr/>
              <p:nvPr/>
            </p:nvSpPr>
            <p:spPr>
              <a:xfrm>
                <a:off x="-958300" y="4014100"/>
                <a:ext cx="18150" cy="17350"/>
              </a:xfrm>
              <a:custGeom>
                <a:avLst/>
                <a:gdLst/>
                <a:ahLst/>
                <a:cxnLst/>
                <a:rect l="l" t="t" r="r" b="b"/>
                <a:pathLst>
                  <a:path w="726" h="694" extrusionOk="0">
                    <a:moveTo>
                      <a:pt x="348" y="1"/>
                    </a:moveTo>
                    <a:cubicBezTo>
                      <a:pt x="158" y="1"/>
                      <a:pt x="1" y="158"/>
                      <a:pt x="1" y="347"/>
                    </a:cubicBezTo>
                    <a:cubicBezTo>
                      <a:pt x="1" y="536"/>
                      <a:pt x="158" y="694"/>
                      <a:pt x="348" y="694"/>
                    </a:cubicBezTo>
                    <a:cubicBezTo>
                      <a:pt x="568" y="694"/>
                      <a:pt x="726" y="536"/>
                      <a:pt x="726" y="347"/>
                    </a:cubicBezTo>
                    <a:cubicBezTo>
                      <a:pt x="726" y="158"/>
                      <a:pt x="568" y="1"/>
                      <a:pt x="34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200"/>
              </a:p>
            </p:txBody>
          </p:sp>
          <p:sp>
            <p:nvSpPr>
              <p:cNvPr id="39" name="Google Shape;8765;p96">
                <a:extLst>
                  <a:ext uri="{FF2B5EF4-FFF2-40B4-BE49-F238E27FC236}">
                    <a16:creationId xmlns="" xmlns:a16="http://schemas.microsoft.com/office/drawing/2014/main" id="{897BF47A-BF1A-4C5D-B383-567F7DA533EE}"/>
                  </a:ext>
                </a:extLst>
              </p:cNvPr>
              <p:cNvSpPr/>
              <p:nvPr/>
            </p:nvSpPr>
            <p:spPr>
              <a:xfrm>
                <a:off x="-1180400" y="3962900"/>
                <a:ext cx="292225" cy="188275"/>
              </a:xfrm>
              <a:custGeom>
                <a:avLst/>
                <a:gdLst/>
                <a:ahLst/>
                <a:cxnLst/>
                <a:rect l="l" t="t" r="r" b="b"/>
                <a:pathLst>
                  <a:path w="11689" h="7531" extrusionOk="0">
                    <a:moveTo>
                      <a:pt x="9232" y="1324"/>
                    </a:moveTo>
                    <a:cubicBezTo>
                      <a:pt x="9799" y="1324"/>
                      <a:pt x="10271" y="1797"/>
                      <a:pt x="10271" y="2364"/>
                    </a:cubicBezTo>
                    <a:cubicBezTo>
                      <a:pt x="10271" y="2922"/>
                      <a:pt x="9822" y="3391"/>
                      <a:pt x="9247" y="3391"/>
                    </a:cubicBezTo>
                    <a:cubicBezTo>
                      <a:pt x="9140" y="3391"/>
                      <a:pt x="9029" y="3375"/>
                      <a:pt x="8916" y="3341"/>
                    </a:cubicBezTo>
                    <a:lnTo>
                      <a:pt x="8034" y="4538"/>
                    </a:lnTo>
                    <a:cubicBezTo>
                      <a:pt x="8507" y="5199"/>
                      <a:pt x="7971" y="6144"/>
                      <a:pt x="7152" y="6144"/>
                    </a:cubicBezTo>
                    <a:cubicBezTo>
                      <a:pt x="6491" y="6144"/>
                      <a:pt x="5987" y="5514"/>
                      <a:pt x="6176" y="4790"/>
                    </a:cubicBezTo>
                    <a:lnTo>
                      <a:pt x="4978" y="3908"/>
                    </a:lnTo>
                    <a:cubicBezTo>
                      <a:pt x="4839" y="4007"/>
                      <a:pt x="4661" y="4069"/>
                      <a:pt x="4470" y="4069"/>
                    </a:cubicBezTo>
                    <a:cubicBezTo>
                      <a:pt x="4359" y="4069"/>
                      <a:pt x="4243" y="4048"/>
                      <a:pt x="4128" y="4002"/>
                    </a:cubicBezTo>
                    <a:lnTo>
                      <a:pt x="3214" y="5199"/>
                    </a:lnTo>
                    <a:cubicBezTo>
                      <a:pt x="3340" y="5357"/>
                      <a:pt x="3372" y="5546"/>
                      <a:pt x="3372" y="5735"/>
                    </a:cubicBezTo>
                    <a:cubicBezTo>
                      <a:pt x="3372" y="6302"/>
                      <a:pt x="2899" y="6775"/>
                      <a:pt x="2363" y="6775"/>
                    </a:cubicBezTo>
                    <a:cubicBezTo>
                      <a:pt x="1796" y="6775"/>
                      <a:pt x="1324" y="6302"/>
                      <a:pt x="1324" y="5735"/>
                    </a:cubicBezTo>
                    <a:cubicBezTo>
                      <a:pt x="1324" y="5199"/>
                      <a:pt x="1796" y="4727"/>
                      <a:pt x="2363" y="4727"/>
                    </a:cubicBezTo>
                    <a:cubicBezTo>
                      <a:pt x="2489" y="4727"/>
                      <a:pt x="2552" y="4758"/>
                      <a:pt x="2678" y="4758"/>
                    </a:cubicBezTo>
                    <a:lnTo>
                      <a:pt x="3592" y="3593"/>
                    </a:lnTo>
                    <a:cubicBezTo>
                      <a:pt x="3120" y="2899"/>
                      <a:pt x="3624" y="1954"/>
                      <a:pt x="4443" y="1954"/>
                    </a:cubicBezTo>
                    <a:cubicBezTo>
                      <a:pt x="5104" y="1954"/>
                      <a:pt x="5640" y="2584"/>
                      <a:pt x="5419" y="3309"/>
                    </a:cubicBezTo>
                    <a:lnTo>
                      <a:pt x="6617" y="4223"/>
                    </a:lnTo>
                    <a:cubicBezTo>
                      <a:pt x="6766" y="4116"/>
                      <a:pt x="6959" y="4038"/>
                      <a:pt x="7165" y="4038"/>
                    </a:cubicBezTo>
                    <a:cubicBezTo>
                      <a:pt x="7264" y="4038"/>
                      <a:pt x="7365" y="4056"/>
                      <a:pt x="7467" y="4097"/>
                    </a:cubicBezTo>
                    <a:lnTo>
                      <a:pt x="8381" y="2899"/>
                    </a:lnTo>
                    <a:cubicBezTo>
                      <a:pt x="8255" y="2742"/>
                      <a:pt x="8223" y="2553"/>
                      <a:pt x="8223" y="2364"/>
                    </a:cubicBezTo>
                    <a:cubicBezTo>
                      <a:pt x="8223" y="1797"/>
                      <a:pt x="8696" y="1324"/>
                      <a:pt x="9232" y="1324"/>
                    </a:cubicBezTo>
                    <a:close/>
                    <a:moveTo>
                      <a:pt x="1009" y="1"/>
                    </a:moveTo>
                    <a:cubicBezTo>
                      <a:pt x="473" y="1"/>
                      <a:pt x="1" y="474"/>
                      <a:pt x="1" y="1009"/>
                    </a:cubicBezTo>
                    <a:lnTo>
                      <a:pt x="1" y="7531"/>
                    </a:lnTo>
                    <a:lnTo>
                      <a:pt x="11689" y="7531"/>
                    </a:lnTo>
                    <a:lnTo>
                      <a:pt x="11689" y="1009"/>
                    </a:lnTo>
                    <a:cubicBezTo>
                      <a:pt x="11657" y="411"/>
                      <a:pt x="11185" y="1"/>
                      <a:pt x="1061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200"/>
              </a:p>
            </p:txBody>
          </p:sp>
        </p:grpSp>
      </p:grpSp>
      <p:grpSp>
        <p:nvGrpSpPr>
          <p:cNvPr id="42" name="Google Shape;8823;p63">
            <a:extLst>
              <a:ext uri="{FF2B5EF4-FFF2-40B4-BE49-F238E27FC236}">
                <a16:creationId xmlns="" xmlns:a16="http://schemas.microsoft.com/office/drawing/2014/main" id="{1E583028-1460-4D91-BDA6-5472D821C9EF}"/>
              </a:ext>
            </a:extLst>
          </p:cNvPr>
          <p:cNvGrpSpPr/>
          <p:nvPr/>
        </p:nvGrpSpPr>
        <p:grpSpPr>
          <a:xfrm>
            <a:off x="3590361" y="3078390"/>
            <a:ext cx="4838953" cy="1795429"/>
            <a:chOff x="2413923" y="3711366"/>
            <a:chExt cx="1374117" cy="703260"/>
          </a:xfrm>
        </p:grpSpPr>
        <p:sp>
          <p:nvSpPr>
            <p:cNvPr id="43" name="Google Shape;8824;p63">
              <a:extLst>
                <a:ext uri="{FF2B5EF4-FFF2-40B4-BE49-F238E27FC236}">
                  <a16:creationId xmlns="" xmlns:a16="http://schemas.microsoft.com/office/drawing/2014/main" id="{8CF54EED-5EC1-433C-9CA0-89A0F86EC7F9}"/>
                </a:ext>
              </a:extLst>
            </p:cNvPr>
            <p:cNvSpPr/>
            <p:nvPr/>
          </p:nvSpPr>
          <p:spPr>
            <a:xfrm>
              <a:off x="2484774" y="3827200"/>
              <a:ext cx="1231201" cy="587426"/>
            </a:xfrm>
            <a:custGeom>
              <a:avLst/>
              <a:gdLst/>
              <a:ahLst/>
              <a:cxnLst/>
              <a:rect l="l" t="t" r="r" b="b"/>
              <a:pathLst>
                <a:path w="66087" h="33020" extrusionOk="0">
                  <a:moveTo>
                    <a:pt x="33019" y="0"/>
                  </a:moveTo>
                  <a:cubicBezTo>
                    <a:pt x="14818" y="0"/>
                    <a:pt x="0" y="14808"/>
                    <a:pt x="0" y="33019"/>
                  </a:cubicBezTo>
                  <a:lnTo>
                    <a:pt x="1659" y="33019"/>
                  </a:lnTo>
                  <a:cubicBezTo>
                    <a:pt x="1659" y="15718"/>
                    <a:pt x="15718" y="1659"/>
                    <a:pt x="33019" y="1659"/>
                  </a:cubicBezTo>
                  <a:cubicBezTo>
                    <a:pt x="50321" y="1659"/>
                    <a:pt x="64427" y="15718"/>
                    <a:pt x="64427" y="33019"/>
                  </a:cubicBezTo>
                  <a:lnTo>
                    <a:pt x="66086" y="33019"/>
                  </a:lnTo>
                  <a:cubicBezTo>
                    <a:pt x="66086" y="14808"/>
                    <a:pt x="51269" y="0"/>
                    <a:pt x="33019" y="0"/>
                  </a:cubicBezTo>
                  <a:close/>
                </a:path>
              </a:pathLst>
            </a:custGeom>
            <a:solidFill>
              <a:srgbClr val="31B7A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1200"/>
                </a:spcAft>
                <a:buNone/>
              </a:pPr>
              <a:endParaRPr dirty="0">
                <a:solidFill>
                  <a:srgbClr val="1F4E79"/>
                </a:solidFill>
              </a:endParaRPr>
            </a:p>
          </p:txBody>
        </p:sp>
        <p:grpSp>
          <p:nvGrpSpPr>
            <p:cNvPr id="44" name="Google Shape;8825;p63">
              <a:extLst>
                <a:ext uri="{FF2B5EF4-FFF2-40B4-BE49-F238E27FC236}">
                  <a16:creationId xmlns="" xmlns:a16="http://schemas.microsoft.com/office/drawing/2014/main" id="{4F86DA86-8E46-4729-8E58-4E4FF59BC6CD}"/>
                </a:ext>
              </a:extLst>
            </p:cNvPr>
            <p:cNvGrpSpPr/>
            <p:nvPr/>
          </p:nvGrpSpPr>
          <p:grpSpPr>
            <a:xfrm>
              <a:off x="2600284" y="3808654"/>
              <a:ext cx="234506" cy="138009"/>
              <a:chOff x="2600284" y="3808654"/>
              <a:chExt cx="234506" cy="138009"/>
            </a:xfrm>
          </p:grpSpPr>
          <p:sp>
            <p:nvSpPr>
              <p:cNvPr id="57" name="Google Shape;8826;p63">
                <a:extLst>
                  <a:ext uri="{FF2B5EF4-FFF2-40B4-BE49-F238E27FC236}">
                    <a16:creationId xmlns="" xmlns:a16="http://schemas.microsoft.com/office/drawing/2014/main" id="{C573F6F4-1086-4CDB-AC2D-3E3485E5F17C}"/>
                  </a:ext>
                </a:extLst>
              </p:cNvPr>
              <p:cNvSpPr/>
              <p:nvPr/>
            </p:nvSpPr>
            <p:spPr>
              <a:xfrm>
                <a:off x="2767890" y="3879764"/>
                <a:ext cx="66900" cy="66900"/>
              </a:xfrm>
              <a:prstGeom prst="ellipse">
                <a:avLst/>
              </a:prstGeom>
              <a:solidFill>
                <a:srgbClr val="31B7A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endParaRPr>
                  <a:solidFill>
                    <a:srgbClr val="1F4E79"/>
                  </a:solidFill>
                </a:endParaRPr>
              </a:p>
            </p:txBody>
          </p:sp>
          <p:cxnSp>
            <p:nvCxnSpPr>
              <p:cNvPr id="58" name="Google Shape;8827;p63">
                <a:extLst>
                  <a:ext uri="{FF2B5EF4-FFF2-40B4-BE49-F238E27FC236}">
                    <a16:creationId xmlns="" xmlns:a16="http://schemas.microsoft.com/office/drawing/2014/main" id="{8D226853-ABB6-468A-B92F-818602868058}"/>
                  </a:ext>
                </a:extLst>
              </p:cNvPr>
              <p:cNvCxnSpPr/>
              <p:nvPr/>
            </p:nvCxnSpPr>
            <p:spPr>
              <a:xfrm rot="10800000">
                <a:off x="2600284" y="3808654"/>
                <a:ext cx="201000" cy="72300"/>
              </a:xfrm>
              <a:prstGeom prst="bentConnector3">
                <a:avLst>
                  <a:gd name="adj1" fmla="val 50000"/>
                </a:avLst>
              </a:prstGeom>
              <a:noFill/>
              <a:ln w="19050" cap="flat" cmpd="sng">
                <a:solidFill>
                  <a:srgbClr val="31B7A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45" name="Google Shape;8828;p63">
              <a:extLst>
                <a:ext uri="{FF2B5EF4-FFF2-40B4-BE49-F238E27FC236}">
                  <a16:creationId xmlns="" xmlns:a16="http://schemas.microsoft.com/office/drawing/2014/main" id="{5DC0C081-BCAC-40D1-8978-030652E41EAC}"/>
                </a:ext>
              </a:extLst>
            </p:cNvPr>
            <p:cNvGrpSpPr/>
            <p:nvPr/>
          </p:nvGrpSpPr>
          <p:grpSpPr>
            <a:xfrm>
              <a:off x="3359659" y="3805664"/>
              <a:ext cx="232294" cy="141000"/>
              <a:chOff x="3359659" y="3805664"/>
              <a:chExt cx="232294" cy="141000"/>
            </a:xfrm>
          </p:grpSpPr>
          <p:sp>
            <p:nvSpPr>
              <p:cNvPr id="55" name="Google Shape;8829;p63">
                <a:extLst>
                  <a:ext uri="{FF2B5EF4-FFF2-40B4-BE49-F238E27FC236}">
                    <a16:creationId xmlns="" xmlns:a16="http://schemas.microsoft.com/office/drawing/2014/main" id="{708A5296-2E18-48BD-962B-DE58AADA8A3D}"/>
                  </a:ext>
                </a:extLst>
              </p:cNvPr>
              <p:cNvSpPr/>
              <p:nvPr/>
            </p:nvSpPr>
            <p:spPr>
              <a:xfrm>
                <a:off x="3359659" y="3879764"/>
                <a:ext cx="66900" cy="66900"/>
              </a:xfrm>
              <a:prstGeom prst="ellipse">
                <a:avLst/>
              </a:prstGeom>
              <a:solidFill>
                <a:srgbClr val="31B7A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endParaRPr>
                  <a:solidFill>
                    <a:srgbClr val="1F4E79"/>
                  </a:solidFill>
                </a:endParaRPr>
              </a:p>
            </p:txBody>
          </p:sp>
          <p:cxnSp>
            <p:nvCxnSpPr>
              <p:cNvPr id="56" name="Google Shape;8830;p63">
                <a:extLst>
                  <a:ext uri="{FF2B5EF4-FFF2-40B4-BE49-F238E27FC236}">
                    <a16:creationId xmlns="" xmlns:a16="http://schemas.microsoft.com/office/drawing/2014/main" id="{0C8EDC1B-7A36-430C-A817-973DF8C1443D}"/>
                  </a:ext>
                </a:extLst>
              </p:cNvPr>
              <p:cNvCxnSpPr/>
              <p:nvPr/>
            </p:nvCxnSpPr>
            <p:spPr>
              <a:xfrm rot="10800000" flipH="1">
                <a:off x="3393053" y="3805664"/>
                <a:ext cx="198900" cy="78000"/>
              </a:xfrm>
              <a:prstGeom prst="bentConnector3">
                <a:avLst>
                  <a:gd name="adj1" fmla="val 50000"/>
                </a:avLst>
              </a:prstGeom>
              <a:noFill/>
              <a:ln w="19050" cap="flat" cmpd="sng">
                <a:solidFill>
                  <a:srgbClr val="31B7A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46" name="Google Shape;8831;p63">
              <a:extLst>
                <a:ext uri="{FF2B5EF4-FFF2-40B4-BE49-F238E27FC236}">
                  <a16:creationId xmlns="" xmlns:a16="http://schemas.microsoft.com/office/drawing/2014/main" id="{5A8A7A21-A46E-49BB-877C-EF4E44C2CE4D}"/>
                </a:ext>
              </a:extLst>
            </p:cNvPr>
            <p:cNvGrpSpPr/>
            <p:nvPr/>
          </p:nvGrpSpPr>
          <p:grpSpPr>
            <a:xfrm>
              <a:off x="3067316" y="3711366"/>
              <a:ext cx="66900" cy="166809"/>
              <a:chOff x="3067316" y="3711366"/>
              <a:chExt cx="66900" cy="166809"/>
            </a:xfrm>
          </p:grpSpPr>
          <p:sp>
            <p:nvSpPr>
              <p:cNvPr id="53" name="Google Shape;8832;p63">
                <a:extLst>
                  <a:ext uri="{FF2B5EF4-FFF2-40B4-BE49-F238E27FC236}">
                    <a16:creationId xmlns="" xmlns:a16="http://schemas.microsoft.com/office/drawing/2014/main" id="{F421A935-AE5B-4008-A459-B0A11FBC0141}"/>
                  </a:ext>
                </a:extLst>
              </p:cNvPr>
              <p:cNvSpPr/>
              <p:nvPr/>
            </p:nvSpPr>
            <p:spPr>
              <a:xfrm>
                <a:off x="3067316" y="3811276"/>
                <a:ext cx="66900" cy="66900"/>
              </a:xfrm>
              <a:prstGeom prst="ellipse">
                <a:avLst/>
              </a:prstGeom>
              <a:solidFill>
                <a:srgbClr val="31B7A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endParaRPr>
                  <a:solidFill>
                    <a:srgbClr val="1F4E79"/>
                  </a:solidFill>
                </a:endParaRPr>
              </a:p>
            </p:txBody>
          </p:sp>
          <p:cxnSp>
            <p:nvCxnSpPr>
              <p:cNvPr id="54" name="Google Shape;8833;p63">
                <a:extLst>
                  <a:ext uri="{FF2B5EF4-FFF2-40B4-BE49-F238E27FC236}">
                    <a16:creationId xmlns="" xmlns:a16="http://schemas.microsoft.com/office/drawing/2014/main" id="{DB606D5A-1ADC-4201-90D9-C6AC2E97327B}"/>
                  </a:ext>
                </a:extLst>
              </p:cNvPr>
              <p:cNvCxnSpPr/>
              <p:nvPr/>
            </p:nvCxnSpPr>
            <p:spPr>
              <a:xfrm rot="-5400000">
                <a:off x="3050460" y="3761616"/>
                <a:ext cx="101100" cy="600"/>
              </a:xfrm>
              <a:prstGeom prst="bentConnector3">
                <a:avLst>
                  <a:gd name="adj1" fmla="val 50000"/>
                </a:avLst>
              </a:prstGeom>
              <a:noFill/>
              <a:ln w="19050" cap="flat" cmpd="sng">
                <a:solidFill>
                  <a:srgbClr val="31B7A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47" name="Google Shape;8834;p63">
              <a:extLst>
                <a:ext uri="{FF2B5EF4-FFF2-40B4-BE49-F238E27FC236}">
                  <a16:creationId xmlns="" xmlns:a16="http://schemas.microsoft.com/office/drawing/2014/main" id="{F7791A6C-169E-4121-9CDD-2819322BEC8D}"/>
                </a:ext>
              </a:extLst>
            </p:cNvPr>
            <p:cNvGrpSpPr/>
            <p:nvPr/>
          </p:nvGrpSpPr>
          <p:grpSpPr>
            <a:xfrm>
              <a:off x="2413923" y="4058666"/>
              <a:ext cx="224119" cy="66900"/>
              <a:chOff x="2413923" y="4058666"/>
              <a:chExt cx="224119" cy="66900"/>
            </a:xfrm>
          </p:grpSpPr>
          <p:sp>
            <p:nvSpPr>
              <p:cNvPr id="51" name="Google Shape;8835;p63">
                <a:extLst>
                  <a:ext uri="{FF2B5EF4-FFF2-40B4-BE49-F238E27FC236}">
                    <a16:creationId xmlns="" xmlns:a16="http://schemas.microsoft.com/office/drawing/2014/main" id="{4039E4A2-AD8A-4800-90EE-F82B4DF22EFD}"/>
                  </a:ext>
                </a:extLst>
              </p:cNvPr>
              <p:cNvSpPr/>
              <p:nvPr/>
            </p:nvSpPr>
            <p:spPr>
              <a:xfrm>
                <a:off x="2571142" y="4058666"/>
                <a:ext cx="66900" cy="66900"/>
              </a:xfrm>
              <a:prstGeom prst="ellipse">
                <a:avLst/>
              </a:prstGeom>
              <a:solidFill>
                <a:srgbClr val="31B7A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endParaRPr>
                  <a:solidFill>
                    <a:srgbClr val="1F4E79"/>
                  </a:solidFill>
                </a:endParaRPr>
              </a:p>
            </p:txBody>
          </p:sp>
          <p:cxnSp>
            <p:nvCxnSpPr>
              <p:cNvPr id="52" name="Google Shape;8836;p63">
                <a:extLst>
                  <a:ext uri="{FF2B5EF4-FFF2-40B4-BE49-F238E27FC236}">
                    <a16:creationId xmlns="" xmlns:a16="http://schemas.microsoft.com/office/drawing/2014/main" id="{0375129D-07C5-471A-A3EE-373F10136BCE}"/>
                  </a:ext>
                </a:extLst>
              </p:cNvPr>
              <p:cNvCxnSpPr/>
              <p:nvPr/>
            </p:nvCxnSpPr>
            <p:spPr>
              <a:xfrm flipH="1">
                <a:off x="2413923" y="4092060"/>
                <a:ext cx="159600" cy="600"/>
              </a:xfrm>
              <a:prstGeom prst="bentConnector3">
                <a:avLst>
                  <a:gd name="adj1" fmla="val 50000"/>
                </a:avLst>
              </a:prstGeom>
              <a:noFill/>
              <a:ln w="19050" cap="flat" cmpd="sng">
                <a:solidFill>
                  <a:srgbClr val="31B7A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48" name="Google Shape;8837;p63">
              <a:extLst>
                <a:ext uri="{FF2B5EF4-FFF2-40B4-BE49-F238E27FC236}">
                  <a16:creationId xmlns="" xmlns:a16="http://schemas.microsoft.com/office/drawing/2014/main" id="{D9572B3D-D2D0-4260-8D6F-F16416649421}"/>
                </a:ext>
              </a:extLst>
            </p:cNvPr>
            <p:cNvGrpSpPr/>
            <p:nvPr/>
          </p:nvGrpSpPr>
          <p:grpSpPr>
            <a:xfrm>
              <a:off x="3564643" y="4058666"/>
              <a:ext cx="223397" cy="66900"/>
              <a:chOff x="3564643" y="4058666"/>
              <a:chExt cx="223397" cy="66900"/>
            </a:xfrm>
          </p:grpSpPr>
          <p:sp>
            <p:nvSpPr>
              <p:cNvPr id="49" name="Google Shape;8838;p63">
                <a:extLst>
                  <a:ext uri="{FF2B5EF4-FFF2-40B4-BE49-F238E27FC236}">
                    <a16:creationId xmlns="" xmlns:a16="http://schemas.microsoft.com/office/drawing/2014/main" id="{7646D34C-0A5C-4D76-89A1-FEBECC61C3A0}"/>
                  </a:ext>
                </a:extLst>
              </p:cNvPr>
              <p:cNvSpPr/>
              <p:nvPr/>
            </p:nvSpPr>
            <p:spPr>
              <a:xfrm>
                <a:off x="3564643" y="4058666"/>
                <a:ext cx="66900" cy="66900"/>
              </a:xfrm>
              <a:prstGeom prst="ellipse">
                <a:avLst/>
              </a:prstGeom>
              <a:solidFill>
                <a:srgbClr val="31B7A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endParaRPr>
                  <a:solidFill>
                    <a:srgbClr val="1F4E79"/>
                  </a:solidFill>
                </a:endParaRPr>
              </a:p>
            </p:txBody>
          </p:sp>
          <p:cxnSp>
            <p:nvCxnSpPr>
              <p:cNvPr id="50" name="Google Shape;8839;p63">
                <a:extLst>
                  <a:ext uri="{FF2B5EF4-FFF2-40B4-BE49-F238E27FC236}">
                    <a16:creationId xmlns="" xmlns:a16="http://schemas.microsoft.com/office/drawing/2014/main" id="{76F0FA52-6069-478E-9590-5EFBD4140E36}"/>
                  </a:ext>
                </a:extLst>
              </p:cNvPr>
              <p:cNvCxnSpPr/>
              <p:nvPr/>
            </p:nvCxnSpPr>
            <p:spPr>
              <a:xfrm>
                <a:off x="3630240" y="4092060"/>
                <a:ext cx="157800" cy="600"/>
              </a:xfrm>
              <a:prstGeom prst="bentConnector3">
                <a:avLst>
                  <a:gd name="adj1" fmla="val 50000"/>
                </a:avLst>
              </a:prstGeom>
              <a:noFill/>
              <a:ln w="19050" cap="flat" cmpd="sng">
                <a:solidFill>
                  <a:srgbClr val="31B7AC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sp>
        <p:nvSpPr>
          <p:cNvPr id="60" name="CuadroTexto 59">
            <a:extLst>
              <a:ext uri="{FF2B5EF4-FFF2-40B4-BE49-F238E27FC236}">
                <a16:creationId xmlns="" xmlns:a16="http://schemas.microsoft.com/office/drawing/2014/main" id="{3EFD8984-5314-4F44-BE5D-69DD50699FC6}"/>
              </a:ext>
            </a:extLst>
          </p:cNvPr>
          <p:cNvSpPr txBox="1"/>
          <p:nvPr/>
        </p:nvSpPr>
        <p:spPr>
          <a:xfrm>
            <a:off x="758685" y="3845305"/>
            <a:ext cx="2820083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Aft>
                <a:spcPts val="1200"/>
              </a:spcAft>
            </a:pPr>
            <a:r>
              <a:rPr lang="es-ES" dirty="0" smtClean="0">
                <a:solidFill>
                  <a:srgbClr val="1F4E79"/>
                </a:solidFill>
              </a:rPr>
              <a:t>Calidad de la </a:t>
            </a:r>
            <a:r>
              <a:rPr lang="es-ES" b="1" dirty="0" smtClean="0">
                <a:solidFill>
                  <a:srgbClr val="1F4E79"/>
                </a:solidFill>
              </a:rPr>
              <a:t>Gobernanza</a:t>
            </a:r>
            <a:r>
              <a:rPr lang="es-ES" dirty="0" smtClean="0">
                <a:solidFill>
                  <a:srgbClr val="1F4E79"/>
                </a:solidFill>
              </a:rPr>
              <a:t> (idoneidad del marco de gobierno y funciones directivas)</a:t>
            </a:r>
            <a:endParaRPr lang="es-ES" dirty="0">
              <a:solidFill>
                <a:srgbClr val="1F4E79"/>
              </a:solidFill>
            </a:endParaRPr>
          </a:p>
        </p:txBody>
      </p:sp>
      <p:sp>
        <p:nvSpPr>
          <p:cNvPr id="61" name="CuadroTexto 60">
            <a:extLst>
              <a:ext uri="{FF2B5EF4-FFF2-40B4-BE49-F238E27FC236}">
                <a16:creationId xmlns="" xmlns:a16="http://schemas.microsoft.com/office/drawing/2014/main" id="{84E47CEF-A08E-4FF5-A43E-C5887AFF6CEE}"/>
              </a:ext>
            </a:extLst>
          </p:cNvPr>
          <p:cNvSpPr txBox="1"/>
          <p:nvPr/>
        </p:nvSpPr>
        <p:spPr>
          <a:xfrm>
            <a:off x="1780312" y="2752813"/>
            <a:ext cx="2820083" cy="762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Aft>
                <a:spcPts val="1200"/>
              </a:spcAft>
            </a:pPr>
            <a:r>
              <a:rPr lang="es-ES" dirty="0">
                <a:solidFill>
                  <a:srgbClr val="1F4E79"/>
                </a:solidFill>
              </a:rPr>
              <a:t>Robustez del </a:t>
            </a:r>
            <a:r>
              <a:rPr lang="es-ES" b="1" dirty="0">
                <a:solidFill>
                  <a:srgbClr val="1F4E79"/>
                </a:solidFill>
              </a:rPr>
              <a:t>modelo de negocio</a:t>
            </a:r>
            <a:r>
              <a:rPr lang="es-ES" dirty="0">
                <a:solidFill>
                  <a:srgbClr val="1F4E79"/>
                </a:solidFill>
              </a:rPr>
              <a:t> (competitividad y </a:t>
            </a:r>
            <a:r>
              <a:rPr lang="es-ES" dirty="0" smtClean="0">
                <a:solidFill>
                  <a:srgbClr val="1F4E79"/>
                </a:solidFill>
              </a:rPr>
              <a:t>sostenibilidad</a:t>
            </a:r>
            <a:r>
              <a:rPr lang="es-ES" dirty="0">
                <a:solidFill>
                  <a:srgbClr val="1F4E79"/>
                </a:solidFill>
              </a:rPr>
              <a:t>)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="" xmlns:a16="http://schemas.microsoft.com/office/drawing/2014/main" id="{AE9AA9BB-F9AB-4D8F-942B-7EAB2E399F92}"/>
              </a:ext>
            </a:extLst>
          </p:cNvPr>
          <p:cNvSpPr txBox="1"/>
          <p:nvPr/>
        </p:nvSpPr>
        <p:spPr>
          <a:xfrm>
            <a:off x="4549424" y="2429029"/>
            <a:ext cx="2820083" cy="54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Aft>
                <a:spcPts val="1200"/>
              </a:spcAft>
            </a:pPr>
            <a:r>
              <a:rPr lang="es-ES" dirty="0">
                <a:solidFill>
                  <a:srgbClr val="1F4E79"/>
                </a:solidFill>
              </a:rPr>
              <a:t>Gestión de </a:t>
            </a:r>
            <a:r>
              <a:rPr lang="es-ES" b="1" dirty="0">
                <a:solidFill>
                  <a:srgbClr val="1F4E79"/>
                </a:solidFill>
              </a:rPr>
              <a:t>riesgos</a:t>
            </a:r>
            <a:r>
              <a:rPr lang="es-ES" dirty="0">
                <a:solidFill>
                  <a:srgbClr val="1F4E79"/>
                </a:solidFill>
              </a:rPr>
              <a:t> profesional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="" xmlns:a16="http://schemas.microsoft.com/office/drawing/2014/main" id="{35063718-5685-4BD7-9D50-64204AC4CD01}"/>
              </a:ext>
            </a:extLst>
          </p:cNvPr>
          <p:cNvSpPr txBox="1"/>
          <p:nvPr/>
        </p:nvSpPr>
        <p:spPr>
          <a:xfrm>
            <a:off x="8429314" y="3879747"/>
            <a:ext cx="282008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Aft>
                <a:spcPts val="1200"/>
              </a:spcAft>
            </a:pPr>
            <a:r>
              <a:rPr lang="es-ES" dirty="0">
                <a:solidFill>
                  <a:srgbClr val="1F4E79"/>
                </a:solidFill>
              </a:rPr>
              <a:t>Cultura de </a:t>
            </a:r>
            <a:r>
              <a:rPr lang="es-ES" b="1" dirty="0" smtClean="0">
                <a:solidFill>
                  <a:srgbClr val="1F4E79"/>
                </a:solidFill>
              </a:rPr>
              <a:t>cumplimiento</a:t>
            </a:r>
            <a:r>
              <a:rPr lang="es-ES" dirty="0" smtClean="0">
                <a:solidFill>
                  <a:srgbClr val="1F4E79"/>
                </a:solidFill>
              </a:rPr>
              <a:t>, </a:t>
            </a:r>
            <a:r>
              <a:rPr lang="es-ES" dirty="0">
                <a:solidFill>
                  <a:srgbClr val="1F4E79"/>
                </a:solidFill>
              </a:rPr>
              <a:t>control </a:t>
            </a:r>
            <a:r>
              <a:rPr lang="es-ES" dirty="0" smtClean="0">
                <a:solidFill>
                  <a:srgbClr val="1F4E79"/>
                </a:solidFill>
              </a:rPr>
              <a:t>interno y rendición de cuentas</a:t>
            </a:r>
            <a:endParaRPr lang="es-ES" dirty="0">
              <a:solidFill>
                <a:srgbClr val="1F4E79"/>
              </a:solidFill>
            </a:endParaRPr>
          </a:p>
        </p:txBody>
      </p:sp>
      <p:sp>
        <p:nvSpPr>
          <p:cNvPr id="64" name="CuadroTexto 63">
            <a:extLst>
              <a:ext uri="{FF2B5EF4-FFF2-40B4-BE49-F238E27FC236}">
                <a16:creationId xmlns="" xmlns:a16="http://schemas.microsoft.com/office/drawing/2014/main" id="{2B9B1287-C3E5-40C6-ADA1-FEB621E18035}"/>
              </a:ext>
            </a:extLst>
          </p:cNvPr>
          <p:cNvSpPr txBox="1"/>
          <p:nvPr/>
        </p:nvSpPr>
        <p:spPr>
          <a:xfrm>
            <a:off x="7642621" y="2906140"/>
            <a:ext cx="2549912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Aft>
                <a:spcPts val="1200"/>
              </a:spcAft>
            </a:pPr>
            <a:r>
              <a:rPr lang="es-ES" b="1" dirty="0">
                <a:solidFill>
                  <a:srgbClr val="1F4E79"/>
                </a:solidFill>
              </a:rPr>
              <a:t>Colchones</a:t>
            </a:r>
            <a:r>
              <a:rPr lang="es-ES" dirty="0">
                <a:solidFill>
                  <a:srgbClr val="1F4E79"/>
                </a:solidFill>
              </a:rPr>
              <a:t> </a:t>
            </a:r>
            <a:r>
              <a:rPr lang="es-ES" dirty="0" smtClean="0">
                <a:solidFill>
                  <a:srgbClr val="1F4E79"/>
                </a:solidFill>
              </a:rPr>
              <a:t>financieros y </a:t>
            </a:r>
            <a:r>
              <a:rPr lang="es-ES" dirty="0">
                <a:solidFill>
                  <a:srgbClr val="1F4E79"/>
                </a:solidFill>
              </a:rPr>
              <a:t>planes de </a:t>
            </a:r>
            <a:r>
              <a:rPr lang="es-ES" b="1" dirty="0">
                <a:solidFill>
                  <a:srgbClr val="1F4E79"/>
                </a:solidFill>
              </a:rPr>
              <a:t>contingencia</a:t>
            </a:r>
            <a:r>
              <a:rPr lang="es-ES" dirty="0">
                <a:solidFill>
                  <a:srgbClr val="1F4E79"/>
                </a:solidFill>
              </a:rPr>
              <a:t> (prevención)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7425" y="3740894"/>
            <a:ext cx="1102225" cy="1092000"/>
          </a:xfrm>
          <a:prstGeom prst="rect">
            <a:avLst/>
          </a:prstGeom>
        </p:spPr>
      </p:pic>
      <p:sp>
        <p:nvSpPr>
          <p:cNvPr id="67" name="Google Shape;10897;p67">
            <a:extLst>
              <a:ext uri="{FF2B5EF4-FFF2-40B4-BE49-F238E27FC236}">
                <a16:creationId xmlns="" xmlns:a16="http://schemas.microsoft.com/office/drawing/2014/main" id="{CE2B87F8-A64C-459F-A5C8-EED618240CCE}"/>
              </a:ext>
            </a:extLst>
          </p:cNvPr>
          <p:cNvSpPr/>
          <p:nvPr/>
        </p:nvSpPr>
        <p:spPr>
          <a:xfrm>
            <a:off x="2287572" y="1376865"/>
            <a:ext cx="347524" cy="289917"/>
          </a:xfrm>
          <a:custGeom>
            <a:avLst/>
            <a:gdLst/>
            <a:ahLst/>
            <a:cxnLst/>
            <a:rect l="l" t="t" r="r" b="b"/>
            <a:pathLst>
              <a:path w="10919" h="9109" extrusionOk="0">
                <a:moveTo>
                  <a:pt x="2917" y="310"/>
                </a:moveTo>
                <a:cubicBezTo>
                  <a:pt x="3119" y="310"/>
                  <a:pt x="3286" y="476"/>
                  <a:pt x="3286" y="679"/>
                </a:cubicBezTo>
                <a:lnTo>
                  <a:pt x="3286" y="1036"/>
                </a:lnTo>
                <a:cubicBezTo>
                  <a:pt x="3250" y="1322"/>
                  <a:pt x="3012" y="1560"/>
                  <a:pt x="2715" y="1560"/>
                </a:cubicBezTo>
                <a:cubicBezTo>
                  <a:pt x="2417" y="1560"/>
                  <a:pt x="2179" y="1322"/>
                  <a:pt x="2179" y="1024"/>
                </a:cubicBezTo>
                <a:lnTo>
                  <a:pt x="2179" y="679"/>
                </a:lnTo>
                <a:cubicBezTo>
                  <a:pt x="2179" y="476"/>
                  <a:pt x="2346" y="310"/>
                  <a:pt x="2560" y="310"/>
                </a:cubicBezTo>
                <a:close/>
                <a:moveTo>
                  <a:pt x="5715" y="310"/>
                </a:moveTo>
                <a:cubicBezTo>
                  <a:pt x="5917" y="310"/>
                  <a:pt x="6084" y="476"/>
                  <a:pt x="6084" y="679"/>
                </a:cubicBezTo>
                <a:lnTo>
                  <a:pt x="6084" y="1036"/>
                </a:lnTo>
                <a:cubicBezTo>
                  <a:pt x="6048" y="1322"/>
                  <a:pt x="5810" y="1560"/>
                  <a:pt x="5513" y="1560"/>
                </a:cubicBezTo>
                <a:cubicBezTo>
                  <a:pt x="5215" y="1560"/>
                  <a:pt x="4977" y="1322"/>
                  <a:pt x="4977" y="1024"/>
                </a:cubicBezTo>
                <a:lnTo>
                  <a:pt x="4977" y="679"/>
                </a:lnTo>
                <a:cubicBezTo>
                  <a:pt x="4977" y="476"/>
                  <a:pt x="5144" y="310"/>
                  <a:pt x="5358" y="310"/>
                </a:cubicBezTo>
                <a:close/>
                <a:moveTo>
                  <a:pt x="8513" y="310"/>
                </a:moveTo>
                <a:cubicBezTo>
                  <a:pt x="8715" y="310"/>
                  <a:pt x="8882" y="476"/>
                  <a:pt x="8882" y="679"/>
                </a:cubicBezTo>
                <a:lnTo>
                  <a:pt x="8882" y="1036"/>
                </a:lnTo>
                <a:cubicBezTo>
                  <a:pt x="8846" y="1322"/>
                  <a:pt x="8608" y="1560"/>
                  <a:pt x="8311" y="1560"/>
                </a:cubicBezTo>
                <a:cubicBezTo>
                  <a:pt x="8013" y="1560"/>
                  <a:pt x="7775" y="1322"/>
                  <a:pt x="7775" y="1024"/>
                </a:cubicBezTo>
                <a:lnTo>
                  <a:pt x="7775" y="679"/>
                </a:lnTo>
                <a:cubicBezTo>
                  <a:pt x="7775" y="476"/>
                  <a:pt x="7941" y="310"/>
                  <a:pt x="8156" y="310"/>
                </a:cubicBezTo>
                <a:close/>
                <a:moveTo>
                  <a:pt x="2893" y="1881"/>
                </a:moveTo>
                <a:lnTo>
                  <a:pt x="2893" y="1977"/>
                </a:lnTo>
                <a:cubicBezTo>
                  <a:pt x="2893" y="2036"/>
                  <a:pt x="2905" y="2096"/>
                  <a:pt x="2941" y="2143"/>
                </a:cubicBezTo>
                <a:lnTo>
                  <a:pt x="2715" y="2358"/>
                </a:lnTo>
                <a:lnTo>
                  <a:pt x="2691" y="2358"/>
                </a:lnTo>
                <a:lnTo>
                  <a:pt x="2465" y="2143"/>
                </a:lnTo>
                <a:cubicBezTo>
                  <a:pt x="2500" y="2096"/>
                  <a:pt x="2512" y="2036"/>
                  <a:pt x="2512" y="1977"/>
                </a:cubicBezTo>
                <a:lnTo>
                  <a:pt x="2512" y="1881"/>
                </a:lnTo>
                <a:close/>
                <a:moveTo>
                  <a:pt x="5715" y="1881"/>
                </a:moveTo>
                <a:lnTo>
                  <a:pt x="5715" y="1977"/>
                </a:lnTo>
                <a:cubicBezTo>
                  <a:pt x="5715" y="2036"/>
                  <a:pt x="5727" y="2096"/>
                  <a:pt x="5751" y="2143"/>
                </a:cubicBezTo>
                <a:lnTo>
                  <a:pt x="5536" y="2358"/>
                </a:lnTo>
                <a:lnTo>
                  <a:pt x="5501" y="2358"/>
                </a:lnTo>
                <a:lnTo>
                  <a:pt x="5274" y="2143"/>
                </a:lnTo>
                <a:cubicBezTo>
                  <a:pt x="5310" y="2096"/>
                  <a:pt x="5322" y="2036"/>
                  <a:pt x="5322" y="1977"/>
                </a:cubicBezTo>
                <a:lnTo>
                  <a:pt x="5322" y="1881"/>
                </a:lnTo>
                <a:close/>
                <a:moveTo>
                  <a:pt x="8501" y="1881"/>
                </a:moveTo>
                <a:lnTo>
                  <a:pt x="8501" y="1977"/>
                </a:lnTo>
                <a:cubicBezTo>
                  <a:pt x="8501" y="2036"/>
                  <a:pt x="8525" y="2096"/>
                  <a:pt x="8549" y="2143"/>
                </a:cubicBezTo>
                <a:lnTo>
                  <a:pt x="8334" y="2358"/>
                </a:lnTo>
                <a:lnTo>
                  <a:pt x="8299" y="2358"/>
                </a:lnTo>
                <a:lnTo>
                  <a:pt x="8072" y="2143"/>
                </a:lnTo>
                <a:cubicBezTo>
                  <a:pt x="8108" y="2096"/>
                  <a:pt x="8120" y="2036"/>
                  <a:pt x="8120" y="1977"/>
                </a:cubicBezTo>
                <a:lnTo>
                  <a:pt x="8120" y="1881"/>
                </a:lnTo>
                <a:close/>
                <a:moveTo>
                  <a:pt x="9906" y="3286"/>
                </a:moveTo>
                <a:cubicBezTo>
                  <a:pt x="10120" y="3286"/>
                  <a:pt x="10275" y="3453"/>
                  <a:pt x="10275" y="3655"/>
                </a:cubicBezTo>
                <a:lnTo>
                  <a:pt x="10275" y="4012"/>
                </a:lnTo>
                <a:cubicBezTo>
                  <a:pt x="10263" y="4298"/>
                  <a:pt x="10013" y="4536"/>
                  <a:pt x="9716" y="4536"/>
                </a:cubicBezTo>
                <a:cubicBezTo>
                  <a:pt x="9418" y="4536"/>
                  <a:pt x="9180" y="4298"/>
                  <a:pt x="9180" y="4001"/>
                </a:cubicBezTo>
                <a:lnTo>
                  <a:pt x="9180" y="3655"/>
                </a:lnTo>
                <a:cubicBezTo>
                  <a:pt x="9180" y="3453"/>
                  <a:pt x="9346" y="3286"/>
                  <a:pt x="9549" y="3286"/>
                </a:cubicBezTo>
                <a:close/>
                <a:moveTo>
                  <a:pt x="1512" y="3286"/>
                </a:moveTo>
                <a:cubicBezTo>
                  <a:pt x="1691" y="3286"/>
                  <a:pt x="1857" y="3453"/>
                  <a:pt x="1857" y="3655"/>
                </a:cubicBezTo>
                <a:lnTo>
                  <a:pt x="1857" y="4012"/>
                </a:lnTo>
                <a:cubicBezTo>
                  <a:pt x="1857" y="4310"/>
                  <a:pt x="1619" y="4548"/>
                  <a:pt x="1322" y="4548"/>
                </a:cubicBezTo>
                <a:cubicBezTo>
                  <a:pt x="1024" y="4548"/>
                  <a:pt x="786" y="4310"/>
                  <a:pt x="786" y="4012"/>
                </a:cubicBezTo>
                <a:lnTo>
                  <a:pt x="786" y="3655"/>
                </a:lnTo>
                <a:cubicBezTo>
                  <a:pt x="786" y="3453"/>
                  <a:pt x="953" y="3286"/>
                  <a:pt x="1155" y="3286"/>
                </a:cubicBezTo>
                <a:close/>
                <a:moveTo>
                  <a:pt x="4310" y="3286"/>
                </a:moveTo>
                <a:cubicBezTo>
                  <a:pt x="4489" y="3286"/>
                  <a:pt x="4655" y="3453"/>
                  <a:pt x="4655" y="3655"/>
                </a:cubicBezTo>
                <a:lnTo>
                  <a:pt x="4655" y="4012"/>
                </a:lnTo>
                <a:cubicBezTo>
                  <a:pt x="4655" y="4310"/>
                  <a:pt x="4417" y="4548"/>
                  <a:pt x="4120" y="4548"/>
                </a:cubicBezTo>
                <a:cubicBezTo>
                  <a:pt x="3822" y="4548"/>
                  <a:pt x="3584" y="4310"/>
                  <a:pt x="3584" y="4012"/>
                </a:cubicBezTo>
                <a:lnTo>
                  <a:pt x="3584" y="3655"/>
                </a:lnTo>
                <a:cubicBezTo>
                  <a:pt x="3584" y="3453"/>
                  <a:pt x="3750" y="3286"/>
                  <a:pt x="3953" y="3286"/>
                </a:cubicBezTo>
                <a:close/>
                <a:moveTo>
                  <a:pt x="7108" y="3286"/>
                </a:moveTo>
                <a:cubicBezTo>
                  <a:pt x="7287" y="3286"/>
                  <a:pt x="7453" y="3453"/>
                  <a:pt x="7453" y="3655"/>
                </a:cubicBezTo>
                <a:lnTo>
                  <a:pt x="7453" y="4012"/>
                </a:lnTo>
                <a:cubicBezTo>
                  <a:pt x="7453" y="4310"/>
                  <a:pt x="7215" y="4548"/>
                  <a:pt x="6918" y="4548"/>
                </a:cubicBezTo>
                <a:cubicBezTo>
                  <a:pt x="6620" y="4548"/>
                  <a:pt x="6382" y="4310"/>
                  <a:pt x="6382" y="4012"/>
                </a:cubicBezTo>
                <a:lnTo>
                  <a:pt x="6382" y="3655"/>
                </a:lnTo>
                <a:cubicBezTo>
                  <a:pt x="6382" y="3453"/>
                  <a:pt x="6548" y="3286"/>
                  <a:pt x="6751" y="3286"/>
                </a:cubicBezTo>
                <a:close/>
                <a:moveTo>
                  <a:pt x="1500" y="4858"/>
                </a:moveTo>
                <a:lnTo>
                  <a:pt x="1500" y="4953"/>
                </a:lnTo>
                <a:cubicBezTo>
                  <a:pt x="1500" y="5013"/>
                  <a:pt x="1512" y="5072"/>
                  <a:pt x="1548" y="5120"/>
                </a:cubicBezTo>
                <a:lnTo>
                  <a:pt x="1322" y="5334"/>
                </a:lnTo>
                <a:lnTo>
                  <a:pt x="1286" y="5334"/>
                </a:lnTo>
                <a:lnTo>
                  <a:pt x="1072" y="5120"/>
                </a:lnTo>
                <a:cubicBezTo>
                  <a:pt x="1095" y="5072"/>
                  <a:pt x="1107" y="5013"/>
                  <a:pt x="1107" y="4953"/>
                </a:cubicBezTo>
                <a:lnTo>
                  <a:pt x="1107" y="4858"/>
                </a:lnTo>
                <a:close/>
                <a:moveTo>
                  <a:pt x="4298" y="4858"/>
                </a:moveTo>
                <a:lnTo>
                  <a:pt x="4298" y="4953"/>
                </a:lnTo>
                <a:cubicBezTo>
                  <a:pt x="4298" y="5013"/>
                  <a:pt x="4310" y="5072"/>
                  <a:pt x="4334" y="5120"/>
                </a:cubicBezTo>
                <a:lnTo>
                  <a:pt x="4120" y="5334"/>
                </a:lnTo>
                <a:lnTo>
                  <a:pt x="4084" y="5334"/>
                </a:lnTo>
                <a:lnTo>
                  <a:pt x="3870" y="5120"/>
                </a:lnTo>
                <a:cubicBezTo>
                  <a:pt x="3893" y="5072"/>
                  <a:pt x="3905" y="5013"/>
                  <a:pt x="3905" y="4953"/>
                </a:cubicBezTo>
                <a:lnTo>
                  <a:pt x="3905" y="4858"/>
                </a:lnTo>
                <a:close/>
                <a:moveTo>
                  <a:pt x="7108" y="4858"/>
                </a:moveTo>
                <a:lnTo>
                  <a:pt x="7108" y="4953"/>
                </a:lnTo>
                <a:cubicBezTo>
                  <a:pt x="7108" y="5013"/>
                  <a:pt x="7120" y="5072"/>
                  <a:pt x="7156" y="5120"/>
                </a:cubicBezTo>
                <a:lnTo>
                  <a:pt x="6929" y="5334"/>
                </a:lnTo>
                <a:lnTo>
                  <a:pt x="6906" y="5334"/>
                </a:lnTo>
                <a:lnTo>
                  <a:pt x="6679" y="5120"/>
                </a:lnTo>
                <a:cubicBezTo>
                  <a:pt x="6703" y="5072"/>
                  <a:pt x="6715" y="5013"/>
                  <a:pt x="6715" y="4953"/>
                </a:cubicBezTo>
                <a:lnTo>
                  <a:pt x="6715" y="4858"/>
                </a:lnTo>
                <a:close/>
                <a:moveTo>
                  <a:pt x="9906" y="4858"/>
                </a:moveTo>
                <a:lnTo>
                  <a:pt x="9906" y="4953"/>
                </a:lnTo>
                <a:cubicBezTo>
                  <a:pt x="9906" y="5013"/>
                  <a:pt x="9918" y="5072"/>
                  <a:pt x="9954" y="5120"/>
                </a:cubicBezTo>
                <a:lnTo>
                  <a:pt x="9727" y="5334"/>
                </a:lnTo>
                <a:lnTo>
                  <a:pt x="9704" y="5334"/>
                </a:lnTo>
                <a:lnTo>
                  <a:pt x="9477" y="5120"/>
                </a:lnTo>
                <a:cubicBezTo>
                  <a:pt x="9501" y="5072"/>
                  <a:pt x="9525" y="5013"/>
                  <a:pt x="9525" y="4953"/>
                </a:cubicBezTo>
                <a:lnTo>
                  <a:pt x="9525" y="4858"/>
                </a:lnTo>
                <a:close/>
                <a:moveTo>
                  <a:pt x="2453" y="0"/>
                </a:moveTo>
                <a:cubicBezTo>
                  <a:pt x="2084" y="0"/>
                  <a:pt x="1762" y="310"/>
                  <a:pt x="1762" y="679"/>
                </a:cubicBezTo>
                <a:lnTo>
                  <a:pt x="1762" y="1036"/>
                </a:lnTo>
                <a:cubicBezTo>
                  <a:pt x="1762" y="1322"/>
                  <a:pt x="1905" y="1572"/>
                  <a:pt x="2119" y="1726"/>
                </a:cubicBezTo>
                <a:lnTo>
                  <a:pt x="2119" y="1977"/>
                </a:lnTo>
                <a:cubicBezTo>
                  <a:pt x="2119" y="1977"/>
                  <a:pt x="2119" y="1988"/>
                  <a:pt x="2107" y="1988"/>
                </a:cubicBezTo>
                <a:lnTo>
                  <a:pt x="1691" y="2203"/>
                </a:lnTo>
                <a:cubicBezTo>
                  <a:pt x="1512" y="2286"/>
                  <a:pt x="1405" y="2465"/>
                  <a:pt x="1405" y="2655"/>
                </a:cubicBezTo>
                <a:lnTo>
                  <a:pt x="1405" y="2989"/>
                </a:lnTo>
                <a:lnTo>
                  <a:pt x="1036" y="2989"/>
                </a:lnTo>
                <a:cubicBezTo>
                  <a:pt x="667" y="2989"/>
                  <a:pt x="357" y="3298"/>
                  <a:pt x="357" y="3667"/>
                </a:cubicBezTo>
                <a:lnTo>
                  <a:pt x="357" y="4024"/>
                </a:lnTo>
                <a:cubicBezTo>
                  <a:pt x="357" y="4310"/>
                  <a:pt x="488" y="4560"/>
                  <a:pt x="714" y="4715"/>
                </a:cubicBezTo>
                <a:lnTo>
                  <a:pt x="714" y="4965"/>
                </a:lnTo>
                <a:cubicBezTo>
                  <a:pt x="714" y="4965"/>
                  <a:pt x="714" y="4977"/>
                  <a:pt x="691" y="4977"/>
                </a:cubicBezTo>
                <a:lnTo>
                  <a:pt x="274" y="5191"/>
                </a:lnTo>
                <a:cubicBezTo>
                  <a:pt x="95" y="5275"/>
                  <a:pt x="0" y="5453"/>
                  <a:pt x="0" y="5656"/>
                </a:cubicBezTo>
                <a:lnTo>
                  <a:pt x="0" y="7382"/>
                </a:lnTo>
                <a:cubicBezTo>
                  <a:pt x="0" y="7513"/>
                  <a:pt x="36" y="7644"/>
                  <a:pt x="119" y="7751"/>
                </a:cubicBezTo>
                <a:lnTo>
                  <a:pt x="298" y="8013"/>
                </a:lnTo>
                <a:cubicBezTo>
                  <a:pt x="333" y="8073"/>
                  <a:pt x="357" y="8156"/>
                  <a:pt x="357" y="8227"/>
                </a:cubicBezTo>
                <a:lnTo>
                  <a:pt x="357" y="8942"/>
                </a:lnTo>
                <a:cubicBezTo>
                  <a:pt x="357" y="9025"/>
                  <a:pt x="429" y="9108"/>
                  <a:pt x="512" y="9108"/>
                </a:cubicBezTo>
                <a:cubicBezTo>
                  <a:pt x="607" y="9108"/>
                  <a:pt x="679" y="9025"/>
                  <a:pt x="679" y="8942"/>
                </a:cubicBezTo>
                <a:lnTo>
                  <a:pt x="679" y="8227"/>
                </a:lnTo>
                <a:cubicBezTo>
                  <a:pt x="679" y="8096"/>
                  <a:pt x="631" y="7953"/>
                  <a:pt x="560" y="7858"/>
                </a:cubicBezTo>
                <a:lnTo>
                  <a:pt x="381" y="7584"/>
                </a:lnTo>
                <a:cubicBezTo>
                  <a:pt x="333" y="7525"/>
                  <a:pt x="321" y="7453"/>
                  <a:pt x="321" y="7382"/>
                </a:cubicBezTo>
                <a:lnTo>
                  <a:pt x="321" y="5656"/>
                </a:lnTo>
                <a:cubicBezTo>
                  <a:pt x="321" y="5572"/>
                  <a:pt x="369" y="5513"/>
                  <a:pt x="429" y="5477"/>
                </a:cubicBezTo>
                <a:lnTo>
                  <a:pt x="714" y="5322"/>
                </a:lnTo>
                <a:lnTo>
                  <a:pt x="976" y="5596"/>
                </a:lnTo>
                <a:cubicBezTo>
                  <a:pt x="1036" y="5656"/>
                  <a:pt x="1131" y="5691"/>
                  <a:pt x="1214" y="5691"/>
                </a:cubicBezTo>
                <a:cubicBezTo>
                  <a:pt x="1310" y="5691"/>
                  <a:pt x="1381" y="5667"/>
                  <a:pt x="1453" y="5596"/>
                </a:cubicBezTo>
                <a:lnTo>
                  <a:pt x="1726" y="5322"/>
                </a:lnTo>
                <a:lnTo>
                  <a:pt x="2000" y="5477"/>
                </a:lnTo>
                <a:cubicBezTo>
                  <a:pt x="2060" y="5501"/>
                  <a:pt x="2107" y="5572"/>
                  <a:pt x="2107" y="5656"/>
                </a:cubicBezTo>
                <a:lnTo>
                  <a:pt x="2107" y="7382"/>
                </a:lnTo>
                <a:cubicBezTo>
                  <a:pt x="2107" y="7453"/>
                  <a:pt x="2096" y="7525"/>
                  <a:pt x="2048" y="7584"/>
                </a:cubicBezTo>
                <a:lnTo>
                  <a:pt x="1869" y="7858"/>
                </a:lnTo>
                <a:cubicBezTo>
                  <a:pt x="1798" y="7977"/>
                  <a:pt x="1750" y="8096"/>
                  <a:pt x="1750" y="8227"/>
                </a:cubicBezTo>
                <a:lnTo>
                  <a:pt x="1750" y="8942"/>
                </a:lnTo>
                <a:cubicBezTo>
                  <a:pt x="1750" y="9025"/>
                  <a:pt x="1822" y="9108"/>
                  <a:pt x="1917" y="9108"/>
                </a:cubicBezTo>
                <a:cubicBezTo>
                  <a:pt x="2000" y="9108"/>
                  <a:pt x="2084" y="9025"/>
                  <a:pt x="2084" y="8942"/>
                </a:cubicBezTo>
                <a:lnTo>
                  <a:pt x="2084" y="8227"/>
                </a:lnTo>
                <a:cubicBezTo>
                  <a:pt x="2084" y="8156"/>
                  <a:pt x="2096" y="8073"/>
                  <a:pt x="2143" y="8013"/>
                </a:cubicBezTo>
                <a:lnTo>
                  <a:pt x="2322" y="7751"/>
                </a:lnTo>
                <a:cubicBezTo>
                  <a:pt x="2393" y="7632"/>
                  <a:pt x="2441" y="7513"/>
                  <a:pt x="2441" y="7382"/>
                </a:cubicBezTo>
                <a:lnTo>
                  <a:pt x="2441" y="5656"/>
                </a:lnTo>
                <a:cubicBezTo>
                  <a:pt x="2441" y="5453"/>
                  <a:pt x="2334" y="5275"/>
                  <a:pt x="2155" y="5191"/>
                </a:cubicBezTo>
                <a:lnTo>
                  <a:pt x="1738" y="4977"/>
                </a:lnTo>
                <a:lnTo>
                  <a:pt x="1726" y="4965"/>
                </a:lnTo>
                <a:lnTo>
                  <a:pt x="1726" y="4703"/>
                </a:lnTo>
                <a:cubicBezTo>
                  <a:pt x="1929" y="4536"/>
                  <a:pt x="2084" y="4298"/>
                  <a:pt x="2084" y="4012"/>
                </a:cubicBezTo>
                <a:lnTo>
                  <a:pt x="2084" y="3655"/>
                </a:lnTo>
                <a:cubicBezTo>
                  <a:pt x="2084" y="3405"/>
                  <a:pt x="1929" y="3179"/>
                  <a:pt x="1726" y="3060"/>
                </a:cubicBezTo>
                <a:lnTo>
                  <a:pt x="1726" y="2643"/>
                </a:lnTo>
                <a:cubicBezTo>
                  <a:pt x="1726" y="2572"/>
                  <a:pt x="1762" y="2512"/>
                  <a:pt x="1822" y="2465"/>
                </a:cubicBezTo>
                <a:lnTo>
                  <a:pt x="2107" y="2322"/>
                </a:lnTo>
                <a:lnTo>
                  <a:pt x="2381" y="2584"/>
                </a:lnTo>
                <a:cubicBezTo>
                  <a:pt x="2441" y="2643"/>
                  <a:pt x="2524" y="2691"/>
                  <a:pt x="2619" y="2691"/>
                </a:cubicBezTo>
                <a:cubicBezTo>
                  <a:pt x="2703" y="2691"/>
                  <a:pt x="2774" y="2655"/>
                  <a:pt x="2858" y="2584"/>
                </a:cubicBezTo>
                <a:lnTo>
                  <a:pt x="3119" y="2322"/>
                </a:lnTo>
                <a:lnTo>
                  <a:pt x="3405" y="2465"/>
                </a:lnTo>
                <a:cubicBezTo>
                  <a:pt x="3465" y="2500"/>
                  <a:pt x="3512" y="2572"/>
                  <a:pt x="3512" y="2643"/>
                </a:cubicBezTo>
                <a:lnTo>
                  <a:pt x="3512" y="3060"/>
                </a:lnTo>
                <a:cubicBezTo>
                  <a:pt x="3298" y="3179"/>
                  <a:pt x="3155" y="3405"/>
                  <a:pt x="3155" y="3655"/>
                </a:cubicBezTo>
                <a:lnTo>
                  <a:pt x="3155" y="4012"/>
                </a:lnTo>
                <a:cubicBezTo>
                  <a:pt x="3155" y="4298"/>
                  <a:pt x="3286" y="4548"/>
                  <a:pt x="3512" y="4703"/>
                </a:cubicBezTo>
                <a:lnTo>
                  <a:pt x="3512" y="4953"/>
                </a:lnTo>
                <a:cubicBezTo>
                  <a:pt x="3512" y="4953"/>
                  <a:pt x="3512" y="4965"/>
                  <a:pt x="3489" y="4965"/>
                </a:cubicBezTo>
                <a:lnTo>
                  <a:pt x="3072" y="5179"/>
                </a:lnTo>
                <a:cubicBezTo>
                  <a:pt x="2893" y="5263"/>
                  <a:pt x="2798" y="5441"/>
                  <a:pt x="2798" y="5632"/>
                </a:cubicBezTo>
                <a:lnTo>
                  <a:pt x="2798" y="7358"/>
                </a:lnTo>
                <a:cubicBezTo>
                  <a:pt x="2798" y="7501"/>
                  <a:pt x="2834" y="7632"/>
                  <a:pt x="2917" y="7739"/>
                </a:cubicBezTo>
                <a:lnTo>
                  <a:pt x="3096" y="8001"/>
                </a:lnTo>
                <a:cubicBezTo>
                  <a:pt x="3131" y="8061"/>
                  <a:pt x="3155" y="8132"/>
                  <a:pt x="3155" y="8215"/>
                </a:cubicBezTo>
                <a:lnTo>
                  <a:pt x="3155" y="8930"/>
                </a:lnTo>
                <a:cubicBezTo>
                  <a:pt x="3155" y="9013"/>
                  <a:pt x="3227" y="9085"/>
                  <a:pt x="3310" y="9085"/>
                </a:cubicBezTo>
                <a:cubicBezTo>
                  <a:pt x="3405" y="9085"/>
                  <a:pt x="3477" y="9013"/>
                  <a:pt x="3477" y="8930"/>
                </a:cubicBezTo>
                <a:lnTo>
                  <a:pt x="3477" y="8215"/>
                </a:lnTo>
                <a:cubicBezTo>
                  <a:pt x="3477" y="8073"/>
                  <a:pt x="3429" y="7942"/>
                  <a:pt x="3358" y="7834"/>
                </a:cubicBezTo>
                <a:lnTo>
                  <a:pt x="3179" y="7572"/>
                </a:lnTo>
                <a:cubicBezTo>
                  <a:pt x="3131" y="7513"/>
                  <a:pt x="3119" y="7441"/>
                  <a:pt x="3119" y="7358"/>
                </a:cubicBezTo>
                <a:lnTo>
                  <a:pt x="3119" y="5632"/>
                </a:lnTo>
                <a:cubicBezTo>
                  <a:pt x="3119" y="5560"/>
                  <a:pt x="3167" y="5501"/>
                  <a:pt x="3227" y="5453"/>
                </a:cubicBezTo>
                <a:lnTo>
                  <a:pt x="3512" y="5310"/>
                </a:lnTo>
                <a:lnTo>
                  <a:pt x="3774" y="5572"/>
                </a:lnTo>
                <a:cubicBezTo>
                  <a:pt x="3834" y="5632"/>
                  <a:pt x="3929" y="5679"/>
                  <a:pt x="4012" y="5679"/>
                </a:cubicBezTo>
                <a:cubicBezTo>
                  <a:pt x="4108" y="5679"/>
                  <a:pt x="4179" y="5656"/>
                  <a:pt x="4251" y="5572"/>
                </a:cubicBezTo>
                <a:lnTo>
                  <a:pt x="4524" y="5310"/>
                </a:lnTo>
                <a:lnTo>
                  <a:pt x="4798" y="5453"/>
                </a:lnTo>
                <a:cubicBezTo>
                  <a:pt x="4858" y="5489"/>
                  <a:pt x="4905" y="5560"/>
                  <a:pt x="4905" y="5632"/>
                </a:cubicBezTo>
                <a:lnTo>
                  <a:pt x="4905" y="7358"/>
                </a:lnTo>
                <a:cubicBezTo>
                  <a:pt x="4905" y="7441"/>
                  <a:pt x="4893" y="7513"/>
                  <a:pt x="4846" y="7572"/>
                </a:cubicBezTo>
                <a:lnTo>
                  <a:pt x="4667" y="7834"/>
                </a:lnTo>
                <a:cubicBezTo>
                  <a:pt x="4596" y="7953"/>
                  <a:pt x="4548" y="8073"/>
                  <a:pt x="4548" y="8215"/>
                </a:cubicBezTo>
                <a:lnTo>
                  <a:pt x="4548" y="8930"/>
                </a:lnTo>
                <a:cubicBezTo>
                  <a:pt x="4548" y="9013"/>
                  <a:pt x="4620" y="9085"/>
                  <a:pt x="4715" y="9085"/>
                </a:cubicBezTo>
                <a:cubicBezTo>
                  <a:pt x="4798" y="9085"/>
                  <a:pt x="4882" y="9013"/>
                  <a:pt x="4882" y="8930"/>
                </a:cubicBezTo>
                <a:lnTo>
                  <a:pt x="4882" y="8215"/>
                </a:lnTo>
                <a:cubicBezTo>
                  <a:pt x="4882" y="8132"/>
                  <a:pt x="4893" y="8061"/>
                  <a:pt x="4941" y="8001"/>
                </a:cubicBezTo>
                <a:lnTo>
                  <a:pt x="5120" y="7739"/>
                </a:lnTo>
                <a:cubicBezTo>
                  <a:pt x="5191" y="7620"/>
                  <a:pt x="5239" y="7501"/>
                  <a:pt x="5239" y="7358"/>
                </a:cubicBezTo>
                <a:lnTo>
                  <a:pt x="5239" y="5632"/>
                </a:lnTo>
                <a:cubicBezTo>
                  <a:pt x="5239" y="5441"/>
                  <a:pt x="5132" y="5263"/>
                  <a:pt x="4953" y="5179"/>
                </a:cubicBezTo>
                <a:lnTo>
                  <a:pt x="4536" y="4965"/>
                </a:lnTo>
                <a:lnTo>
                  <a:pt x="4524" y="4953"/>
                </a:lnTo>
                <a:lnTo>
                  <a:pt x="4524" y="4703"/>
                </a:lnTo>
                <a:cubicBezTo>
                  <a:pt x="4727" y="4536"/>
                  <a:pt x="4882" y="4298"/>
                  <a:pt x="4882" y="4012"/>
                </a:cubicBezTo>
                <a:lnTo>
                  <a:pt x="4882" y="3655"/>
                </a:lnTo>
                <a:cubicBezTo>
                  <a:pt x="4882" y="3405"/>
                  <a:pt x="4727" y="3179"/>
                  <a:pt x="4524" y="3060"/>
                </a:cubicBezTo>
                <a:lnTo>
                  <a:pt x="4524" y="2643"/>
                </a:lnTo>
                <a:cubicBezTo>
                  <a:pt x="4524" y="2572"/>
                  <a:pt x="4560" y="2512"/>
                  <a:pt x="4620" y="2465"/>
                </a:cubicBezTo>
                <a:lnTo>
                  <a:pt x="4905" y="2322"/>
                </a:lnTo>
                <a:lnTo>
                  <a:pt x="5179" y="2584"/>
                </a:lnTo>
                <a:cubicBezTo>
                  <a:pt x="5239" y="2643"/>
                  <a:pt x="5322" y="2691"/>
                  <a:pt x="5417" y="2691"/>
                </a:cubicBezTo>
                <a:cubicBezTo>
                  <a:pt x="5501" y="2691"/>
                  <a:pt x="5572" y="2655"/>
                  <a:pt x="5655" y="2584"/>
                </a:cubicBezTo>
                <a:lnTo>
                  <a:pt x="5917" y="2322"/>
                </a:lnTo>
                <a:lnTo>
                  <a:pt x="6203" y="2465"/>
                </a:lnTo>
                <a:cubicBezTo>
                  <a:pt x="6263" y="2500"/>
                  <a:pt x="6310" y="2572"/>
                  <a:pt x="6310" y="2643"/>
                </a:cubicBezTo>
                <a:lnTo>
                  <a:pt x="6310" y="3060"/>
                </a:lnTo>
                <a:cubicBezTo>
                  <a:pt x="6096" y="3179"/>
                  <a:pt x="5953" y="3405"/>
                  <a:pt x="5953" y="3655"/>
                </a:cubicBezTo>
                <a:lnTo>
                  <a:pt x="5953" y="4012"/>
                </a:lnTo>
                <a:cubicBezTo>
                  <a:pt x="5953" y="4298"/>
                  <a:pt x="6084" y="4548"/>
                  <a:pt x="6310" y="4703"/>
                </a:cubicBezTo>
                <a:lnTo>
                  <a:pt x="6310" y="4953"/>
                </a:lnTo>
                <a:cubicBezTo>
                  <a:pt x="6310" y="4953"/>
                  <a:pt x="6310" y="4965"/>
                  <a:pt x="6287" y="4965"/>
                </a:cubicBezTo>
                <a:lnTo>
                  <a:pt x="5870" y="5179"/>
                </a:lnTo>
                <a:cubicBezTo>
                  <a:pt x="5691" y="5263"/>
                  <a:pt x="5596" y="5441"/>
                  <a:pt x="5596" y="5632"/>
                </a:cubicBezTo>
                <a:lnTo>
                  <a:pt x="5596" y="7358"/>
                </a:lnTo>
                <a:cubicBezTo>
                  <a:pt x="5596" y="7501"/>
                  <a:pt x="5632" y="7632"/>
                  <a:pt x="5715" y="7739"/>
                </a:cubicBezTo>
                <a:lnTo>
                  <a:pt x="5894" y="8001"/>
                </a:lnTo>
                <a:cubicBezTo>
                  <a:pt x="5929" y="8061"/>
                  <a:pt x="5953" y="8132"/>
                  <a:pt x="5953" y="8215"/>
                </a:cubicBezTo>
                <a:lnTo>
                  <a:pt x="5953" y="8930"/>
                </a:lnTo>
                <a:cubicBezTo>
                  <a:pt x="5953" y="9013"/>
                  <a:pt x="6025" y="9085"/>
                  <a:pt x="6108" y="9085"/>
                </a:cubicBezTo>
                <a:cubicBezTo>
                  <a:pt x="6203" y="9085"/>
                  <a:pt x="6275" y="9013"/>
                  <a:pt x="6275" y="8930"/>
                </a:cubicBezTo>
                <a:lnTo>
                  <a:pt x="6275" y="8215"/>
                </a:lnTo>
                <a:cubicBezTo>
                  <a:pt x="6275" y="8073"/>
                  <a:pt x="6227" y="7942"/>
                  <a:pt x="6156" y="7834"/>
                </a:cubicBezTo>
                <a:lnTo>
                  <a:pt x="5977" y="7572"/>
                </a:lnTo>
                <a:cubicBezTo>
                  <a:pt x="5929" y="7513"/>
                  <a:pt x="5917" y="7441"/>
                  <a:pt x="5917" y="7358"/>
                </a:cubicBezTo>
                <a:lnTo>
                  <a:pt x="5917" y="5632"/>
                </a:lnTo>
                <a:cubicBezTo>
                  <a:pt x="5917" y="5560"/>
                  <a:pt x="5965" y="5501"/>
                  <a:pt x="6025" y="5453"/>
                </a:cubicBezTo>
                <a:lnTo>
                  <a:pt x="6310" y="5310"/>
                </a:lnTo>
                <a:lnTo>
                  <a:pt x="6572" y="5572"/>
                </a:lnTo>
                <a:cubicBezTo>
                  <a:pt x="6632" y="5632"/>
                  <a:pt x="6727" y="5679"/>
                  <a:pt x="6810" y="5679"/>
                </a:cubicBezTo>
                <a:cubicBezTo>
                  <a:pt x="6906" y="5679"/>
                  <a:pt x="6977" y="5656"/>
                  <a:pt x="7049" y="5572"/>
                </a:cubicBezTo>
                <a:lnTo>
                  <a:pt x="7322" y="5310"/>
                </a:lnTo>
                <a:lnTo>
                  <a:pt x="7596" y="5453"/>
                </a:lnTo>
                <a:cubicBezTo>
                  <a:pt x="7656" y="5489"/>
                  <a:pt x="7703" y="5560"/>
                  <a:pt x="7703" y="5632"/>
                </a:cubicBezTo>
                <a:lnTo>
                  <a:pt x="7703" y="7358"/>
                </a:lnTo>
                <a:cubicBezTo>
                  <a:pt x="7703" y="7441"/>
                  <a:pt x="7691" y="7513"/>
                  <a:pt x="7644" y="7572"/>
                </a:cubicBezTo>
                <a:lnTo>
                  <a:pt x="7465" y="7834"/>
                </a:lnTo>
                <a:cubicBezTo>
                  <a:pt x="7394" y="7953"/>
                  <a:pt x="7346" y="8073"/>
                  <a:pt x="7346" y="8215"/>
                </a:cubicBezTo>
                <a:lnTo>
                  <a:pt x="7346" y="8930"/>
                </a:lnTo>
                <a:cubicBezTo>
                  <a:pt x="7346" y="9013"/>
                  <a:pt x="7418" y="9085"/>
                  <a:pt x="7513" y="9085"/>
                </a:cubicBezTo>
                <a:cubicBezTo>
                  <a:pt x="7596" y="9085"/>
                  <a:pt x="7680" y="9013"/>
                  <a:pt x="7680" y="8930"/>
                </a:cubicBezTo>
                <a:lnTo>
                  <a:pt x="7680" y="8215"/>
                </a:lnTo>
                <a:cubicBezTo>
                  <a:pt x="7680" y="8132"/>
                  <a:pt x="7691" y="8061"/>
                  <a:pt x="7739" y="8001"/>
                </a:cubicBezTo>
                <a:lnTo>
                  <a:pt x="7918" y="7739"/>
                </a:lnTo>
                <a:cubicBezTo>
                  <a:pt x="7989" y="7620"/>
                  <a:pt x="8037" y="7501"/>
                  <a:pt x="8037" y="7358"/>
                </a:cubicBezTo>
                <a:lnTo>
                  <a:pt x="8037" y="5632"/>
                </a:lnTo>
                <a:cubicBezTo>
                  <a:pt x="8037" y="5441"/>
                  <a:pt x="7930" y="5263"/>
                  <a:pt x="7751" y="5179"/>
                </a:cubicBezTo>
                <a:lnTo>
                  <a:pt x="7334" y="4965"/>
                </a:lnTo>
                <a:lnTo>
                  <a:pt x="7322" y="4953"/>
                </a:lnTo>
                <a:lnTo>
                  <a:pt x="7322" y="4703"/>
                </a:lnTo>
                <a:cubicBezTo>
                  <a:pt x="7525" y="4536"/>
                  <a:pt x="7680" y="4298"/>
                  <a:pt x="7680" y="4012"/>
                </a:cubicBezTo>
                <a:lnTo>
                  <a:pt x="7680" y="3655"/>
                </a:lnTo>
                <a:cubicBezTo>
                  <a:pt x="7680" y="3405"/>
                  <a:pt x="7525" y="3179"/>
                  <a:pt x="7322" y="3060"/>
                </a:cubicBezTo>
                <a:lnTo>
                  <a:pt x="7322" y="2643"/>
                </a:lnTo>
                <a:cubicBezTo>
                  <a:pt x="7322" y="2572"/>
                  <a:pt x="7358" y="2512"/>
                  <a:pt x="7418" y="2465"/>
                </a:cubicBezTo>
                <a:lnTo>
                  <a:pt x="7703" y="2322"/>
                </a:lnTo>
                <a:lnTo>
                  <a:pt x="7977" y="2584"/>
                </a:lnTo>
                <a:cubicBezTo>
                  <a:pt x="8037" y="2643"/>
                  <a:pt x="8120" y="2691"/>
                  <a:pt x="8215" y="2691"/>
                </a:cubicBezTo>
                <a:cubicBezTo>
                  <a:pt x="8299" y="2691"/>
                  <a:pt x="8370" y="2655"/>
                  <a:pt x="8453" y="2584"/>
                </a:cubicBezTo>
                <a:lnTo>
                  <a:pt x="8715" y="2322"/>
                </a:lnTo>
                <a:lnTo>
                  <a:pt x="9001" y="2465"/>
                </a:lnTo>
                <a:cubicBezTo>
                  <a:pt x="9061" y="2500"/>
                  <a:pt x="9108" y="2572"/>
                  <a:pt x="9108" y="2643"/>
                </a:cubicBezTo>
                <a:lnTo>
                  <a:pt x="9108" y="3060"/>
                </a:lnTo>
                <a:cubicBezTo>
                  <a:pt x="8894" y="3179"/>
                  <a:pt x="8751" y="3405"/>
                  <a:pt x="8751" y="3655"/>
                </a:cubicBezTo>
                <a:lnTo>
                  <a:pt x="8751" y="4012"/>
                </a:lnTo>
                <a:cubicBezTo>
                  <a:pt x="8751" y="4298"/>
                  <a:pt x="8882" y="4548"/>
                  <a:pt x="9108" y="4703"/>
                </a:cubicBezTo>
                <a:lnTo>
                  <a:pt x="9108" y="4953"/>
                </a:lnTo>
                <a:cubicBezTo>
                  <a:pt x="9108" y="4953"/>
                  <a:pt x="9108" y="4965"/>
                  <a:pt x="9084" y="4965"/>
                </a:cubicBezTo>
                <a:lnTo>
                  <a:pt x="8668" y="5179"/>
                </a:lnTo>
                <a:cubicBezTo>
                  <a:pt x="8489" y="5263"/>
                  <a:pt x="8394" y="5441"/>
                  <a:pt x="8394" y="5632"/>
                </a:cubicBezTo>
                <a:lnTo>
                  <a:pt x="8394" y="7358"/>
                </a:lnTo>
                <a:cubicBezTo>
                  <a:pt x="8394" y="7501"/>
                  <a:pt x="8430" y="7632"/>
                  <a:pt x="8513" y="7739"/>
                </a:cubicBezTo>
                <a:lnTo>
                  <a:pt x="8692" y="8001"/>
                </a:lnTo>
                <a:cubicBezTo>
                  <a:pt x="8727" y="8061"/>
                  <a:pt x="8751" y="8132"/>
                  <a:pt x="8751" y="8215"/>
                </a:cubicBezTo>
                <a:lnTo>
                  <a:pt x="8751" y="8930"/>
                </a:lnTo>
                <a:cubicBezTo>
                  <a:pt x="8751" y="9013"/>
                  <a:pt x="8823" y="9085"/>
                  <a:pt x="8906" y="9085"/>
                </a:cubicBezTo>
                <a:cubicBezTo>
                  <a:pt x="9001" y="9085"/>
                  <a:pt x="9073" y="9013"/>
                  <a:pt x="9073" y="8930"/>
                </a:cubicBezTo>
                <a:lnTo>
                  <a:pt x="9073" y="8215"/>
                </a:lnTo>
                <a:cubicBezTo>
                  <a:pt x="9073" y="8073"/>
                  <a:pt x="9025" y="7942"/>
                  <a:pt x="8954" y="7834"/>
                </a:cubicBezTo>
                <a:lnTo>
                  <a:pt x="8775" y="7572"/>
                </a:lnTo>
                <a:cubicBezTo>
                  <a:pt x="8727" y="7513"/>
                  <a:pt x="8715" y="7441"/>
                  <a:pt x="8715" y="7358"/>
                </a:cubicBezTo>
                <a:lnTo>
                  <a:pt x="8715" y="5632"/>
                </a:lnTo>
                <a:cubicBezTo>
                  <a:pt x="8715" y="5560"/>
                  <a:pt x="8763" y="5501"/>
                  <a:pt x="8823" y="5453"/>
                </a:cubicBezTo>
                <a:lnTo>
                  <a:pt x="9108" y="5310"/>
                </a:lnTo>
                <a:lnTo>
                  <a:pt x="9370" y="5572"/>
                </a:lnTo>
                <a:cubicBezTo>
                  <a:pt x="9430" y="5632"/>
                  <a:pt x="9525" y="5679"/>
                  <a:pt x="9608" y="5679"/>
                </a:cubicBezTo>
                <a:cubicBezTo>
                  <a:pt x="9704" y="5679"/>
                  <a:pt x="9775" y="5656"/>
                  <a:pt x="9846" y="5572"/>
                </a:cubicBezTo>
                <a:lnTo>
                  <a:pt x="10120" y="5310"/>
                </a:lnTo>
                <a:lnTo>
                  <a:pt x="10394" y="5453"/>
                </a:lnTo>
                <a:cubicBezTo>
                  <a:pt x="10454" y="5489"/>
                  <a:pt x="10501" y="5560"/>
                  <a:pt x="10501" y="5632"/>
                </a:cubicBezTo>
                <a:lnTo>
                  <a:pt x="10501" y="7358"/>
                </a:lnTo>
                <a:cubicBezTo>
                  <a:pt x="10501" y="7441"/>
                  <a:pt x="10489" y="7513"/>
                  <a:pt x="10442" y="7572"/>
                </a:cubicBezTo>
                <a:lnTo>
                  <a:pt x="10263" y="7834"/>
                </a:lnTo>
                <a:cubicBezTo>
                  <a:pt x="10192" y="7953"/>
                  <a:pt x="10144" y="8073"/>
                  <a:pt x="10144" y="8215"/>
                </a:cubicBezTo>
                <a:lnTo>
                  <a:pt x="10144" y="8930"/>
                </a:lnTo>
                <a:cubicBezTo>
                  <a:pt x="10144" y="9013"/>
                  <a:pt x="10216" y="9085"/>
                  <a:pt x="10311" y="9085"/>
                </a:cubicBezTo>
                <a:cubicBezTo>
                  <a:pt x="10394" y="9085"/>
                  <a:pt x="10478" y="9013"/>
                  <a:pt x="10478" y="8930"/>
                </a:cubicBezTo>
                <a:lnTo>
                  <a:pt x="10478" y="8215"/>
                </a:lnTo>
                <a:cubicBezTo>
                  <a:pt x="10478" y="8132"/>
                  <a:pt x="10489" y="8061"/>
                  <a:pt x="10537" y="8001"/>
                </a:cubicBezTo>
                <a:lnTo>
                  <a:pt x="10716" y="7739"/>
                </a:lnTo>
                <a:cubicBezTo>
                  <a:pt x="10787" y="7620"/>
                  <a:pt x="10835" y="7501"/>
                  <a:pt x="10835" y="7358"/>
                </a:cubicBezTo>
                <a:lnTo>
                  <a:pt x="10835" y="5632"/>
                </a:lnTo>
                <a:cubicBezTo>
                  <a:pt x="10918" y="5429"/>
                  <a:pt x="10811" y="5251"/>
                  <a:pt x="10632" y="5155"/>
                </a:cubicBezTo>
                <a:lnTo>
                  <a:pt x="10216" y="4953"/>
                </a:lnTo>
                <a:lnTo>
                  <a:pt x="10204" y="4941"/>
                </a:lnTo>
                <a:lnTo>
                  <a:pt x="10204" y="4703"/>
                </a:lnTo>
                <a:cubicBezTo>
                  <a:pt x="10418" y="4536"/>
                  <a:pt x="10561" y="4298"/>
                  <a:pt x="10561" y="4012"/>
                </a:cubicBezTo>
                <a:lnTo>
                  <a:pt x="10561" y="3655"/>
                </a:lnTo>
                <a:cubicBezTo>
                  <a:pt x="10561" y="3286"/>
                  <a:pt x="10251" y="2977"/>
                  <a:pt x="9882" y="2977"/>
                </a:cubicBezTo>
                <a:lnTo>
                  <a:pt x="9501" y="2977"/>
                </a:lnTo>
                <a:lnTo>
                  <a:pt x="9501" y="2643"/>
                </a:lnTo>
                <a:cubicBezTo>
                  <a:pt x="9501" y="2453"/>
                  <a:pt x="9406" y="2274"/>
                  <a:pt x="9227" y="2179"/>
                </a:cubicBezTo>
                <a:lnTo>
                  <a:pt x="8811" y="1977"/>
                </a:lnTo>
                <a:lnTo>
                  <a:pt x="8787" y="1953"/>
                </a:lnTo>
                <a:lnTo>
                  <a:pt x="8787" y="1726"/>
                </a:lnTo>
                <a:cubicBezTo>
                  <a:pt x="9001" y="1560"/>
                  <a:pt x="9144" y="1322"/>
                  <a:pt x="9144" y="1036"/>
                </a:cubicBezTo>
                <a:lnTo>
                  <a:pt x="9144" y="679"/>
                </a:lnTo>
                <a:cubicBezTo>
                  <a:pt x="9144" y="310"/>
                  <a:pt x="8834" y="0"/>
                  <a:pt x="8465" y="0"/>
                </a:cubicBezTo>
                <a:lnTo>
                  <a:pt x="8108" y="0"/>
                </a:lnTo>
                <a:cubicBezTo>
                  <a:pt x="7739" y="0"/>
                  <a:pt x="7418" y="310"/>
                  <a:pt x="7418" y="679"/>
                </a:cubicBezTo>
                <a:lnTo>
                  <a:pt x="7418" y="1036"/>
                </a:lnTo>
                <a:cubicBezTo>
                  <a:pt x="7418" y="1322"/>
                  <a:pt x="7560" y="1572"/>
                  <a:pt x="7775" y="1726"/>
                </a:cubicBezTo>
                <a:lnTo>
                  <a:pt x="7775" y="1977"/>
                </a:lnTo>
                <a:cubicBezTo>
                  <a:pt x="7775" y="1977"/>
                  <a:pt x="7775" y="1988"/>
                  <a:pt x="7763" y="1988"/>
                </a:cubicBezTo>
                <a:lnTo>
                  <a:pt x="7346" y="2203"/>
                </a:lnTo>
                <a:cubicBezTo>
                  <a:pt x="7168" y="2286"/>
                  <a:pt x="7060" y="2465"/>
                  <a:pt x="7060" y="2655"/>
                </a:cubicBezTo>
                <a:lnTo>
                  <a:pt x="7060" y="2989"/>
                </a:lnTo>
                <a:lnTo>
                  <a:pt x="6679" y="2989"/>
                </a:lnTo>
                <a:lnTo>
                  <a:pt x="6679" y="2655"/>
                </a:lnTo>
                <a:cubicBezTo>
                  <a:pt x="6679" y="2465"/>
                  <a:pt x="6572" y="2286"/>
                  <a:pt x="6394" y="2203"/>
                </a:cubicBezTo>
                <a:lnTo>
                  <a:pt x="5977" y="1988"/>
                </a:lnTo>
                <a:lnTo>
                  <a:pt x="5965" y="1977"/>
                </a:lnTo>
                <a:lnTo>
                  <a:pt x="5965" y="1726"/>
                </a:lnTo>
                <a:cubicBezTo>
                  <a:pt x="6167" y="1560"/>
                  <a:pt x="6322" y="1322"/>
                  <a:pt x="6322" y="1036"/>
                </a:cubicBezTo>
                <a:lnTo>
                  <a:pt x="6322" y="679"/>
                </a:lnTo>
                <a:cubicBezTo>
                  <a:pt x="6322" y="310"/>
                  <a:pt x="6013" y="0"/>
                  <a:pt x="5632" y="0"/>
                </a:cubicBezTo>
                <a:lnTo>
                  <a:pt x="5274" y="0"/>
                </a:lnTo>
                <a:cubicBezTo>
                  <a:pt x="4905" y="0"/>
                  <a:pt x="4596" y="310"/>
                  <a:pt x="4596" y="679"/>
                </a:cubicBezTo>
                <a:lnTo>
                  <a:pt x="4596" y="1036"/>
                </a:lnTo>
                <a:cubicBezTo>
                  <a:pt x="4596" y="1322"/>
                  <a:pt x="4727" y="1572"/>
                  <a:pt x="4953" y="1726"/>
                </a:cubicBezTo>
                <a:lnTo>
                  <a:pt x="4953" y="1977"/>
                </a:lnTo>
                <a:cubicBezTo>
                  <a:pt x="4953" y="1977"/>
                  <a:pt x="4953" y="1988"/>
                  <a:pt x="4941" y="1988"/>
                </a:cubicBezTo>
                <a:lnTo>
                  <a:pt x="4524" y="2203"/>
                </a:lnTo>
                <a:cubicBezTo>
                  <a:pt x="4346" y="2286"/>
                  <a:pt x="4239" y="2465"/>
                  <a:pt x="4239" y="2655"/>
                </a:cubicBezTo>
                <a:lnTo>
                  <a:pt x="4239" y="2989"/>
                </a:lnTo>
                <a:lnTo>
                  <a:pt x="3846" y="2989"/>
                </a:lnTo>
                <a:lnTo>
                  <a:pt x="3846" y="2655"/>
                </a:lnTo>
                <a:cubicBezTo>
                  <a:pt x="3846" y="2465"/>
                  <a:pt x="3750" y="2286"/>
                  <a:pt x="3572" y="2203"/>
                </a:cubicBezTo>
                <a:lnTo>
                  <a:pt x="3155" y="1988"/>
                </a:lnTo>
                <a:lnTo>
                  <a:pt x="3131" y="1977"/>
                </a:lnTo>
                <a:lnTo>
                  <a:pt x="3131" y="1726"/>
                </a:lnTo>
                <a:cubicBezTo>
                  <a:pt x="3346" y="1560"/>
                  <a:pt x="3489" y="1322"/>
                  <a:pt x="3489" y="1036"/>
                </a:cubicBezTo>
                <a:lnTo>
                  <a:pt x="3489" y="679"/>
                </a:lnTo>
                <a:cubicBezTo>
                  <a:pt x="3489" y="310"/>
                  <a:pt x="3179" y="0"/>
                  <a:pt x="281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1F4E7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17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96AB5C7-7E22-42D2-AB68-85364876F40C}"/>
              </a:ext>
            </a:extLst>
          </p:cNvPr>
          <p:cNvSpPr txBox="1"/>
          <p:nvPr/>
        </p:nvSpPr>
        <p:spPr>
          <a:xfrm>
            <a:off x="0" y="0"/>
            <a:ext cx="923079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800" b="1" dirty="0" smtClean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ESTRATEGIAS ESPECÍFICAS DE CARA A LOS RETOS DERIVADAS</a:t>
            </a:r>
          </a:p>
          <a:p>
            <a:r>
              <a:rPr lang="es-419" sz="2800" b="1" dirty="0" smtClean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DE LA PANDEMIA COVID-19</a:t>
            </a:r>
            <a:endParaRPr lang="es-419" sz="2800" b="1" dirty="0">
              <a:solidFill>
                <a:schemeClr val="accent5">
                  <a:lumMod val="50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</p:txBody>
      </p:sp>
      <p:pic>
        <p:nvPicPr>
          <p:cNvPr id="44" name="Gráfico 59">
            <a:extLst>
              <a:ext uri="{FF2B5EF4-FFF2-40B4-BE49-F238E27FC236}">
                <a16:creationId xmlns:a16="http://schemas.microsoft.com/office/drawing/2014/main" xmlns="" id="{E45DC1D5-2998-47FC-B28E-E94DED4400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1868711" y="1028699"/>
            <a:ext cx="8030768" cy="5400000"/>
          </a:xfrm>
          <a:prstGeom prst="rect">
            <a:avLst/>
          </a:prstGeom>
        </p:spPr>
      </p:pic>
      <p:sp>
        <p:nvSpPr>
          <p:cNvPr id="45" name="CuadroTexto 44">
            <a:extLst>
              <a:ext uri="{FF2B5EF4-FFF2-40B4-BE49-F238E27FC236}">
                <a16:creationId xmlns="" xmlns:a16="http://schemas.microsoft.com/office/drawing/2014/main" id="{71380B61-DC0D-4EF9-AB8B-A0CBA0D02FC4}"/>
              </a:ext>
            </a:extLst>
          </p:cNvPr>
          <p:cNvSpPr txBox="1"/>
          <p:nvPr/>
        </p:nvSpPr>
        <p:spPr>
          <a:xfrm>
            <a:off x="2249424" y="3904994"/>
            <a:ext cx="1892427" cy="1205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PE" dirty="0" smtClean="0">
                <a:solidFill>
                  <a:schemeClr val="bg1"/>
                </a:solidFill>
              </a:rPr>
              <a:t>Tecnicismo, integridad, responsabilidad y vocación de servicio</a:t>
            </a:r>
            <a:endParaRPr lang="es-PE" dirty="0">
              <a:solidFill>
                <a:schemeClr val="bg1"/>
              </a:solidFill>
            </a:endParaRPr>
          </a:p>
        </p:txBody>
      </p:sp>
      <p:sp>
        <p:nvSpPr>
          <p:cNvPr id="62" name="CuadroTexto 61">
            <a:extLst>
              <a:ext uri="{FF2B5EF4-FFF2-40B4-BE49-F238E27FC236}">
                <a16:creationId xmlns="" xmlns:a16="http://schemas.microsoft.com/office/drawing/2014/main" id="{AA3E8301-542C-4628-ADD5-8D9D82905200}"/>
              </a:ext>
            </a:extLst>
          </p:cNvPr>
          <p:cNvSpPr txBox="1"/>
          <p:nvPr/>
        </p:nvSpPr>
        <p:spPr>
          <a:xfrm>
            <a:off x="5877997" y="1779995"/>
            <a:ext cx="1718838" cy="1205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dirty="0" smtClean="0">
                <a:solidFill>
                  <a:srgbClr val="1F4E79"/>
                </a:solidFill>
              </a:rPr>
              <a:t>Alineamiento de incentivos y mitigación de conflictos de interés</a:t>
            </a:r>
            <a:endParaRPr lang="es-ES" dirty="0">
              <a:solidFill>
                <a:srgbClr val="1F4E79"/>
              </a:solidFill>
            </a:endParaRPr>
          </a:p>
        </p:txBody>
      </p:sp>
      <p:sp>
        <p:nvSpPr>
          <p:cNvPr id="63" name="CuadroTexto 62">
            <a:extLst>
              <a:ext uri="{FF2B5EF4-FFF2-40B4-BE49-F238E27FC236}">
                <a16:creationId xmlns="" xmlns:a16="http://schemas.microsoft.com/office/drawing/2014/main" id="{24A8B4CC-35C1-49DF-B0BC-93A0A8DAF5F6}"/>
              </a:ext>
            </a:extLst>
          </p:cNvPr>
          <p:cNvSpPr txBox="1"/>
          <p:nvPr/>
        </p:nvSpPr>
        <p:spPr>
          <a:xfrm>
            <a:off x="4102192" y="2784073"/>
            <a:ext cx="1787217" cy="1427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dirty="0" smtClean="0">
                <a:solidFill>
                  <a:schemeClr val="bg1"/>
                </a:solidFill>
              </a:rPr>
              <a:t>Diseño y conducción idónea de estrategias y planes de gestión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64" name="CuadroTexto 63">
            <a:extLst>
              <a:ext uri="{FF2B5EF4-FFF2-40B4-BE49-F238E27FC236}">
                <a16:creationId xmlns="" xmlns:a16="http://schemas.microsoft.com/office/drawing/2014/main" id="{3DB7B06B-6E37-4344-9ABB-2C3469AFC0C8}"/>
              </a:ext>
            </a:extLst>
          </p:cNvPr>
          <p:cNvSpPr txBox="1"/>
          <p:nvPr/>
        </p:nvSpPr>
        <p:spPr>
          <a:xfrm>
            <a:off x="4244334" y="4998181"/>
            <a:ext cx="1470997" cy="98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PE" dirty="0">
                <a:solidFill>
                  <a:srgbClr val="1F4E79"/>
                </a:solidFill>
              </a:rPr>
              <a:t>Velar por la efectividad de las líneas de </a:t>
            </a:r>
            <a:r>
              <a:rPr lang="es-PE" dirty="0" smtClean="0">
                <a:solidFill>
                  <a:srgbClr val="1F4E79"/>
                </a:solidFill>
              </a:rPr>
              <a:t>defensa</a:t>
            </a:r>
            <a:endParaRPr lang="es-ES" dirty="0">
              <a:solidFill>
                <a:srgbClr val="1F4E79"/>
              </a:solidFill>
            </a:endParaRPr>
          </a:p>
        </p:txBody>
      </p:sp>
      <p:sp>
        <p:nvSpPr>
          <p:cNvPr id="65" name="CuadroTexto 64">
            <a:extLst>
              <a:ext uri="{FF2B5EF4-FFF2-40B4-BE49-F238E27FC236}">
                <a16:creationId xmlns="" xmlns:a16="http://schemas.microsoft.com/office/drawing/2014/main" id="{31D43B07-74CF-4F55-9548-0735B8F68470}"/>
              </a:ext>
            </a:extLst>
          </p:cNvPr>
          <p:cNvSpPr txBox="1"/>
          <p:nvPr/>
        </p:nvSpPr>
        <p:spPr>
          <a:xfrm>
            <a:off x="5965295" y="4057298"/>
            <a:ext cx="1580862" cy="98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dirty="0" smtClean="0">
                <a:solidFill>
                  <a:schemeClr val="bg1"/>
                </a:solidFill>
              </a:rPr>
              <a:t>Cultura organizacional y dotación de recursos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66" name="CuadroTexto 65">
            <a:extLst>
              <a:ext uri="{FF2B5EF4-FFF2-40B4-BE49-F238E27FC236}">
                <a16:creationId xmlns="" xmlns:a16="http://schemas.microsoft.com/office/drawing/2014/main" id="{CFD84668-77EB-4175-BC27-F1A35B192FD3}"/>
              </a:ext>
            </a:extLst>
          </p:cNvPr>
          <p:cNvSpPr txBox="1"/>
          <p:nvPr/>
        </p:nvSpPr>
        <p:spPr>
          <a:xfrm>
            <a:off x="3851769" y="1384795"/>
            <a:ext cx="1799418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sz="2200" b="1" dirty="0" smtClean="0">
                <a:solidFill>
                  <a:srgbClr val="1F4E79"/>
                </a:solidFill>
              </a:rPr>
              <a:t>Gobernanza</a:t>
            </a:r>
            <a:endParaRPr lang="es-ES" sz="2200" b="1" dirty="0">
              <a:solidFill>
                <a:srgbClr val="1F4E79"/>
              </a:solidFill>
            </a:endParaRPr>
          </a:p>
          <a:p>
            <a:pPr algn="ctr">
              <a:lnSpc>
                <a:spcPct val="80000"/>
              </a:lnSpc>
            </a:pPr>
            <a:endParaRPr lang="es-PE" sz="2200" b="1" dirty="0">
              <a:solidFill>
                <a:srgbClr val="1F4E79"/>
              </a:solidFill>
            </a:endParaRPr>
          </a:p>
        </p:txBody>
      </p:sp>
      <p:grpSp>
        <p:nvGrpSpPr>
          <p:cNvPr id="67" name="Google Shape;10442;p67">
            <a:extLst>
              <a:ext uri="{FF2B5EF4-FFF2-40B4-BE49-F238E27FC236}">
                <a16:creationId xmlns="" xmlns:a16="http://schemas.microsoft.com/office/drawing/2014/main" id="{976D36B8-2B35-4104-AB7C-F2CFEA26C688}"/>
              </a:ext>
            </a:extLst>
          </p:cNvPr>
          <p:cNvGrpSpPr/>
          <p:nvPr/>
        </p:nvGrpSpPr>
        <p:grpSpPr>
          <a:xfrm>
            <a:off x="4763531" y="2439342"/>
            <a:ext cx="377474" cy="335748"/>
            <a:chOff x="854261" y="2908813"/>
            <a:chExt cx="377474" cy="335748"/>
          </a:xfrm>
          <a:solidFill>
            <a:schemeClr val="bg1"/>
          </a:solidFill>
        </p:grpSpPr>
        <p:sp>
          <p:nvSpPr>
            <p:cNvPr id="68" name="Google Shape;10443;p67">
              <a:extLst>
                <a:ext uri="{FF2B5EF4-FFF2-40B4-BE49-F238E27FC236}">
                  <a16:creationId xmlns="" xmlns:a16="http://schemas.microsoft.com/office/drawing/2014/main" id="{6953CA1C-310F-42A3-AB23-75010E5A44D2}"/>
                </a:ext>
              </a:extLst>
            </p:cNvPr>
            <p:cNvSpPr/>
            <p:nvPr/>
          </p:nvSpPr>
          <p:spPr>
            <a:xfrm>
              <a:off x="896337" y="3079695"/>
              <a:ext cx="47391" cy="17091"/>
            </a:xfrm>
            <a:custGeom>
              <a:avLst/>
              <a:gdLst/>
              <a:ahLst/>
              <a:cxnLst/>
              <a:rect l="l" t="t" r="r" b="b"/>
              <a:pathLst>
                <a:path w="1489" h="537" extrusionOk="0">
                  <a:moveTo>
                    <a:pt x="179" y="1"/>
                  </a:moveTo>
                  <a:cubicBezTo>
                    <a:pt x="96" y="1"/>
                    <a:pt x="0" y="72"/>
                    <a:pt x="0" y="179"/>
                  </a:cubicBezTo>
                  <a:cubicBezTo>
                    <a:pt x="0" y="263"/>
                    <a:pt x="84" y="358"/>
                    <a:pt x="179" y="358"/>
                  </a:cubicBezTo>
                  <a:cubicBezTo>
                    <a:pt x="381" y="358"/>
                    <a:pt x="941" y="382"/>
                    <a:pt x="1227" y="525"/>
                  </a:cubicBezTo>
                  <a:cubicBezTo>
                    <a:pt x="1251" y="537"/>
                    <a:pt x="1274" y="537"/>
                    <a:pt x="1298" y="537"/>
                  </a:cubicBezTo>
                  <a:cubicBezTo>
                    <a:pt x="1358" y="537"/>
                    <a:pt x="1417" y="501"/>
                    <a:pt x="1453" y="441"/>
                  </a:cubicBezTo>
                  <a:cubicBezTo>
                    <a:pt x="1489" y="358"/>
                    <a:pt x="1465" y="251"/>
                    <a:pt x="1370" y="203"/>
                  </a:cubicBezTo>
                  <a:cubicBezTo>
                    <a:pt x="977" y="1"/>
                    <a:pt x="215" y="1"/>
                    <a:pt x="1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0444;p67">
              <a:extLst>
                <a:ext uri="{FF2B5EF4-FFF2-40B4-BE49-F238E27FC236}">
                  <a16:creationId xmlns="" xmlns:a16="http://schemas.microsoft.com/office/drawing/2014/main" id="{1440843B-4135-47FE-BF44-E9080BA03119}"/>
                </a:ext>
              </a:extLst>
            </p:cNvPr>
            <p:cNvSpPr/>
            <p:nvPr/>
          </p:nvSpPr>
          <p:spPr>
            <a:xfrm>
              <a:off x="878514" y="3191855"/>
              <a:ext cx="11426" cy="52706"/>
            </a:xfrm>
            <a:custGeom>
              <a:avLst/>
              <a:gdLst/>
              <a:ahLst/>
              <a:cxnLst/>
              <a:rect l="l" t="t" r="r" b="b"/>
              <a:pathLst>
                <a:path w="359" h="1656" extrusionOk="0">
                  <a:moveTo>
                    <a:pt x="179" y="1"/>
                  </a:moveTo>
                  <a:cubicBezTo>
                    <a:pt x="84" y="1"/>
                    <a:pt x="1" y="72"/>
                    <a:pt x="1" y="180"/>
                  </a:cubicBezTo>
                  <a:lnTo>
                    <a:pt x="1" y="1477"/>
                  </a:lnTo>
                  <a:cubicBezTo>
                    <a:pt x="1" y="1561"/>
                    <a:pt x="72" y="1656"/>
                    <a:pt x="179" y="1656"/>
                  </a:cubicBezTo>
                  <a:cubicBezTo>
                    <a:pt x="287" y="1656"/>
                    <a:pt x="358" y="1585"/>
                    <a:pt x="358" y="1477"/>
                  </a:cubicBezTo>
                  <a:lnTo>
                    <a:pt x="358" y="180"/>
                  </a:lnTo>
                  <a:cubicBezTo>
                    <a:pt x="358" y="72"/>
                    <a:pt x="287" y="1"/>
                    <a:pt x="1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0445;p67">
              <a:extLst>
                <a:ext uri="{FF2B5EF4-FFF2-40B4-BE49-F238E27FC236}">
                  <a16:creationId xmlns="" xmlns:a16="http://schemas.microsoft.com/office/drawing/2014/main" id="{DF2F8392-8A45-4772-B3EF-8105ED8EDF81}"/>
                </a:ext>
              </a:extLst>
            </p:cNvPr>
            <p:cNvSpPr/>
            <p:nvPr/>
          </p:nvSpPr>
          <p:spPr>
            <a:xfrm>
              <a:off x="854261" y="3050159"/>
              <a:ext cx="219451" cy="194052"/>
            </a:xfrm>
            <a:custGeom>
              <a:avLst/>
              <a:gdLst/>
              <a:ahLst/>
              <a:cxnLst/>
              <a:rect l="l" t="t" r="r" b="b"/>
              <a:pathLst>
                <a:path w="6895" h="6097" extrusionOk="0">
                  <a:moveTo>
                    <a:pt x="6406" y="679"/>
                  </a:moveTo>
                  <a:lnTo>
                    <a:pt x="6466" y="929"/>
                  </a:lnTo>
                  <a:cubicBezTo>
                    <a:pt x="6490" y="1000"/>
                    <a:pt x="6478" y="1072"/>
                    <a:pt x="6418" y="1119"/>
                  </a:cubicBezTo>
                  <a:lnTo>
                    <a:pt x="6311" y="1226"/>
                  </a:lnTo>
                  <a:lnTo>
                    <a:pt x="6073" y="988"/>
                  </a:lnTo>
                  <a:lnTo>
                    <a:pt x="6406" y="679"/>
                  </a:lnTo>
                  <a:close/>
                  <a:moveTo>
                    <a:pt x="3192" y="345"/>
                  </a:moveTo>
                  <a:lnTo>
                    <a:pt x="3192" y="1060"/>
                  </a:lnTo>
                  <a:cubicBezTo>
                    <a:pt x="3192" y="1179"/>
                    <a:pt x="3156" y="1298"/>
                    <a:pt x="3108" y="1405"/>
                  </a:cubicBezTo>
                  <a:lnTo>
                    <a:pt x="3025" y="1584"/>
                  </a:lnTo>
                  <a:cubicBezTo>
                    <a:pt x="3013" y="1607"/>
                    <a:pt x="3013" y="1619"/>
                    <a:pt x="3013" y="1655"/>
                  </a:cubicBezTo>
                  <a:lnTo>
                    <a:pt x="3013" y="2024"/>
                  </a:lnTo>
                  <a:cubicBezTo>
                    <a:pt x="2989" y="2286"/>
                    <a:pt x="2894" y="2524"/>
                    <a:pt x="2715" y="2703"/>
                  </a:cubicBezTo>
                  <a:cubicBezTo>
                    <a:pt x="2537" y="2881"/>
                    <a:pt x="2275" y="2965"/>
                    <a:pt x="2025" y="2965"/>
                  </a:cubicBezTo>
                  <a:cubicBezTo>
                    <a:pt x="1525" y="2953"/>
                    <a:pt x="1120" y="2500"/>
                    <a:pt x="1120" y="1988"/>
                  </a:cubicBezTo>
                  <a:lnTo>
                    <a:pt x="1120" y="1655"/>
                  </a:lnTo>
                  <a:cubicBezTo>
                    <a:pt x="1120" y="1619"/>
                    <a:pt x="1120" y="1596"/>
                    <a:pt x="1108" y="1584"/>
                  </a:cubicBezTo>
                  <a:lnTo>
                    <a:pt x="1001" y="1369"/>
                  </a:lnTo>
                  <a:cubicBezTo>
                    <a:pt x="953" y="1298"/>
                    <a:pt x="941" y="1203"/>
                    <a:pt x="941" y="1119"/>
                  </a:cubicBezTo>
                  <a:lnTo>
                    <a:pt x="941" y="1107"/>
                  </a:lnTo>
                  <a:cubicBezTo>
                    <a:pt x="941" y="691"/>
                    <a:pt x="1287" y="345"/>
                    <a:pt x="1703" y="345"/>
                  </a:cubicBezTo>
                  <a:close/>
                  <a:moveTo>
                    <a:pt x="2442" y="3227"/>
                  </a:moveTo>
                  <a:cubicBezTo>
                    <a:pt x="2454" y="3298"/>
                    <a:pt x="2477" y="3334"/>
                    <a:pt x="2489" y="3381"/>
                  </a:cubicBezTo>
                  <a:lnTo>
                    <a:pt x="2323" y="3548"/>
                  </a:lnTo>
                  <a:cubicBezTo>
                    <a:pt x="2251" y="3620"/>
                    <a:pt x="2156" y="3655"/>
                    <a:pt x="2059" y="3655"/>
                  </a:cubicBezTo>
                  <a:cubicBezTo>
                    <a:pt x="1962" y="3655"/>
                    <a:pt x="1864" y="3620"/>
                    <a:pt x="1787" y="3548"/>
                  </a:cubicBezTo>
                  <a:lnTo>
                    <a:pt x="1644" y="3393"/>
                  </a:lnTo>
                  <a:cubicBezTo>
                    <a:pt x="1656" y="3358"/>
                    <a:pt x="1668" y="3286"/>
                    <a:pt x="1668" y="3227"/>
                  </a:cubicBezTo>
                  <a:cubicBezTo>
                    <a:pt x="1775" y="3262"/>
                    <a:pt x="1894" y="3286"/>
                    <a:pt x="2013" y="3286"/>
                  </a:cubicBezTo>
                  <a:lnTo>
                    <a:pt x="2061" y="3286"/>
                  </a:lnTo>
                  <a:cubicBezTo>
                    <a:pt x="2192" y="3286"/>
                    <a:pt x="2323" y="3274"/>
                    <a:pt x="2442" y="3227"/>
                  </a:cubicBezTo>
                  <a:close/>
                  <a:moveTo>
                    <a:pt x="1680" y="0"/>
                  </a:moveTo>
                  <a:cubicBezTo>
                    <a:pt x="1072" y="0"/>
                    <a:pt x="584" y="500"/>
                    <a:pt x="584" y="1107"/>
                  </a:cubicBezTo>
                  <a:lnTo>
                    <a:pt x="584" y="1119"/>
                  </a:lnTo>
                  <a:cubicBezTo>
                    <a:pt x="584" y="1250"/>
                    <a:pt x="608" y="1405"/>
                    <a:pt x="668" y="1524"/>
                  </a:cubicBezTo>
                  <a:lnTo>
                    <a:pt x="763" y="1703"/>
                  </a:lnTo>
                  <a:lnTo>
                    <a:pt x="763" y="1988"/>
                  </a:lnTo>
                  <a:cubicBezTo>
                    <a:pt x="763" y="2429"/>
                    <a:pt x="977" y="2834"/>
                    <a:pt x="1311" y="3072"/>
                  </a:cubicBezTo>
                  <a:lnTo>
                    <a:pt x="1311" y="3215"/>
                  </a:lnTo>
                  <a:cubicBezTo>
                    <a:pt x="1311" y="3310"/>
                    <a:pt x="1251" y="3381"/>
                    <a:pt x="1156" y="3417"/>
                  </a:cubicBezTo>
                  <a:lnTo>
                    <a:pt x="537" y="3596"/>
                  </a:lnTo>
                  <a:cubicBezTo>
                    <a:pt x="227" y="3679"/>
                    <a:pt x="1" y="3965"/>
                    <a:pt x="1" y="4286"/>
                  </a:cubicBezTo>
                  <a:lnTo>
                    <a:pt x="1" y="5917"/>
                  </a:lnTo>
                  <a:cubicBezTo>
                    <a:pt x="1" y="6001"/>
                    <a:pt x="72" y="6096"/>
                    <a:pt x="179" y="6096"/>
                  </a:cubicBezTo>
                  <a:cubicBezTo>
                    <a:pt x="287" y="6096"/>
                    <a:pt x="358" y="6013"/>
                    <a:pt x="358" y="5917"/>
                  </a:cubicBezTo>
                  <a:lnTo>
                    <a:pt x="358" y="4310"/>
                  </a:lnTo>
                  <a:cubicBezTo>
                    <a:pt x="358" y="4143"/>
                    <a:pt x="477" y="3977"/>
                    <a:pt x="644" y="3929"/>
                  </a:cubicBezTo>
                  <a:lnTo>
                    <a:pt x="1263" y="3751"/>
                  </a:lnTo>
                  <a:cubicBezTo>
                    <a:pt x="1322" y="3739"/>
                    <a:pt x="1370" y="3715"/>
                    <a:pt x="1418" y="3679"/>
                  </a:cubicBezTo>
                  <a:lnTo>
                    <a:pt x="1513" y="3786"/>
                  </a:lnTo>
                  <a:cubicBezTo>
                    <a:pt x="1668" y="3929"/>
                    <a:pt x="1846" y="3989"/>
                    <a:pt x="2037" y="3989"/>
                  </a:cubicBezTo>
                  <a:cubicBezTo>
                    <a:pt x="2227" y="3989"/>
                    <a:pt x="2406" y="3917"/>
                    <a:pt x="2561" y="3786"/>
                  </a:cubicBezTo>
                  <a:lnTo>
                    <a:pt x="2727" y="3620"/>
                  </a:lnTo>
                  <a:cubicBezTo>
                    <a:pt x="2799" y="3655"/>
                    <a:pt x="2870" y="3679"/>
                    <a:pt x="2966" y="3679"/>
                  </a:cubicBezTo>
                  <a:lnTo>
                    <a:pt x="3001" y="3679"/>
                  </a:lnTo>
                  <a:cubicBezTo>
                    <a:pt x="3144" y="3679"/>
                    <a:pt x="3275" y="3620"/>
                    <a:pt x="3382" y="3524"/>
                  </a:cubicBezTo>
                  <a:lnTo>
                    <a:pt x="5823" y="1226"/>
                  </a:lnTo>
                  <a:lnTo>
                    <a:pt x="6061" y="1465"/>
                  </a:lnTo>
                  <a:lnTo>
                    <a:pt x="3239" y="4274"/>
                  </a:lnTo>
                  <a:cubicBezTo>
                    <a:pt x="3061" y="4453"/>
                    <a:pt x="2977" y="4679"/>
                    <a:pt x="2977" y="4917"/>
                  </a:cubicBezTo>
                  <a:lnTo>
                    <a:pt x="2977" y="5906"/>
                  </a:lnTo>
                  <a:cubicBezTo>
                    <a:pt x="2977" y="6001"/>
                    <a:pt x="3049" y="6096"/>
                    <a:pt x="3156" y="6096"/>
                  </a:cubicBezTo>
                  <a:cubicBezTo>
                    <a:pt x="3239" y="6096"/>
                    <a:pt x="3335" y="6013"/>
                    <a:pt x="3335" y="5906"/>
                  </a:cubicBezTo>
                  <a:lnTo>
                    <a:pt x="3335" y="4917"/>
                  </a:lnTo>
                  <a:cubicBezTo>
                    <a:pt x="3335" y="4763"/>
                    <a:pt x="3394" y="4620"/>
                    <a:pt x="3501" y="4513"/>
                  </a:cubicBezTo>
                  <a:lnTo>
                    <a:pt x="6656" y="1357"/>
                  </a:lnTo>
                  <a:cubicBezTo>
                    <a:pt x="6787" y="1226"/>
                    <a:pt x="6847" y="1024"/>
                    <a:pt x="6799" y="834"/>
                  </a:cubicBezTo>
                  <a:lnTo>
                    <a:pt x="6704" y="405"/>
                  </a:lnTo>
                  <a:lnTo>
                    <a:pt x="6823" y="298"/>
                  </a:lnTo>
                  <a:cubicBezTo>
                    <a:pt x="6895" y="238"/>
                    <a:pt x="6895" y="119"/>
                    <a:pt x="6823" y="60"/>
                  </a:cubicBezTo>
                  <a:cubicBezTo>
                    <a:pt x="6793" y="24"/>
                    <a:pt x="6749" y="6"/>
                    <a:pt x="6704" y="6"/>
                  </a:cubicBezTo>
                  <a:cubicBezTo>
                    <a:pt x="6659" y="6"/>
                    <a:pt x="6615" y="24"/>
                    <a:pt x="6585" y="60"/>
                  </a:cubicBezTo>
                  <a:lnTo>
                    <a:pt x="3156" y="3274"/>
                  </a:lnTo>
                  <a:cubicBezTo>
                    <a:pt x="3132" y="3310"/>
                    <a:pt x="3073" y="3334"/>
                    <a:pt x="3025" y="3334"/>
                  </a:cubicBezTo>
                  <a:lnTo>
                    <a:pt x="2977" y="3334"/>
                  </a:lnTo>
                  <a:cubicBezTo>
                    <a:pt x="2870" y="3334"/>
                    <a:pt x="2787" y="3250"/>
                    <a:pt x="2787" y="3143"/>
                  </a:cubicBezTo>
                  <a:lnTo>
                    <a:pt x="2787" y="3084"/>
                  </a:lnTo>
                  <a:cubicBezTo>
                    <a:pt x="2846" y="3036"/>
                    <a:pt x="2906" y="3000"/>
                    <a:pt x="2942" y="2953"/>
                  </a:cubicBezTo>
                  <a:cubicBezTo>
                    <a:pt x="3204" y="2715"/>
                    <a:pt x="3335" y="2381"/>
                    <a:pt x="3335" y="2024"/>
                  </a:cubicBezTo>
                  <a:lnTo>
                    <a:pt x="3335" y="1703"/>
                  </a:lnTo>
                  <a:lnTo>
                    <a:pt x="3406" y="1572"/>
                  </a:lnTo>
                  <a:cubicBezTo>
                    <a:pt x="3477" y="1417"/>
                    <a:pt x="3525" y="1238"/>
                    <a:pt x="3525" y="1072"/>
                  </a:cubicBezTo>
                  <a:lnTo>
                    <a:pt x="3525" y="179"/>
                  </a:lnTo>
                  <a:cubicBezTo>
                    <a:pt x="3525" y="95"/>
                    <a:pt x="3454" y="0"/>
                    <a:pt x="3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0446;p67">
              <a:extLst>
                <a:ext uri="{FF2B5EF4-FFF2-40B4-BE49-F238E27FC236}">
                  <a16:creationId xmlns="" xmlns:a16="http://schemas.microsoft.com/office/drawing/2014/main" id="{3AE51DAE-569E-4771-BBDE-3375CBCA3414}"/>
                </a:ext>
              </a:extLst>
            </p:cNvPr>
            <p:cNvSpPr/>
            <p:nvPr/>
          </p:nvSpPr>
          <p:spPr>
            <a:xfrm>
              <a:off x="1008115" y="2908813"/>
              <a:ext cx="223620" cy="188355"/>
            </a:xfrm>
            <a:custGeom>
              <a:avLst/>
              <a:gdLst/>
              <a:ahLst/>
              <a:cxnLst/>
              <a:rect l="l" t="t" r="r" b="b"/>
              <a:pathLst>
                <a:path w="7026" h="5918" extrusionOk="0">
                  <a:moveTo>
                    <a:pt x="560" y="0"/>
                  </a:moveTo>
                  <a:cubicBezTo>
                    <a:pt x="263" y="0"/>
                    <a:pt x="1" y="238"/>
                    <a:pt x="1" y="548"/>
                  </a:cubicBezTo>
                  <a:lnTo>
                    <a:pt x="1" y="5251"/>
                  </a:lnTo>
                  <a:cubicBezTo>
                    <a:pt x="1" y="5334"/>
                    <a:pt x="84" y="5429"/>
                    <a:pt x="179" y="5429"/>
                  </a:cubicBezTo>
                  <a:cubicBezTo>
                    <a:pt x="287" y="5429"/>
                    <a:pt x="358" y="5358"/>
                    <a:pt x="358" y="5251"/>
                  </a:cubicBezTo>
                  <a:lnTo>
                    <a:pt x="358" y="548"/>
                  </a:lnTo>
                  <a:cubicBezTo>
                    <a:pt x="358" y="441"/>
                    <a:pt x="453" y="357"/>
                    <a:pt x="560" y="357"/>
                  </a:cubicBezTo>
                  <a:lnTo>
                    <a:pt x="6478" y="357"/>
                  </a:lnTo>
                  <a:cubicBezTo>
                    <a:pt x="6585" y="357"/>
                    <a:pt x="6668" y="441"/>
                    <a:pt x="6668" y="548"/>
                  </a:cubicBezTo>
                  <a:lnTo>
                    <a:pt x="6668" y="5370"/>
                  </a:lnTo>
                  <a:cubicBezTo>
                    <a:pt x="6668" y="5477"/>
                    <a:pt x="6585" y="5560"/>
                    <a:pt x="6478" y="5560"/>
                  </a:cubicBezTo>
                  <a:lnTo>
                    <a:pt x="2525" y="5560"/>
                  </a:lnTo>
                  <a:cubicBezTo>
                    <a:pt x="2430" y="5560"/>
                    <a:pt x="2346" y="5632"/>
                    <a:pt x="2346" y="5739"/>
                  </a:cubicBezTo>
                  <a:cubicBezTo>
                    <a:pt x="2346" y="5846"/>
                    <a:pt x="2418" y="5917"/>
                    <a:pt x="2525" y="5917"/>
                  </a:cubicBezTo>
                  <a:lnTo>
                    <a:pt x="6478" y="5917"/>
                  </a:lnTo>
                  <a:cubicBezTo>
                    <a:pt x="6775" y="5917"/>
                    <a:pt x="7025" y="5679"/>
                    <a:pt x="7025" y="5370"/>
                  </a:cubicBezTo>
                  <a:lnTo>
                    <a:pt x="7025" y="548"/>
                  </a:lnTo>
                  <a:cubicBezTo>
                    <a:pt x="7025" y="226"/>
                    <a:pt x="6787" y="0"/>
                    <a:pt x="649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10447;p67">
              <a:extLst>
                <a:ext uri="{FF2B5EF4-FFF2-40B4-BE49-F238E27FC236}">
                  <a16:creationId xmlns="" xmlns:a16="http://schemas.microsoft.com/office/drawing/2014/main" id="{C0082160-693C-4517-9F5E-196D1F8F39FC}"/>
                </a:ext>
              </a:extLst>
            </p:cNvPr>
            <p:cNvSpPr/>
            <p:nvPr/>
          </p:nvSpPr>
          <p:spPr>
            <a:xfrm>
              <a:off x="1037301" y="2944046"/>
              <a:ext cx="165248" cy="105763"/>
            </a:xfrm>
            <a:custGeom>
              <a:avLst/>
              <a:gdLst/>
              <a:ahLst/>
              <a:cxnLst/>
              <a:rect l="l" t="t" r="r" b="b"/>
              <a:pathLst>
                <a:path w="5192" h="3323" extrusionOk="0">
                  <a:moveTo>
                    <a:pt x="4084" y="0"/>
                  </a:moveTo>
                  <a:cubicBezTo>
                    <a:pt x="4001" y="0"/>
                    <a:pt x="3906" y="84"/>
                    <a:pt x="3906" y="179"/>
                  </a:cubicBezTo>
                  <a:cubicBezTo>
                    <a:pt x="3906" y="286"/>
                    <a:pt x="3989" y="358"/>
                    <a:pt x="4084" y="358"/>
                  </a:cubicBezTo>
                  <a:lnTo>
                    <a:pt x="4596" y="358"/>
                  </a:lnTo>
                  <a:lnTo>
                    <a:pt x="2691" y="2263"/>
                  </a:lnTo>
                  <a:lnTo>
                    <a:pt x="1882" y="1465"/>
                  </a:lnTo>
                  <a:cubicBezTo>
                    <a:pt x="1846" y="1429"/>
                    <a:pt x="1801" y="1411"/>
                    <a:pt x="1758" y="1411"/>
                  </a:cubicBezTo>
                  <a:cubicBezTo>
                    <a:pt x="1715" y="1411"/>
                    <a:pt x="1673" y="1429"/>
                    <a:pt x="1644" y="1465"/>
                  </a:cubicBezTo>
                  <a:lnTo>
                    <a:pt x="72" y="3036"/>
                  </a:lnTo>
                  <a:cubicBezTo>
                    <a:pt x="1" y="3120"/>
                    <a:pt x="1" y="3215"/>
                    <a:pt x="72" y="3275"/>
                  </a:cubicBezTo>
                  <a:cubicBezTo>
                    <a:pt x="96" y="3310"/>
                    <a:pt x="143" y="3322"/>
                    <a:pt x="191" y="3322"/>
                  </a:cubicBezTo>
                  <a:cubicBezTo>
                    <a:pt x="239" y="3322"/>
                    <a:pt x="274" y="3310"/>
                    <a:pt x="310" y="3275"/>
                  </a:cubicBezTo>
                  <a:lnTo>
                    <a:pt x="1763" y="1822"/>
                  </a:lnTo>
                  <a:lnTo>
                    <a:pt x="2572" y="2620"/>
                  </a:lnTo>
                  <a:cubicBezTo>
                    <a:pt x="2608" y="2661"/>
                    <a:pt x="2653" y="2682"/>
                    <a:pt x="2696" y="2682"/>
                  </a:cubicBezTo>
                  <a:cubicBezTo>
                    <a:pt x="2739" y="2682"/>
                    <a:pt x="2781" y="2661"/>
                    <a:pt x="2810" y="2620"/>
                  </a:cubicBezTo>
                  <a:lnTo>
                    <a:pt x="4835" y="596"/>
                  </a:lnTo>
                  <a:lnTo>
                    <a:pt x="4835" y="1108"/>
                  </a:lnTo>
                  <a:cubicBezTo>
                    <a:pt x="4835" y="1191"/>
                    <a:pt x="4906" y="1286"/>
                    <a:pt x="5013" y="1286"/>
                  </a:cubicBezTo>
                  <a:cubicBezTo>
                    <a:pt x="5120" y="1286"/>
                    <a:pt x="5192" y="1215"/>
                    <a:pt x="5192" y="1108"/>
                  </a:cubicBezTo>
                  <a:lnTo>
                    <a:pt x="5192" y="179"/>
                  </a:lnTo>
                  <a:cubicBezTo>
                    <a:pt x="5192" y="84"/>
                    <a:pt x="5120" y="0"/>
                    <a:pt x="50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3" name="Google Shape;10504;p67">
            <a:extLst>
              <a:ext uri="{FF2B5EF4-FFF2-40B4-BE49-F238E27FC236}">
                <a16:creationId xmlns="" xmlns:a16="http://schemas.microsoft.com/office/drawing/2014/main" id="{8BEE8119-E58C-455E-9340-DD7B8EAC737E}"/>
              </a:ext>
            </a:extLst>
          </p:cNvPr>
          <p:cNvGrpSpPr/>
          <p:nvPr/>
        </p:nvGrpSpPr>
        <p:grpSpPr>
          <a:xfrm>
            <a:off x="6598652" y="1415547"/>
            <a:ext cx="332757" cy="332343"/>
            <a:chOff x="2656907" y="2439293"/>
            <a:chExt cx="332757" cy="332343"/>
          </a:xfrm>
          <a:solidFill>
            <a:srgbClr val="1F4E79"/>
          </a:solidFill>
        </p:grpSpPr>
        <p:sp>
          <p:nvSpPr>
            <p:cNvPr id="74" name="Google Shape;10505;p67">
              <a:extLst>
                <a:ext uri="{FF2B5EF4-FFF2-40B4-BE49-F238E27FC236}">
                  <a16:creationId xmlns="" xmlns:a16="http://schemas.microsoft.com/office/drawing/2014/main" id="{E0FAAD97-A2AE-4260-964E-C89C295073E1}"/>
                </a:ext>
              </a:extLst>
            </p:cNvPr>
            <p:cNvSpPr/>
            <p:nvPr/>
          </p:nvSpPr>
          <p:spPr>
            <a:xfrm>
              <a:off x="2868751" y="2547666"/>
              <a:ext cx="53088" cy="53088"/>
            </a:xfrm>
            <a:custGeom>
              <a:avLst/>
              <a:gdLst/>
              <a:ahLst/>
              <a:cxnLst/>
              <a:rect l="l" t="t" r="r" b="b"/>
              <a:pathLst>
                <a:path w="1668" h="1668" extrusionOk="0">
                  <a:moveTo>
                    <a:pt x="834" y="334"/>
                  </a:moveTo>
                  <a:cubicBezTo>
                    <a:pt x="1120" y="334"/>
                    <a:pt x="1346" y="548"/>
                    <a:pt x="1346" y="834"/>
                  </a:cubicBezTo>
                  <a:cubicBezTo>
                    <a:pt x="1346" y="1120"/>
                    <a:pt x="1120" y="1334"/>
                    <a:pt x="834" y="1334"/>
                  </a:cubicBezTo>
                  <a:cubicBezTo>
                    <a:pt x="560" y="1334"/>
                    <a:pt x="334" y="1120"/>
                    <a:pt x="334" y="834"/>
                  </a:cubicBezTo>
                  <a:cubicBezTo>
                    <a:pt x="334" y="548"/>
                    <a:pt x="572" y="334"/>
                    <a:pt x="834" y="334"/>
                  </a:cubicBezTo>
                  <a:close/>
                  <a:moveTo>
                    <a:pt x="834" y="0"/>
                  </a:moveTo>
                  <a:cubicBezTo>
                    <a:pt x="381" y="0"/>
                    <a:pt x="0" y="370"/>
                    <a:pt x="0" y="834"/>
                  </a:cubicBezTo>
                  <a:cubicBezTo>
                    <a:pt x="0" y="1298"/>
                    <a:pt x="381" y="1667"/>
                    <a:pt x="834" y="1667"/>
                  </a:cubicBezTo>
                  <a:cubicBezTo>
                    <a:pt x="1298" y="1667"/>
                    <a:pt x="1667" y="1298"/>
                    <a:pt x="1667" y="834"/>
                  </a:cubicBezTo>
                  <a:cubicBezTo>
                    <a:pt x="1667" y="370"/>
                    <a:pt x="1298" y="0"/>
                    <a:pt x="8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10506;p67">
              <a:extLst>
                <a:ext uri="{FF2B5EF4-FFF2-40B4-BE49-F238E27FC236}">
                  <a16:creationId xmlns="" xmlns:a16="http://schemas.microsoft.com/office/drawing/2014/main" id="{B5F5F92D-A607-4FC3-A257-5702AA4C4F81}"/>
                </a:ext>
              </a:extLst>
            </p:cNvPr>
            <p:cNvSpPr/>
            <p:nvPr/>
          </p:nvSpPr>
          <p:spPr>
            <a:xfrm>
              <a:off x="2870661" y="2611703"/>
              <a:ext cx="68970" cy="49301"/>
            </a:xfrm>
            <a:custGeom>
              <a:avLst/>
              <a:gdLst/>
              <a:ahLst/>
              <a:cxnLst/>
              <a:rect l="l" t="t" r="r" b="b"/>
              <a:pathLst>
                <a:path w="2167" h="1549" extrusionOk="0">
                  <a:moveTo>
                    <a:pt x="774" y="1"/>
                  </a:moveTo>
                  <a:cubicBezTo>
                    <a:pt x="560" y="1"/>
                    <a:pt x="333" y="60"/>
                    <a:pt x="119" y="167"/>
                  </a:cubicBezTo>
                  <a:cubicBezTo>
                    <a:pt x="48" y="203"/>
                    <a:pt x="0" y="310"/>
                    <a:pt x="48" y="382"/>
                  </a:cubicBezTo>
                  <a:cubicBezTo>
                    <a:pt x="83" y="443"/>
                    <a:pt x="150" y="479"/>
                    <a:pt x="212" y="479"/>
                  </a:cubicBezTo>
                  <a:cubicBezTo>
                    <a:pt x="234" y="479"/>
                    <a:pt x="255" y="474"/>
                    <a:pt x="274" y="465"/>
                  </a:cubicBezTo>
                  <a:cubicBezTo>
                    <a:pt x="417" y="382"/>
                    <a:pt x="595" y="346"/>
                    <a:pt x="762" y="346"/>
                  </a:cubicBezTo>
                  <a:cubicBezTo>
                    <a:pt x="1286" y="346"/>
                    <a:pt x="1715" y="727"/>
                    <a:pt x="1786" y="1215"/>
                  </a:cubicBezTo>
                  <a:lnTo>
                    <a:pt x="762" y="1215"/>
                  </a:lnTo>
                  <a:cubicBezTo>
                    <a:pt x="679" y="1215"/>
                    <a:pt x="595" y="1298"/>
                    <a:pt x="595" y="1382"/>
                  </a:cubicBezTo>
                  <a:cubicBezTo>
                    <a:pt x="595" y="1477"/>
                    <a:pt x="679" y="1548"/>
                    <a:pt x="762" y="1548"/>
                  </a:cubicBezTo>
                  <a:lnTo>
                    <a:pt x="1988" y="1548"/>
                  </a:lnTo>
                  <a:cubicBezTo>
                    <a:pt x="2072" y="1548"/>
                    <a:pt x="2143" y="1477"/>
                    <a:pt x="2143" y="1382"/>
                  </a:cubicBezTo>
                  <a:cubicBezTo>
                    <a:pt x="2167" y="608"/>
                    <a:pt x="1536" y="1"/>
                    <a:pt x="7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0507;p67">
              <a:extLst>
                <a:ext uri="{FF2B5EF4-FFF2-40B4-BE49-F238E27FC236}">
                  <a16:creationId xmlns="" xmlns:a16="http://schemas.microsoft.com/office/drawing/2014/main" id="{67B99EA0-E130-4C1A-BC4E-513D1D20DB14}"/>
                </a:ext>
              </a:extLst>
            </p:cNvPr>
            <p:cNvSpPr/>
            <p:nvPr/>
          </p:nvSpPr>
          <p:spPr>
            <a:xfrm>
              <a:off x="2705794" y="2611321"/>
              <a:ext cx="68620" cy="49301"/>
            </a:xfrm>
            <a:custGeom>
              <a:avLst/>
              <a:gdLst/>
              <a:ahLst/>
              <a:cxnLst/>
              <a:rect l="l" t="t" r="r" b="b"/>
              <a:pathLst>
                <a:path w="2156" h="1549" extrusionOk="0">
                  <a:moveTo>
                    <a:pt x="1394" y="1"/>
                  </a:moveTo>
                  <a:cubicBezTo>
                    <a:pt x="632" y="1"/>
                    <a:pt x="1" y="620"/>
                    <a:pt x="1" y="1382"/>
                  </a:cubicBezTo>
                  <a:cubicBezTo>
                    <a:pt x="1" y="1465"/>
                    <a:pt x="84" y="1548"/>
                    <a:pt x="167" y="1548"/>
                  </a:cubicBezTo>
                  <a:lnTo>
                    <a:pt x="1406" y="1548"/>
                  </a:lnTo>
                  <a:cubicBezTo>
                    <a:pt x="1489" y="1548"/>
                    <a:pt x="1572" y="1465"/>
                    <a:pt x="1572" y="1382"/>
                  </a:cubicBezTo>
                  <a:cubicBezTo>
                    <a:pt x="1572" y="1287"/>
                    <a:pt x="1501" y="1215"/>
                    <a:pt x="1418" y="1215"/>
                  </a:cubicBezTo>
                  <a:lnTo>
                    <a:pt x="382" y="1215"/>
                  </a:lnTo>
                  <a:cubicBezTo>
                    <a:pt x="453" y="727"/>
                    <a:pt x="882" y="334"/>
                    <a:pt x="1406" y="334"/>
                  </a:cubicBezTo>
                  <a:cubicBezTo>
                    <a:pt x="1584" y="334"/>
                    <a:pt x="1751" y="382"/>
                    <a:pt x="1894" y="453"/>
                  </a:cubicBezTo>
                  <a:cubicBezTo>
                    <a:pt x="1918" y="469"/>
                    <a:pt x="1945" y="477"/>
                    <a:pt x="1974" y="477"/>
                  </a:cubicBezTo>
                  <a:cubicBezTo>
                    <a:pt x="2030" y="477"/>
                    <a:pt x="2088" y="445"/>
                    <a:pt x="2120" y="382"/>
                  </a:cubicBezTo>
                  <a:cubicBezTo>
                    <a:pt x="2156" y="310"/>
                    <a:pt x="2132" y="203"/>
                    <a:pt x="2049" y="155"/>
                  </a:cubicBezTo>
                  <a:cubicBezTo>
                    <a:pt x="1846" y="60"/>
                    <a:pt x="1632" y="1"/>
                    <a:pt x="139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0508;p67">
              <a:extLst>
                <a:ext uri="{FF2B5EF4-FFF2-40B4-BE49-F238E27FC236}">
                  <a16:creationId xmlns="" xmlns:a16="http://schemas.microsoft.com/office/drawing/2014/main" id="{ED1A9225-62B0-490F-9063-4D7A475F26D3}"/>
                </a:ext>
              </a:extLst>
            </p:cNvPr>
            <p:cNvSpPr/>
            <p:nvPr/>
          </p:nvSpPr>
          <p:spPr>
            <a:xfrm>
              <a:off x="2724000" y="2547666"/>
              <a:ext cx="53088" cy="53088"/>
            </a:xfrm>
            <a:custGeom>
              <a:avLst/>
              <a:gdLst/>
              <a:ahLst/>
              <a:cxnLst/>
              <a:rect l="l" t="t" r="r" b="b"/>
              <a:pathLst>
                <a:path w="1668" h="1668" extrusionOk="0">
                  <a:moveTo>
                    <a:pt x="834" y="334"/>
                  </a:moveTo>
                  <a:cubicBezTo>
                    <a:pt x="1119" y="334"/>
                    <a:pt x="1334" y="548"/>
                    <a:pt x="1334" y="834"/>
                  </a:cubicBezTo>
                  <a:cubicBezTo>
                    <a:pt x="1334" y="1120"/>
                    <a:pt x="1119" y="1334"/>
                    <a:pt x="834" y="1334"/>
                  </a:cubicBezTo>
                  <a:cubicBezTo>
                    <a:pt x="548" y="1334"/>
                    <a:pt x="322" y="1120"/>
                    <a:pt x="322" y="834"/>
                  </a:cubicBezTo>
                  <a:cubicBezTo>
                    <a:pt x="322" y="548"/>
                    <a:pt x="548" y="334"/>
                    <a:pt x="834" y="334"/>
                  </a:cubicBezTo>
                  <a:close/>
                  <a:moveTo>
                    <a:pt x="834" y="0"/>
                  </a:moveTo>
                  <a:cubicBezTo>
                    <a:pt x="369" y="0"/>
                    <a:pt x="0" y="370"/>
                    <a:pt x="0" y="834"/>
                  </a:cubicBezTo>
                  <a:cubicBezTo>
                    <a:pt x="0" y="1298"/>
                    <a:pt x="369" y="1667"/>
                    <a:pt x="834" y="1667"/>
                  </a:cubicBezTo>
                  <a:cubicBezTo>
                    <a:pt x="1298" y="1667"/>
                    <a:pt x="1667" y="1298"/>
                    <a:pt x="1667" y="834"/>
                  </a:cubicBezTo>
                  <a:cubicBezTo>
                    <a:pt x="1667" y="370"/>
                    <a:pt x="1298" y="0"/>
                    <a:pt x="8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10509;p67">
              <a:extLst>
                <a:ext uri="{FF2B5EF4-FFF2-40B4-BE49-F238E27FC236}">
                  <a16:creationId xmlns="" xmlns:a16="http://schemas.microsoft.com/office/drawing/2014/main" id="{CA64832B-C74C-4B35-BF99-1D5C00EE7FF7}"/>
                </a:ext>
              </a:extLst>
            </p:cNvPr>
            <p:cNvSpPr/>
            <p:nvPr/>
          </p:nvSpPr>
          <p:spPr>
            <a:xfrm>
              <a:off x="2788800" y="2534394"/>
              <a:ext cx="68238" cy="68238"/>
            </a:xfrm>
            <a:custGeom>
              <a:avLst/>
              <a:gdLst/>
              <a:ahLst/>
              <a:cxnLst/>
              <a:rect l="l" t="t" r="r" b="b"/>
              <a:pathLst>
                <a:path w="2144" h="2144" extrusionOk="0">
                  <a:moveTo>
                    <a:pt x="1072" y="334"/>
                  </a:moveTo>
                  <a:cubicBezTo>
                    <a:pt x="1489" y="334"/>
                    <a:pt x="1822" y="656"/>
                    <a:pt x="1822" y="1072"/>
                  </a:cubicBezTo>
                  <a:cubicBezTo>
                    <a:pt x="1822" y="1489"/>
                    <a:pt x="1489" y="1822"/>
                    <a:pt x="1072" y="1822"/>
                  </a:cubicBezTo>
                  <a:cubicBezTo>
                    <a:pt x="655" y="1822"/>
                    <a:pt x="334" y="1489"/>
                    <a:pt x="334" y="1072"/>
                  </a:cubicBezTo>
                  <a:cubicBezTo>
                    <a:pt x="334" y="656"/>
                    <a:pt x="667" y="334"/>
                    <a:pt x="1072" y="334"/>
                  </a:cubicBezTo>
                  <a:close/>
                  <a:moveTo>
                    <a:pt x="1072" y="1"/>
                  </a:moveTo>
                  <a:cubicBezTo>
                    <a:pt x="477" y="1"/>
                    <a:pt x="0" y="477"/>
                    <a:pt x="0" y="1072"/>
                  </a:cubicBezTo>
                  <a:cubicBezTo>
                    <a:pt x="0" y="1668"/>
                    <a:pt x="477" y="2144"/>
                    <a:pt x="1072" y="2144"/>
                  </a:cubicBezTo>
                  <a:cubicBezTo>
                    <a:pt x="1667" y="2144"/>
                    <a:pt x="2143" y="1668"/>
                    <a:pt x="2143" y="1072"/>
                  </a:cubicBezTo>
                  <a:cubicBezTo>
                    <a:pt x="2143" y="477"/>
                    <a:pt x="1667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10510;p67">
              <a:extLst>
                <a:ext uri="{FF2B5EF4-FFF2-40B4-BE49-F238E27FC236}">
                  <a16:creationId xmlns="" xmlns:a16="http://schemas.microsoft.com/office/drawing/2014/main" id="{E956785E-BC98-4FFA-9864-2BAD33B66F0E}"/>
                </a:ext>
              </a:extLst>
            </p:cNvPr>
            <p:cNvSpPr/>
            <p:nvPr/>
          </p:nvSpPr>
          <p:spPr>
            <a:xfrm>
              <a:off x="2764930" y="2613613"/>
              <a:ext cx="115979" cy="62923"/>
            </a:xfrm>
            <a:custGeom>
              <a:avLst/>
              <a:gdLst/>
              <a:ahLst/>
              <a:cxnLst/>
              <a:rect l="l" t="t" r="r" b="b"/>
              <a:pathLst>
                <a:path w="3644" h="1977" extrusionOk="0">
                  <a:moveTo>
                    <a:pt x="1822" y="345"/>
                  </a:moveTo>
                  <a:cubicBezTo>
                    <a:pt x="2584" y="345"/>
                    <a:pt x="3203" y="917"/>
                    <a:pt x="3298" y="1655"/>
                  </a:cubicBezTo>
                  <a:lnTo>
                    <a:pt x="345" y="1655"/>
                  </a:lnTo>
                  <a:cubicBezTo>
                    <a:pt x="441" y="905"/>
                    <a:pt x="1060" y="345"/>
                    <a:pt x="1822" y="345"/>
                  </a:cubicBezTo>
                  <a:close/>
                  <a:moveTo>
                    <a:pt x="1822" y="0"/>
                  </a:moveTo>
                  <a:cubicBezTo>
                    <a:pt x="822" y="0"/>
                    <a:pt x="0" y="822"/>
                    <a:pt x="0" y="1810"/>
                  </a:cubicBezTo>
                  <a:cubicBezTo>
                    <a:pt x="0" y="1905"/>
                    <a:pt x="84" y="1977"/>
                    <a:pt x="167" y="1977"/>
                  </a:cubicBezTo>
                  <a:lnTo>
                    <a:pt x="3477" y="1977"/>
                  </a:lnTo>
                  <a:cubicBezTo>
                    <a:pt x="3560" y="1977"/>
                    <a:pt x="3643" y="1905"/>
                    <a:pt x="3643" y="1810"/>
                  </a:cubicBezTo>
                  <a:cubicBezTo>
                    <a:pt x="3643" y="798"/>
                    <a:pt x="2822" y="0"/>
                    <a:pt x="18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0511;p67">
              <a:extLst>
                <a:ext uri="{FF2B5EF4-FFF2-40B4-BE49-F238E27FC236}">
                  <a16:creationId xmlns="" xmlns:a16="http://schemas.microsoft.com/office/drawing/2014/main" id="{D1B8FFD7-C95A-4D4E-A730-8BC852921F68}"/>
                </a:ext>
              </a:extLst>
            </p:cNvPr>
            <p:cNvSpPr/>
            <p:nvPr/>
          </p:nvSpPr>
          <p:spPr>
            <a:xfrm>
              <a:off x="2656907" y="2439293"/>
              <a:ext cx="332757" cy="332343"/>
            </a:xfrm>
            <a:custGeom>
              <a:avLst/>
              <a:gdLst/>
              <a:ahLst/>
              <a:cxnLst/>
              <a:rect l="l" t="t" r="r" b="b"/>
              <a:pathLst>
                <a:path w="10455" h="10442" extrusionOk="0">
                  <a:moveTo>
                    <a:pt x="5383" y="893"/>
                  </a:moveTo>
                  <a:cubicBezTo>
                    <a:pt x="7645" y="977"/>
                    <a:pt x="9454" y="2798"/>
                    <a:pt x="9550" y="5060"/>
                  </a:cubicBezTo>
                  <a:lnTo>
                    <a:pt x="9145" y="5060"/>
                  </a:lnTo>
                  <a:cubicBezTo>
                    <a:pt x="9050" y="5060"/>
                    <a:pt x="8978" y="5132"/>
                    <a:pt x="8978" y="5227"/>
                  </a:cubicBezTo>
                  <a:cubicBezTo>
                    <a:pt x="8978" y="5310"/>
                    <a:pt x="9050" y="5382"/>
                    <a:pt x="9145" y="5382"/>
                  </a:cubicBezTo>
                  <a:lnTo>
                    <a:pt x="9550" y="5382"/>
                  </a:lnTo>
                  <a:cubicBezTo>
                    <a:pt x="9454" y="7644"/>
                    <a:pt x="7645" y="9466"/>
                    <a:pt x="5383" y="9549"/>
                  </a:cubicBezTo>
                  <a:lnTo>
                    <a:pt x="5383" y="9156"/>
                  </a:lnTo>
                  <a:cubicBezTo>
                    <a:pt x="5383" y="9061"/>
                    <a:pt x="5311" y="8989"/>
                    <a:pt x="5216" y="8989"/>
                  </a:cubicBezTo>
                  <a:cubicBezTo>
                    <a:pt x="5121" y="8989"/>
                    <a:pt x="5049" y="9061"/>
                    <a:pt x="5049" y="9156"/>
                  </a:cubicBezTo>
                  <a:lnTo>
                    <a:pt x="5049" y="9549"/>
                  </a:lnTo>
                  <a:cubicBezTo>
                    <a:pt x="2787" y="9466"/>
                    <a:pt x="977" y="7644"/>
                    <a:pt x="882" y="5382"/>
                  </a:cubicBezTo>
                  <a:lnTo>
                    <a:pt x="1287" y="5382"/>
                  </a:lnTo>
                  <a:cubicBezTo>
                    <a:pt x="1382" y="5382"/>
                    <a:pt x="1453" y="5310"/>
                    <a:pt x="1453" y="5227"/>
                  </a:cubicBezTo>
                  <a:cubicBezTo>
                    <a:pt x="1453" y="5132"/>
                    <a:pt x="1382" y="5060"/>
                    <a:pt x="1287" y="5060"/>
                  </a:cubicBezTo>
                  <a:lnTo>
                    <a:pt x="882" y="5060"/>
                  </a:lnTo>
                  <a:cubicBezTo>
                    <a:pt x="977" y="2798"/>
                    <a:pt x="2787" y="977"/>
                    <a:pt x="5049" y="893"/>
                  </a:cubicBezTo>
                  <a:lnTo>
                    <a:pt x="5049" y="1286"/>
                  </a:lnTo>
                  <a:cubicBezTo>
                    <a:pt x="5049" y="1381"/>
                    <a:pt x="5121" y="1453"/>
                    <a:pt x="5216" y="1453"/>
                  </a:cubicBezTo>
                  <a:cubicBezTo>
                    <a:pt x="5311" y="1453"/>
                    <a:pt x="5383" y="1381"/>
                    <a:pt x="5383" y="1286"/>
                  </a:cubicBezTo>
                  <a:lnTo>
                    <a:pt x="5383" y="893"/>
                  </a:lnTo>
                  <a:close/>
                  <a:moveTo>
                    <a:pt x="5228" y="0"/>
                  </a:moveTo>
                  <a:cubicBezTo>
                    <a:pt x="5144" y="0"/>
                    <a:pt x="5061" y="72"/>
                    <a:pt x="5061" y="167"/>
                  </a:cubicBezTo>
                  <a:lnTo>
                    <a:pt x="5061" y="560"/>
                  </a:lnTo>
                  <a:cubicBezTo>
                    <a:pt x="2620" y="655"/>
                    <a:pt x="656" y="2620"/>
                    <a:pt x="572" y="5060"/>
                  </a:cubicBezTo>
                  <a:lnTo>
                    <a:pt x="168" y="5060"/>
                  </a:lnTo>
                  <a:cubicBezTo>
                    <a:pt x="84" y="5060"/>
                    <a:pt x="1" y="5132"/>
                    <a:pt x="1" y="5227"/>
                  </a:cubicBezTo>
                  <a:cubicBezTo>
                    <a:pt x="1" y="5310"/>
                    <a:pt x="84" y="5382"/>
                    <a:pt x="168" y="5382"/>
                  </a:cubicBezTo>
                  <a:lnTo>
                    <a:pt x="572" y="5382"/>
                  </a:lnTo>
                  <a:cubicBezTo>
                    <a:pt x="656" y="7823"/>
                    <a:pt x="2620" y="9787"/>
                    <a:pt x="5061" y="9882"/>
                  </a:cubicBezTo>
                  <a:lnTo>
                    <a:pt x="5061" y="10287"/>
                  </a:lnTo>
                  <a:cubicBezTo>
                    <a:pt x="5061" y="10371"/>
                    <a:pt x="5144" y="10442"/>
                    <a:pt x="5228" y="10442"/>
                  </a:cubicBezTo>
                  <a:cubicBezTo>
                    <a:pt x="5323" y="10442"/>
                    <a:pt x="5394" y="10371"/>
                    <a:pt x="5394" y="10287"/>
                  </a:cubicBezTo>
                  <a:lnTo>
                    <a:pt x="5394" y="9882"/>
                  </a:lnTo>
                  <a:cubicBezTo>
                    <a:pt x="7835" y="9787"/>
                    <a:pt x="9800" y="7823"/>
                    <a:pt x="9883" y="5382"/>
                  </a:cubicBezTo>
                  <a:lnTo>
                    <a:pt x="10288" y="5382"/>
                  </a:lnTo>
                  <a:cubicBezTo>
                    <a:pt x="10383" y="5382"/>
                    <a:pt x="10455" y="5310"/>
                    <a:pt x="10455" y="5227"/>
                  </a:cubicBezTo>
                  <a:cubicBezTo>
                    <a:pt x="10455" y="5132"/>
                    <a:pt x="10383" y="5060"/>
                    <a:pt x="10288" y="5060"/>
                  </a:cubicBezTo>
                  <a:lnTo>
                    <a:pt x="9883" y="5060"/>
                  </a:lnTo>
                  <a:cubicBezTo>
                    <a:pt x="9800" y="2620"/>
                    <a:pt x="7835" y="655"/>
                    <a:pt x="5394" y="560"/>
                  </a:cubicBezTo>
                  <a:lnTo>
                    <a:pt x="5394" y="167"/>
                  </a:lnTo>
                  <a:cubicBezTo>
                    <a:pt x="5394" y="72"/>
                    <a:pt x="5323" y="0"/>
                    <a:pt x="52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" name="Google Shape;10341;p67">
            <a:extLst>
              <a:ext uri="{FF2B5EF4-FFF2-40B4-BE49-F238E27FC236}">
                <a16:creationId xmlns="" xmlns:a16="http://schemas.microsoft.com/office/drawing/2014/main" id="{5E52F30B-3BA7-4C78-9B7A-C3203D63F5B8}"/>
              </a:ext>
            </a:extLst>
          </p:cNvPr>
          <p:cNvGrpSpPr/>
          <p:nvPr/>
        </p:nvGrpSpPr>
        <p:grpSpPr>
          <a:xfrm>
            <a:off x="6583192" y="3527592"/>
            <a:ext cx="363714" cy="450506"/>
            <a:chOff x="7562766" y="1514864"/>
            <a:chExt cx="327059" cy="360192"/>
          </a:xfrm>
          <a:solidFill>
            <a:schemeClr val="bg1"/>
          </a:solidFill>
        </p:grpSpPr>
        <p:sp>
          <p:nvSpPr>
            <p:cNvPr id="82" name="Google Shape;10342;p67">
              <a:extLst>
                <a:ext uri="{FF2B5EF4-FFF2-40B4-BE49-F238E27FC236}">
                  <a16:creationId xmlns="" xmlns:a16="http://schemas.microsoft.com/office/drawing/2014/main" id="{B3BBF5FC-2549-40A1-940C-F36C4CDFD558}"/>
                </a:ext>
              </a:extLst>
            </p:cNvPr>
            <p:cNvSpPr/>
            <p:nvPr/>
          </p:nvSpPr>
          <p:spPr>
            <a:xfrm>
              <a:off x="7662418" y="1600289"/>
              <a:ext cx="127724" cy="165248"/>
            </a:xfrm>
            <a:custGeom>
              <a:avLst/>
              <a:gdLst/>
              <a:ahLst/>
              <a:cxnLst/>
              <a:rect l="l" t="t" r="r" b="b"/>
              <a:pathLst>
                <a:path w="4013" h="5192" extrusionOk="0">
                  <a:moveTo>
                    <a:pt x="2001" y="334"/>
                  </a:moveTo>
                  <a:cubicBezTo>
                    <a:pt x="2298" y="334"/>
                    <a:pt x="2548" y="513"/>
                    <a:pt x="2656" y="763"/>
                  </a:cubicBezTo>
                  <a:cubicBezTo>
                    <a:pt x="2679" y="846"/>
                    <a:pt x="2715" y="941"/>
                    <a:pt x="2715" y="1049"/>
                  </a:cubicBezTo>
                  <a:lnTo>
                    <a:pt x="2715" y="1227"/>
                  </a:lnTo>
                  <a:cubicBezTo>
                    <a:pt x="2441" y="1132"/>
                    <a:pt x="2322" y="846"/>
                    <a:pt x="2322" y="834"/>
                  </a:cubicBezTo>
                  <a:cubicBezTo>
                    <a:pt x="2298" y="775"/>
                    <a:pt x="2251" y="727"/>
                    <a:pt x="2179" y="727"/>
                  </a:cubicBezTo>
                  <a:cubicBezTo>
                    <a:pt x="2120" y="727"/>
                    <a:pt x="2060" y="763"/>
                    <a:pt x="2013" y="822"/>
                  </a:cubicBezTo>
                  <a:cubicBezTo>
                    <a:pt x="2013" y="822"/>
                    <a:pt x="1822" y="1180"/>
                    <a:pt x="1286" y="1239"/>
                  </a:cubicBezTo>
                  <a:lnTo>
                    <a:pt x="1286" y="1025"/>
                  </a:lnTo>
                  <a:cubicBezTo>
                    <a:pt x="1298" y="941"/>
                    <a:pt x="1310" y="846"/>
                    <a:pt x="1346" y="763"/>
                  </a:cubicBezTo>
                  <a:cubicBezTo>
                    <a:pt x="1453" y="513"/>
                    <a:pt x="1703" y="334"/>
                    <a:pt x="2001" y="334"/>
                  </a:cubicBezTo>
                  <a:close/>
                  <a:moveTo>
                    <a:pt x="2167" y="1180"/>
                  </a:moveTo>
                  <a:cubicBezTo>
                    <a:pt x="2263" y="1322"/>
                    <a:pt x="2465" y="1501"/>
                    <a:pt x="2727" y="1549"/>
                  </a:cubicBezTo>
                  <a:lnTo>
                    <a:pt x="2727" y="1775"/>
                  </a:lnTo>
                  <a:cubicBezTo>
                    <a:pt x="2727" y="2156"/>
                    <a:pt x="2429" y="2465"/>
                    <a:pt x="2048" y="2489"/>
                  </a:cubicBezTo>
                  <a:lnTo>
                    <a:pt x="1989" y="2489"/>
                  </a:lnTo>
                  <a:cubicBezTo>
                    <a:pt x="1596" y="2489"/>
                    <a:pt x="1298" y="2180"/>
                    <a:pt x="1298" y="1787"/>
                  </a:cubicBezTo>
                  <a:lnTo>
                    <a:pt x="1298" y="1561"/>
                  </a:lnTo>
                  <a:cubicBezTo>
                    <a:pt x="1727" y="1525"/>
                    <a:pt x="2001" y="1346"/>
                    <a:pt x="2167" y="1180"/>
                  </a:cubicBezTo>
                  <a:close/>
                  <a:moveTo>
                    <a:pt x="2215" y="2846"/>
                  </a:moveTo>
                  <a:lnTo>
                    <a:pt x="2132" y="3025"/>
                  </a:lnTo>
                  <a:lnTo>
                    <a:pt x="1906" y="3025"/>
                  </a:lnTo>
                  <a:lnTo>
                    <a:pt x="1810" y="2846"/>
                  </a:lnTo>
                  <a:close/>
                  <a:moveTo>
                    <a:pt x="2084" y="3347"/>
                  </a:moveTo>
                  <a:lnTo>
                    <a:pt x="2287" y="4180"/>
                  </a:lnTo>
                  <a:lnTo>
                    <a:pt x="2013" y="4442"/>
                  </a:lnTo>
                  <a:lnTo>
                    <a:pt x="1751" y="4180"/>
                  </a:lnTo>
                  <a:lnTo>
                    <a:pt x="1929" y="3347"/>
                  </a:lnTo>
                  <a:close/>
                  <a:moveTo>
                    <a:pt x="2572" y="2918"/>
                  </a:moveTo>
                  <a:cubicBezTo>
                    <a:pt x="2810" y="2989"/>
                    <a:pt x="3025" y="3120"/>
                    <a:pt x="3215" y="3311"/>
                  </a:cubicBezTo>
                  <a:cubicBezTo>
                    <a:pt x="3549" y="3620"/>
                    <a:pt x="3727" y="4025"/>
                    <a:pt x="3727" y="4442"/>
                  </a:cubicBezTo>
                  <a:lnTo>
                    <a:pt x="3668" y="4859"/>
                  </a:lnTo>
                  <a:lnTo>
                    <a:pt x="334" y="4859"/>
                  </a:lnTo>
                  <a:lnTo>
                    <a:pt x="334" y="4442"/>
                  </a:lnTo>
                  <a:cubicBezTo>
                    <a:pt x="334" y="4025"/>
                    <a:pt x="513" y="3620"/>
                    <a:pt x="834" y="3311"/>
                  </a:cubicBezTo>
                  <a:cubicBezTo>
                    <a:pt x="1013" y="3132"/>
                    <a:pt x="1239" y="2989"/>
                    <a:pt x="1477" y="2918"/>
                  </a:cubicBezTo>
                  <a:lnTo>
                    <a:pt x="1632" y="3204"/>
                  </a:lnTo>
                  <a:lnTo>
                    <a:pt x="1405" y="4192"/>
                  </a:lnTo>
                  <a:cubicBezTo>
                    <a:pt x="1394" y="4251"/>
                    <a:pt x="1405" y="4311"/>
                    <a:pt x="1453" y="4359"/>
                  </a:cubicBezTo>
                  <a:lnTo>
                    <a:pt x="1906" y="4775"/>
                  </a:lnTo>
                  <a:cubicBezTo>
                    <a:pt x="1941" y="4811"/>
                    <a:pt x="1989" y="4823"/>
                    <a:pt x="2025" y="4823"/>
                  </a:cubicBezTo>
                  <a:cubicBezTo>
                    <a:pt x="2072" y="4823"/>
                    <a:pt x="2096" y="4811"/>
                    <a:pt x="2144" y="4775"/>
                  </a:cubicBezTo>
                  <a:lnTo>
                    <a:pt x="2608" y="4359"/>
                  </a:lnTo>
                  <a:cubicBezTo>
                    <a:pt x="2656" y="4311"/>
                    <a:pt x="2668" y="4251"/>
                    <a:pt x="2656" y="4192"/>
                  </a:cubicBezTo>
                  <a:lnTo>
                    <a:pt x="2429" y="3204"/>
                  </a:lnTo>
                  <a:lnTo>
                    <a:pt x="2572" y="2918"/>
                  </a:lnTo>
                  <a:close/>
                  <a:moveTo>
                    <a:pt x="2001" y="1"/>
                  </a:moveTo>
                  <a:cubicBezTo>
                    <a:pt x="1417" y="1"/>
                    <a:pt x="953" y="465"/>
                    <a:pt x="953" y="1049"/>
                  </a:cubicBezTo>
                  <a:lnTo>
                    <a:pt x="953" y="1418"/>
                  </a:lnTo>
                  <a:lnTo>
                    <a:pt x="953" y="1787"/>
                  </a:lnTo>
                  <a:cubicBezTo>
                    <a:pt x="953" y="2120"/>
                    <a:pt x="1120" y="2418"/>
                    <a:pt x="1358" y="2608"/>
                  </a:cubicBezTo>
                  <a:cubicBezTo>
                    <a:pt x="572" y="2870"/>
                    <a:pt x="1" y="3608"/>
                    <a:pt x="1" y="4442"/>
                  </a:cubicBezTo>
                  <a:lnTo>
                    <a:pt x="1" y="5037"/>
                  </a:lnTo>
                  <a:cubicBezTo>
                    <a:pt x="1" y="5121"/>
                    <a:pt x="84" y="5192"/>
                    <a:pt x="167" y="5192"/>
                  </a:cubicBezTo>
                  <a:lnTo>
                    <a:pt x="3834" y="5192"/>
                  </a:lnTo>
                  <a:cubicBezTo>
                    <a:pt x="3918" y="5192"/>
                    <a:pt x="3989" y="5121"/>
                    <a:pt x="3989" y="5037"/>
                  </a:cubicBezTo>
                  <a:lnTo>
                    <a:pt x="3989" y="4442"/>
                  </a:lnTo>
                  <a:cubicBezTo>
                    <a:pt x="4013" y="3620"/>
                    <a:pt x="3430" y="2882"/>
                    <a:pt x="2644" y="2608"/>
                  </a:cubicBezTo>
                  <a:cubicBezTo>
                    <a:pt x="2882" y="2418"/>
                    <a:pt x="3037" y="2120"/>
                    <a:pt x="3037" y="1787"/>
                  </a:cubicBezTo>
                  <a:lnTo>
                    <a:pt x="3037" y="1418"/>
                  </a:lnTo>
                  <a:lnTo>
                    <a:pt x="3037" y="1049"/>
                  </a:lnTo>
                  <a:cubicBezTo>
                    <a:pt x="3037" y="465"/>
                    <a:pt x="2584" y="1"/>
                    <a:pt x="20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10343;p67">
              <a:extLst>
                <a:ext uri="{FF2B5EF4-FFF2-40B4-BE49-F238E27FC236}">
                  <a16:creationId xmlns="" xmlns:a16="http://schemas.microsoft.com/office/drawing/2014/main" id="{C295D951-B6C5-4A7A-8493-A7BDD280EFD9}"/>
                </a:ext>
              </a:extLst>
            </p:cNvPr>
            <p:cNvSpPr/>
            <p:nvPr/>
          </p:nvSpPr>
          <p:spPr>
            <a:xfrm>
              <a:off x="7599527" y="1548951"/>
              <a:ext cx="258853" cy="154841"/>
            </a:xfrm>
            <a:custGeom>
              <a:avLst/>
              <a:gdLst/>
              <a:ahLst/>
              <a:cxnLst/>
              <a:rect l="l" t="t" r="r" b="b"/>
              <a:pathLst>
                <a:path w="8133" h="4865" extrusionOk="0">
                  <a:moveTo>
                    <a:pt x="3974" y="1"/>
                  </a:moveTo>
                  <a:cubicBezTo>
                    <a:pt x="3947" y="1"/>
                    <a:pt x="3923" y="7"/>
                    <a:pt x="3905" y="18"/>
                  </a:cubicBezTo>
                  <a:cubicBezTo>
                    <a:pt x="3882" y="42"/>
                    <a:pt x="1798" y="1269"/>
                    <a:pt x="238" y="1269"/>
                  </a:cubicBezTo>
                  <a:cubicBezTo>
                    <a:pt x="167" y="1269"/>
                    <a:pt x="95" y="1328"/>
                    <a:pt x="72" y="1411"/>
                  </a:cubicBezTo>
                  <a:cubicBezTo>
                    <a:pt x="72" y="1423"/>
                    <a:pt x="0" y="1912"/>
                    <a:pt x="0" y="2662"/>
                  </a:cubicBezTo>
                  <a:cubicBezTo>
                    <a:pt x="0" y="2745"/>
                    <a:pt x="72" y="2816"/>
                    <a:pt x="167" y="2816"/>
                  </a:cubicBezTo>
                  <a:cubicBezTo>
                    <a:pt x="250" y="2816"/>
                    <a:pt x="333" y="2745"/>
                    <a:pt x="333" y="2662"/>
                  </a:cubicBezTo>
                  <a:cubicBezTo>
                    <a:pt x="333" y="2162"/>
                    <a:pt x="357" y="1781"/>
                    <a:pt x="393" y="1590"/>
                  </a:cubicBezTo>
                  <a:cubicBezTo>
                    <a:pt x="1060" y="1554"/>
                    <a:pt x="1857" y="1352"/>
                    <a:pt x="2786" y="947"/>
                  </a:cubicBezTo>
                  <a:cubicBezTo>
                    <a:pt x="3346" y="697"/>
                    <a:pt x="3798" y="459"/>
                    <a:pt x="3977" y="352"/>
                  </a:cubicBezTo>
                  <a:cubicBezTo>
                    <a:pt x="4155" y="459"/>
                    <a:pt x="4596" y="697"/>
                    <a:pt x="5167" y="947"/>
                  </a:cubicBezTo>
                  <a:cubicBezTo>
                    <a:pt x="6084" y="1352"/>
                    <a:pt x="6894" y="1566"/>
                    <a:pt x="7561" y="1590"/>
                  </a:cubicBezTo>
                  <a:cubicBezTo>
                    <a:pt x="7608" y="2007"/>
                    <a:pt x="7715" y="3281"/>
                    <a:pt x="7394" y="4662"/>
                  </a:cubicBezTo>
                  <a:cubicBezTo>
                    <a:pt x="7382" y="4757"/>
                    <a:pt x="7430" y="4840"/>
                    <a:pt x="7513" y="4864"/>
                  </a:cubicBezTo>
                  <a:lnTo>
                    <a:pt x="7549" y="4864"/>
                  </a:lnTo>
                  <a:cubicBezTo>
                    <a:pt x="7620" y="4864"/>
                    <a:pt x="7692" y="4805"/>
                    <a:pt x="7715" y="4721"/>
                  </a:cubicBezTo>
                  <a:cubicBezTo>
                    <a:pt x="8132" y="3007"/>
                    <a:pt x="7894" y="1483"/>
                    <a:pt x="7894" y="1411"/>
                  </a:cubicBezTo>
                  <a:cubicBezTo>
                    <a:pt x="7870" y="1328"/>
                    <a:pt x="7799" y="1269"/>
                    <a:pt x="7727" y="1269"/>
                  </a:cubicBezTo>
                  <a:cubicBezTo>
                    <a:pt x="6168" y="1269"/>
                    <a:pt x="4096" y="42"/>
                    <a:pt x="4060" y="18"/>
                  </a:cubicBezTo>
                  <a:cubicBezTo>
                    <a:pt x="4030" y="7"/>
                    <a:pt x="4001" y="1"/>
                    <a:pt x="39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0344;p67">
              <a:extLst>
                <a:ext uri="{FF2B5EF4-FFF2-40B4-BE49-F238E27FC236}">
                  <a16:creationId xmlns="" xmlns:a16="http://schemas.microsoft.com/office/drawing/2014/main" id="{FF690745-4F9E-4046-A42C-02586BC5E093}"/>
                </a:ext>
              </a:extLst>
            </p:cNvPr>
            <p:cNvSpPr/>
            <p:nvPr/>
          </p:nvSpPr>
          <p:spPr>
            <a:xfrm>
              <a:off x="7599909" y="1648380"/>
              <a:ext cx="242175" cy="190679"/>
            </a:xfrm>
            <a:custGeom>
              <a:avLst/>
              <a:gdLst/>
              <a:ahLst/>
              <a:cxnLst/>
              <a:rect l="l" t="t" r="r" b="b"/>
              <a:pathLst>
                <a:path w="7609" h="5991" extrusionOk="0">
                  <a:moveTo>
                    <a:pt x="185" y="1"/>
                  </a:moveTo>
                  <a:cubicBezTo>
                    <a:pt x="179" y="1"/>
                    <a:pt x="173" y="1"/>
                    <a:pt x="167" y="2"/>
                  </a:cubicBezTo>
                  <a:cubicBezTo>
                    <a:pt x="71" y="2"/>
                    <a:pt x="0" y="97"/>
                    <a:pt x="12" y="181"/>
                  </a:cubicBezTo>
                  <a:cubicBezTo>
                    <a:pt x="95" y="1419"/>
                    <a:pt x="369" y="2502"/>
                    <a:pt x="869" y="3419"/>
                  </a:cubicBezTo>
                  <a:cubicBezTo>
                    <a:pt x="1536" y="4669"/>
                    <a:pt x="2560" y="5526"/>
                    <a:pt x="3929" y="5979"/>
                  </a:cubicBezTo>
                  <a:cubicBezTo>
                    <a:pt x="3941" y="5979"/>
                    <a:pt x="3965" y="5991"/>
                    <a:pt x="3989" y="5991"/>
                  </a:cubicBezTo>
                  <a:cubicBezTo>
                    <a:pt x="4001" y="5991"/>
                    <a:pt x="4024" y="5991"/>
                    <a:pt x="4048" y="5979"/>
                  </a:cubicBezTo>
                  <a:cubicBezTo>
                    <a:pt x="4941" y="5681"/>
                    <a:pt x="5691" y="5217"/>
                    <a:pt x="6287" y="4574"/>
                  </a:cubicBezTo>
                  <a:cubicBezTo>
                    <a:pt x="6882" y="3931"/>
                    <a:pt x="7322" y="3133"/>
                    <a:pt x="7608" y="2181"/>
                  </a:cubicBezTo>
                  <a:cubicBezTo>
                    <a:pt x="7608" y="2097"/>
                    <a:pt x="7560" y="2002"/>
                    <a:pt x="7477" y="1966"/>
                  </a:cubicBezTo>
                  <a:cubicBezTo>
                    <a:pt x="7463" y="1963"/>
                    <a:pt x="7448" y="1961"/>
                    <a:pt x="7434" y="1961"/>
                  </a:cubicBezTo>
                  <a:cubicBezTo>
                    <a:pt x="7358" y="1961"/>
                    <a:pt x="7293" y="2013"/>
                    <a:pt x="7263" y="2074"/>
                  </a:cubicBezTo>
                  <a:cubicBezTo>
                    <a:pt x="7001" y="2990"/>
                    <a:pt x="6560" y="3741"/>
                    <a:pt x="6013" y="4336"/>
                  </a:cubicBezTo>
                  <a:cubicBezTo>
                    <a:pt x="5465" y="4919"/>
                    <a:pt x="4774" y="5348"/>
                    <a:pt x="3977" y="5634"/>
                  </a:cubicBezTo>
                  <a:cubicBezTo>
                    <a:pt x="2727" y="5205"/>
                    <a:pt x="1774" y="4395"/>
                    <a:pt x="1143" y="3252"/>
                  </a:cubicBezTo>
                  <a:cubicBezTo>
                    <a:pt x="691" y="2383"/>
                    <a:pt x="417" y="1347"/>
                    <a:pt x="345" y="157"/>
                  </a:cubicBezTo>
                  <a:cubicBezTo>
                    <a:pt x="345" y="68"/>
                    <a:pt x="263" y="1"/>
                    <a:pt x="18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10345;p67">
              <a:extLst>
                <a:ext uri="{FF2B5EF4-FFF2-40B4-BE49-F238E27FC236}">
                  <a16:creationId xmlns="" xmlns:a16="http://schemas.microsoft.com/office/drawing/2014/main" id="{146ECA25-DB16-473E-A340-6D7FB7585259}"/>
                </a:ext>
              </a:extLst>
            </p:cNvPr>
            <p:cNvSpPr/>
            <p:nvPr/>
          </p:nvSpPr>
          <p:spPr>
            <a:xfrm>
              <a:off x="7562766" y="1514864"/>
              <a:ext cx="327059" cy="360192"/>
            </a:xfrm>
            <a:custGeom>
              <a:avLst/>
              <a:gdLst/>
              <a:ahLst/>
              <a:cxnLst/>
              <a:rect l="l" t="t" r="r" b="b"/>
              <a:pathLst>
                <a:path w="10276" h="11317" extrusionOk="0">
                  <a:moveTo>
                    <a:pt x="5132" y="363"/>
                  </a:moveTo>
                  <a:cubicBezTo>
                    <a:pt x="5334" y="482"/>
                    <a:pt x="5906" y="792"/>
                    <a:pt x="6644" y="1125"/>
                  </a:cubicBezTo>
                  <a:cubicBezTo>
                    <a:pt x="7823" y="1625"/>
                    <a:pt x="8835" y="1899"/>
                    <a:pt x="9668" y="1923"/>
                  </a:cubicBezTo>
                  <a:cubicBezTo>
                    <a:pt x="9728" y="2375"/>
                    <a:pt x="9882" y="3947"/>
                    <a:pt x="9501" y="5673"/>
                  </a:cubicBezTo>
                  <a:cubicBezTo>
                    <a:pt x="9251" y="6888"/>
                    <a:pt x="8823" y="7912"/>
                    <a:pt x="8192" y="8757"/>
                  </a:cubicBezTo>
                  <a:cubicBezTo>
                    <a:pt x="7442" y="9781"/>
                    <a:pt x="6406" y="10531"/>
                    <a:pt x="5132" y="10972"/>
                  </a:cubicBezTo>
                  <a:cubicBezTo>
                    <a:pt x="3846" y="10543"/>
                    <a:pt x="2822" y="9805"/>
                    <a:pt x="2060" y="8769"/>
                  </a:cubicBezTo>
                  <a:cubicBezTo>
                    <a:pt x="1453" y="7936"/>
                    <a:pt x="1012" y="6900"/>
                    <a:pt x="750" y="5709"/>
                  </a:cubicBezTo>
                  <a:cubicBezTo>
                    <a:pt x="393" y="3983"/>
                    <a:pt x="536" y="2387"/>
                    <a:pt x="596" y="1923"/>
                  </a:cubicBezTo>
                  <a:cubicBezTo>
                    <a:pt x="1429" y="1899"/>
                    <a:pt x="2453" y="1625"/>
                    <a:pt x="3608" y="1125"/>
                  </a:cubicBezTo>
                  <a:cubicBezTo>
                    <a:pt x="4346" y="816"/>
                    <a:pt x="4917" y="482"/>
                    <a:pt x="5132" y="363"/>
                  </a:cubicBezTo>
                  <a:close/>
                  <a:moveTo>
                    <a:pt x="5129" y="0"/>
                  </a:moveTo>
                  <a:cubicBezTo>
                    <a:pt x="5102" y="0"/>
                    <a:pt x="5078" y="6"/>
                    <a:pt x="5060" y="18"/>
                  </a:cubicBezTo>
                  <a:cubicBezTo>
                    <a:pt x="5025" y="42"/>
                    <a:pt x="2417" y="1589"/>
                    <a:pt x="453" y="1589"/>
                  </a:cubicBezTo>
                  <a:cubicBezTo>
                    <a:pt x="381" y="1589"/>
                    <a:pt x="310" y="1649"/>
                    <a:pt x="298" y="1720"/>
                  </a:cubicBezTo>
                  <a:cubicBezTo>
                    <a:pt x="274" y="1792"/>
                    <a:pt x="0" y="3637"/>
                    <a:pt x="441" y="5757"/>
                  </a:cubicBezTo>
                  <a:cubicBezTo>
                    <a:pt x="691" y="7007"/>
                    <a:pt x="1155" y="8078"/>
                    <a:pt x="1810" y="8948"/>
                  </a:cubicBezTo>
                  <a:cubicBezTo>
                    <a:pt x="2620" y="10055"/>
                    <a:pt x="3727" y="10841"/>
                    <a:pt x="5096" y="11305"/>
                  </a:cubicBezTo>
                  <a:cubicBezTo>
                    <a:pt x="5120" y="11305"/>
                    <a:pt x="5132" y="11317"/>
                    <a:pt x="5156" y="11317"/>
                  </a:cubicBezTo>
                  <a:cubicBezTo>
                    <a:pt x="5179" y="11317"/>
                    <a:pt x="5191" y="11317"/>
                    <a:pt x="5215" y="11305"/>
                  </a:cubicBezTo>
                  <a:cubicBezTo>
                    <a:pt x="6584" y="10841"/>
                    <a:pt x="7692" y="10055"/>
                    <a:pt x="8513" y="8948"/>
                  </a:cubicBezTo>
                  <a:cubicBezTo>
                    <a:pt x="9144" y="8078"/>
                    <a:pt x="9609" y="6983"/>
                    <a:pt x="9882" y="5757"/>
                  </a:cubicBezTo>
                  <a:cubicBezTo>
                    <a:pt x="10275" y="3637"/>
                    <a:pt x="10001" y="1792"/>
                    <a:pt x="9978" y="1720"/>
                  </a:cubicBezTo>
                  <a:cubicBezTo>
                    <a:pt x="9966" y="1649"/>
                    <a:pt x="9894" y="1589"/>
                    <a:pt x="9823" y="1589"/>
                  </a:cubicBezTo>
                  <a:cubicBezTo>
                    <a:pt x="7858" y="1589"/>
                    <a:pt x="5251" y="42"/>
                    <a:pt x="5215" y="18"/>
                  </a:cubicBezTo>
                  <a:cubicBezTo>
                    <a:pt x="5185" y="6"/>
                    <a:pt x="5156" y="0"/>
                    <a:pt x="51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" name="Google Shape;10668;p67">
            <a:extLst>
              <a:ext uri="{FF2B5EF4-FFF2-40B4-BE49-F238E27FC236}">
                <a16:creationId xmlns="" xmlns:a16="http://schemas.microsoft.com/office/drawing/2014/main" id="{0A6541F9-5955-4065-AFB8-9982A038FA26}"/>
              </a:ext>
            </a:extLst>
          </p:cNvPr>
          <p:cNvGrpSpPr/>
          <p:nvPr/>
        </p:nvGrpSpPr>
        <p:grpSpPr>
          <a:xfrm>
            <a:off x="4817695" y="4578734"/>
            <a:ext cx="334634" cy="334634"/>
            <a:chOff x="4891198" y="2925108"/>
            <a:chExt cx="334634" cy="334634"/>
          </a:xfrm>
          <a:solidFill>
            <a:srgbClr val="1F4E79"/>
          </a:solidFill>
        </p:grpSpPr>
        <p:sp>
          <p:nvSpPr>
            <p:cNvPr id="87" name="Google Shape;10669;p67">
              <a:extLst>
                <a:ext uri="{FF2B5EF4-FFF2-40B4-BE49-F238E27FC236}">
                  <a16:creationId xmlns="" xmlns:a16="http://schemas.microsoft.com/office/drawing/2014/main" id="{82338B76-934F-4470-94F0-C0FC07C3EA20}"/>
                </a:ext>
              </a:extLst>
            </p:cNvPr>
            <p:cNvSpPr/>
            <p:nvPr/>
          </p:nvSpPr>
          <p:spPr>
            <a:xfrm>
              <a:off x="5001830" y="2925108"/>
              <a:ext cx="113338" cy="150831"/>
            </a:xfrm>
            <a:custGeom>
              <a:avLst/>
              <a:gdLst/>
              <a:ahLst/>
              <a:cxnLst/>
              <a:rect l="l" t="t" r="r" b="b"/>
              <a:pathLst>
                <a:path w="3561" h="4739" extrusionOk="0">
                  <a:moveTo>
                    <a:pt x="1822" y="333"/>
                  </a:moveTo>
                  <a:cubicBezTo>
                    <a:pt x="2251" y="333"/>
                    <a:pt x="2596" y="691"/>
                    <a:pt x="2596" y="1107"/>
                  </a:cubicBezTo>
                  <a:lnTo>
                    <a:pt x="2596" y="1214"/>
                  </a:lnTo>
                  <a:lnTo>
                    <a:pt x="2573" y="1214"/>
                  </a:lnTo>
                  <a:cubicBezTo>
                    <a:pt x="2358" y="1155"/>
                    <a:pt x="2275" y="857"/>
                    <a:pt x="2263" y="857"/>
                  </a:cubicBezTo>
                  <a:cubicBezTo>
                    <a:pt x="2251" y="798"/>
                    <a:pt x="2203" y="738"/>
                    <a:pt x="2132" y="738"/>
                  </a:cubicBezTo>
                  <a:cubicBezTo>
                    <a:pt x="2119" y="733"/>
                    <a:pt x="2105" y="731"/>
                    <a:pt x="2092" y="731"/>
                  </a:cubicBezTo>
                  <a:cubicBezTo>
                    <a:pt x="2043" y="731"/>
                    <a:pt x="1993" y="761"/>
                    <a:pt x="1965" y="798"/>
                  </a:cubicBezTo>
                  <a:cubicBezTo>
                    <a:pt x="1668" y="1214"/>
                    <a:pt x="1001" y="1214"/>
                    <a:pt x="1001" y="1214"/>
                  </a:cubicBezTo>
                  <a:lnTo>
                    <a:pt x="953" y="1214"/>
                  </a:lnTo>
                  <a:lnTo>
                    <a:pt x="965" y="1107"/>
                  </a:lnTo>
                  <a:cubicBezTo>
                    <a:pt x="965" y="679"/>
                    <a:pt x="1322" y="333"/>
                    <a:pt x="1739" y="333"/>
                  </a:cubicBezTo>
                  <a:close/>
                  <a:moveTo>
                    <a:pt x="2739" y="1655"/>
                  </a:moveTo>
                  <a:cubicBezTo>
                    <a:pt x="2775" y="1691"/>
                    <a:pt x="2775" y="1715"/>
                    <a:pt x="2775" y="1750"/>
                  </a:cubicBezTo>
                  <a:cubicBezTo>
                    <a:pt x="2775" y="1786"/>
                    <a:pt x="2751" y="1834"/>
                    <a:pt x="2703" y="1845"/>
                  </a:cubicBezTo>
                  <a:lnTo>
                    <a:pt x="2703" y="1655"/>
                  </a:lnTo>
                  <a:close/>
                  <a:moveTo>
                    <a:pt x="846" y="1667"/>
                  </a:moveTo>
                  <a:lnTo>
                    <a:pt x="846" y="1881"/>
                  </a:lnTo>
                  <a:cubicBezTo>
                    <a:pt x="822" y="1845"/>
                    <a:pt x="787" y="1822"/>
                    <a:pt x="787" y="1762"/>
                  </a:cubicBezTo>
                  <a:cubicBezTo>
                    <a:pt x="787" y="1715"/>
                    <a:pt x="810" y="1691"/>
                    <a:pt x="822" y="1667"/>
                  </a:cubicBezTo>
                  <a:close/>
                  <a:moveTo>
                    <a:pt x="2084" y="1179"/>
                  </a:moveTo>
                  <a:cubicBezTo>
                    <a:pt x="2144" y="1298"/>
                    <a:pt x="2251" y="1417"/>
                    <a:pt x="2394" y="1476"/>
                  </a:cubicBezTo>
                  <a:lnTo>
                    <a:pt x="2382" y="1953"/>
                  </a:lnTo>
                  <a:cubicBezTo>
                    <a:pt x="2382" y="2250"/>
                    <a:pt x="2144" y="2477"/>
                    <a:pt x="1858" y="2477"/>
                  </a:cubicBezTo>
                  <a:lnTo>
                    <a:pt x="1715" y="2477"/>
                  </a:lnTo>
                  <a:cubicBezTo>
                    <a:pt x="1418" y="2477"/>
                    <a:pt x="1191" y="2238"/>
                    <a:pt x="1191" y="1953"/>
                  </a:cubicBezTo>
                  <a:lnTo>
                    <a:pt x="1191" y="1524"/>
                  </a:lnTo>
                  <a:cubicBezTo>
                    <a:pt x="1406" y="1488"/>
                    <a:pt x="1787" y="1417"/>
                    <a:pt x="2084" y="1179"/>
                  </a:cubicBezTo>
                  <a:close/>
                  <a:moveTo>
                    <a:pt x="1965" y="2798"/>
                  </a:moveTo>
                  <a:lnTo>
                    <a:pt x="1965" y="2893"/>
                  </a:lnTo>
                  <a:lnTo>
                    <a:pt x="1787" y="3084"/>
                  </a:lnTo>
                  <a:lnTo>
                    <a:pt x="1608" y="2917"/>
                  </a:lnTo>
                  <a:lnTo>
                    <a:pt x="1608" y="2798"/>
                  </a:lnTo>
                  <a:close/>
                  <a:moveTo>
                    <a:pt x="1751" y="0"/>
                  </a:moveTo>
                  <a:cubicBezTo>
                    <a:pt x="1144" y="0"/>
                    <a:pt x="644" y="512"/>
                    <a:pt x="644" y="1119"/>
                  </a:cubicBezTo>
                  <a:lnTo>
                    <a:pt x="644" y="1417"/>
                  </a:lnTo>
                  <a:cubicBezTo>
                    <a:pt x="537" y="1512"/>
                    <a:pt x="465" y="1643"/>
                    <a:pt x="465" y="1774"/>
                  </a:cubicBezTo>
                  <a:cubicBezTo>
                    <a:pt x="465" y="2000"/>
                    <a:pt x="656" y="2203"/>
                    <a:pt x="894" y="2226"/>
                  </a:cubicBezTo>
                  <a:cubicBezTo>
                    <a:pt x="953" y="2429"/>
                    <a:pt x="1108" y="2596"/>
                    <a:pt x="1287" y="2703"/>
                  </a:cubicBezTo>
                  <a:lnTo>
                    <a:pt x="1287" y="2786"/>
                  </a:lnTo>
                  <a:lnTo>
                    <a:pt x="596" y="3060"/>
                  </a:lnTo>
                  <a:cubicBezTo>
                    <a:pt x="537" y="3084"/>
                    <a:pt x="1" y="3298"/>
                    <a:pt x="1" y="3965"/>
                  </a:cubicBezTo>
                  <a:lnTo>
                    <a:pt x="1" y="4560"/>
                  </a:lnTo>
                  <a:cubicBezTo>
                    <a:pt x="1" y="4643"/>
                    <a:pt x="72" y="4727"/>
                    <a:pt x="167" y="4727"/>
                  </a:cubicBezTo>
                  <a:lnTo>
                    <a:pt x="584" y="4727"/>
                  </a:lnTo>
                  <a:cubicBezTo>
                    <a:pt x="668" y="4727"/>
                    <a:pt x="739" y="4643"/>
                    <a:pt x="739" y="4560"/>
                  </a:cubicBezTo>
                  <a:cubicBezTo>
                    <a:pt x="739" y="4465"/>
                    <a:pt x="668" y="4393"/>
                    <a:pt x="584" y="4393"/>
                  </a:cubicBezTo>
                  <a:lnTo>
                    <a:pt x="322" y="4393"/>
                  </a:lnTo>
                  <a:lnTo>
                    <a:pt x="322" y="3965"/>
                  </a:lnTo>
                  <a:cubicBezTo>
                    <a:pt x="322" y="3500"/>
                    <a:pt x="691" y="3369"/>
                    <a:pt x="703" y="3369"/>
                  </a:cubicBezTo>
                  <a:lnTo>
                    <a:pt x="715" y="3369"/>
                  </a:lnTo>
                  <a:lnTo>
                    <a:pt x="1334" y="3131"/>
                  </a:lnTo>
                  <a:lnTo>
                    <a:pt x="1668" y="3453"/>
                  </a:lnTo>
                  <a:cubicBezTo>
                    <a:pt x="1703" y="3489"/>
                    <a:pt x="1739" y="3500"/>
                    <a:pt x="1787" y="3500"/>
                  </a:cubicBezTo>
                  <a:cubicBezTo>
                    <a:pt x="1834" y="3500"/>
                    <a:pt x="1870" y="3489"/>
                    <a:pt x="1906" y="3453"/>
                  </a:cubicBezTo>
                  <a:lnTo>
                    <a:pt x="2215" y="3131"/>
                  </a:lnTo>
                  <a:lnTo>
                    <a:pt x="2846" y="3381"/>
                  </a:lnTo>
                  <a:lnTo>
                    <a:pt x="2858" y="3381"/>
                  </a:lnTo>
                  <a:cubicBezTo>
                    <a:pt x="2858" y="3381"/>
                    <a:pt x="3227" y="3512"/>
                    <a:pt x="3227" y="3977"/>
                  </a:cubicBezTo>
                  <a:lnTo>
                    <a:pt x="3227" y="4405"/>
                  </a:lnTo>
                  <a:lnTo>
                    <a:pt x="1120" y="4405"/>
                  </a:lnTo>
                  <a:cubicBezTo>
                    <a:pt x="1025" y="4405"/>
                    <a:pt x="953" y="4489"/>
                    <a:pt x="953" y="4572"/>
                  </a:cubicBezTo>
                  <a:cubicBezTo>
                    <a:pt x="953" y="4667"/>
                    <a:pt x="1025" y="4739"/>
                    <a:pt x="1120" y="4739"/>
                  </a:cubicBezTo>
                  <a:lnTo>
                    <a:pt x="3394" y="4739"/>
                  </a:lnTo>
                  <a:cubicBezTo>
                    <a:pt x="3477" y="4739"/>
                    <a:pt x="3561" y="4667"/>
                    <a:pt x="3561" y="4572"/>
                  </a:cubicBezTo>
                  <a:lnTo>
                    <a:pt x="3561" y="3977"/>
                  </a:lnTo>
                  <a:cubicBezTo>
                    <a:pt x="3561" y="3310"/>
                    <a:pt x="3037" y="3084"/>
                    <a:pt x="2965" y="3072"/>
                  </a:cubicBezTo>
                  <a:lnTo>
                    <a:pt x="2311" y="2798"/>
                  </a:lnTo>
                  <a:lnTo>
                    <a:pt x="2311" y="2715"/>
                  </a:lnTo>
                  <a:cubicBezTo>
                    <a:pt x="2489" y="2607"/>
                    <a:pt x="2620" y="2441"/>
                    <a:pt x="2692" y="2238"/>
                  </a:cubicBezTo>
                  <a:cubicBezTo>
                    <a:pt x="2930" y="2226"/>
                    <a:pt x="3120" y="2012"/>
                    <a:pt x="3120" y="1774"/>
                  </a:cubicBezTo>
                  <a:cubicBezTo>
                    <a:pt x="3120" y="1631"/>
                    <a:pt x="3049" y="1488"/>
                    <a:pt x="2942" y="1417"/>
                  </a:cubicBezTo>
                  <a:lnTo>
                    <a:pt x="2942" y="1119"/>
                  </a:lnTo>
                  <a:cubicBezTo>
                    <a:pt x="2942" y="512"/>
                    <a:pt x="2442" y="0"/>
                    <a:pt x="18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10670;p67">
              <a:extLst>
                <a:ext uri="{FF2B5EF4-FFF2-40B4-BE49-F238E27FC236}">
                  <a16:creationId xmlns="" xmlns:a16="http://schemas.microsoft.com/office/drawing/2014/main" id="{680F2767-FDBE-4BCD-AC6D-378E657CDD0D}"/>
                </a:ext>
              </a:extLst>
            </p:cNvPr>
            <p:cNvSpPr/>
            <p:nvPr/>
          </p:nvSpPr>
          <p:spPr>
            <a:xfrm>
              <a:off x="5102628" y="2933033"/>
              <a:ext cx="98188" cy="76991"/>
            </a:xfrm>
            <a:custGeom>
              <a:avLst/>
              <a:gdLst/>
              <a:ahLst/>
              <a:cxnLst/>
              <a:rect l="l" t="t" r="r" b="b"/>
              <a:pathLst>
                <a:path w="3085" h="2419" extrusionOk="0">
                  <a:moveTo>
                    <a:pt x="181" y="1"/>
                  </a:moveTo>
                  <a:cubicBezTo>
                    <a:pt x="116" y="1"/>
                    <a:pt x="55" y="44"/>
                    <a:pt x="37" y="108"/>
                  </a:cubicBezTo>
                  <a:cubicBezTo>
                    <a:pt x="1" y="192"/>
                    <a:pt x="48" y="287"/>
                    <a:pt x="132" y="323"/>
                  </a:cubicBezTo>
                  <a:cubicBezTo>
                    <a:pt x="1215" y="680"/>
                    <a:pt x="2132" y="1394"/>
                    <a:pt x="2751" y="2347"/>
                  </a:cubicBezTo>
                  <a:cubicBezTo>
                    <a:pt x="2787" y="2394"/>
                    <a:pt x="2846" y="2418"/>
                    <a:pt x="2894" y="2418"/>
                  </a:cubicBezTo>
                  <a:cubicBezTo>
                    <a:pt x="2918" y="2418"/>
                    <a:pt x="2954" y="2406"/>
                    <a:pt x="2977" y="2394"/>
                  </a:cubicBezTo>
                  <a:cubicBezTo>
                    <a:pt x="3049" y="2347"/>
                    <a:pt x="3085" y="2239"/>
                    <a:pt x="3025" y="2168"/>
                  </a:cubicBezTo>
                  <a:cubicBezTo>
                    <a:pt x="2370" y="1156"/>
                    <a:pt x="1382" y="382"/>
                    <a:pt x="239" y="13"/>
                  </a:cubicBezTo>
                  <a:cubicBezTo>
                    <a:pt x="220" y="5"/>
                    <a:pt x="200" y="1"/>
                    <a:pt x="1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10671;p67">
              <a:extLst>
                <a:ext uri="{FF2B5EF4-FFF2-40B4-BE49-F238E27FC236}">
                  <a16:creationId xmlns="" xmlns:a16="http://schemas.microsoft.com/office/drawing/2014/main" id="{7D3FE74D-5953-4097-8EE5-298D2917FB3F}"/>
                </a:ext>
              </a:extLst>
            </p:cNvPr>
            <p:cNvSpPr/>
            <p:nvPr/>
          </p:nvSpPr>
          <p:spPr>
            <a:xfrm>
              <a:off x="4915832" y="2932492"/>
              <a:ext cx="98920" cy="77532"/>
            </a:xfrm>
            <a:custGeom>
              <a:avLst/>
              <a:gdLst/>
              <a:ahLst/>
              <a:cxnLst/>
              <a:rect l="l" t="t" r="r" b="b"/>
              <a:pathLst>
                <a:path w="3108" h="2436" extrusionOk="0">
                  <a:moveTo>
                    <a:pt x="2914" y="0"/>
                  </a:moveTo>
                  <a:cubicBezTo>
                    <a:pt x="2899" y="0"/>
                    <a:pt x="2884" y="2"/>
                    <a:pt x="2869" y="6"/>
                  </a:cubicBezTo>
                  <a:cubicBezTo>
                    <a:pt x="1703" y="375"/>
                    <a:pt x="714" y="1161"/>
                    <a:pt x="36" y="2185"/>
                  </a:cubicBezTo>
                  <a:cubicBezTo>
                    <a:pt x="0" y="2256"/>
                    <a:pt x="24" y="2364"/>
                    <a:pt x="95" y="2411"/>
                  </a:cubicBezTo>
                  <a:cubicBezTo>
                    <a:pt x="131" y="2423"/>
                    <a:pt x="155" y="2435"/>
                    <a:pt x="191" y="2435"/>
                  </a:cubicBezTo>
                  <a:cubicBezTo>
                    <a:pt x="250" y="2435"/>
                    <a:pt x="298" y="2411"/>
                    <a:pt x="322" y="2364"/>
                  </a:cubicBezTo>
                  <a:cubicBezTo>
                    <a:pt x="953" y="1399"/>
                    <a:pt x="1881" y="685"/>
                    <a:pt x="2977" y="328"/>
                  </a:cubicBezTo>
                  <a:cubicBezTo>
                    <a:pt x="3060" y="292"/>
                    <a:pt x="3108" y="209"/>
                    <a:pt x="3072" y="113"/>
                  </a:cubicBezTo>
                  <a:cubicBezTo>
                    <a:pt x="3052" y="44"/>
                    <a:pt x="2984" y="0"/>
                    <a:pt x="29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10672;p67">
              <a:extLst>
                <a:ext uri="{FF2B5EF4-FFF2-40B4-BE49-F238E27FC236}">
                  <a16:creationId xmlns="" xmlns:a16="http://schemas.microsoft.com/office/drawing/2014/main" id="{D1A20C6E-0FB9-4921-8678-0351C1952BD6}"/>
                </a:ext>
              </a:extLst>
            </p:cNvPr>
            <p:cNvSpPr/>
            <p:nvPr/>
          </p:nvSpPr>
          <p:spPr>
            <a:xfrm>
              <a:off x="4915832" y="3174254"/>
              <a:ext cx="80746" cy="70689"/>
            </a:xfrm>
            <a:custGeom>
              <a:avLst/>
              <a:gdLst/>
              <a:ahLst/>
              <a:cxnLst/>
              <a:rect l="l" t="t" r="r" b="b"/>
              <a:pathLst>
                <a:path w="2537" h="2221" extrusionOk="0">
                  <a:moveTo>
                    <a:pt x="185" y="0"/>
                  </a:moveTo>
                  <a:cubicBezTo>
                    <a:pt x="155" y="0"/>
                    <a:pt x="125" y="9"/>
                    <a:pt x="95" y="30"/>
                  </a:cubicBezTo>
                  <a:cubicBezTo>
                    <a:pt x="24" y="78"/>
                    <a:pt x="0" y="185"/>
                    <a:pt x="60" y="256"/>
                  </a:cubicBezTo>
                  <a:cubicBezTo>
                    <a:pt x="607" y="1102"/>
                    <a:pt x="1381" y="1780"/>
                    <a:pt x="2286" y="2209"/>
                  </a:cubicBezTo>
                  <a:cubicBezTo>
                    <a:pt x="2322" y="2221"/>
                    <a:pt x="2334" y="2221"/>
                    <a:pt x="2357" y="2221"/>
                  </a:cubicBezTo>
                  <a:cubicBezTo>
                    <a:pt x="2417" y="2221"/>
                    <a:pt x="2477" y="2197"/>
                    <a:pt x="2512" y="2138"/>
                  </a:cubicBezTo>
                  <a:cubicBezTo>
                    <a:pt x="2536" y="2030"/>
                    <a:pt x="2512" y="1923"/>
                    <a:pt x="2417" y="1899"/>
                  </a:cubicBezTo>
                  <a:cubicBezTo>
                    <a:pt x="1560" y="1495"/>
                    <a:pt x="845" y="864"/>
                    <a:pt x="322" y="78"/>
                  </a:cubicBezTo>
                  <a:cubicBezTo>
                    <a:pt x="291" y="31"/>
                    <a:pt x="240" y="0"/>
                    <a:pt x="1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10673;p67">
              <a:extLst>
                <a:ext uri="{FF2B5EF4-FFF2-40B4-BE49-F238E27FC236}">
                  <a16:creationId xmlns="" xmlns:a16="http://schemas.microsoft.com/office/drawing/2014/main" id="{0FDCFDE4-A75B-4602-B06C-B9BCF678556C}"/>
                </a:ext>
              </a:extLst>
            </p:cNvPr>
            <p:cNvSpPr/>
            <p:nvPr/>
          </p:nvSpPr>
          <p:spPr>
            <a:xfrm>
              <a:off x="5121215" y="3173936"/>
              <a:ext cx="79601" cy="69511"/>
            </a:xfrm>
            <a:custGeom>
              <a:avLst/>
              <a:gdLst/>
              <a:ahLst/>
              <a:cxnLst/>
              <a:rect l="l" t="t" r="r" b="b"/>
              <a:pathLst>
                <a:path w="2501" h="2184" extrusionOk="0">
                  <a:moveTo>
                    <a:pt x="2301" y="0"/>
                  </a:moveTo>
                  <a:cubicBezTo>
                    <a:pt x="2250" y="0"/>
                    <a:pt x="2201" y="25"/>
                    <a:pt x="2179" y="76"/>
                  </a:cubicBezTo>
                  <a:cubicBezTo>
                    <a:pt x="1667" y="862"/>
                    <a:pt x="953" y="1481"/>
                    <a:pt x="119" y="1874"/>
                  </a:cubicBezTo>
                  <a:cubicBezTo>
                    <a:pt x="36" y="1921"/>
                    <a:pt x="0" y="2005"/>
                    <a:pt x="48" y="2100"/>
                  </a:cubicBezTo>
                  <a:cubicBezTo>
                    <a:pt x="72" y="2159"/>
                    <a:pt x="131" y="2183"/>
                    <a:pt x="191" y="2183"/>
                  </a:cubicBezTo>
                  <a:cubicBezTo>
                    <a:pt x="226" y="2183"/>
                    <a:pt x="238" y="2183"/>
                    <a:pt x="274" y="2171"/>
                  </a:cubicBezTo>
                  <a:cubicBezTo>
                    <a:pt x="1167" y="1755"/>
                    <a:pt x="1941" y="1088"/>
                    <a:pt x="2477" y="231"/>
                  </a:cubicBezTo>
                  <a:cubicBezTo>
                    <a:pt x="2501" y="183"/>
                    <a:pt x="2489" y="76"/>
                    <a:pt x="2393" y="28"/>
                  </a:cubicBezTo>
                  <a:cubicBezTo>
                    <a:pt x="2366" y="10"/>
                    <a:pt x="2333" y="0"/>
                    <a:pt x="23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10674;p67">
              <a:extLst>
                <a:ext uri="{FF2B5EF4-FFF2-40B4-BE49-F238E27FC236}">
                  <a16:creationId xmlns="" xmlns:a16="http://schemas.microsoft.com/office/drawing/2014/main" id="{89878898-09DA-4EE3-A667-460A4F79C24E}"/>
                </a:ext>
              </a:extLst>
            </p:cNvPr>
            <p:cNvSpPr/>
            <p:nvPr/>
          </p:nvSpPr>
          <p:spPr>
            <a:xfrm>
              <a:off x="4891198" y="3016803"/>
              <a:ext cx="112956" cy="150831"/>
            </a:xfrm>
            <a:custGeom>
              <a:avLst/>
              <a:gdLst/>
              <a:ahLst/>
              <a:cxnLst/>
              <a:rect l="l" t="t" r="r" b="b"/>
              <a:pathLst>
                <a:path w="3549" h="4739" extrusionOk="0">
                  <a:moveTo>
                    <a:pt x="1822" y="322"/>
                  </a:moveTo>
                  <a:cubicBezTo>
                    <a:pt x="2262" y="322"/>
                    <a:pt x="2596" y="679"/>
                    <a:pt x="2596" y="1096"/>
                  </a:cubicBezTo>
                  <a:lnTo>
                    <a:pt x="2596" y="1203"/>
                  </a:lnTo>
                  <a:lnTo>
                    <a:pt x="2584" y="1203"/>
                  </a:lnTo>
                  <a:cubicBezTo>
                    <a:pt x="2358" y="1143"/>
                    <a:pt x="2286" y="846"/>
                    <a:pt x="2274" y="846"/>
                  </a:cubicBezTo>
                  <a:cubicBezTo>
                    <a:pt x="2262" y="786"/>
                    <a:pt x="2215" y="727"/>
                    <a:pt x="2143" y="727"/>
                  </a:cubicBezTo>
                  <a:cubicBezTo>
                    <a:pt x="2133" y="725"/>
                    <a:pt x="2122" y="724"/>
                    <a:pt x="2111" y="724"/>
                  </a:cubicBezTo>
                  <a:cubicBezTo>
                    <a:pt x="2057" y="724"/>
                    <a:pt x="1996" y="747"/>
                    <a:pt x="1977" y="786"/>
                  </a:cubicBezTo>
                  <a:cubicBezTo>
                    <a:pt x="1691" y="1203"/>
                    <a:pt x="1024" y="1203"/>
                    <a:pt x="1024" y="1203"/>
                  </a:cubicBezTo>
                  <a:lnTo>
                    <a:pt x="976" y="1203"/>
                  </a:lnTo>
                  <a:lnTo>
                    <a:pt x="976" y="1096"/>
                  </a:lnTo>
                  <a:cubicBezTo>
                    <a:pt x="976" y="667"/>
                    <a:pt x="1334" y="322"/>
                    <a:pt x="1750" y="322"/>
                  </a:cubicBezTo>
                  <a:close/>
                  <a:moveTo>
                    <a:pt x="2727" y="1667"/>
                  </a:moveTo>
                  <a:cubicBezTo>
                    <a:pt x="2762" y="1691"/>
                    <a:pt x="2762" y="1727"/>
                    <a:pt x="2762" y="1751"/>
                  </a:cubicBezTo>
                  <a:cubicBezTo>
                    <a:pt x="2762" y="1798"/>
                    <a:pt x="2750" y="1846"/>
                    <a:pt x="2703" y="1858"/>
                  </a:cubicBezTo>
                  <a:lnTo>
                    <a:pt x="2703" y="1667"/>
                  </a:lnTo>
                  <a:close/>
                  <a:moveTo>
                    <a:pt x="845" y="1667"/>
                  </a:moveTo>
                  <a:lnTo>
                    <a:pt x="845" y="1870"/>
                  </a:lnTo>
                  <a:cubicBezTo>
                    <a:pt x="810" y="1846"/>
                    <a:pt x="786" y="1810"/>
                    <a:pt x="786" y="1751"/>
                  </a:cubicBezTo>
                  <a:cubicBezTo>
                    <a:pt x="786" y="1727"/>
                    <a:pt x="798" y="1691"/>
                    <a:pt x="810" y="1667"/>
                  </a:cubicBezTo>
                  <a:close/>
                  <a:moveTo>
                    <a:pt x="2084" y="1203"/>
                  </a:moveTo>
                  <a:cubicBezTo>
                    <a:pt x="2143" y="1322"/>
                    <a:pt x="2239" y="1441"/>
                    <a:pt x="2393" y="1501"/>
                  </a:cubicBezTo>
                  <a:lnTo>
                    <a:pt x="2393" y="1977"/>
                  </a:lnTo>
                  <a:cubicBezTo>
                    <a:pt x="2393" y="2263"/>
                    <a:pt x="2155" y="2489"/>
                    <a:pt x="1858" y="2489"/>
                  </a:cubicBezTo>
                  <a:lnTo>
                    <a:pt x="1703" y="2489"/>
                  </a:lnTo>
                  <a:cubicBezTo>
                    <a:pt x="1405" y="2489"/>
                    <a:pt x="1191" y="2251"/>
                    <a:pt x="1191" y="1977"/>
                  </a:cubicBezTo>
                  <a:lnTo>
                    <a:pt x="1191" y="1548"/>
                  </a:lnTo>
                  <a:cubicBezTo>
                    <a:pt x="1393" y="1512"/>
                    <a:pt x="1786" y="1441"/>
                    <a:pt x="2084" y="1203"/>
                  </a:cubicBezTo>
                  <a:close/>
                  <a:moveTo>
                    <a:pt x="1965" y="2822"/>
                  </a:moveTo>
                  <a:lnTo>
                    <a:pt x="1965" y="2917"/>
                  </a:lnTo>
                  <a:lnTo>
                    <a:pt x="1786" y="3108"/>
                  </a:lnTo>
                  <a:lnTo>
                    <a:pt x="1607" y="2941"/>
                  </a:lnTo>
                  <a:lnTo>
                    <a:pt x="1607" y="2822"/>
                  </a:lnTo>
                  <a:close/>
                  <a:moveTo>
                    <a:pt x="1750" y="0"/>
                  </a:moveTo>
                  <a:cubicBezTo>
                    <a:pt x="1143" y="0"/>
                    <a:pt x="631" y="500"/>
                    <a:pt x="631" y="1108"/>
                  </a:cubicBezTo>
                  <a:lnTo>
                    <a:pt x="631" y="1405"/>
                  </a:lnTo>
                  <a:cubicBezTo>
                    <a:pt x="524" y="1501"/>
                    <a:pt x="453" y="1631"/>
                    <a:pt x="453" y="1762"/>
                  </a:cubicBezTo>
                  <a:cubicBezTo>
                    <a:pt x="453" y="2024"/>
                    <a:pt x="643" y="2215"/>
                    <a:pt x="893" y="2227"/>
                  </a:cubicBezTo>
                  <a:cubicBezTo>
                    <a:pt x="953" y="2441"/>
                    <a:pt x="1096" y="2596"/>
                    <a:pt x="1274" y="2703"/>
                  </a:cubicBezTo>
                  <a:lnTo>
                    <a:pt x="1274" y="2798"/>
                  </a:lnTo>
                  <a:lnTo>
                    <a:pt x="595" y="3060"/>
                  </a:lnTo>
                  <a:cubicBezTo>
                    <a:pt x="524" y="3096"/>
                    <a:pt x="0" y="3298"/>
                    <a:pt x="0" y="3965"/>
                  </a:cubicBezTo>
                  <a:lnTo>
                    <a:pt x="0" y="4560"/>
                  </a:lnTo>
                  <a:cubicBezTo>
                    <a:pt x="0" y="4656"/>
                    <a:pt x="72" y="4727"/>
                    <a:pt x="155" y="4727"/>
                  </a:cubicBezTo>
                  <a:lnTo>
                    <a:pt x="572" y="4727"/>
                  </a:lnTo>
                  <a:cubicBezTo>
                    <a:pt x="667" y="4727"/>
                    <a:pt x="738" y="4656"/>
                    <a:pt x="738" y="4560"/>
                  </a:cubicBezTo>
                  <a:cubicBezTo>
                    <a:pt x="738" y="4477"/>
                    <a:pt x="667" y="4406"/>
                    <a:pt x="572" y="4406"/>
                  </a:cubicBezTo>
                  <a:lnTo>
                    <a:pt x="322" y="4406"/>
                  </a:lnTo>
                  <a:lnTo>
                    <a:pt x="322" y="3965"/>
                  </a:lnTo>
                  <a:cubicBezTo>
                    <a:pt x="322" y="3513"/>
                    <a:pt x="679" y="3370"/>
                    <a:pt x="691" y="3370"/>
                  </a:cubicBezTo>
                  <a:lnTo>
                    <a:pt x="703" y="3370"/>
                  </a:lnTo>
                  <a:lnTo>
                    <a:pt x="1334" y="3132"/>
                  </a:lnTo>
                  <a:lnTo>
                    <a:pt x="1655" y="3465"/>
                  </a:lnTo>
                  <a:cubicBezTo>
                    <a:pt x="1691" y="3489"/>
                    <a:pt x="1738" y="3513"/>
                    <a:pt x="1774" y="3513"/>
                  </a:cubicBezTo>
                  <a:cubicBezTo>
                    <a:pt x="1822" y="3513"/>
                    <a:pt x="1869" y="3489"/>
                    <a:pt x="1893" y="3465"/>
                  </a:cubicBezTo>
                  <a:lnTo>
                    <a:pt x="2215" y="3132"/>
                  </a:lnTo>
                  <a:lnTo>
                    <a:pt x="2834" y="3394"/>
                  </a:lnTo>
                  <a:lnTo>
                    <a:pt x="2846" y="3394"/>
                  </a:lnTo>
                  <a:cubicBezTo>
                    <a:pt x="2870" y="3394"/>
                    <a:pt x="3227" y="3525"/>
                    <a:pt x="3227" y="3989"/>
                  </a:cubicBezTo>
                  <a:lnTo>
                    <a:pt x="3227" y="4418"/>
                  </a:lnTo>
                  <a:lnTo>
                    <a:pt x="1107" y="4418"/>
                  </a:lnTo>
                  <a:cubicBezTo>
                    <a:pt x="1024" y="4418"/>
                    <a:pt x="941" y="4489"/>
                    <a:pt x="941" y="4584"/>
                  </a:cubicBezTo>
                  <a:cubicBezTo>
                    <a:pt x="941" y="4668"/>
                    <a:pt x="1024" y="4739"/>
                    <a:pt x="1107" y="4739"/>
                  </a:cubicBezTo>
                  <a:lnTo>
                    <a:pt x="3382" y="4739"/>
                  </a:lnTo>
                  <a:cubicBezTo>
                    <a:pt x="3477" y="4727"/>
                    <a:pt x="3548" y="4656"/>
                    <a:pt x="3548" y="4560"/>
                  </a:cubicBezTo>
                  <a:lnTo>
                    <a:pt x="3548" y="3965"/>
                  </a:lnTo>
                  <a:cubicBezTo>
                    <a:pt x="3548" y="3298"/>
                    <a:pt x="3036" y="3072"/>
                    <a:pt x="2953" y="3060"/>
                  </a:cubicBezTo>
                  <a:lnTo>
                    <a:pt x="2298" y="2798"/>
                  </a:lnTo>
                  <a:lnTo>
                    <a:pt x="2298" y="2703"/>
                  </a:lnTo>
                  <a:cubicBezTo>
                    <a:pt x="2477" y="2596"/>
                    <a:pt x="2608" y="2441"/>
                    <a:pt x="2691" y="2227"/>
                  </a:cubicBezTo>
                  <a:cubicBezTo>
                    <a:pt x="2929" y="2215"/>
                    <a:pt x="3120" y="2001"/>
                    <a:pt x="3120" y="1762"/>
                  </a:cubicBezTo>
                  <a:cubicBezTo>
                    <a:pt x="3120" y="1620"/>
                    <a:pt x="3048" y="1489"/>
                    <a:pt x="2941" y="1405"/>
                  </a:cubicBezTo>
                  <a:lnTo>
                    <a:pt x="2941" y="1108"/>
                  </a:lnTo>
                  <a:cubicBezTo>
                    <a:pt x="2941" y="500"/>
                    <a:pt x="2429" y="0"/>
                    <a:pt x="18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10675;p67">
              <a:extLst>
                <a:ext uri="{FF2B5EF4-FFF2-40B4-BE49-F238E27FC236}">
                  <a16:creationId xmlns="" xmlns:a16="http://schemas.microsoft.com/office/drawing/2014/main" id="{E9A49612-F5DE-457F-B0B3-8F08E1BF79AD}"/>
                </a:ext>
              </a:extLst>
            </p:cNvPr>
            <p:cNvSpPr/>
            <p:nvPr/>
          </p:nvSpPr>
          <p:spPr>
            <a:xfrm>
              <a:off x="5112876" y="3016803"/>
              <a:ext cx="112956" cy="150831"/>
            </a:xfrm>
            <a:custGeom>
              <a:avLst/>
              <a:gdLst/>
              <a:ahLst/>
              <a:cxnLst/>
              <a:rect l="l" t="t" r="r" b="b"/>
              <a:pathLst>
                <a:path w="3549" h="4739" extrusionOk="0">
                  <a:moveTo>
                    <a:pt x="1822" y="322"/>
                  </a:moveTo>
                  <a:cubicBezTo>
                    <a:pt x="2262" y="322"/>
                    <a:pt x="2596" y="679"/>
                    <a:pt x="2596" y="1096"/>
                  </a:cubicBezTo>
                  <a:lnTo>
                    <a:pt x="2596" y="1203"/>
                  </a:lnTo>
                  <a:lnTo>
                    <a:pt x="2584" y="1203"/>
                  </a:lnTo>
                  <a:cubicBezTo>
                    <a:pt x="2358" y="1143"/>
                    <a:pt x="2286" y="846"/>
                    <a:pt x="2274" y="846"/>
                  </a:cubicBezTo>
                  <a:cubicBezTo>
                    <a:pt x="2262" y="786"/>
                    <a:pt x="2215" y="727"/>
                    <a:pt x="2143" y="727"/>
                  </a:cubicBezTo>
                  <a:cubicBezTo>
                    <a:pt x="2133" y="725"/>
                    <a:pt x="2122" y="724"/>
                    <a:pt x="2111" y="724"/>
                  </a:cubicBezTo>
                  <a:cubicBezTo>
                    <a:pt x="2057" y="724"/>
                    <a:pt x="1996" y="747"/>
                    <a:pt x="1977" y="786"/>
                  </a:cubicBezTo>
                  <a:cubicBezTo>
                    <a:pt x="1691" y="1203"/>
                    <a:pt x="1024" y="1203"/>
                    <a:pt x="1024" y="1203"/>
                  </a:cubicBezTo>
                  <a:lnTo>
                    <a:pt x="977" y="1203"/>
                  </a:lnTo>
                  <a:lnTo>
                    <a:pt x="977" y="1096"/>
                  </a:lnTo>
                  <a:cubicBezTo>
                    <a:pt x="977" y="667"/>
                    <a:pt x="1334" y="322"/>
                    <a:pt x="1751" y="322"/>
                  </a:cubicBezTo>
                  <a:close/>
                  <a:moveTo>
                    <a:pt x="2727" y="1667"/>
                  </a:moveTo>
                  <a:cubicBezTo>
                    <a:pt x="2763" y="1691"/>
                    <a:pt x="2763" y="1727"/>
                    <a:pt x="2763" y="1751"/>
                  </a:cubicBezTo>
                  <a:cubicBezTo>
                    <a:pt x="2763" y="1798"/>
                    <a:pt x="2751" y="1846"/>
                    <a:pt x="2703" y="1858"/>
                  </a:cubicBezTo>
                  <a:lnTo>
                    <a:pt x="2703" y="1667"/>
                  </a:lnTo>
                  <a:close/>
                  <a:moveTo>
                    <a:pt x="858" y="1667"/>
                  </a:moveTo>
                  <a:lnTo>
                    <a:pt x="858" y="1870"/>
                  </a:lnTo>
                  <a:cubicBezTo>
                    <a:pt x="822" y="1846"/>
                    <a:pt x="798" y="1810"/>
                    <a:pt x="798" y="1751"/>
                  </a:cubicBezTo>
                  <a:cubicBezTo>
                    <a:pt x="798" y="1727"/>
                    <a:pt x="810" y="1691"/>
                    <a:pt x="822" y="1667"/>
                  </a:cubicBezTo>
                  <a:close/>
                  <a:moveTo>
                    <a:pt x="2084" y="1203"/>
                  </a:moveTo>
                  <a:cubicBezTo>
                    <a:pt x="2143" y="1322"/>
                    <a:pt x="2239" y="1441"/>
                    <a:pt x="2393" y="1501"/>
                  </a:cubicBezTo>
                  <a:lnTo>
                    <a:pt x="2393" y="1977"/>
                  </a:lnTo>
                  <a:cubicBezTo>
                    <a:pt x="2393" y="2263"/>
                    <a:pt x="2155" y="2489"/>
                    <a:pt x="1858" y="2489"/>
                  </a:cubicBezTo>
                  <a:lnTo>
                    <a:pt x="1703" y="2489"/>
                  </a:lnTo>
                  <a:cubicBezTo>
                    <a:pt x="1405" y="2489"/>
                    <a:pt x="1191" y="2251"/>
                    <a:pt x="1191" y="1977"/>
                  </a:cubicBezTo>
                  <a:lnTo>
                    <a:pt x="1191" y="1548"/>
                  </a:lnTo>
                  <a:cubicBezTo>
                    <a:pt x="1393" y="1512"/>
                    <a:pt x="1786" y="1441"/>
                    <a:pt x="2084" y="1203"/>
                  </a:cubicBezTo>
                  <a:close/>
                  <a:moveTo>
                    <a:pt x="1965" y="2822"/>
                  </a:moveTo>
                  <a:lnTo>
                    <a:pt x="1965" y="2917"/>
                  </a:lnTo>
                  <a:lnTo>
                    <a:pt x="1786" y="3108"/>
                  </a:lnTo>
                  <a:lnTo>
                    <a:pt x="1596" y="2941"/>
                  </a:lnTo>
                  <a:lnTo>
                    <a:pt x="1596" y="2822"/>
                  </a:lnTo>
                  <a:close/>
                  <a:moveTo>
                    <a:pt x="1751" y="0"/>
                  </a:moveTo>
                  <a:cubicBezTo>
                    <a:pt x="1143" y="0"/>
                    <a:pt x="631" y="500"/>
                    <a:pt x="631" y="1108"/>
                  </a:cubicBezTo>
                  <a:lnTo>
                    <a:pt x="631" y="1405"/>
                  </a:lnTo>
                  <a:cubicBezTo>
                    <a:pt x="524" y="1501"/>
                    <a:pt x="453" y="1631"/>
                    <a:pt x="453" y="1762"/>
                  </a:cubicBezTo>
                  <a:cubicBezTo>
                    <a:pt x="453" y="2024"/>
                    <a:pt x="643" y="2215"/>
                    <a:pt x="893" y="2227"/>
                  </a:cubicBezTo>
                  <a:cubicBezTo>
                    <a:pt x="953" y="2441"/>
                    <a:pt x="1096" y="2596"/>
                    <a:pt x="1274" y="2703"/>
                  </a:cubicBezTo>
                  <a:lnTo>
                    <a:pt x="1274" y="2798"/>
                  </a:lnTo>
                  <a:lnTo>
                    <a:pt x="596" y="3060"/>
                  </a:lnTo>
                  <a:cubicBezTo>
                    <a:pt x="524" y="3096"/>
                    <a:pt x="0" y="3298"/>
                    <a:pt x="0" y="3965"/>
                  </a:cubicBezTo>
                  <a:lnTo>
                    <a:pt x="0" y="4560"/>
                  </a:lnTo>
                  <a:cubicBezTo>
                    <a:pt x="0" y="4656"/>
                    <a:pt x="72" y="4727"/>
                    <a:pt x="155" y="4727"/>
                  </a:cubicBezTo>
                  <a:lnTo>
                    <a:pt x="572" y="4727"/>
                  </a:lnTo>
                  <a:cubicBezTo>
                    <a:pt x="667" y="4727"/>
                    <a:pt x="738" y="4656"/>
                    <a:pt x="738" y="4560"/>
                  </a:cubicBezTo>
                  <a:cubicBezTo>
                    <a:pt x="738" y="4477"/>
                    <a:pt x="667" y="4406"/>
                    <a:pt x="572" y="4406"/>
                  </a:cubicBezTo>
                  <a:lnTo>
                    <a:pt x="322" y="4406"/>
                  </a:lnTo>
                  <a:lnTo>
                    <a:pt x="322" y="3965"/>
                  </a:lnTo>
                  <a:cubicBezTo>
                    <a:pt x="322" y="3513"/>
                    <a:pt x="679" y="3370"/>
                    <a:pt x="691" y="3370"/>
                  </a:cubicBezTo>
                  <a:lnTo>
                    <a:pt x="703" y="3370"/>
                  </a:lnTo>
                  <a:lnTo>
                    <a:pt x="1334" y="3132"/>
                  </a:lnTo>
                  <a:lnTo>
                    <a:pt x="1655" y="3465"/>
                  </a:lnTo>
                  <a:cubicBezTo>
                    <a:pt x="1691" y="3489"/>
                    <a:pt x="1739" y="3513"/>
                    <a:pt x="1774" y="3513"/>
                  </a:cubicBezTo>
                  <a:cubicBezTo>
                    <a:pt x="1822" y="3513"/>
                    <a:pt x="1870" y="3489"/>
                    <a:pt x="1893" y="3465"/>
                  </a:cubicBezTo>
                  <a:lnTo>
                    <a:pt x="2215" y="3132"/>
                  </a:lnTo>
                  <a:lnTo>
                    <a:pt x="2834" y="3394"/>
                  </a:lnTo>
                  <a:lnTo>
                    <a:pt x="2846" y="3394"/>
                  </a:lnTo>
                  <a:cubicBezTo>
                    <a:pt x="2870" y="3394"/>
                    <a:pt x="3227" y="3525"/>
                    <a:pt x="3227" y="3989"/>
                  </a:cubicBezTo>
                  <a:lnTo>
                    <a:pt x="3227" y="4418"/>
                  </a:lnTo>
                  <a:lnTo>
                    <a:pt x="1108" y="4418"/>
                  </a:lnTo>
                  <a:cubicBezTo>
                    <a:pt x="1024" y="4418"/>
                    <a:pt x="941" y="4489"/>
                    <a:pt x="941" y="4584"/>
                  </a:cubicBezTo>
                  <a:cubicBezTo>
                    <a:pt x="941" y="4668"/>
                    <a:pt x="1024" y="4739"/>
                    <a:pt x="1108" y="4739"/>
                  </a:cubicBezTo>
                  <a:lnTo>
                    <a:pt x="3382" y="4739"/>
                  </a:lnTo>
                  <a:cubicBezTo>
                    <a:pt x="3477" y="4739"/>
                    <a:pt x="3548" y="4668"/>
                    <a:pt x="3548" y="4584"/>
                  </a:cubicBezTo>
                  <a:lnTo>
                    <a:pt x="3548" y="3989"/>
                  </a:lnTo>
                  <a:cubicBezTo>
                    <a:pt x="3548" y="3298"/>
                    <a:pt x="3013" y="3084"/>
                    <a:pt x="2953" y="3060"/>
                  </a:cubicBezTo>
                  <a:lnTo>
                    <a:pt x="2298" y="2798"/>
                  </a:lnTo>
                  <a:lnTo>
                    <a:pt x="2298" y="2703"/>
                  </a:lnTo>
                  <a:cubicBezTo>
                    <a:pt x="2477" y="2596"/>
                    <a:pt x="2608" y="2441"/>
                    <a:pt x="2691" y="2227"/>
                  </a:cubicBezTo>
                  <a:cubicBezTo>
                    <a:pt x="2929" y="2215"/>
                    <a:pt x="3120" y="2001"/>
                    <a:pt x="3120" y="1762"/>
                  </a:cubicBezTo>
                  <a:cubicBezTo>
                    <a:pt x="3120" y="1620"/>
                    <a:pt x="3048" y="1489"/>
                    <a:pt x="2941" y="1405"/>
                  </a:cubicBezTo>
                  <a:lnTo>
                    <a:pt x="2941" y="1108"/>
                  </a:lnTo>
                  <a:cubicBezTo>
                    <a:pt x="2941" y="500"/>
                    <a:pt x="2429" y="0"/>
                    <a:pt x="18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0676;p67">
              <a:extLst>
                <a:ext uri="{FF2B5EF4-FFF2-40B4-BE49-F238E27FC236}">
                  <a16:creationId xmlns="" xmlns:a16="http://schemas.microsoft.com/office/drawing/2014/main" id="{87855E36-19B1-4A62-8891-F40773CC5C5B}"/>
                </a:ext>
              </a:extLst>
            </p:cNvPr>
            <p:cNvSpPr/>
            <p:nvPr/>
          </p:nvSpPr>
          <p:spPr>
            <a:xfrm>
              <a:off x="5001448" y="3108498"/>
              <a:ext cx="113338" cy="151244"/>
            </a:xfrm>
            <a:custGeom>
              <a:avLst/>
              <a:gdLst/>
              <a:ahLst/>
              <a:cxnLst/>
              <a:rect l="l" t="t" r="r" b="b"/>
              <a:pathLst>
                <a:path w="3561" h="4752" extrusionOk="0">
                  <a:moveTo>
                    <a:pt x="1811" y="322"/>
                  </a:moveTo>
                  <a:cubicBezTo>
                    <a:pt x="2251" y="322"/>
                    <a:pt x="2585" y="679"/>
                    <a:pt x="2585" y="1096"/>
                  </a:cubicBezTo>
                  <a:lnTo>
                    <a:pt x="2585" y="1203"/>
                  </a:lnTo>
                  <a:lnTo>
                    <a:pt x="2573" y="1203"/>
                  </a:lnTo>
                  <a:cubicBezTo>
                    <a:pt x="2346" y="1144"/>
                    <a:pt x="2275" y="846"/>
                    <a:pt x="2263" y="846"/>
                  </a:cubicBezTo>
                  <a:cubicBezTo>
                    <a:pt x="2251" y="786"/>
                    <a:pt x="2204" y="727"/>
                    <a:pt x="2132" y="727"/>
                  </a:cubicBezTo>
                  <a:cubicBezTo>
                    <a:pt x="2124" y="725"/>
                    <a:pt x="2116" y="725"/>
                    <a:pt x="2107" y="725"/>
                  </a:cubicBezTo>
                  <a:cubicBezTo>
                    <a:pt x="2051" y="725"/>
                    <a:pt x="1986" y="756"/>
                    <a:pt x="1965" y="786"/>
                  </a:cubicBezTo>
                  <a:cubicBezTo>
                    <a:pt x="1692" y="1203"/>
                    <a:pt x="1037" y="1203"/>
                    <a:pt x="1025" y="1203"/>
                  </a:cubicBezTo>
                  <a:lnTo>
                    <a:pt x="965" y="1203"/>
                  </a:lnTo>
                  <a:lnTo>
                    <a:pt x="965" y="1096"/>
                  </a:lnTo>
                  <a:cubicBezTo>
                    <a:pt x="965" y="667"/>
                    <a:pt x="1322" y="322"/>
                    <a:pt x="1739" y="322"/>
                  </a:cubicBezTo>
                  <a:close/>
                  <a:moveTo>
                    <a:pt x="2751" y="1668"/>
                  </a:moveTo>
                  <a:cubicBezTo>
                    <a:pt x="2787" y="1703"/>
                    <a:pt x="2787" y="1727"/>
                    <a:pt x="2787" y="1763"/>
                  </a:cubicBezTo>
                  <a:cubicBezTo>
                    <a:pt x="2787" y="1798"/>
                    <a:pt x="2763" y="1846"/>
                    <a:pt x="2715" y="1858"/>
                  </a:cubicBezTo>
                  <a:lnTo>
                    <a:pt x="2715" y="1668"/>
                  </a:lnTo>
                  <a:close/>
                  <a:moveTo>
                    <a:pt x="858" y="1679"/>
                  </a:moveTo>
                  <a:lnTo>
                    <a:pt x="858" y="1894"/>
                  </a:lnTo>
                  <a:cubicBezTo>
                    <a:pt x="834" y="1858"/>
                    <a:pt x="799" y="1834"/>
                    <a:pt x="799" y="1775"/>
                  </a:cubicBezTo>
                  <a:cubicBezTo>
                    <a:pt x="799" y="1739"/>
                    <a:pt x="810" y="1715"/>
                    <a:pt x="834" y="1679"/>
                  </a:cubicBezTo>
                  <a:close/>
                  <a:moveTo>
                    <a:pt x="2096" y="1203"/>
                  </a:moveTo>
                  <a:cubicBezTo>
                    <a:pt x="2156" y="1322"/>
                    <a:pt x="2263" y="1441"/>
                    <a:pt x="2406" y="1501"/>
                  </a:cubicBezTo>
                  <a:lnTo>
                    <a:pt x="2406" y="1977"/>
                  </a:lnTo>
                  <a:cubicBezTo>
                    <a:pt x="2394" y="2263"/>
                    <a:pt x="2156" y="2501"/>
                    <a:pt x="1870" y="2501"/>
                  </a:cubicBezTo>
                  <a:lnTo>
                    <a:pt x="1727" y="2501"/>
                  </a:lnTo>
                  <a:cubicBezTo>
                    <a:pt x="1430" y="2501"/>
                    <a:pt x="1203" y="2263"/>
                    <a:pt x="1203" y="1977"/>
                  </a:cubicBezTo>
                  <a:lnTo>
                    <a:pt x="1203" y="1548"/>
                  </a:lnTo>
                  <a:cubicBezTo>
                    <a:pt x="1418" y="1525"/>
                    <a:pt x="1799" y="1441"/>
                    <a:pt x="2096" y="1203"/>
                  </a:cubicBezTo>
                  <a:close/>
                  <a:moveTo>
                    <a:pt x="1977" y="2834"/>
                  </a:moveTo>
                  <a:lnTo>
                    <a:pt x="1977" y="2918"/>
                  </a:lnTo>
                  <a:lnTo>
                    <a:pt x="1799" y="3108"/>
                  </a:lnTo>
                  <a:lnTo>
                    <a:pt x="1620" y="2941"/>
                  </a:lnTo>
                  <a:lnTo>
                    <a:pt x="1620" y="2834"/>
                  </a:lnTo>
                  <a:close/>
                  <a:moveTo>
                    <a:pt x="1751" y="1"/>
                  </a:moveTo>
                  <a:cubicBezTo>
                    <a:pt x="1144" y="1"/>
                    <a:pt x="632" y="501"/>
                    <a:pt x="632" y="1120"/>
                  </a:cubicBezTo>
                  <a:lnTo>
                    <a:pt x="632" y="1417"/>
                  </a:lnTo>
                  <a:cubicBezTo>
                    <a:pt x="537" y="1501"/>
                    <a:pt x="453" y="1644"/>
                    <a:pt x="453" y="1775"/>
                  </a:cubicBezTo>
                  <a:cubicBezTo>
                    <a:pt x="453" y="2025"/>
                    <a:pt x="656" y="2215"/>
                    <a:pt x="894" y="2239"/>
                  </a:cubicBezTo>
                  <a:cubicBezTo>
                    <a:pt x="953" y="2441"/>
                    <a:pt x="1096" y="2608"/>
                    <a:pt x="1275" y="2715"/>
                  </a:cubicBezTo>
                  <a:lnTo>
                    <a:pt x="1275" y="2799"/>
                  </a:lnTo>
                  <a:lnTo>
                    <a:pt x="596" y="3072"/>
                  </a:lnTo>
                  <a:cubicBezTo>
                    <a:pt x="537" y="3096"/>
                    <a:pt x="1" y="3311"/>
                    <a:pt x="1" y="3977"/>
                  </a:cubicBezTo>
                  <a:lnTo>
                    <a:pt x="1" y="4573"/>
                  </a:lnTo>
                  <a:cubicBezTo>
                    <a:pt x="1" y="4656"/>
                    <a:pt x="72" y="4739"/>
                    <a:pt x="156" y="4739"/>
                  </a:cubicBezTo>
                  <a:lnTo>
                    <a:pt x="572" y="4739"/>
                  </a:lnTo>
                  <a:cubicBezTo>
                    <a:pt x="668" y="4739"/>
                    <a:pt x="739" y="4656"/>
                    <a:pt x="739" y="4573"/>
                  </a:cubicBezTo>
                  <a:cubicBezTo>
                    <a:pt x="739" y="4477"/>
                    <a:pt x="668" y="4406"/>
                    <a:pt x="572" y="4406"/>
                  </a:cubicBezTo>
                  <a:lnTo>
                    <a:pt x="322" y="4406"/>
                  </a:lnTo>
                  <a:lnTo>
                    <a:pt x="322" y="3977"/>
                  </a:lnTo>
                  <a:cubicBezTo>
                    <a:pt x="322" y="3513"/>
                    <a:pt x="680" y="3382"/>
                    <a:pt x="691" y="3382"/>
                  </a:cubicBezTo>
                  <a:lnTo>
                    <a:pt x="715" y="3382"/>
                  </a:lnTo>
                  <a:lnTo>
                    <a:pt x="1334" y="3144"/>
                  </a:lnTo>
                  <a:lnTo>
                    <a:pt x="1668" y="3465"/>
                  </a:lnTo>
                  <a:cubicBezTo>
                    <a:pt x="1692" y="3501"/>
                    <a:pt x="1739" y="3513"/>
                    <a:pt x="1787" y="3513"/>
                  </a:cubicBezTo>
                  <a:cubicBezTo>
                    <a:pt x="1823" y="3513"/>
                    <a:pt x="1870" y="3501"/>
                    <a:pt x="1906" y="3465"/>
                  </a:cubicBezTo>
                  <a:lnTo>
                    <a:pt x="2215" y="3144"/>
                  </a:lnTo>
                  <a:lnTo>
                    <a:pt x="2835" y="3394"/>
                  </a:lnTo>
                  <a:lnTo>
                    <a:pt x="2858" y="3394"/>
                  </a:lnTo>
                  <a:cubicBezTo>
                    <a:pt x="2870" y="3394"/>
                    <a:pt x="3227" y="3525"/>
                    <a:pt x="3227" y="3989"/>
                  </a:cubicBezTo>
                  <a:lnTo>
                    <a:pt x="3227" y="4418"/>
                  </a:lnTo>
                  <a:lnTo>
                    <a:pt x="1108" y="4418"/>
                  </a:lnTo>
                  <a:cubicBezTo>
                    <a:pt x="1025" y="4418"/>
                    <a:pt x="953" y="4501"/>
                    <a:pt x="953" y="4585"/>
                  </a:cubicBezTo>
                  <a:cubicBezTo>
                    <a:pt x="953" y="4680"/>
                    <a:pt x="1025" y="4751"/>
                    <a:pt x="1108" y="4751"/>
                  </a:cubicBezTo>
                  <a:lnTo>
                    <a:pt x="3394" y="4751"/>
                  </a:lnTo>
                  <a:cubicBezTo>
                    <a:pt x="3477" y="4751"/>
                    <a:pt x="3549" y="4680"/>
                    <a:pt x="3549" y="4585"/>
                  </a:cubicBezTo>
                  <a:lnTo>
                    <a:pt x="3549" y="3989"/>
                  </a:lnTo>
                  <a:cubicBezTo>
                    <a:pt x="3561" y="3311"/>
                    <a:pt x="3037" y="3096"/>
                    <a:pt x="2966" y="3072"/>
                  </a:cubicBezTo>
                  <a:lnTo>
                    <a:pt x="2311" y="2799"/>
                  </a:lnTo>
                  <a:lnTo>
                    <a:pt x="2311" y="2715"/>
                  </a:lnTo>
                  <a:cubicBezTo>
                    <a:pt x="2489" y="2608"/>
                    <a:pt x="2620" y="2441"/>
                    <a:pt x="2692" y="2239"/>
                  </a:cubicBezTo>
                  <a:cubicBezTo>
                    <a:pt x="2930" y="2215"/>
                    <a:pt x="3120" y="2013"/>
                    <a:pt x="3120" y="1775"/>
                  </a:cubicBezTo>
                  <a:cubicBezTo>
                    <a:pt x="3120" y="1620"/>
                    <a:pt x="3049" y="1489"/>
                    <a:pt x="2942" y="1417"/>
                  </a:cubicBezTo>
                  <a:lnTo>
                    <a:pt x="2942" y="1120"/>
                  </a:lnTo>
                  <a:cubicBezTo>
                    <a:pt x="2942" y="501"/>
                    <a:pt x="2442" y="1"/>
                    <a:pt x="182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" name="Google Shape;10645;p67">
            <a:extLst>
              <a:ext uri="{FF2B5EF4-FFF2-40B4-BE49-F238E27FC236}">
                <a16:creationId xmlns="" xmlns:a16="http://schemas.microsoft.com/office/drawing/2014/main" id="{EAFA7AB2-BC51-4F5D-BE20-4C12B8C8401B}"/>
              </a:ext>
            </a:extLst>
          </p:cNvPr>
          <p:cNvGrpSpPr/>
          <p:nvPr/>
        </p:nvGrpSpPr>
        <p:grpSpPr>
          <a:xfrm>
            <a:off x="3015811" y="3452977"/>
            <a:ext cx="359651" cy="371013"/>
            <a:chOff x="7521454" y="2906139"/>
            <a:chExt cx="359651" cy="371013"/>
          </a:xfrm>
          <a:solidFill>
            <a:schemeClr val="bg1"/>
          </a:solidFill>
        </p:grpSpPr>
        <p:sp>
          <p:nvSpPr>
            <p:cNvPr id="96" name="Google Shape;10646;p67">
              <a:extLst>
                <a:ext uri="{FF2B5EF4-FFF2-40B4-BE49-F238E27FC236}">
                  <a16:creationId xmlns="" xmlns:a16="http://schemas.microsoft.com/office/drawing/2014/main" id="{C1E6BD25-BF58-4454-B65C-68F0D96E8E72}"/>
                </a:ext>
              </a:extLst>
            </p:cNvPr>
            <p:cNvSpPr/>
            <p:nvPr/>
          </p:nvSpPr>
          <p:spPr>
            <a:xfrm>
              <a:off x="7614677" y="3138830"/>
              <a:ext cx="79983" cy="138322"/>
            </a:xfrm>
            <a:custGeom>
              <a:avLst/>
              <a:gdLst/>
              <a:ahLst/>
              <a:cxnLst/>
              <a:rect l="l" t="t" r="r" b="b"/>
              <a:pathLst>
                <a:path w="2513" h="4346" extrusionOk="0">
                  <a:moveTo>
                    <a:pt x="1429" y="345"/>
                  </a:moveTo>
                  <a:cubicBezTo>
                    <a:pt x="1643" y="345"/>
                    <a:pt x="1798" y="512"/>
                    <a:pt x="1798" y="715"/>
                  </a:cubicBezTo>
                  <a:lnTo>
                    <a:pt x="1798" y="1084"/>
                  </a:lnTo>
                  <a:cubicBezTo>
                    <a:pt x="1798" y="1405"/>
                    <a:pt x="1548" y="1655"/>
                    <a:pt x="1251" y="1655"/>
                  </a:cubicBezTo>
                  <a:cubicBezTo>
                    <a:pt x="941" y="1655"/>
                    <a:pt x="691" y="1393"/>
                    <a:pt x="691" y="1084"/>
                  </a:cubicBezTo>
                  <a:lnTo>
                    <a:pt x="691" y="715"/>
                  </a:lnTo>
                  <a:cubicBezTo>
                    <a:pt x="691" y="512"/>
                    <a:pt x="846" y="345"/>
                    <a:pt x="1060" y="345"/>
                  </a:cubicBezTo>
                  <a:close/>
                  <a:moveTo>
                    <a:pt x="1429" y="1988"/>
                  </a:moveTo>
                  <a:lnTo>
                    <a:pt x="1429" y="2072"/>
                  </a:lnTo>
                  <a:cubicBezTo>
                    <a:pt x="1429" y="2131"/>
                    <a:pt x="1441" y="2191"/>
                    <a:pt x="1477" y="2250"/>
                  </a:cubicBezTo>
                  <a:lnTo>
                    <a:pt x="1251" y="2489"/>
                  </a:lnTo>
                  <a:lnTo>
                    <a:pt x="1239" y="2489"/>
                  </a:lnTo>
                  <a:lnTo>
                    <a:pt x="1000" y="2250"/>
                  </a:lnTo>
                  <a:cubicBezTo>
                    <a:pt x="1024" y="2191"/>
                    <a:pt x="1048" y="2131"/>
                    <a:pt x="1048" y="2072"/>
                  </a:cubicBezTo>
                  <a:lnTo>
                    <a:pt x="1048" y="1988"/>
                  </a:lnTo>
                  <a:close/>
                  <a:moveTo>
                    <a:pt x="1072" y="0"/>
                  </a:moveTo>
                  <a:cubicBezTo>
                    <a:pt x="667" y="0"/>
                    <a:pt x="358" y="334"/>
                    <a:pt x="358" y="715"/>
                  </a:cubicBezTo>
                  <a:lnTo>
                    <a:pt x="358" y="1084"/>
                  </a:lnTo>
                  <a:cubicBezTo>
                    <a:pt x="358" y="1381"/>
                    <a:pt x="512" y="1655"/>
                    <a:pt x="727" y="1822"/>
                  </a:cubicBezTo>
                  <a:lnTo>
                    <a:pt x="727" y="2072"/>
                  </a:lnTo>
                  <a:lnTo>
                    <a:pt x="727" y="2084"/>
                  </a:lnTo>
                  <a:lnTo>
                    <a:pt x="298" y="2298"/>
                  </a:lnTo>
                  <a:cubicBezTo>
                    <a:pt x="119" y="2381"/>
                    <a:pt x="0" y="2572"/>
                    <a:pt x="0" y="2774"/>
                  </a:cubicBezTo>
                  <a:lnTo>
                    <a:pt x="0" y="4179"/>
                  </a:lnTo>
                  <a:cubicBezTo>
                    <a:pt x="0" y="4274"/>
                    <a:pt x="72" y="4346"/>
                    <a:pt x="167" y="4346"/>
                  </a:cubicBezTo>
                  <a:cubicBezTo>
                    <a:pt x="250" y="4346"/>
                    <a:pt x="322" y="4274"/>
                    <a:pt x="322" y="4179"/>
                  </a:cubicBezTo>
                  <a:lnTo>
                    <a:pt x="322" y="2774"/>
                  </a:lnTo>
                  <a:cubicBezTo>
                    <a:pt x="322" y="2691"/>
                    <a:pt x="369" y="2631"/>
                    <a:pt x="429" y="2596"/>
                  </a:cubicBezTo>
                  <a:lnTo>
                    <a:pt x="727" y="2441"/>
                  </a:lnTo>
                  <a:lnTo>
                    <a:pt x="1000" y="2715"/>
                  </a:lnTo>
                  <a:cubicBezTo>
                    <a:pt x="1072" y="2786"/>
                    <a:pt x="1155" y="2810"/>
                    <a:pt x="1251" y="2810"/>
                  </a:cubicBezTo>
                  <a:cubicBezTo>
                    <a:pt x="1334" y="2810"/>
                    <a:pt x="1429" y="2786"/>
                    <a:pt x="1501" y="2715"/>
                  </a:cubicBezTo>
                  <a:lnTo>
                    <a:pt x="1774" y="2441"/>
                  </a:lnTo>
                  <a:lnTo>
                    <a:pt x="2072" y="2596"/>
                  </a:lnTo>
                  <a:cubicBezTo>
                    <a:pt x="2132" y="2619"/>
                    <a:pt x="2179" y="2691"/>
                    <a:pt x="2179" y="2774"/>
                  </a:cubicBezTo>
                  <a:lnTo>
                    <a:pt x="2179" y="4179"/>
                  </a:lnTo>
                  <a:cubicBezTo>
                    <a:pt x="2179" y="4274"/>
                    <a:pt x="2251" y="4346"/>
                    <a:pt x="2334" y="4346"/>
                  </a:cubicBezTo>
                  <a:cubicBezTo>
                    <a:pt x="2429" y="4346"/>
                    <a:pt x="2501" y="4274"/>
                    <a:pt x="2501" y="4179"/>
                  </a:cubicBezTo>
                  <a:lnTo>
                    <a:pt x="2501" y="2774"/>
                  </a:lnTo>
                  <a:cubicBezTo>
                    <a:pt x="2513" y="2572"/>
                    <a:pt x="2394" y="2381"/>
                    <a:pt x="2215" y="2298"/>
                  </a:cubicBezTo>
                  <a:lnTo>
                    <a:pt x="1786" y="2084"/>
                  </a:lnTo>
                  <a:lnTo>
                    <a:pt x="1786" y="2072"/>
                  </a:lnTo>
                  <a:lnTo>
                    <a:pt x="1786" y="1822"/>
                  </a:lnTo>
                  <a:cubicBezTo>
                    <a:pt x="2013" y="1655"/>
                    <a:pt x="2155" y="1381"/>
                    <a:pt x="2155" y="1084"/>
                  </a:cubicBezTo>
                  <a:lnTo>
                    <a:pt x="2155" y="715"/>
                  </a:lnTo>
                  <a:cubicBezTo>
                    <a:pt x="2155" y="310"/>
                    <a:pt x="1834" y="0"/>
                    <a:pt x="14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ts val="216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0647;p67">
              <a:extLst>
                <a:ext uri="{FF2B5EF4-FFF2-40B4-BE49-F238E27FC236}">
                  <a16:creationId xmlns="" xmlns:a16="http://schemas.microsoft.com/office/drawing/2014/main" id="{B118A48C-8952-48D2-8A22-F5B591A834CC}"/>
                </a:ext>
              </a:extLst>
            </p:cNvPr>
            <p:cNvSpPr/>
            <p:nvPr/>
          </p:nvSpPr>
          <p:spPr>
            <a:xfrm>
              <a:off x="7707518" y="3138830"/>
              <a:ext cx="79983" cy="138322"/>
            </a:xfrm>
            <a:custGeom>
              <a:avLst/>
              <a:gdLst/>
              <a:ahLst/>
              <a:cxnLst/>
              <a:rect l="l" t="t" r="r" b="b"/>
              <a:pathLst>
                <a:path w="2513" h="4346" extrusionOk="0">
                  <a:moveTo>
                    <a:pt x="1429" y="345"/>
                  </a:moveTo>
                  <a:cubicBezTo>
                    <a:pt x="1643" y="345"/>
                    <a:pt x="1798" y="512"/>
                    <a:pt x="1798" y="715"/>
                  </a:cubicBezTo>
                  <a:lnTo>
                    <a:pt x="1798" y="1084"/>
                  </a:lnTo>
                  <a:cubicBezTo>
                    <a:pt x="1822" y="1405"/>
                    <a:pt x="1560" y="1655"/>
                    <a:pt x="1251" y="1655"/>
                  </a:cubicBezTo>
                  <a:cubicBezTo>
                    <a:pt x="941" y="1655"/>
                    <a:pt x="691" y="1393"/>
                    <a:pt x="691" y="1084"/>
                  </a:cubicBezTo>
                  <a:lnTo>
                    <a:pt x="691" y="715"/>
                  </a:lnTo>
                  <a:cubicBezTo>
                    <a:pt x="691" y="512"/>
                    <a:pt x="846" y="345"/>
                    <a:pt x="1060" y="345"/>
                  </a:cubicBezTo>
                  <a:close/>
                  <a:moveTo>
                    <a:pt x="1441" y="1988"/>
                  </a:moveTo>
                  <a:lnTo>
                    <a:pt x="1441" y="2072"/>
                  </a:lnTo>
                  <a:cubicBezTo>
                    <a:pt x="1441" y="2131"/>
                    <a:pt x="1465" y="2191"/>
                    <a:pt x="1489" y="2250"/>
                  </a:cubicBezTo>
                  <a:lnTo>
                    <a:pt x="1262" y="2489"/>
                  </a:lnTo>
                  <a:lnTo>
                    <a:pt x="1251" y="2489"/>
                  </a:lnTo>
                  <a:lnTo>
                    <a:pt x="1012" y="2250"/>
                  </a:lnTo>
                  <a:cubicBezTo>
                    <a:pt x="1048" y="2191"/>
                    <a:pt x="1060" y="2131"/>
                    <a:pt x="1060" y="2072"/>
                  </a:cubicBezTo>
                  <a:lnTo>
                    <a:pt x="1060" y="1988"/>
                  </a:lnTo>
                  <a:close/>
                  <a:moveTo>
                    <a:pt x="1072" y="0"/>
                  </a:moveTo>
                  <a:cubicBezTo>
                    <a:pt x="667" y="0"/>
                    <a:pt x="358" y="334"/>
                    <a:pt x="358" y="715"/>
                  </a:cubicBezTo>
                  <a:lnTo>
                    <a:pt x="358" y="1084"/>
                  </a:lnTo>
                  <a:cubicBezTo>
                    <a:pt x="358" y="1381"/>
                    <a:pt x="512" y="1655"/>
                    <a:pt x="727" y="1822"/>
                  </a:cubicBezTo>
                  <a:lnTo>
                    <a:pt x="727" y="2072"/>
                  </a:lnTo>
                  <a:lnTo>
                    <a:pt x="727" y="2084"/>
                  </a:lnTo>
                  <a:lnTo>
                    <a:pt x="298" y="2298"/>
                  </a:lnTo>
                  <a:cubicBezTo>
                    <a:pt x="119" y="2381"/>
                    <a:pt x="0" y="2572"/>
                    <a:pt x="0" y="2774"/>
                  </a:cubicBezTo>
                  <a:lnTo>
                    <a:pt x="0" y="4179"/>
                  </a:lnTo>
                  <a:cubicBezTo>
                    <a:pt x="0" y="4274"/>
                    <a:pt x="72" y="4346"/>
                    <a:pt x="167" y="4346"/>
                  </a:cubicBezTo>
                  <a:cubicBezTo>
                    <a:pt x="250" y="4346"/>
                    <a:pt x="322" y="4274"/>
                    <a:pt x="322" y="4179"/>
                  </a:cubicBezTo>
                  <a:lnTo>
                    <a:pt x="322" y="2774"/>
                  </a:lnTo>
                  <a:cubicBezTo>
                    <a:pt x="322" y="2691"/>
                    <a:pt x="369" y="2631"/>
                    <a:pt x="429" y="2596"/>
                  </a:cubicBezTo>
                  <a:lnTo>
                    <a:pt x="727" y="2441"/>
                  </a:lnTo>
                  <a:lnTo>
                    <a:pt x="1001" y="2715"/>
                  </a:lnTo>
                  <a:cubicBezTo>
                    <a:pt x="1072" y="2786"/>
                    <a:pt x="1155" y="2810"/>
                    <a:pt x="1251" y="2810"/>
                  </a:cubicBezTo>
                  <a:cubicBezTo>
                    <a:pt x="1346" y="2810"/>
                    <a:pt x="1429" y="2786"/>
                    <a:pt x="1501" y="2715"/>
                  </a:cubicBezTo>
                  <a:lnTo>
                    <a:pt x="1774" y="2441"/>
                  </a:lnTo>
                  <a:lnTo>
                    <a:pt x="2072" y="2596"/>
                  </a:lnTo>
                  <a:cubicBezTo>
                    <a:pt x="2132" y="2619"/>
                    <a:pt x="2167" y="2691"/>
                    <a:pt x="2167" y="2774"/>
                  </a:cubicBezTo>
                  <a:lnTo>
                    <a:pt x="2167" y="4179"/>
                  </a:lnTo>
                  <a:cubicBezTo>
                    <a:pt x="2167" y="4274"/>
                    <a:pt x="2251" y="4346"/>
                    <a:pt x="2334" y="4346"/>
                  </a:cubicBezTo>
                  <a:cubicBezTo>
                    <a:pt x="2429" y="4346"/>
                    <a:pt x="2501" y="4274"/>
                    <a:pt x="2501" y="4179"/>
                  </a:cubicBezTo>
                  <a:lnTo>
                    <a:pt x="2501" y="2774"/>
                  </a:lnTo>
                  <a:cubicBezTo>
                    <a:pt x="2513" y="2572"/>
                    <a:pt x="2417" y="2381"/>
                    <a:pt x="2215" y="2298"/>
                  </a:cubicBezTo>
                  <a:lnTo>
                    <a:pt x="1786" y="2084"/>
                  </a:lnTo>
                  <a:lnTo>
                    <a:pt x="1786" y="2072"/>
                  </a:lnTo>
                  <a:lnTo>
                    <a:pt x="1786" y="1822"/>
                  </a:lnTo>
                  <a:cubicBezTo>
                    <a:pt x="2013" y="1655"/>
                    <a:pt x="2155" y="1381"/>
                    <a:pt x="2155" y="1084"/>
                  </a:cubicBezTo>
                  <a:lnTo>
                    <a:pt x="2155" y="715"/>
                  </a:lnTo>
                  <a:cubicBezTo>
                    <a:pt x="2155" y="310"/>
                    <a:pt x="1834" y="0"/>
                    <a:pt x="14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ts val="216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0648;p67">
              <a:extLst>
                <a:ext uri="{FF2B5EF4-FFF2-40B4-BE49-F238E27FC236}">
                  <a16:creationId xmlns="" xmlns:a16="http://schemas.microsoft.com/office/drawing/2014/main" id="{6DCB9982-A5E7-46B1-8D45-AB5773A3EE5A}"/>
                </a:ext>
              </a:extLst>
            </p:cNvPr>
            <p:cNvSpPr/>
            <p:nvPr/>
          </p:nvSpPr>
          <p:spPr>
            <a:xfrm>
              <a:off x="7800740" y="3138830"/>
              <a:ext cx="80364" cy="138322"/>
            </a:xfrm>
            <a:custGeom>
              <a:avLst/>
              <a:gdLst/>
              <a:ahLst/>
              <a:cxnLst/>
              <a:rect l="l" t="t" r="r" b="b"/>
              <a:pathLst>
                <a:path w="2525" h="4346" extrusionOk="0">
                  <a:moveTo>
                    <a:pt x="1429" y="345"/>
                  </a:moveTo>
                  <a:cubicBezTo>
                    <a:pt x="1643" y="345"/>
                    <a:pt x="1810" y="512"/>
                    <a:pt x="1810" y="715"/>
                  </a:cubicBezTo>
                  <a:lnTo>
                    <a:pt x="1810" y="1084"/>
                  </a:lnTo>
                  <a:cubicBezTo>
                    <a:pt x="1810" y="1405"/>
                    <a:pt x="1548" y="1655"/>
                    <a:pt x="1250" y="1655"/>
                  </a:cubicBezTo>
                  <a:cubicBezTo>
                    <a:pt x="941" y="1655"/>
                    <a:pt x="691" y="1393"/>
                    <a:pt x="691" y="1084"/>
                  </a:cubicBezTo>
                  <a:lnTo>
                    <a:pt x="691" y="715"/>
                  </a:lnTo>
                  <a:cubicBezTo>
                    <a:pt x="691" y="512"/>
                    <a:pt x="858" y="345"/>
                    <a:pt x="1060" y="345"/>
                  </a:cubicBezTo>
                  <a:close/>
                  <a:moveTo>
                    <a:pt x="1429" y="1988"/>
                  </a:moveTo>
                  <a:lnTo>
                    <a:pt x="1429" y="2072"/>
                  </a:lnTo>
                  <a:cubicBezTo>
                    <a:pt x="1429" y="2131"/>
                    <a:pt x="1453" y="2191"/>
                    <a:pt x="1477" y="2250"/>
                  </a:cubicBezTo>
                  <a:lnTo>
                    <a:pt x="1250" y="2489"/>
                  </a:lnTo>
                  <a:lnTo>
                    <a:pt x="1239" y="2489"/>
                  </a:lnTo>
                  <a:lnTo>
                    <a:pt x="1000" y="2250"/>
                  </a:lnTo>
                  <a:cubicBezTo>
                    <a:pt x="1036" y="2191"/>
                    <a:pt x="1048" y="2131"/>
                    <a:pt x="1048" y="2072"/>
                  </a:cubicBezTo>
                  <a:lnTo>
                    <a:pt x="1048" y="1988"/>
                  </a:lnTo>
                  <a:close/>
                  <a:moveTo>
                    <a:pt x="1072" y="0"/>
                  </a:moveTo>
                  <a:cubicBezTo>
                    <a:pt x="679" y="0"/>
                    <a:pt x="358" y="334"/>
                    <a:pt x="358" y="715"/>
                  </a:cubicBezTo>
                  <a:lnTo>
                    <a:pt x="358" y="1084"/>
                  </a:lnTo>
                  <a:cubicBezTo>
                    <a:pt x="358" y="1381"/>
                    <a:pt x="512" y="1655"/>
                    <a:pt x="739" y="1822"/>
                  </a:cubicBezTo>
                  <a:lnTo>
                    <a:pt x="739" y="2072"/>
                  </a:lnTo>
                  <a:lnTo>
                    <a:pt x="739" y="2084"/>
                  </a:lnTo>
                  <a:lnTo>
                    <a:pt x="298" y="2298"/>
                  </a:lnTo>
                  <a:cubicBezTo>
                    <a:pt x="119" y="2381"/>
                    <a:pt x="0" y="2572"/>
                    <a:pt x="0" y="2774"/>
                  </a:cubicBezTo>
                  <a:lnTo>
                    <a:pt x="0" y="4179"/>
                  </a:lnTo>
                  <a:cubicBezTo>
                    <a:pt x="0" y="4274"/>
                    <a:pt x="84" y="4346"/>
                    <a:pt x="167" y="4346"/>
                  </a:cubicBezTo>
                  <a:cubicBezTo>
                    <a:pt x="250" y="4346"/>
                    <a:pt x="334" y="4274"/>
                    <a:pt x="334" y="4179"/>
                  </a:cubicBezTo>
                  <a:lnTo>
                    <a:pt x="334" y="2774"/>
                  </a:lnTo>
                  <a:cubicBezTo>
                    <a:pt x="334" y="2691"/>
                    <a:pt x="369" y="2631"/>
                    <a:pt x="429" y="2596"/>
                  </a:cubicBezTo>
                  <a:lnTo>
                    <a:pt x="727" y="2441"/>
                  </a:lnTo>
                  <a:lnTo>
                    <a:pt x="1000" y="2715"/>
                  </a:lnTo>
                  <a:cubicBezTo>
                    <a:pt x="1072" y="2786"/>
                    <a:pt x="1167" y="2810"/>
                    <a:pt x="1250" y="2810"/>
                  </a:cubicBezTo>
                  <a:cubicBezTo>
                    <a:pt x="1346" y="2810"/>
                    <a:pt x="1429" y="2786"/>
                    <a:pt x="1512" y="2715"/>
                  </a:cubicBezTo>
                  <a:lnTo>
                    <a:pt x="1774" y="2441"/>
                  </a:lnTo>
                  <a:lnTo>
                    <a:pt x="2072" y="2596"/>
                  </a:lnTo>
                  <a:cubicBezTo>
                    <a:pt x="2132" y="2619"/>
                    <a:pt x="2179" y="2691"/>
                    <a:pt x="2179" y="2774"/>
                  </a:cubicBezTo>
                  <a:lnTo>
                    <a:pt x="2179" y="4179"/>
                  </a:lnTo>
                  <a:cubicBezTo>
                    <a:pt x="2179" y="4274"/>
                    <a:pt x="2251" y="4346"/>
                    <a:pt x="2334" y="4346"/>
                  </a:cubicBezTo>
                  <a:cubicBezTo>
                    <a:pt x="2429" y="4346"/>
                    <a:pt x="2501" y="4274"/>
                    <a:pt x="2501" y="4179"/>
                  </a:cubicBezTo>
                  <a:lnTo>
                    <a:pt x="2501" y="2774"/>
                  </a:lnTo>
                  <a:cubicBezTo>
                    <a:pt x="2524" y="2572"/>
                    <a:pt x="2405" y="2381"/>
                    <a:pt x="2227" y="2298"/>
                  </a:cubicBezTo>
                  <a:lnTo>
                    <a:pt x="1786" y="2084"/>
                  </a:lnTo>
                  <a:lnTo>
                    <a:pt x="1786" y="2072"/>
                  </a:lnTo>
                  <a:lnTo>
                    <a:pt x="1786" y="1822"/>
                  </a:lnTo>
                  <a:cubicBezTo>
                    <a:pt x="2012" y="1655"/>
                    <a:pt x="2167" y="1381"/>
                    <a:pt x="2167" y="1084"/>
                  </a:cubicBezTo>
                  <a:lnTo>
                    <a:pt x="2167" y="715"/>
                  </a:lnTo>
                  <a:cubicBezTo>
                    <a:pt x="2167" y="310"/>
                    <a:pt x="1834" y="0"/>
                    <a:pt x="145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ts val="216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0649;p67">
              <a:extLst>
                <a:ext uri="{FF2B5EF4-FFF2-40B4-BE49-F238E27FC236}">
                  <a16:creationId xmlns="" xmlns:a16="http://schemas.microsoft.com/office/drawing/2014/main" id="{FA0C205F-0D5C-45DF-8AFC-AC4D598C1056}"/>
                </a:ext>
              </a:extLst>
            </p:cNvPr>
            <p:cNvSpPr/>
            <p:nvPr/>
          </p:nvSpPr>
          <p:spPr>
            <a:xfrm>
              <a:off x="7521454" y="3138830"/>
              <a:ext cx="79983" cy="138322"/>
            </a:xfrm>
            <a:custGeom>
              <a:avLst/>
              <a:gdLst/>
              <a:ahLst/>
              <a:cxnLst/>
              <a:rect l="l" t="t" r="r" b="b"/>
              <a:pathLst>
                <a:path w="2513" h="4346" extrusionOk="0">
                  <a:moveTo>
                    <a:pt x="1429" y="345"/>
                  </a:moveTo>
                  <a:cubicBezTo>
                    <a:pt x="1632" y="345"/>
                    <a:pt x="1798" y="512"/>
                    <a:pt x="1798" y="715"/>
                  </a:cubicBezTo>
                  <a:lnTo>
                    <a:pt x="1798" y="1084"/>
                  </a:lnTo>
                  <a:cubicBezTo>
                    <a:pt x="1810" y="1405"/>
                    <a:pt x="1560" y="1655"/>
                    <a:pt x="1251" y="1655"/>
                  </a:cubicBezTo>
                  <a:cubicBezTo>
                    <a:pt x="941" y="1655"/>
                    <a:pt x="679" y="1393"/>
                    <a:pt x="679" y="1084"/>
                  </a:cubicBezTo>
                  <a:lnTo>
                    <a:pt x="679" y="715"/>
                  </a:lnTo>
                  <a:cubicBezTo>
                    <a:pt x="679" y="512"/>
                    <a:pt x="846" y="345"/>
                    <a:pt x="1060" y="345"/>
                  </a:cubicBezTo>
                  <a:close/>
                  <a:moveTo>
                    <a:pt x="1441" y="1988"/>
                  </a:moveTo>
                  <a:lnTo>
                    <a:pt x="1441" y="2072"/>
                  </a:lnTo>
                  <a:cubicBezTo>
                    <a:pt x="1441" y="2131"/>
                    <a:pt x="1453" y="2191"/>
                    <a:pt x="1489" y="2250"/>
                  </a:cubicBezTo>
                  <a:lnTo>
                    <a:pt x="1262" y="2489"/>
                  </a:lnTo>
                  <a:lnTo>
                    <a:pt x="1251" y="2489"/>
                  </a:lnTo>
                  <a:lnTo>
                    <a:pt x="1012" y="2250"/>
                  </a:lnTo>
                  <a:cubicBezTo>
                    <a:pt x="1036" y="2191"/>
                    <a:pt x="1060" y="2131"/>
                    <a:pt x="1060" y="2072"/>
                  </a:cubicBezTo>
                  <a:lnTo>
                    <a:pt x="1060" y="1988"/>
                  </a:lnTo>
                  <a:close/>
                  <a:moveTo>
                    <a:pt x="1072" y="0"/>
                  </a:moveTo>
                  <a:cubicBezTo>
                    <a:pt x="667" y="0"/>
                    <a:pt x="358" y="334"/>
                    <a:pt x="358" y="715"/>
                  </a:cubicBezTo>
                  <a:lnTo>
                    <a:pt x="358" y="1084"/>
                  </a:lnTo>
                  <a:cubicBezTo>
                    <a:pt x="358" y="1381"/>
                    <a:pt x="500" y="1655"/>
                    <a:pt x="727" y="1822"/>
                  </a:cubicBezTo>
                  <a:lnTo>
                    <a:pt x="727" y="2072"/>
                  </a:lnTo>
                  <a:lnTo>
                    <a:pt x="727" y="2084"/>
                  </a:lnTo>
                  <a:lnTo>
                    <a:pt x="298" y="2298"/>
                  </a:lnTo>
                  <a:cubicBezTo>
                    <a:pt x="119" y="2381"/>
                    <a:pt x="0" y="2572"/>
                    <a:pt x="0" y="2774"/>
                  </a:cubicBezTo>
                  <a:lnTo>
                    <a:pt x="0" y="4179"/>
                  </a:lnTo>
                  <a:cubicBezTo>
                    <a:pt x="0" y="4274"/>
                    <a:pt x="72" y="4346"/>
                    <a:pt x="167" y="4346"/>
                  </a:cubicBezTo>
                  <a:cubicBezTo>
                    <a:pt x="250" y="4346"/>
                    <a:pt x="322" y="4274"/>
                    <a:pt x="322" y="4179"/>
                  </a:cubicBezTo>
                  <a:lnTo>
                    <a:pt x="322" y="2774"/>
                  </a:lnTo>
                  <a:cubicBezTo>
                    <a:pt x="322" y="2691"/>
                    <a:pt x="370" y="2631"/>
                    <a:pt x="429" y="2596"/>
                  </a:cubicBezTo>
                  <a:lnTo>
                    <a:pt x="727" y="2441"/>
                  </a:lnTo>
                  <a:lnTo>
                    <a:pt x="989" y="2715"/>
                  </a:lnTo>
                  <a:cubicBezTo>
                    <a:pt x="1072" y="2786"/>
                    <a:pt x="1155" y="2810"/>
                    <a:pt x="1251" y="2810"/>
                  </a:cubicBezTo>
                  <a:cubicBezTo>
                    <a:pt x="1334" y="2810"/>
                    <a:pt x="1429" y="2786"/>
                    <a:pt x="1501" y="2715"/>
                  </a:cubicBezTo>
                  <a:lnTo>
                    <a:pt x="1763" y="2441"/>
                  </a:lnTo>
                  <a:lnTo>
                    <a:pt x="2060" y="2596"/>
                  </a:lnTo>
                  <a:cubicBezTo>
                    <a:pt x="2132" y="2619"/>
                    <a:pt x="2167" y="2691"/>
                    <a:pt x="2167" y="2774"/>
                  </a:cubicBezTo>
                  <a:lnTo>
                    <a:pt x="2167" y="4179"/>
                  </a:lnTo>
                  <a:cubicBezTo>
                    <a:pt x="2167" y="4274"/>
                    <a:pt x="2251" y="4346"/>
                    <a:pt x="2334" y="4346"/>
                  </a:cubicBezTo>
                  <a:cubicBezTo>
                    <a:pt x="2417" y="4346"/>
                    <a:pt x="2501" y="4274"/>
                    <a:pt x="2501" y="4179"/>
                  </a:cubicBezTo>
                  <a:lnTo>
                    <a:pt x="2501" y="2774"/>
                  </a:lnTo>
                  <a:cubicBezTo>
                    <a:pt x="2513" y="2572"/>
                    <a:pt x="2405" y="2381"/>
                    <a:pt x="2215" y="2298"/>
                  </a:cubicBezTo>
                  <a:lnTo>
                    <a:pt x="1786" y="2084"/>
                  </a:lnTo>
                  <a:lnTo>
                    <a:pt x="1786" y="2072"/>
                  </a:lnTo>
                  <a:lnTo>
                    <a:pt x="1786" y="1822"/>
                  </a:lnTo>
                  <a:cubicBezTo>
                    <a:pt x="2013" y="1655"/>
                    <a:pt x="2155" y="1381"/>
                    <a:pt x="2155" y="1084"/>
                  </a:cubicBezTo>
                  <a:lnTo>
                    <a:pt x="2155" y="715"/>
                  </a:lnTo>
                  <a:cubicBezTo>
                    <a:pt x="2155" y="310"/>
                    <a:pt x="1834" y="0"/>
                    <a:pt x="14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ts val="216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650;p67">
              <a:extLst>
                <a:ext uri="{FF2B5EF4-FFF2-40B4-BE49-F238E27FC236}">
                  <a16:creationId xmlns="" xmlns:a16="http://schemas.microsoft.com/office/drawing/2014/main" id="{EB69D1D4-4DEE-421B-894C-DD9E012E0375}"/>
                </a:ext>
              </a:extLst>
            </p:cNvPr>
            <p:cNvSpPr/>
            <p:nvPr/>
          </p:nvSpPr>
          <p:spPr>
            <a:xfrm>
              <a:off x="7555923" y="2906139"/>
              <a:ext cx="289949" cy="219833"/>
            </a:xfrm>
            <a:custGeom>
              <a:avLst/>
              <a:gdLst/>
              <a:ahLst/>
              <a:cxnLst/>
              <a:rect l="l" t="t" r="r" b="b"/>
              <a:pathLst>
                <a:path w="9110" h="6907" extrusionOk="0">
                  <a:moveTo>
                    <a:pt x="4561" y="1"/>
                  </a:moveTo>
                  <a:cubicBezTo>
                    <a:pt x="4501" y="1"/>
                    <a:pt x="4442" y="36"/>
                    <a:pt x="4406" y="96"/>
                  </a:cubicBezTo>
                  <a:lnTo>
                    <a:pt x="3859" y="1191"/>
                  </a:lnTo>
                  <a:cubicBezTo>
                    <a:pt x="3811" y="1287"/>
                    <a:pt x="3847" y="1382"/>
                    <a:pt x="3930" y="1418"/>
                  </a:cubicBezTo>
                  <a:cubicBezTo>
                    <a:pt x="3959" y="1432"/>
                    <a:pt x="3988" y="1439"/>
                    <a:pt x="4016" y="1439"/>
                  </a:cubicBezTo>
                  <a:cubicBezTo>
                    <a:pt x="4078" y="1439"/>
                    <a:pt x="4131" y="1404"/>
                    <a:pt x="4156" y="1346"/>
                  </a:cubicBezTo>
                  <a:lnTo>
                    <a:pt x="4382" y="894"/>
                  </a:lnTo>
                  <a:lnTo>
                    <a:pt x="4382" y="4204"/>
                  </a:lnTo>
                  <a:lnTo>
                    <a:pt x="715" y="4204"/>
                  </a:lnTo>
                  <a:cubicBezTo>
                    <a:pt x="310" y="4204"/>
                    <a:pt x="1" y="4525"/>
                    <a:pt x="1" y="4918"/>
                  </a:cubicBezTo>
                  <a:lnTo>
                    <a:pt x="1" y="6752"/>
                  </a:lnTo>
                  <a:cubicBezTo>
                    <a:pt x="1" y="6835"/>
                    <a:pt x="72" y="6906"/>
                    <a:pt x="168" y="6906"/>
                  </a:cubicBezTo>
                  <a:cubicBezTo>
                    <a:pt x="251" y="6906"/>
                    <a:pt x="334" y="6835"/>
                    <a:pt x="334" y="6752"/>
                  </a:cubicBezTo>
                  <a:lnTo>
                    <a:pt x="334" y="4918"/>
                  </a:lnTo>
                  <a:cubicBezTo>
                    <a:pt x="334" y="4704"/>
                    <a:pt x="489" y="4549"/>
                    <a:pt x="703" y="4549"/>
                  </a:cubicBezTo>
                  <a:lnTo>
                    <a:pt x="2906" y="4549"/>
                  </a:lnTo>
                  <a:lnTo>
                    <a:pt x="2906" y="6752"/>
                  </a:lnTo>
                  <a:cubicBezTo>
                    <a:pt x="2906" y="6835"/>
                    <a:pt x="2977" y="6906"/>
                    <a:pt x="3061" y="6906"/>
                  </a:cubicBezTo>
                  <a:cubicBezTo>
                    <a:pt x="3156" y="6906"/>
                    <a:pt x="3227" y="6835"/>
                    <a:pt x="3227" y="6752"/>
                  </a:cubicBezTo>
                  <a:lnTo>
                    <a:pt x="3227" y="4549"/>
                  </a:lnTo>
                  <a:lnTo>
                    <a:pt x="5823" y="4549"/>
                  </a:lnTo>
                  <a:lnTo>
                    <a:pt x="5823" y="6752"/>
                  </a:lnTo>
                  <a:cubicBezTo>
                    <a:pt x="5823" y="6835"/>
                    <a:pt x="5894" y="6906"/>
                    <a:pt x="5978" y="6906"/>
                  </a:cubicBezTo>
                  <a:cubicBezTo>
                    <a:pt x="6073" y="6906"/>
                    <a:pt x="6145" y="6835"/>
                    <a:pt x="6145" y="6752"/>
                  </a:cubicBezTo>
                  <a:lnTo>
                    <a:pt x="6145" y="4549"/>
                  </a:lnTo>
                  <a:lnTo>
                    <a:pt x="8347" y="4549"/>
                  </a:lnTo>
                  <a:cubicBezTo>
                    <a:pt x="8561" y="4549"/>
                    <a:pt x="8716" y="4704"/>
                    <a:pt x="8716" y="4918"/>
                  </a:cubicBezTo>
                  <a:lnTo>
                    <a:pt x="8716" y="6752"/>
                  </a:lnTo>
                  <a:cubicBezTo>
                    <a:pt x="8716" y="6835"/>
                    <a:pt x="8800" y="6906"/>
                    <a:pt x="8883" y="6906"/>
                  </a:cubicBezTo>
                  <a:cubicBezTo>
                    <a:pt x="8978" y="6906"/>
                    <a:pt x="9050" y="6835"/>
                    <a:pt x="9050" y="6752"/>
                  </a:cubicBezTo>
                  <a:lnTo>
                    <a:pt x="9050" y="4918"/>
                  </a:lnTo>
                  <a:cubicBezTo>
                    <a:pt x="9109" y="4525"/>
                    <a:pt x="8788" y="4204"/>
                    <a:pt x="8395" y="4204"/>
                  </a:cubicBezTo>
                  <a:lnTo>
                    <a:pt x="4740" y="4204"/>
                  </a:lnTo>
                  <a:lnTo>
                    <a:pt x="4740" y="894"/>
                  </a:lnTo>
                  <a:lnTo>
                    <a:pt x="4954" y="1346"/>
                  </a:lnTo>
                  <a:cubicBezTo>
                    <a:pt x="4990" y="1406"/>
                    <a:pt x="5049" y="1429"/>
                    <a:pt x="5109" y="1429"/>
                  </a:cubicBezTo>
                  <a:cubicBezTo>
                    <a:pt x="5132" y="1429"/>
                    <a:pt x="5156" y="1429"/>
                    <a:pt x="5180" y="1418"/>
                  </a:cubicBezTo>
                  <a:cubicBezTo>
                    <a:pt x="5275" y="1370"/>
                    <a:pt x="5299" y="1263"/>
                    <a:pt x="5252" y="1191"/>
                  </a:cubicBezTo>
                  <a:lnTo>
                    <a:pt x="4704" y="96"/>
                  </a:lnTo>
                  <a:cubicBezTo>
                    <a:pt x="4680" y="36"/>
                    <a:pt x="4621" y="1"/>
                    <a:pt x="456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ts val="216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74533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96AB5C7-7E22-42D2-AB68-85364876F40C}"/>
              </a:ext>
            </a:extLst>
          </p:cNvPr>
          <p:cNvSpPr txBox="1"/>
          <p:nvPr/>
        </p:nvSpPr>
        <p:spPr>
          <a:xfrm>
            <a:off x="0" y="0"/>
            <a:ext cx="923079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800" b="1" dirty="0" smtClean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ESTRATEGIAS ESPECÍFICAS DE CARA A LOS RETOS DERIVADAS</a:t>
            </a:r>
          </a:p>
          <a:p>
            <a:r>
              <a:rPr lang="es-419" sz="2800" b="1" dirty="0" smtClean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DE LA PANDEMIA COVID-19</a:t>
            </a:r>
            <a:endParaRPr lang="es-419" sz="2800" b="1" dirty="0">
              <a:solidFill>
                <a:schemeClr val="accent5">
                  <a:lumMod val="50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</p:txBody>
      </p:sp>
      <p:pic>
        <p:nvPicPr>
          <p:cNvPr id="48" name="Gráfico 59">
            <a:extLst>
              <a:ext uri="{FF2B5EF4-FFF2-40B4-BE49-F238E27FC236}">
                <a16:creationId xmlns:a16="http://schemas.microsoft.com/office/drawing/2014/main" xmlns="" id="{E45DC1D5-2998-47FC-B28E-E94DED4400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1868711" y="1028699"/>
            <a:ext cx="8030768" cy="540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="" xmlns:a16="http://schemas.microsoft.com/office/drawing/2014/main" id="{71380B61-DC0D-4EF9-AB8B-A0CBA0D02FC4}"/>
              </a:ext>
            </a:extLst>
          </p:cNvPr>
          <p:cNvSpPr txBox="1"/>
          <p:nvPr/>
        </p:nvSpPr>
        <p:spPr>
          <a:xfrm>
            <a:off x="2397161" y="4046718"/>
            <a:ext cx="159486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PE" dirty="0" smtClean="0">
                <a:solidFill>
                  <a:schemeClr val="bg1"/>
                </a:solidFill>
              </a:rPr>
              <a:t>Priorizar sostenibilidad financiera</a:t>
            </a:r>
            <a:endParaRPr lang="es-PE" dirty="0">
              <a:solidFill>
                <a:schemeClr val="bg1"/>
              </a:solidFill>
            </a:endParaRPr>
          </a:p>
        </p:txBody>
      </p:sp>
      <p:sp>
        <p:nvSpPr>
          <p:cNvPr id="50" name="CuadroTexto 49">
            <a:extLst>
              <a:ext uri="{FF2B5EF4-FFF2-40B4-BE49-F238E27FC236}">
                <a16:creationId xmlns="" xmlns:a16="http://schemas.microsoft.com/office/drawing/2014/main" id="{AA3E8301-542C-4628-ADD5-8D9D82905200}"/>
              </a:ext>
            </a:extLst>
          </p:cNvPr>
          <p:cNvSpPr txBox="1"/>
          <p:nvPr/>
        </p:nvSpPr>
        <p:spPr>
          <a:xfrm>
            <a:off x="4083676" y="4814768"/>
            <a:ext cx="1840589" cy="1205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dirty="0" smtClean="0">
                <a:solidFill>
                  <a:srgbClr val="1F4E79"/>
                </a:solidFill>
              </a:rPr>
              <a:t>Ajustes al modelo bien “pensados y calibrados” previo a su implementación</a:t>
            </a:r>
            <a:endParaRPr lang="es-ES" dirty="0">
              <a:solidFill>
                <a:srgbClr val="1F4E79"/>
              </a:solidFill>
            </a:endParaRPr>
          </a:p>
        </p:txBody>
      </p:sp>
      <p:sp>
        <p:nvSpPr>
          <p:cNvPr id="51" name="CuadroTexto 50">
            <a:extLst>
              <a:ext uri="{FF2B5EF4-FFF2-40B4-BE49-F238E27FC236}">
                <a16:creationId xmlns="" xmlns:a16="http://schemas.microsoft.com/office/drawing/2014/main" id="{24A8B4CC-35C1-49DF-B0BC-93A0A8DAF5F6}"/>
              </a:ext>
            </a:extLst>
          </p:cNvPr>
          <p:cNvSpPr txBox="1"/>
          <p:nvPr/>
        </p:nvSpPr>
        <p:spPr>
          <a:xfrm>
            <a:off x="4240870" y="3109741"/>
            <a:ext cx="1435786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dirty="0" smtClean="0">
                <a:solidFill>
                  <a:schemeClr val="bg1"/>
                </a:solidFill>
              </a:rPr>
              <a:t>Flexibilidad y digitalización de productos y canales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2" name="CuadroTexto 51">
            <a:extLst>
              <a:ext uri="{FF2B5EF4-FFF2-40B4-BE49-F238E27FC236}">
                <a16:creationId xmlns="" xmlns:a16="http://schemas.microsoft.com/office/drawing/2014/main" id="{3DB7B06B-6E37-4344-9ABB-2C3469AFC0C8}"/>
              </a:ext>
            </a:extLst>
          </p:cNvPr>
          <p:cNvSpPr txBox="1"/>
          <p:nvPr/>
        </p:nvSpPr>
        <p:spPr>
          <a:xfrm>
            <a:off x="5900832" y="3918418"/>
            <a:ext cx="1748046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dirty="0">
                <a:solidFill>
                  <a:schemeClr val="bg1"/>
                </a:solidFill>
              </a:rPr>
              <a:t>Eficiencia (economías de escala y </a:t>
            </a:r>
            <a:r>
              <a:rPr lang="es-ES" dirty="0" smtClean="0">
                <a:solidFill>
                  <a:schemeClr val="bg1"/>
                </a:solidFill>
              </a:rPr>
              <a:t>control de gastos)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3" name="CuadroTexto 52">
            <a:extLst>
              <a:ext uri="{FF2B5EF4-FFF2-40B4-BE49-F238E27FC236}">
                <a16:creationId xmlns="" xmlns:a16="http://schemas.microsoft.com/office/drawing/2014/main" id="{1B721537-648A-482D-898D-D3BCF3CB7D14}"/>
              </a:ext>
            </a:extLst>
          </p:cNvPr>
          <p:cNvSpPr txBox="1"/>
          <p:nvPr/>
        </p:nvSpPr>
        <p:spPr>
          <a:xfrm>
            <a:off x="5971891" y="1796896"/>
            <a:ext cx="1544121" cy="1205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PE" dirty="0" smtClean="0">
                <a:solidFill>
                  <a:srgbClr val="1F4E79"/>
                </a:solidFill>
              </a:rPr>
              <a:t>Preservar principios cooperativos (sentido de pertenencia)</a:t>
            </a:r>
            <a:endParaRPr lang="es-PE" dirty="0">
              <a:solidFill>
                <a:srgbClr val="1F4E79"/>
              </a:solidFill>
            </a:endParaRPr>
          </a:p>
        </p:txBody>
      </p:sp>
      <p:sp>
        <p:nvSpPr>
          <p:cNvPr id="54" name="CuadroTexto 53">
            <a:extLst>
              <a:ext uri="{FF2B5EF4-FFF2-40B4-BE49-F238E27FC236}">
                <a16:creationId xmlns="" xmlns:a16="http://schemas.microsoft.com/office/drawing/2014/main" id="{CFD84668-77EB-4175-BC27-F1A35B192FD3}"/>
              </a:ext>
            </a:extLst>
          </p:cNvPr>
          <p:cNvSpPr txBox="1"/>
          <p:nvPr/>
        </p:nvSpPr>
        <p:spPr>
          <a:xfrm>
            <a:off x="3920935" y="1379489"/>
            <a:ext cx="1626650" cy="911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sz="2200" b="1" dirty="0">
                <a:solidFill>
                  <a:srgbClr val="1F4E79"/>
                </a:solidFill>
              </a:rPr>
              <a:t>Modelo de Negocio</a:t>
            </a:r>
          </a:p>
          <a:p>
            <a:pPr algn="ctr">
              <a:lnSpc>
                <a:spcPct val="80000"/>
              </a:lnSpc>
            </a:pPr>
            <a:endParaRPr lang="es-PE" sz="2200" b="1" dirty="0">
              <a:solidFill>
                <a:srgbClr val="1F4E79"/>
              </a:solidFill>
            </a:endParaRPr>
          </a:p>
        </p:txBody>
      </p:sp>
      <p:grpSp>
        <p:nvGrpSpPr>
          <p:cNvPr id="55" name="Google Shape;10694;p67">
            <a:extLst>
              <a:ext uri="{FF2B5EF4-FFF2-40B4-BE49-F238E27FC236}">
                <a16:creationId xmlns="" xmlns:a16="http://schemas.microsoft.com/office/drawing/2014/main" id="{18238972-0033-43B7-BE5C-2AF753461A82}"/>
              </a:ext>
            </a:extLst>
          </p:cNvPr>
          <p:cNvGrpSpPr/>
          <p:nvPr/>
        </p:nvGrpSpPr>
        <p:grpSpPr>
          <a:xfrm>
            <a:off x="2993920" y="3604706"/>
            <a:ext cx="353954" cy="318880"/>
            <a:chOff x="3988156" y="3380210"/>
            <a:chExt cx="353954" cy="318880"/>
          </a:xfrm>
          <a:solidFill>
            <a:schemeClr val="bg1">
              <a:lumMod val="95000"/>
            </a:schemeClr>
          </a:solidFill>
        </p:grpSpPr>
        <p:sp>
          <p:nvSpPr>
            <p:cNvPr id="56" name="Google Shape;10695;p67">
              <a:extLst>
                <a:ext uri="{FF2B5EF4-FFF2-40B4-BE49-F238E27FC236}">
                  <a16:creationId xmlns="" xmlns:a16="http://schemas.microsoft.com/office/drawing/2014/main" id="{C01DAA81-72CB-4E8D-8362-84ADA62F76E6}"/>
                </a:ext>
              </a:extLst>
            </p:cNvPr>
            <p:cNvSpPr/>
            <p:nvPr/>
          </p:nvSpPr>
          <p:spPr>
            <a:xfrm>
              <a:off x="4134053" y="3446156"/>
              <a:ext cx="28454" cy="49269"/>
            </a:xfrm>
            <a:custGeom>
              <a:avLst/>
              <a:gdLst/>
              <a:ahLst/>
              <a:cxnLst/>
              <a:rect l="l" t="t" r="r" b="b"/>
              <a:pathLst>
                <a:path w="894" h="1548" extrusionOk="0">
                  <a:moveTo>
                    <a:pt x="417" y="286"/>
                  </a:moveTo>
                  <a:lnTo>
                    <a:pt x="417" y="572"/>
                  </a:lnTo>
                  <a:cubicBezTo>
                    <a:pt x="298" y="524"/>
                    <a:pt x="274" y="500"/>
                    <a:pt x="274" y="417"/>
                  </a:cubicBezTo>
                  <a:cubicBezTo>
                    <a:pt x="274" y="345"/>
                    <a:pt x="346" y="298"/>
                    <a:pt x="417" y="286"/>
                  </a:cubicBezTo>
                  <a:close/>
                  <a:moveTo>
                    <a:pt x="524" y="869"/>
                  </a:moveTo>
                  <a:cubicBezTo>
                    <a:pt x="643" y="917"/>
                    <a:pt x="655" y="976"/>
                    <a:pt x="655" y="1048"/>
                  </a:cubicBezTo>
                  <a:cubicBezTo>
                    <a:pt x="655" y="1119"/>
                    <a:pt x="596" y="1179"/>
                    <a:pt x="524" y="1191"/>
                  </a:cubicBezTo>
                  <a:lnTo>
                    <a:pt x="524" y="869"/>
                  </a:lnTo>
                  <a:close/>
                  <a:moveTo>
                    <a:pt x="477" y="0"/>
                  </a:moveTo>
                  <a:cubicBezTo>
                    <a:pt x="453" y="0"/>
                    <a:pt x="417" y="24"/>
                    <a:pt x="417" y="48"/>
                  </a:cubicBezTo>
                  <a:lnTo>
                    <a:pt x="417" y="107"/>
                  </a:lnTo>
                  <a:cubicBezTo>
                    <a:pt x="191" y="131"/>
                    <a:pt x="60" y="250"/>
                    <a:pt x="60" y="476"/>
                  </a:cubicBezTo>
                  <a:cubicBezTo>
                    <a:pt x="60" y="703"/>
                    <a:pt x="227" y="774"/>
                    <a:pt x="417" y="845"/>
                  </a:cubicBezTo>
                  <a:lnTo>
                    <a:pt x="417" y="1226"/>
                  </a:lnTo>
                  <a:cubicBezTo>
                    <a:pt x="310" y="1203"/>
                    <a:pt x="274" y="1179"/>
                    <a:pt x="179" y="1107"/>
                  </a:cubicBezTo>
                  <a:cubicBezTo>
                    <a:pt x="160" y="1093"/>
                    <a:pt x="143" y="1087"/>
                    <a:pt x="127" y="1087"/>
                  </a:cubicBezTo>
                  <a:cubicBezTo>
                    <a:pt x="101" y="1087"/>
                    <a:pt x="77" y="1102"/>
                    <a:pt x="48" y="1131"/>
                  </a:cubicBezTo>
                  <a:cubicBezTo>
                    <a:pt x="0" y="1191"/>
                    <a:pt x="0" y="1250"/>
                    <a:pt x="48" y="1298"/>
                  </a:cubicBezTo>
                  <a:cubicBezTo>
                    <a:pt x="120" y="1405"/>
                    <a:pt x="274" y="1453"/>
                    <a:pt x="417" y="1453"/>
                  </a:cubicBezTo>
                  <a:lnTo>
                    <a:pt x="417" y="1512"/>
                  </a:lnTo>
                  <a:cubicBezTo>
                    <a:pt x="417" y="1536"/>
                    <a:pt x="453" y="1548"/>
                    <a:pt x="477" y="1548"/>
                  </a:cubicBezTo>
                  <a:cubicBezTo>
                    <a:pt x="512" y="1548"/>
                    <a:pt x="536" y="1536"/>
                    <a:pt x="536" y="1512"/>
                  </a:cubicBezTo>
                  <a:lnTo>
                    <a:pt x="536" y="1453"/>
                  </a:lnTo>
                  <a:cubicBezTo>
                    <a:pt x="727" y="1417"/>
                    <a:pt x="893" y="1298"/>
                    <a:pt x="893" y="1048"/>
                  </a:cubicBezTo>
                  <a:cubicBezTo>
                    <a:pt x="893" y="798"/>
                    <a:pt x="751" y="691"/>
                    <a:pt x="536" y="619"/>
                  </a:cubicBezTo>
                  <a:lnTo>
                    <a:pt x="536" y="286"/>
                  </a:lnTo>
                  <a:cubicBezTo>
                    <a:pt x="584" y="286"/>
                    <a:pt x="631" y="298"/>
                    <a:pt x="667" y="333"/>
                  </a:cubicBezTo>
                  <a:cubicBezTo>
                    <a:pt x="694" y="340"/>
                    <a:pt x="726" y="363"/>
                    <a:pt x="759" y="363"/>
                  </a:cubicBezTo>
                  <a:cubicBezTo>
                    <a:pt x="783" y="363"/>
                    <a:pt x="808" y="350"/>
                    <a:pt x="834" y="310"/>
                  </a:cubicBezTo>
                  <a:cubicBezTo>
                    <a:pt x="870" y="274"/>
                    <a:pt x="882" y="214"/>
                    <a:pt x="822" y="167"/>
                  </a:cubicBezTo>
                  <a:cubicBezTo>
                    <a:pt x="751" y="107"/>
                    <a:pt x="631" y="95"/>
                    <a:pt x="536" y="95"/>
                  </a:cubicBezTo>
                  <a:lnTo>
                    <a:pt x="536" y="48"/>
                  </a:lnTo>
                  <a:cubicBezTo>
                    <a:pt x="536" y="12"/>
                    <a:pt x="501" y="0"/>
                    <a:pt x="4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0696;p67">
              <a:extLst>
                <a:ext uri="{FF2B5EF4-FFF2-40B4-BE49-F238E27FC236}">
                  <a16:creationId xmlns="" xmlns:a16="http://schemas.microsoft.com/office/drawing/2014/main" id="{B4F7D7CB-9C08-4B04-9F43-50B349B4AEC5}"/>
                </a:ext>
              </a:extLst>
            </p:cNvPr>
            <p:cNvSpPr/>
            <p:nvPr/>
          </p:nvSpPr>
          <p:spPr>
            <a:xfrm>
              <a:off x="4188988" y="3398001"/>
              <a:ext cx="81510" cy="81510"/>
            </a:xfrm>
            <a:custGeom>
              <a:avLst/>
              <a:gdLst/>
              <a:ahLst/>
              <a:cxnLst/>
              <a:rect l="l" t="t" r="r" b="b"/>
              <a:pathLst>
                <a:path w="2561" h="2561" extrusionOk="0">
                  <a:moveTo>
                    <a:pt x="1287" y="311"/>
                  </a:moveTo>
                  <a:cubicBezTo>
                    <a:pt x="1823" y="311"/>
                    <a:pt x="2251" y="739"/>
                    <a:pt x="2251" y="1275"/>
                  </a:cubicBezTo>
                  <a:cubicBezTo>
                    <a:pt x="2251" y="1811"/>
                    <a:pt x="1823" y="2251"/>
                    <a:pt x="1287" y="2251"/>
                  </a:cubicBezTo>
                  <a:cubicBezTo>
                    <a:pt x="751" y="2251"/>
                    <a:pt x="310" y="1811"/>
                    <a:pt x="310" y="1275"/>
                  </a:cubicBezTo>
                  <a:cubicBezTo>
                    <a:pt x="310" y="739"/>
                    <a:pt x="751" y="311"/>
                    <a:pt x="1287" y="311"/>
                  </a:cubicBezTo>
                  <a:close/>
                  <a:moveTo>
                    <a:pt x="1287" y="1"/>
                  </a:moveTo>
                  <a:cubicBezTo>
                    <a:pt x="572" y="1"/>
                    <a:pt x="1" y="584"/>
                    <a:pt x="1" y="1275"/>
                  </a:cubicBezTo>
                  <a:cubicBezTo>
                    <a:pt x="1" y="1989"/>
                    <a:pt x="584" y="2561"/>
                    <a:pt x="1287" y="2561"/>
                  </a:cubicBezTo>
                  <a:cubicBezTo>
                    <a:pt x="2001" y="2561"/>
                    <a:pt x="2561" y="1977"/>
                    <a:pt x="2561" y="1275"/>
                  </a:cubicBezTo>
                  <a:cubicBezTo>
                    <a:pt x="2561" y="584"/>
                    <a:pt x="2001" y="1"/>
                    <a:pt x="12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0697;p67">
              <a:extLst>
                <a:ext uri="{FF2B5EF4-FFF2-40B4-BE49-F238E27FC236}">
                  <a16:creationId xmlns="" xmlns:a16="http://schemas.microsoft.com/office/drawing/2014/main" id="{052B977C-0A62-4312-9C3F-E40C2A12789D}"/>
                </a:ext>
              </a:extLst>
            </p:cNvPr>
            <p:cNvSpPr/>
            <p:nvPr/>
          </p:nvSpPr>
          <p:spPr>
            <a:xfrm>
              <a:off x="4090863" y="3380210"/>
              <a:ext cx="195930" cy="146311"/>
            </a:xfrm>
            <a:custGeom>
              <a:avLst/>
              <a:gdLst/>
              <a:ahLst/>
              <a:cxnLst/>
              <a:rect l="l" t="t" r="r" b="b"/>
              <a:pathLst>
                <a:path w="6156" h="4597" extrusionOk="0">
                  <a:moveTo>
                    <a:pt x="1810" y="1834"/>
                  </a:moveTo>
                  <a:cubicBezTo>
                    <a:pt x="2131" y="1834"/>
                    <a:pt x="2429" y="2001"/>
                    <a:pt x="2608" y="2274"/>
                  </a:cubicBezTo>
                  <a:cubicBezTo>
                    <a:pt x="2643" y="2405"/>
                    <a:pt x="2703" y="2536"/>
                    <a:pt x="2762" y="2667"/>
                  </a:cubicBezTo>
                  <a:cubicBezTo>
                    <a:pt x="2762" y="2715"/>
                    <a:pt x="2774" y="2763"/>
                    <a:pt x="2774" y="2810"/>
                  </a:cubicBezTo>
                  <a:cubicBezTo>
                    <a:pt x="2774" y="3346"/>
                    <a:pt x="2346" y="3775"/>
                    <a:pt x="1810" y="3775"/>
                  </a:cubicBezTo>
                  <a:cubicBezTo>
                    <a:pt x="1274" y="3775"/>
                    <a:pt x="834" y="3346"/>
                    <a:pt x="834" y="2810"/>
                  </a:cubicBezTo>
                  <a:cubicBezTo>
                    <a:pt x="834" y="2274"/>
                    <a:pt x="1274" y="1834"/>
                    <a:pt x="1810" y="1834"/>
                  </a:cubicBezTo>
                  <a:close/>
                  <a:moveTo>
                    <a:pt x="1810" y="1322"/>
                  </a:moveTo>
                  <a:cubicBezTo>
                    <a:pt x="2084" y="1322"/>
                    <a:pt x="2346" y="1393"/>
                    <a:pt x="2584" y="1536"/>
                  </a:cubicBezTo>
                  <a:cubicBezTo>
                    <a:pt x="2560" y="1620"/>
                    <a:pt x="2560" y="1703"/>
                    <a:pt x="2548" y="1774"/>
                  </a:cubicBezTo>
                  <a:cubicBezTo>
                    <a:pt x="2346" y="1632"/>
                    <a:pt x="2072" y="1536"/>
                    <a:pt x="1810" y="1536"/>
                  </a:cubicBezTo>
                  <a:cubicBezTo>
                    <a:pt x="1096" y="1536"/>
                    <a:pt x="524" y="2120"/>
                    <a:pt x="524" y="2822"/>
                  </a:cubicBezTo>
                  <a:cubicBezTo>
                    <a:pt x="524" y="3537"/>
                    <a:pt x="1107" y="4096"/>
                    <a:pt x="1810" y="4096"/>
                  </a:cubicBezTo>
                  <a:cubicBezTo>
                    <a:pt x="2417" y="4096"/>
                    <a:pt x="2917" y="3668"/>
                    <a:pt x="3060" y="3108"/>
                  </a:cubicBezTo>
                  <a:cubicBezTo>
                    <a:pt x="3120" y="3167"/>
                    <a:pt x="3155" y="3203"/>
                    <a:pt x="3239" y="3263"/>
                  </a:cubicBezTo>
                  <a:cubicBezTo>
                    <a:pt x="3036" y="3882"/>
                    <a:pt x="2477" y="4299"/>
                    <a:pt x="1810" y="4299"/>
                  </a:cubicBezTo>
                  <a:cubicBezTo>
                    <a:pt x="988" y="4299"/>
                    <a:pt x="322" y="3620"/>
                    <a:pt x="322" y="2810"/>
                  </a:cubicBezTo>
                  <a:cubicBezTo>
                    <a:pt x="322" y="1989"/>
                    <a:pt x="988" y="1322"/>
                    <a:pt x="1810" y="1322"/>
                  </a:cubicBezTo>
                  <a:close/>
                  <a:moveTo>
                    <a:pt x="4382" y="0"/>
                  </a:moveTo>
                  <a:cubicBezTo>
                    <a:pt x="3608" y="0"/>
                    <a:pt x="2929" y="500"/>
                    <a:pt x="2679" y="1179"/>
                  </a:cubicBezTo>
                  <a:cubicBezTo>
                    <a:pt x="2417" y="1036"/>
                    <a:pt x="2131" y="953"/>
                    <a:pt x="1822" y="953"/>
                  </a:cubicBezTo>
                  <a:cubicBezTo>
                    <a:pt x="822" y="953"/>
                    <a:pt x="0" y="1774"/>
                    <a:pt x="0" y="2775"/>
                  </a:cubicBezTo>
                  <a:cubicBezTo>
                    <a:pt x="0" y="3775"/>
                    <a:pt x="822" y="4596"/>
                    <a:pt x="1822" y="4596"/>
                  </a:cubicBezTo>
                  <a:cubicBezTo>
                    <a:pt x="2596" y="4596"/>
                    <a:pt x="3262" y="4120"/>
                    <a:pt x="3512" y="3417"/>
                  </a:cubicBezTo>
                  <a:cubicBezTo>
                    <a:pt x="3763" y="3548"/>
                    <a:pt x="4060" y="3644"/>
                    <a:pt x="4382" y="3644"/>
                  </a:cubicBezTo>
                  <a:cubicBezTo>
                    <a:pt x="4798" y="3644"/>
                    <a:pt x="5191" y="3489"/>
                    <a:pt x="5513" y="3239"/>
                  </a:cubicBezTo>
                  <a:cubicBezTo>
                    <a:pt x="5822" y="2989"/>
                    <a:pt x="6049" y="2632"/>
                    <a:pt x="6132" y="2239"/>
                  </a:cubicBezTo>
                  <a:cubicBezTo>
                    <a:pt x="6156" y="2167"/>
                    <a:pt x="6096" y="2072"/>
                    <a:pt x="6013" y="2060"/>
                  </a:cubicBezTo>
                  <a:cubicBezTo>
                    <a:pt x="6004" y="2059"/>
                    <a:pt x="5996" y="2058"/>
                    <a:pt x="5987" y="2058"/>
                  </a:cubicBezTo>
                  <a:cubicBezTo>
                    <a:pt x="5911" y="2058"/>
                    <a:pt x="5833" y="2104"/>
                    <a:pt x="5822" y="2179"/>
                  </a:cubicBezTo>
                  <a:cubicBezTo>
                    <a:pt x="5656" y="2870"/>
                    <a:pt x="5060" y="3322"/>
                    <a:pt x="4370" y="3322"/>
                  </a:cubicBezTo>
                  <a:cubicBezTo>
                    <a:pt x="3834" y="3322"/>
                    <a:pt x="3334" y="3048"/>
                    <a:pt x="3072" y="2572"/>
                  </a:cubicBezTo>
                  <a:cubicBezTo>
                    <a:pt x="3036" y="2417"/>
                    <a:pt x="2977" y="2274"/>
                    <a:pt x="2905" y="2132"/>
                  </a:cubicBezTo>
                  <a:cubicBezTo>
                    <a:pt x="2715" y="1215"/>
                    <a:pt x="3429" y="334"/>
                    <a:pt x="4370" y="334"/>
                  </a:cubicBezTo>
                  <a:cubicBezTo>
                    <a:pt x="5060" y="334"/>
                    <a:pt x="5656" y="810"/>
                    <a:pt x="5822" y="1477"/>
                  </a:cubicBezTo>
                  <a:cubicBezTo>
                    <a:pt x="5832" y="1556"/>
                    <a:pt x="5899" y="1602"/>
                    <a:pt x="5969" y="1602"/>
                  </a:cubicBezTo>
                  <a:cubicBezTo>
                    <a:pt x="5984" y="1602"/>
                    <a:pt x="5998" y="1600"/>
                    <a:pt x="6013" y="1596"/>
                  </a:cubicBezTo>
                  <a:cubicBezTo>
                    <a:pt x="6108" y="1584"/>
                    <a:pt x="6144" y="1489"/>
                    <a:pt x="6132" y="1405"/>
                  </a:cubicBezTo>
                  <a:cubicBezTo>
                    <a:pt x="6049" y="1024"/>
                    <a:pt x="5822" y="667"/>
                    <a:pt x="5513" y="405"/>
                  </a:cubicBezTo>
                  <a:cubicBezTo>
                    <a:pt x="5191" y="155"/>
                    <a:pt x="4775" y="0"/>
                    <a:pt x="43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0698;p67">
              <a:extLst>
                <a:ext uri="{FF2B5EF4-FFF2-40B4-BE49-F238E27FC236}">
                  <a16:creationId xmlns="" xmlns:a16="http://schemas.microsoft.com/office/drawing/2014/main" id="{6CF2002F-09D1-43D2-9C8B-2C6F1D637D7F}"/>
                </a:ext>
              </a:extLst>
            </p:cNvPr>
            <p:cNvSpPr/>
            <p:nvPr/>
          </p:nvSpPr>
          <p:spPr>
            <a:xfrm>
              <a:off x="4215914" y="3415061"/>
              <a:ext cx="28072" cy="49301"/>
            </a:xfrm>
            <a:custGeom>
              <a:avLst/>
              <a:gdLst/>
              <a:ahLst/>
              <a:cxnLst/>
              <a:rect l="l" t="t" r="r" b="b"/>
              <a:pathLst>
                <a:path w="882" h="1549" extrusionOk="0">
                  <a:moveTo>
                    <a:pt x="405" y="298"/>
                  </a:moveTo>
                  <a:lnTo>
                    <a:pt x="405" y="584"/>
                  </a:lnTo>
                  <a:cubicBezTo>
                    <a:pt x="286" y="537"/>
                    <a:pt x="262" y="501"/>
                    <a:pt x="262" y="429"/>
                  </a:cubicBezTo>
                  <a:cubicBezTo>
                    <a:pt x="262" y="358"/>
                    <a:pt x="334" y="310"/>
                    <a:pt x="405" y="298"/>
                  </a:cubicBezTo>
                  <a:close/>
                  <a:moveTo>
                    <a:pt x="512" y="882"/>
                  </a:moveTo>
                  <a:cubicBezTo>
                    <a:pt x="631" y="918"/>
                    <a:pt x="643" y="977"/>
                    <a:pt x="643" y="1060"/>
                  </a:cubicBezTo>
                  <a:cubicBezTo>
                    <a:pt x="643" y="1144"/>
                    <a:pt x="584" y="1191"/>
                    <a:pt x="512" y="1203"/>
                  </a:cubicBezTo>
                  <a:lnTo>
                    <a:pt x="512" y="882"/>
                  </a:lnTo>
                  <a:close/>
                  <a:moveTo>
                    <a:pt x="465" y="1"/>
                  </a:moveTo>
                  <a:cubicBezTo>
                    <a:pt x="441" y="1"/>
                    <a:pt x="405" y="13"/>
                    <a:pt x="405" y="48"/>
                  </a:cubicBezTo>
                  <a:lnTo>
                    <a:pt x="405" y="96"/>
                  </a:lnTo>
                  <a:cubicBezTo>
                    <a:pt x="179" y="132"/>
                    <a:pt x="48" y="251"/>
                    <a:pt x="48" y="477"/>
                  </a:cubicBezTo>
                  <a:cubicBezTo>
                    <a:pt x="48" y="715"/>
                    <a:pt x="226" y="787"/>
                    <a:pt x="405" y="846"/>
                  </a:cubicBezTo>
                  <a:lnTo>
                    <a:pt x="405" y="1215"/>
                  </a:lnTo>
                  <a:cubicBezTo>
                    <a:pt x="298" y="1203"/>
                    <a:pt x="262" y="1156"/>
                    <a:pt x="167" y="1096"/>
                  </a:cubicBezTo>
                  <a:cubicBezTo>
                    <a:pt x="150" y="1084"/>
                    <a:pt x="133" y="1079"/>
                    <a:pt x="117" y="1079"/>
                  </a:cubicBezTo>
                  <a:cubicBezTo>
                    <a:pt x="53" y="1079"/>
                    <a:pt x="0" y="1158"/>
                    <a:pt x="0" y="1215"/>
                  </a:cubicBezTo>
                  <a:cubicBezTo>
                    <a:pt x="0" y="1251"/>
                    <a:pt x="24" y="1275"/>
                    <a:pt x="36" y="1299"/>
                  </a:cubicBezTo>
                  <a:cubicBezTo>
                    <a:pt x="107" y="1394"/>
                    <a:pt x="274" y="1441"/>
                    <a:pt x="405" y="1441"/>
                  </a:cubicBezTo>
                  <a:lnTo>
                    <a:pt x="405" y="1501"/>
                  </a:lnTo>
                  <a:cubicBezTo>
                    <a:pt x="405" y="1537"/>
                    <a:pt x="441" y="1549"/>
                    <a:pt x="465" y="1549"/>
                  </a:cubicBezTo>
                  <a:cubicBezTo>
                    <a:pt x="500" y="1549"/>
                    <a:pt x="524" y="1525"/>
                    <a:pt x="524" y="1501"/>
                  </a:cubicBezTo>
                  <a:lnTo>
                    <a:pt x="524" y="1441"/>
                  </a:lnTo>
                  <a:cubicBezTo>
                    <a:pt x="715" y="1406"/>
                    <a:pt x="881" y="1299"/>
                    <a:pt x="881" y="1037"/>
                  </a:cubicBezTo>
                  <a:cubicBezTo>
                    <a:pt x="881" y="787"/>
                    <a:pt x="715" y="703"/>
                    <a:pt x="524" y="620"/>
                  </a:cubicBezTo>
                  <a:lnTo>
                    <a:pt x="524" y="298"/>
                  </a:lnTo>
                  <a:cubicBezTo>
                    <a:pt x="596" y="298"/>
                    <a:pt x="631" y="310"/>
                    <a:pt x="703" y="358"/>
                  </a:cubicBezTo>
                  <a:cubicBezTo>
                    <a:pt x="717" y="362"/>
                    <a:pt x="732" y="364"/>
                    <a:pt x="746" y="364"/>
                  </a:cubicBezTo>
                  <a:cubicBezTo>
                    <a:pt x="777" y="364"/>
                    <a:pt x="805" y="351"/>
                    <a:pt x="822" y="310"/>
                  </a:cubicBezTo>
                  <a:cubicBezTo>
                    <a:pt x="857" y="263"/>
                    <a:pt x="869" y="203"/>
                    <a:pt x="810" y="156"/>
                  </a:cubicBezTo>
                  <a:cubicBezTo>
                    <a:pt x="738" y="96"/>
                    <a:pt x="619" y="84"/>
                    <a:pt x="524" y="84"/>
                  </a:cubicBezTo>
                  <a:lnTo>
                    <a:pt x="524" y="48"/>
                  </a:lnTo>
                  <a:cubicBezTo>
                    <a:pt x="524" y="13"/>
                    <a:pt x="500" y="1"/>
                    <a:pt x="4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0699;p67">
              <a:extLst>
                <a:ext uri="{FF2B5EF4-FFF2-40B4-BE49-F238E27FC236}">
                  <a16:creationId xmlns="" xmlns:a16="http://schemas.microsoft.com/office/drawing/2014/main" id="{98FDAAC4-92BE-48D3-AC14-A908059D91DD}"/>
                </a:ext>
              </a:extLst>
            </p:cNvPr>
            <p:cNvSpPr/>
            <p:nvPr/>
          </p:nvSpPr>
          <p:spPr>
            <a:xfrm>
              <a:off x="3988156" y="3495935"/>
              <a:ext cx="353954" cy="203155"/>
            </a:xfrm>
            <a:custGeom>
              <a:avLst/>
              <a:gdLst/>
              <a:ahLst/>
              <a:cxnLst/>
              <a:rect l="l" t="t" r="r" b="b"/>
              <a:pathLst>
                <a:path w="11121" h="6383" extrusionOk="0">
                  <a:moveTo>
                    <a:pt x="3525" y="1884"/>
                  </a:moveTo>
                  <a:cubicBezTo>
                    <a:pt x="3540" y="1884"/>
                    <a:pt x="3561" y="1898"/>
                    <a:pt x="3561" y="1925"/>
                  </a:cubicBezTo>
                  <a:cubicBezTo>
                    <a:pt x="3632" y="2103"/>
                    <a:pt x="4632" y="4770"/>
                    <a:pt x="4680" y="4854"/>
                  </a:cubicBezTo>
                  <a:cubicBezTo>
                    <a:pt x="4692" y="4865"/>
                    <a:pt x="4680" y="4901"/>
                    <a:pt x="4644" y="4901"/>
                  </a:cubicBezTo>
                  <a:lnTo>
                    <a:pt x="3930" y="5163"/>
                  </a:lnTo>
                  <a:cubicBezTo>
                    <a:pt x="3882" y="5032"/>
                    <a:pt x="2870" y="2341"/>
                    <a:pt x="2799" y="2163"/>
                  </a:cubicBezTo>
                  <a:lnTo>
                    <a:pt x="3513" y="1889"/>
                  </a:lnTo>
                  <a:cubicBezTo>
                    <a:pt x="3516" y="1886"/>
                    <a:pt x="3520" y="1884"/>
                    <a:pt x="3525" y="1884"/>
                  </a:cubicBezTo>
                  <a:close/>
                  <a:moveTo>
                    <a:pt x="2501" y="2294"/>
                  </a:moveTo>
                  <a:lnTo>
                    <a:pt x="3632" y="5306"/>
                  </a:lnTo>
                  <a:cubicBezTo>
                    <a:pt x="3096" y="5496"/>
                    <a:pt x="1763" y="5997"/>
                    <a:pt x="1536" y="6092"/>
                  </a:cubicBezTo>
                  <a:cubicBezTo>
                    <a:pt x="1528" y="6095"/>
                    <a:pt x="1520" y="6096"/>
                    <a:pt x="1511" y="6096"/>
                  </a:cubicBezTo>
                  <a:cubicBezTo>
                    <a:pt x="1485" y="6096"/>
                    <a:pt x="1459" y="6081"/>
                    <a:pt x="1441" y="6044"/>
                  </a:cubicBezTo>
                  <a:lnTo>
                    <a:pt x="358" y="3175"/>
                  </a:lnTo>
                  <a:cubicBezTo>
                    <a:pt x="346" y="3139"/>
                    <a:pt x="358" y="3103"/>
                    <a:pt x="405" y="3080"/>
                  </a:cubicBezTo>
                  <a:cubicBezTo>
                    <a:pt x="1084" y="2829"/>
                    <a:pt x="2025" y="2472"/>
                    <a:pt x="2501" y="2294"/>
                  </a:cubicBezTo>
                  <a:close/>
                  <a:moveTo>
                    <a:pt x="10195" y="0"/>
                  </a:moveTo>
                  <a:cubicBezTo>
                    <a:pt x="9949" y="0"/>
                    <a:pt x="9714" y="126"/>
                    <a:pt x="9537" y="282"/>
                  </a:cubicBezTo>
                  <a:lnTo>
                    <a:pt x="7835" y="1698"/>
                  </a:lnTo>
                  <a:cubicBezTo>
                    <a:pt x="7740" y="1496"/>
                    <a:pt x="7537" y="1282"/>
                    <a:pt x="7144" y="1282"/>
                  </a:cubicBezTo>
                  <a:cubicBezTo>
                    <a:pt x="6745" y="1282"/>
                    <a:pt x="6434" y="1280"/>
                    <a:pt x="6185" y="1280"/>
                  </a:cubicBezTo>
                  <a:cubicBezTo>
                    <a:pt x="5437" y="1280"/>
                    <a:pt x="5254" y="1294"/>
                    <a:pt x="4977" y="1401"/>
                  </a:cubicBezTo>
                  <a:lnTo>
                    <a:pt x="3882" y="1853"/>
                  </a:lnTo>
                  <a:lnTo>
                    <a:pt x="3870" y="1806"/>
                  </a:lnTo>
                  <a:cubicBezTo>
                    <a:pt x="3814" y="1665"/>
                    <a:pt x="3669" y="1569"/>
                    <a:pt x="3523" y="1569"/>
                  </a:cubicBezTo>
                  <a:cubicBezTo>
                    <a:pt x="3484" y="1569"/>
                    <a:pt x="3444" y="1576"/>
                    <a:pt x="3406" y="1591"/>
                  </a:cubicBezTo>
                  <a:lnTo>
                    <a:pt x="2596" y="1913"/>
                  </a:lnTo>
                  <a:cubicBezTo>
                    <a:pt x="2239" y="2044"/>
                    <a:pt x="1084" y="2472"/>
                    <a:pt x="298" y="2770"/>
                  </a:cubicBezTo>
                  <a:cubicBezTo>
                    <a:pt x="108" y="2841"/>
                    <a:pt x="1" y="3068"/>
                    <a:pt x="72" y="3258"/>
                  </a:cubicBezTo>
                  <a:lnTo>
                    <a:pt x="1167" y="6139"/>
                  </a:lnTo>
                  <a:cubicBezTo>
                    <a:pt x="1222" y="6285"/>
                    <a:pt x="1368" y="6382"/>
                    <a:pt x="1518" y="6382"/>
                  </a:cubicBezTo>
                  <a:cubicBezTo>
                    <a:pt x="1564" y="6382"/>
                    <a:pt x="1611" y="6373"/>
                    <a:pt x="1656" y="6354"/>
                  </a:cubicBezTo>
                  <a:cubicBezTo>
                    <a:pt x="1906" y="6270"/>
                    <a:pt x="3549" y="5639"/>
                    <a:pt x="3894" y="5508"/>
                  </a:cubicBezTo>
                  <a:lnTo>
                    <a:pt x="4763" y="5175"/>
                  </a:lnTo>
                  <a:cubicBezTo>
                    <a:pt x="4942" y="5104"/>
                    <a:pt x="5049" y="4901"/>
                    <a:pt x="4965" y="4723"/>
                  </a:cubicBezTo>
                  <a:lnTo>
                    <a:pt x="4954" y="4675"/>
                  </a:lnTo>
                  <a:cubicBezTo>
                    <a:pt x="5525" y="4437"/>
                    <a:pt x="5537" y="4413"/>
                    <a:pt x="6120" y="4413"/>
                  </a:cubicBezTo>
                  <a:cubicBezTo>
                    <a:pt x="6204" y="4413"/>
                    <a:pt x="6275" y="4330"/>
                    <a:pt x="6275" y="4246"/>
                  </a:cubicBezTo>
                  <a:cubicBezTo>
                    <a:pt x="6275" y="4151"/>
                    <a:pt x="6204" y="4080"/>
                    <a:pt x="6120" y="4080"/>
                  </a:cubicBezTo>
                  <a:cubicBezTo>
                    <a:pt x="5477" y="4080"/>
                    <a:pt x="5418" y="4127"/>
                    <a:pt x="4834" y="4377"/>
                  </a:cubicBezTo>
                  <a:lnTo>
                    <a:pt x="3989" y="2127"/>
                  </a:lnTo>
                  <a:lnTo>
                    <a:pt x="5073" y="1686"/>
                  </a:lnTo>
                  <a:cubicBezTo>
                    <a:pt x="5294" y="1601"/>
                    <a:pt x="5460" y="1589"/>
                    <a:pt x="6106" y="1589"/>
                  </a:cubicBezTo>
                  <a:cubicBezTo>
                    <a:pt x="6364" y="1589"/>
                    <a:pt x="6699" y="1591"/>
                    <a:pt x="7144" y="1591"/>
                  </a:cubicBezTo>
                  <a:cubicBezTo>
                    <a:pt x="7323" y="1591"/>
                    <a:pt x="7442" y="1651"/>
                    <a:pt x="7513" y="1770"/>
                  </a:cubicBezTo>
                  <a:cubicBezTo>
                    <a:pt x="7573" y="1865"/>
                    <a:pt x="7573" y="1948"/>
                    <a:pt x="7585" y="1984"/>
                  </a:cubicBezTo>
                  <a:cubicBezTo>
                    <a:pt x="7585" y="2044"/>
                    <a:pt x="7549" y="2341"/>
                    <a:pt x="7263" y="2389"/>
                  </a:cubicBezTo>
                  <a:cubicBezTo>
                    <a:pt x="6835" y="2460"/>
                    <a:pt x="5882" y="2591"/>
                    <a:pt x="5882" y="2591"/>
                  </a:cubicBezTo>
                  <a:cubicBezTo>
                    <a:pt x="5787" y="2603"/>
                    <a:pt x="5727" y="2687"/>
                    <a:pt x="5739" y="2770"/>
                  </a:cubicBezTo>
                  <a:cubicBezTo>
                    <a:pt x="5763" y="2841"/>
                    <a:pt x="5823" y="2901"/>
                    <a:pt x="5906" y="2901"/>
                  </a:cubicBezTo>
                  <a:lnTo>
                    <a:pt x="5942" y="2901"/>
                  </a:lnTo>
                  <a:cubicBezTo>
                    <a:pt x="5954" y="2901"/>
                    <a:pt x="6894" y="2770"/>
                    <a:pt x="7335" y="2699"/>
                  </a:cubicBezTo>
                  <a:cubicBezTo>
                    <a:pt x="7740" y="2627"/>
                    <a:pt x="7882" y="2282"/>
                    <a:pt x="7918" y="2056"/>
                  </a:cubicBezTo>
                  <a:lnTo>
                    <a:pt x="9764" y="520"/>
                  </a:lnTo>
                  <a:cubicBezTo>
                    <a:pt x="9875" y="408"/>
                    <a:pt x="10028" y="311"/>
                    <a:pt x="10188" y="311"/>
                  </a:cubicBezTo>
                  <a:cubicBezTo>
                    <a:pt x="10285" y="311"/>
                    <a:pt x="10384" y="347"/>
                    <a:pt x="10478" y="436"/>
                  </a:cubicBezTo>
                  <a:cubicBezTo>
                    <a:pt x="10776" y="734"/>
                    <a:pt x="10502" y="1091"/>
                    <a:pt x="10430" y="1151"/>
                  </a:cubicBezTo>
                  <a:cubicBezTo>
                    <a:pt x="10359" y="1222"/>
                    <a:pt x="8097" y="3651"/>
                    <a:pt x="8097" y="3651"/>
                  </a:cubicBezTo>
                  <a:cubicBezTo>
                    <a:pt x="7763" y="4020"/>
                    <a:pt x="7323" y="4080"/>
                    <a:pt x="7144" y="4092"/>
                  </a:cubicBezTo>
                  <a:lnTo>
                    <a:pt x="6847" y="4092"/>
                  </a:lnTo>
                  <a:cubicBezTo>
                    <a:pt x="6751" y="4092"/>
                    <a:pt x="6680" y="4175"/>
                    <a:pt x="6680" y="4258"/>
                  </a:cubicBezTo>
                  <a:cubicBezTo>
                    <a:pt x="6680" y="4353"/>
                    <a:pt x="6751" y="4425"/>
                    <a:pt x="6847" y="4425"/>
                  </a:cubicBezTo>
                  <a:lnTo>
                    <a:pt x="7156" y="4425"/>
                  </a:lnTo>
                  <a:cubicBezTo>
                    <a:pt x="7382" y="4413"/>
                    <a:pt x="7918" y="4330"/>
                    <a:pt x="8335" y="3877"/>
                  </a:cubicBezTo>
                  <a:cubicBezTo>
                    <a:pt x="10669" y="1377"/>
                    <a:pt x="10669" y="1377"/>
                    <a:pt x="10669" y="1353"/>
                  </a:cubicBezTo>
                  <a:cubicBezTo>
                    <a:pt x="10883" y="1151"/>
                    <a:pt x="11121" y="627"/>
                    <a:pt x="10704" y="210"/>
                  </a:cubicBezTo>
                  <a:cubicBezTo>
                    <a:pt x="10539" y="60"/>
                    <a:pt x="10365" y="0"/>
                    <a:pt x="101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" name="Google Shape;10367;p67">
            <a:extLst>
              <a:ext uri="{FF2B5EF4-FFF2-40B4-BE49-F238E27FC236}">
                <a16:creationId xmlns="" xmlns:a16="http://schemas.microsoft.com/office/drawing/2014/main" id="{9B23ED73-4DFE-4B2B-AB97-85EBD91817C4}"/>
              </a:ext>
            </a:extLst>
          </p:cNvPr>
          <p:cNvGrpSpPr/>
          <p:nvPr/>
        </p:nvGrpSpPr>
        <p:grpSpPr>
          <a:xfrm>
            <a:off x="6569985" y="1438049"/>
            <a:ext cx="332757" cy="281833"/>
            <a:chOff x="6671087" y="2009304"/>
            <a:chExt cx="332757" cy="281833"/>
          </a:xfrm>
          <a:solidFill>
            <a:srgbClr val="1F4E79"/>
          </a:solidFill>
        </p:grpSpPr>
        <p:sp>
          <p:nvSpPr>
            <p:cNvPr id="62" name="Google Shape;10368;p67">
              <a:extLst>
                <a:ext uri="{FF2B5EF4-FFF2-40B4-BE49-F238E27FC236}">
                  <a16:creationId xmlns="" xmlns:a16="http://schemas.microsoft.com/office/drawing/2014/main" id="{DD30BF43-2480-4E11-BF57-30C866525AE3}"/>
                </a:ext>
              </a:extLst>
            </p:cNvPr>
            <p:cNvSpPr/>
            <p:nvPr/>
          </p:nvSpPr>
          <p:spPr>
            <a:xfrm>
              <a:off x="6671087" y="2023658"/>
              <a:ext cx="331993" cy="267478"/>
            </a:xfrm>
            <a:custGeom>
              <a:avLst/>
              <a:gdLst/>
              <a:ahLst/>
              <a:cxnLst/>
              <a:rect l="l" t="t" r="r" b="b"/>
              <a:pathLst>
                <a:path w="10431" h="8404" extrusionOk="0">
                  <a:moveTo>
                    <a:pt x="6359" y="2272"/>
                  </a:moveTo>
                  <a:lnTo>
                    <a:pt x="7192" y="2546"/>
                  </a:lnTo>
                  <a:cubicBezTo>
                    <a:pt x="7203" y="2553"/>
                    <a:pt x="7215" y="2556"/>
                    <a:pt x="7228" y="2556"/>
                  </a:cubicBezTo>
                  <a:cubicBezTo>
                    <a:pt x="7261" y="2556"/>
                    <a:pt x="7298" y="2539"/>
                    <a:pt x="7323" y="2522"/>
                  </a:cubicBezTo>
                  <a:lnTo>
                    <a:pt x="7585" y="2332"/>
                  </a:lnTo>
                  <a:lnTo>
                    <a:pt x="9419" y="4725"/>
                  </a:lnTo>
                  <a:lnTo>
                    <a:pt x="9109" y="4951"/>
                  </a:lnTo>
                  <a:cubicBezTo>
                    <a:pt x="9097" y="4927"/>
                    <a:pt x="9061" y="4915"/>
                    <a:pt x="9050" y="4903"/>
                  </a:cubicBezTo>
                  <a:lnTo>
                    <a:pt x="5882" y="3177"/>
                  </a:lnTo>
                  <a:lnTo>
                    <a:pt x="6002" y="2987"/>
                  </a:lnTo>
                  <a:cubicBezTo>
                    <a:pt x="6049" y="2903"/>
                    <a:pt x="6025" y="2820"/>
                    <a:pt x="5954" y="2772"/>
                  </a:cubicBezTo>
                  <a:cubicBezTo>
                    <a:pt x="5929" y="2755"/>
                    <a:pt x="5900" y="2747"/>
                    <a:pt x="5873" y="2747"/>
                  </a:cubicBezTo>
                  <a:cubicBezTo>
                    <a:pt x="5822" y="2747"/>
                    <a:pt x="5775" y="2774"/>
                    <a:pt x="5752" y="2820"/>
                  </a:cubicBezTo>
                  <a:lnTo>
                    <a:pt x="5418" y="3356"/>
                  </a:lnTo>
                  <a:cubicBezTo>
                    <a:pt x="5406" y="3379"/>
                    <a:pt x="5382" y="3415"/>
                    <a:pt x="5382" y="3427"/>
                  </a:cubicBezTo>
                  <a:lnTo>
                    <a:pt x="5382" y="4725"/>
                  </a:lnTo>
                  <a:cubicBezTo>
                    <a:pt x="5382" y="4987"/>
                    <a:pt x="5168" y="5213"/>
                    <a:pt x="4894" y="5213"/>
                  </a:cubicBezTo>
                  <a:cubicBezTo>
                    <a:pt x="4632" y="5213"/>
                    <a:pt x="4406" y="4987"/>
                    <a:pt x="4406" y="4725"/>
                  </a:cubicBezTo>
                  <a:lnTo>
                    <a:pt x="4406" y="3439"/>
                  </a:lnTo>
                  <a:lnTo>
                    <a:pt x="4704" y="2272"/>
                  </a:lnTo>
                  <a:close/>
                  <a:moveTo>
                    <a:pt x="2692" y="1796"/>
                  </a:moveTo>
                  <a:lnTo>
                    <a:pt x="2930" y="1927"/>
                  </a:lnTo>
                  <a:lnTo>
                    <a:pt x="929" y="5392"/>
                  </a:lnTo>
                  <a:lnTo>
                    <a:pt x="691" y="5261"/>
                  </a:lnTo>
                  <a:lnTo>
                    <a:pt x="2692" y="1796"/>
                  </a:lnTo>
                  <a:close/>
                  <a:moveTo>
                    <a:pt x="3215" y="4844"/>
                  </a:moveTo>
                  <a:cubicBezTo>
                    <a:pt x="3323" y="4844"/>
                    <a:pt x="3406" y="4892"/>
                    <a:pt x="3489" y="4975"/>
                  </a:cubicBezTo>
                  <a:cubicBezTo>
                    <a:pt x="3608" y="5130"/>
                    <a:pt x="3561" y="5344"/>
                    <a:pt x="3406" y="5451"/>
                  </a:cubicBezTo>
                  <a:lnTo>
                    <a:pt x="2323" y="6213"/>
                  </a:lnTo>
                  <a:cubicBezTo>
                    <a:pt x="2266" y="6255"/>
                    <a:pt x="2199" y="6275"/>
                    <a:pt x="2131" y="6275"/>
                  </a:cubicBezTo>
                  <a:cubicBezTo>
                    <a:pt x="2027" y="6275"/>
                    <a:pt x="1923" y="6228"/>
                    <a:pt x="1858" y="6142"/>
                  </a:cubicBezTo>
                  <a:cubicBezTo>
                    <a:pt x="1763" y="5987"/>
                    <a:pt x="1787" y="5785"/>
                    <a:pt x="1942" y="5677"/>
                  </a:cubicBezTo>
                  <a:lnTo>
                    <a:pt x="3025" y="4903"/>
                  </a:lnTo>
                  <a:cubicBezTo>
                    <a:pt x="3085" y="4856"/>
                    <a:pt x="3156" y="4844"/>
                    <a:pt x="3215" y="4844"/>
                  </a:cubicBezTo>
                  <a:close/>
                  <a:moveTo>
                    <a:pt x="3811" y="5606"/>
                  </a:moveTo>
                  <a:cubicBezTo>
                    <a:pt x="3918" y="5606"/>
                    <a:pt x="4001" y="5665"/>
                    <a:pt x="4061" y="5737"/>
                  </a:cubicBezTo>
                  <a:cubicBezTo>
                    <a:pt x="4180" y="5880"/>
                    <a:pt x="4144" y="6106"/>
                    <a:pt x="3989" y="6213"/>
                  </a:cubicBezTo>
                  <a:lnTo>
                    <a:pt x="3156" y="6820"/>
                  </a:lnTo>
                  <a:cubicBezTo>
                    <a:pt x="3100" y="6863"/>
                    <a:pt x="3032" y="6883"/>
                    <a:pt x="2964" y="6883"/>
                  </a:cubicBezTo>
                  <a:cubicBezTo>
                    <a:pt x="2861" y="6883"/>
                    <a:pt x="2756" y="6835"/>
                    <a:pt x="2692" y="6749"/>
                  </a:cubicBezTo>
                  <a:cubicBezTo>
                    <a:pt x="2573" y="6594"/>
                    <a:pt x="2620" y="6380"/>
                    <a:pt x="2775" y="6273"/>
                  </a:cubicBezTo>
                  <a:lnTo>
                    <a:pt x="3573" y="5689"/>
                  </a:lnTo>
                  <a:cubicBezTo>
                    <a:pt x="3608" y="5677"/>
                    <a:pt x="3632" y="5642"/>
                    <a:pt x="3668" y="5630"/>
                  </a:cubicBezTo>
                  <a:cubicBezTo>
                    <a:pt x="3704" y="5618"/>
                    <a:pt x="3763" y="5606"/>
                    <a:pt x="3811" y="5606"/>
                  </a:cubicBezTo>
                  <a:close/>
                  <a:moveTo>
                    <a:pt x="4415" y="6386"/>
                  </a:moveTo>
                  <a:cubicBezTo>
                    <a:pt x="4516" y="6386"/>
                    <a:pt x="4617" y="6431"/>
                    <a:pt x="4680" y="6523"/>
                  </a:cubicBezTo>
                  <a:cubicBezTo>
                    <a:pt x="4799" y="6666"/>
                    <a:pt x="4751" y="6892"/>
                    <a:pt x="4597" y="6999"/>
                  </a:cubicBezTo>
                  <a:lnTo>
                    <a:pt x="4001" y="7416"/>
                  </a:lnTo>
                  <a:cubicBezTo>
                    <a:pt x="3946" y="7462"/>
                    <a:pt x="3883" y="7479"/>
                    <a:pt x="3814" y="7479"/>
                  </a:cubicBezTo>
                  <a:cubicBezTo>
                    <a:pt x="3793" y="7479"/>
                    <a:pt x="3773" y="7478"/>
                    <a:pt x="3751" y="7475"/>
                  </a:cubicBezTo>
                  <a:cubicBezTo>
                    <a:pt x="3668" y="7463"/>
                    <a:pt x="3585" y="7416"/>
                    <a:pt x="3525" y="7344"/>
                  </a:cubicBezTo>
                  <a:cubicBezTo>
                    <a:pt x="3430" y="7189"/>
                    <a:pt x="3454" y="6987"/>
                    <a:pt x="3608" y="6880"/>
                  </a:cubicBezTo>
                  <a:lnTo>
                    <a:pt x="4180" y="6463"/>
                  </a:lnTo>
                  <a:lnTo>
                    <a:pt x="4216" y="6451"/>
                  </a:lnTo>
                  <a:cubicBezTo>
                    <a:pt x="4274" y="6407"/>
                    <a:pt x="4344" y="6386"/>
                    <a:pt x="4415" y="6386"/>
                  </a:cubicBezTo>
                  <a:close/>
                  <a:moveTo>
                    <a:pt x="2894" y="2594"/>
                  </a:moveTo>
                  <a:lnTo>
                    <a:pt x="3168" y="2760"/>
                  </a:lnTo>
                  <a:cubicBezTo>
                    <a:pt x="3193" y="2769"/>
                    <a:pt x="3212" y="2777"/>
                    <a:pt x="3234" y="2777"/>
                  </a:cubicBezTo>
                  <a:cubicBezTo>
                    <a:pt x="3243" y="2777"/>
                    <a:pt x="3253" y="2776"/>
                    <a:pt x="3263" y="2772"/>
                  </a:cubicBezTo>
                  <a:lnTo>
                    <a:pt x="3977" y="2677"/>
                  </a:lnTo>
                  <a:lnTo>
                    <a:pt x="4239" y="2784"/>
                  </a:lnTo>
                  <a:lnTo>
                    <a:pt x="4097" y="3379"/>
                  </a:lnTo>
                  <a:lnTo>
                    <a:pt x="4097" y="3415"/>
                  </a:lnTo>
                  <a:lnTo>
                    <a:pt x="4097" y="4701"/>
                  </a:lnTo>
                  <a:cubicBezTo>
                    <a:pt x="4097" y="5154"/>
                    <a:pt x="4454" y="5511"/>
                    <a:pt x="4894" y="5511"/>
                  </a:cubicBezTo>
                  <a:cubicBezTo>
                    <a:pt x="5347" y="5511"/>
                    <a:pt x="5704" y="5154"/>
                    <a:pt x="5704" y="4701"/>
                  </a:cubicBezTo>
                  <a:lnTo>
                    <a:pt x="5704" y="3439"/>
                  </a:lnTo>
                  <a:lnTo>
                    <a:pt x="5728" y="3391"/>
                  </a:lnTo>
                  <a:lnTo>
                    <a:pt x="8919" y="5118"/>
                  </a:lnTo>
                  <a:cubicBezTo>
                    <a:pt x="9061" y="5261"/>
                    <a:pt x="9121" y="5463"/>
                    <a:pt x="9038" y="5630"/>
                  </a:cubicBezTo>
                  <a:cubicBezTo>
                    <a:pt x="8973" y="5742"/>
                    <a:pt x="8860" y="5806"/>
                    <a:pt x="8742" y="5806"/>
                  </a:cubicBezTo>
                  <a:cubicBezTo>
                    <a:pt x="8685" y="5806"/>
                    <a:pt x="8627" y="5792"/>
                    <a:pt x="8573" y="5761"/>
                  </a:cubicBezTo>
                  <a:lnTo>
                    <a:pt x="6799" y="4796"/>
                  </a:lnTo>
                  <a:cubicBezTo>
                    <a:pt x="6777" y="4781"/>
                    <a:pt x="6753" y="4775"/>
                    <a:pt x="6730" y="4775"/>
                  </a:cubicBezTo>
                  <a:cubicBezTo>
                    <a:pt x="6679" y="4775"/>
                    <a:pt x="6630" y="4807"/>
                    <a:pt x="6597" y="4856"/>
                  </a:cubicBezTo>
                  <a:cubicBezTo>
                    <a:pt x="6549" y="4927"/>
                    <a:pt x="6585" y="5023"/>
                    <a:pt x="6656" y="5058"/>
                  </a:cubicBezTo>
                  <a:lnTo>
                    <a:pt x="8133" y="5868"/>
                  </a:lnTo>
                  <a:cubicBezTo>
                    <a:pt x="8288" y="5951"/>
                    <a:pt x="8347" y="6166"/>
                    <a:pt x="8264" y="6332"/>
                  </a:cubicBezTo>
                  <a:cubicBezTo>
                    <a:pt x="8198" y="6439"/>
                    <a:pt x="8080" y="6501"/>
                    <a:pt x="7959" y="6501"/>
                  </a:cubicBezTo>
                  <a:cubicBezTo>
                    <a:pt x="7905" y="6501"/>
                    <a:pt x="7851" y="6489"/>
                    <a:pt x="7799" y="6463"/>
                  </a:cubicBezTo>
                  <a:lnTo>
                    <a:pt x="6299" y="5642"/>
                  </a:lnTo>
                  <a:cubicBezTo>
                    <a:pt x="6277" y="5627"/>
                    <a:pt x="6252" y="5620"/>
                    <a:pt x="6227" y="5620"/>
                  </a:cubicBezTo>
                  <a:cubicBezTo>
                    <a:pt x="6173" y="5620"/>
                    <a:pt x="6118" y="5652"/>
                    <a:pt x="6085" y="5701"/>
                  </a:cubicBezTo>
                  <a:cubicBezTo>
                    <a:pt x="6049" y="5773"/>
                    <a:pt x="6073" y="5868"/>
                    <a:pt x="6144" y="5916"/>
                  </a:cubicBezTo>
                  <a:lnTo>
                    <a:pt x="7371" y="6570"/>
                  </a:lnTo>
                  <a:cubicBezTo>
                    <a:pt x="7537" y="6654"/>
                    <a:pt x="7597" y="6868"/>
                    <a:pt x="7502" y="7023"/>
                  </a:cubicBezTo>
                  <a:cubicBezTo>
                    <a:pt x="7444" y="7139"/>
                    <a:pt x="7322" y="7203"/>
                    <a:pt x="7197" y="7203"/>
                  </a:cubicBezTo>
                  <a:cubicBezTo>
                    <a:pt x="7143" y="7203"/>
                    <a:pt x="7088" y="7191"/>
                    <a:pt x="7037" y="7166"/>
                  </a:cubicBezTo>
                  <a:lnTo>
                    <a:pt x="5775" y="6463"/>
                  </a:lnTo>
                  <a:cubicBezTo>
                    <a:pt x="5753" y="6448"/>
                    <a:pt x="5728" y="6442"/>
                    <a:pt x="5704" y="6442"/>
                  </a:cubicBezTo>
                  <a:cubicBezTo>
                    <a:pt x="5650" y="6442"/>
                    <a:pt x="5597" y="6474"/>
                    <a:pt x="5573" y="6523"/>
                  </a:cubicBezTo>
                  <a:cubicBezTo>
                    <a:pt x="5525" y="6594"/>
                    <a:pt x="5549" y="6689"/>
                    <a:pt x="5632" y="6725"/>
                  </a:cubicBezTo>
                  <a:lnTo>
                    <a:pt x="6609" y="7261"/>
                  </a:lnTo>
                  <a:cubicBezTo>
                    <a:pt x="6775" y="7356"/>
                    <a:pt x="6835" y="7559"/>
                    <a:pt x="6740" y="7725"/>
                  </a:cubicBezTo>
                  <a:cubicBezTo>
                    <a:pt x="6683" y="7838"/>
                    <a:pt x="6567" y="7902"/>
                    <a:pt x="6450" y="7902"/>
                  </a:cubicBezTo>
                  <a:cubicBezTo>
                    <a:pt x="6394" y="7902"/>
                    <a:pt x="6337" y="7887"/>
                    <a:pt x="6287" y="7856"/>
                  </a:cubicBezTo>
                  <a:lnTo>
                    <a:pt x="5597" y="7487"/>
                  </a:lnTo>
                  <a:cubicBezTo>
                    <a:pt x="5597" y="7344"/>
                    <a:pt x="5549" y="7201"/>
                    <a:pt x="5466" y="7082"/>
                  </a:cubicBezTo>
                  <a:cubicBezTo>
                    <a:pt x="5347" y="6939"/>
                    <a:pt x="5168" y="6844"/>
                    <a:pt x="4990" y="6832"/>
                  </a:cubicBezTo>
                  <a:cubicBezTo>
                    <a:pt x="4990" y="6820"/>
                    <a:pt x="4990" y="6808"/>
                    <a:pt x="5001" y="6785"/>
                  </a:cubicBezTo>
                  <a:cubicBezTo>
                    <a:pt x="5037" y="6606"/>
                    <a:pt x="4990" y="6451"/>
                    <a:pt x="4882" y="6308"/>
                  </a:cubicBezTo>
                  <a:cubicBezTo>
                    <a:pt x="4763" y="6166"/>
                    <a:pt x="4585" y="6070"/>
                    <a:pt x="4406" y="6058"/>
                  </a:cubicBezTo>
                  <a:cubicBezTo>
                    <a:pt x="4406" y="6046"/>
                    <a:pt x="4406" y="6035"/>
                    <a:pt x="4418" y="6011"/>
                  </a:cubicBezTo>
                  <a:cubicBezTo>
                    <a:pt x="4454" y="5832"/>
                    <a:pt x="4406" y="5677"/>
                    <a:pt x="4299" y="5535"/>
                  </a:cubicBezTo>
                  <a:cubicBezTo>
                    <a:pt x="4180" y="5392"/>
                    <a:pt x="4001" y="5296"/>
                    <a:pt x="3823" y="5284"/>
                  </a:cubicBezTo>
                  <a:cubicBezTo>
                    <a:pt x="3823" y="5273"/>
                    <a:pt x="3823" y="5261"/>
                    <a:pt x="3847" y="5237"/>
                  </a:cubicBezTo>
                  <a:cubicBezTo>
                    <a:pt x="3870" y="5058"/>
                    <a:pt x="3823" y="4903"/>
                    <a:pt x="3727" y="4761"/>
                  </a:cubicBezTo>
                  <a:cubicBezTo>
                    <a:pt x="3600" y="4597"/>
                    <a:pt x="3413" y="4515"/>
                    <a:pt x="3222" y="4515"/>
                  </a:cubicBezTo>
                  <a:cubicBezTo>
                    <a:pt x="3093" y="4515"/>
                    <a:pt x="2962" y="4553"/>
                    <a:pt x="2846" y="4630"/>
                  </a:cubicBezTo>
                  <a:lnTo>
                    <a:pt x="1775" y="5404"/>
                  </a:lnTo>
                  <a:lnTo>
                    <a:pt x="1382" y="5201"/>
                  </a:lnTo>
                  <a:lnTo>
                    <a:pt x="2894" y="2594"/>
                  </a:lnTo>
                  <a:close/>
                  <a:moveTo>
                    <a:pt x="5009" y="7159"/>
                  </a:moveTo>
                  <a:cubicBezTo>
                    <a:pt x="5109" y="7159"/>
                    <a:pt x="5207" y="7205"/>
                    <a:pt x="5263" y="7297"/>
                  </a:cubicBezTo>
                  <a:cubicBezTo>
                    <a:pt x="5311" y="7356"/>
                    <a:pt x="5347" y="7451"/>
                    <a:pt x="5335" y="7535"/>
                  </a:cubicBezTo>
                  <a:cubicBezTo>
                    <a:pt x="5311" y="7630"/>
                    <a:pt x="5263" y="7701"/>
                    <a:pt x="5192" y="7761"/>
                  </a:cubicBezTo>
                  <a:lnTo>
                    <a:pt x="4835" y="8011"/>
                  </a:lnTo>
                  <a:cubicBezTo>
                    <a:pt x="4778" y="8053"/>
                    <a:pt x="4711" y="8073"/>
                    <a:pt x="4643" y="8073"/>
                  </a:cubicBezTo>
                  <a:cubicBezTo>
                    <a:pt x="4539" y="8073"/>
                    <a:pt x="4435" y="8026"/>
                    <a:pt x="4370" y="7940"/>
                  </a:cubicBezTo>
                  <a:cubicBezTo>
                    <a:pt x="4275" y="7785"/>
                    <a:pt x="4299" y="7582"/>
                    <a:pt x="4454" y="7475"/>
                  </a:cubicBezTo>
                  <a:lnTo>
                    <a:pt x="4775" y="7237"/>
                  </a:lnTo>
                  <a:lnTo>
                    <a:pt x="4811" y="7225"/>
                  </a:lnTo>
                  <a:cubicBezTo>
                    <a:pt x="4869" y="7181"/>
                    <a:pt x="4940" y="7159"/>
                    <a:pt x="5009" y="7159"/>
                  </a:cubicBezTo>
                  <a:close/>
                  <a:moveTo>
                    <a:pt x="182" y="0"/>
                  </a:moveTo>
                  <a:cubicBezTo>
                    <a:pt x="131" y="0"/>
                    <a:pt x="81" y="32"/>
                    <a:pt x="48" y="81"/>
                  </a:cubicBezTo>
                  <a:cubicBezTo>
                    <a:pt x="1" y="153"/>
                    <a:pt x="25" y="248"/>
                    <a:pt x="108" y="284"/>
                  </a:cubicBezTo>
                  <a:lnTo>
                    <a:pt x="2430" y="1629"/>
                  </a:lnTo>
                  <a:lnTo>
                    <a:pt x="418" y="5094"/>
                  </a:lnTo>
                  <a:lnTo>
                    <a:pt x="251" y="5011"/>
                  </a:lnTo>
                  <a:cubicBezTo>
                    <a:pt x="226" y="4994"/>
                    <a:pt x="200" y="4986"/>
                    <a:pt x="175" y="4986"/>
                  </a:cubicBezTo>
                  <a:cubicBezTo>
                    <a:pt x="126" y="4986"/>
                    <a:pt x="80" y="5015"/>
                    <a:pt x="48" y="5070"/>
                  </a:cubicBezTo>
                  <a:cubicBezTo>
                    <a:pt x="1" y="5142"/>
                    <a:pt x="25" y="5225"/>
                    <a:pt x="108" y="5273"/>
                  </a:cubicBezTo>
                  <a:lnTo>
                    <a:pt x="906" y="5737"/>
                  </a:lnTo>
                  <a:cubicBezTo>
                    <a:pt x="932" y="5752"/>
                    <a:pt x="958" y="5759"/>
                    <a:pt x="983" y="5759"/>
                  </a:cubicBezTo>
                  <a:cubicBezTo>
                    <a:pt x="1038" y="5759"/>
                    <a:pt x="1087" y="5726"/>
                    <a:pt x="1120" y="5677"/>
                  </a:cubicBezTo>
                  <a:lnTo>
                    <a:pt x="1239" y="5463"/>
                  </a:lnTo>
                  <a:lnTo>
                    <a:pt x="1561" y="5642"/>
                  </a:lnTo>
                  <a:cubicBezTo>
                    <a:pt x="1465" y="5856"/>
                    <a:pt x="1465" y="6106"/>
                    <a:pt x="1608" y="6320"/>
                  </a:cubicBezTo>
                  <a:cubicBezTo>
                    <a:pt x="1727" y="6499"/>
                    <a:pt x="1942" y="6582"/>
                    <a:pt x="2132" y="6582"/>
                  </a:cubicBezTo>
                  <a:cubicBezTo>
                    <a:pt x="2192" y="6582"/>
                    <a:pt x="2263" y="6570"/>
                    <a:pt x="2323" y="6558"/>
                  </a:cubicBezTo>
                  <a:cubicBezTo>
                    <a:pt x="2323" y="6689"/>
                    <a:pt x="2370" y="6820"/>
                    <a:pt x="2442" y="6928"/>
                  </a:cubicBezTo>
                  <a:cubicBezTo>
                    <a:pt x="2561" y="7094"/>
                    <a:pt x="2751" y="7178"/>
                    <a:pt x="2965" y="7178"/>
                  </a:cubicBezTo>
                  <a:cubicBezTo>
                    <a:pt x="3025" y="7178"/>
                    <a:pt x="3096" y="7166"/>
                    <a:pt x="3156" y="7154"/>
                  </a:cubicBezTo>
                  <a:cubicBezTo>
                    <a:pt x="3156" y="7285"/>
                    <a:pt x="3204" y="7404"/>
                    <a:pt x="3275" y="7523"/>
                  </a:cubicBezTo>
                  <a:cubicBezTo>
                    <a:pt x="3382" y="7654"/>
                    <a:pt x="3525" y="7749"/>
                    <a:pt x="3692" y="7773"/>
                  </a:cubicBezTo>
                  <a:cubicBezTo>
                    <a:pt x="3716" y="7773"/>
                    <a:pt x="3763" y="7785"/>
                    <a:pt x="3799" y="7785"/>
                  </a:cubicBezTo>
                  <a:cubicBezTo>
                    <a:pt x="3858" y="7785"/>
                    <a:pt x="3930" y="7773"/>
                    <a:pt x="3989" y="7761"/>
                  </a:cubicBezTo>
                  <a:cubicBezTo>
                    <a:pt x="3989" y="7892"/>
                    <a:pt x="4037" y="8011"/>
                    <a:pt x="4108" y="8130"/>
                  </a:cubicBezTo>
                  <a:cubicBezTo>
                    <a:pt x="4216" y="8261"/>
                    <a:pt x="4358" y="8356"/>
                    <a:pt x="4525" y="8380"/>
                  </a:cubicBezTo>
                  <a:cubicBezTo>
                    <a:pt x="4549" y="8380"/>
                    <a:pt x="4597" y="8404"/>
                    <a:pt x="4632" y="8404"/>
                  </a:cubicBezTo>
                  <a:cubicBezTo>
                    <a:pt x="4763" y="8404"/>
                    <a:pt x="4894" y="8356"/>
                    <a:pt x="5001" y="8285"/>
                  </a:cubicBezTo>
                  <a:lnTo>
                    <a:pt x="5359" y="8023"/>
                  </a:lnTo>
                  <a:cubicBezTo>
                    <a:pt x="5430" y="7963"/>
                    <a:pt x="5490" y="7904"/>
                    <a:pt x="5537" y="7820"/>
                  </a:cubicBezTo>
                  <a:lnTo>
                    <a:pt x="6156" y="8166"/>
                  </a:lnTo>
                  <a:cubicBezTo>
                    <a:pt x="6252" y="8201"/>
                    <a:pt x="6359" y="8237"/>
                    <a:pt x="6478" y="8237"/>
                  </a:cubicBezTo>
                  <a:cubicBezTo>
                    <a:pt x="6537" y="8237"/>
                    <a:pt x="6597" y="8225"/>
                    <a:pt x="6656" y="8201"/>
                  </a:cubicBezTo>
                  <a:cubicBezTo>
                    <a:pt x="6811" y="8166"/>
                    <a:pt x="6954" y="8047"/>
                    <a:pt x="7037" y="7892"/>
                  </a:cubicBezTo>
                  <a:cubicBezTo>
                    <a:pt x="7097" y="7773"/>
                    <a:pt x="7133" y="7642"/>
                    <a:pt x="7109" y="7523"/>
                  </a:cubicBezTo>
                  <a:cubicBezTo>
                    <a:pt x="7156" y="7523"/>
                    <a:pt x="7192" y="7535"/>
                    <a:pt x="7228" y="7535"/>
                  </a:cubicBezTo>
                  <a:cubicBezTo>
                    <a:pt x="7454" y="7535"/>
                    <a:pt x="7680" y="7416"/>
                    <a:pt x="7799" y="7213"/>
                  </a:cubicBezTo>
                  <a:cubicBezTo>
                    <a:pt x="7859" y="7094"/>
                    <a:pt x="7883" y="6951"/>
                    <a:pt x="7871" y="6832"/>
                  </a:cubicBezTo>
                  <a:cubicBezTo>
                    <a:pt x="7918" y="6832"/>
                    <a:pt x="7942" y="6856"/>
                    <a:pt x="7990" y="6856"/>
                  </a:cubicBezTo>
                  <a:cubicBezTo>
                    <a:pt x="8216" y="6856"/>
                    <a:pt x="8442" y="6737"/>
                    <a:pt x="8561" y="6523"/>
                  </a:cubicBezTo>
                  <a:cubicBezTo>
                    <a:pt x="8621" y="6404"/>
                    <a:pt x="8645" y="6273"/>
                    <a:pt x="8633" y="6154"/>
                  </a:cubicBezTo>
                  <a:cubicBezTo>
                    <a:pt x="8680" y="6154"/>
                    <a:pt x="8704" y="6166"/>
                    <a:pt x="8752" y="6166"/>
                  </a:cubicBezTo>
                  <a:cubicBezTo>
                    <a:pt x="8811" y="6166"/>
                    <a:pt x="8871" y="6154"/>
                    <a:pt x="8930" y="6142"/>
                  </a:cubicBezTo>
                  <a:cubicBezTo>
                    <a:pt x="9097" y="6094"/>
                    <a:pt x="9228" y="5975"/>
                    <a:pt x="9311" y="5820"/>
                  </a:cubicBezTo>
                  <a:cubicBezTo>
                    <a:pt x="9407" y="5677"/>
                    <a:pt x="9419" y="5499"/>
                    <a:pt x="9359" y="5332"/>
                  </a:cubicBezTo>
                  <a:cubicBezTo>
                    <a:pt x="9347" y="5284"/>
                    <a:pt x="9335" y="5261"/>
                    <a:pt x="9311" y="5213"/>
                  </a:cubicBezTo>
                  <a:lnTo>
                    <a:pt x="9585" y="5023"/>
                  </a:lnTo>
                  <a:lnTo>
                    <a:pt x="9728" y="5201"/>
                  </a:lnTo>
                  <a:cubicBezTo>
                    <a:pt x="9756" y="5236"/>
                    <a:pt x="9804" y="5254"/>
                    <a:pt x="9853" y="5254"/>
                  </a:cubicBezTo>
                  <a:cubicBezTo>
                    <a:pt x="9889" y="5254"/>
                    <a:pt x="9925" y="5245"/>
                    <a:pt x="9954" y="5225"/>
                  </a:cubicBezTo>
                  <a:lnTo>
                    <a:pt x="10371" y="4903"/>
                  </a:lnTo>
                  <a:cubicBezTo>
                    <a:pt x="10431" y="4808"/>
                    <a:pt x="10431" y="4725"/>
                    <a:pt x="10395" y="4653"/>
                  </a:cubicBezTo>
                  <a:cubicBezTo>
                    <a:pt x="10350" y="4616"/>
                    <a:pt x="10300" y="4592"/>
                    <a:pt x="10254" y="4592"/>
                  </a:cubicBezTo>
                  <a:cubicBezTo>
                    <a:pt x="10228" y="4592"/>
                    <a:pt x="10202" y="4600"/>
                    <a:pt x="10181" y="4618"/>
                  </a:cubicBezTo>
                  <a:lnTo>
                    <a:pt x="9883" y="4856"/>
                  </a:lnTo>
                  <a:lnTo>
                    <a:pt x="7454" y="1689"/>
                  </a:lnTo>
                  <a:lnTo>
                    <a:pt x="8835" y="796"/>
                  </a:lnTo>
                  <a:cubicBezTo>
                    <a:pt x="8919" y="748"/>
                    <a:pt x="8930" y="665"/>
                    <a:pt x="8883" y="582"/>
                  </a:cubicBezTo>
                  <a:cubicBezTo>
                    <a:pt x="8854" y="539"/>
                    <a:pt x="8813" y="517"/>
                    <a:pt x="8769" y="517"/>
                  </a:cubicBezTo>
                  <a:cubicBezTo>
                    <a:pt x="8740" y="517"/>
                    <a:pt x="8709" y="527"/>
                    <a:pt x="8680" y="546"/>
                  </a:cubicBezTo>
                  <a:lnTo>
                    <a:pt x="7156" y="1522"/>
                  </a:lnTo>
                  <a:cubicBezTo>
                    <a:pt x="7085" y="1570"/>
                    <a:pt x="7073" y="1677"/>
                    <a:pt x="7109" y="1748"/>
                  </a:cubicBezTo>
                  <a:lnTo>
                    <a:pt x="7395" y="2106"/>
                  </a:lnTo>
                  <a:lnTo>
                    <a:pt x="7204" y="2248"/>
                  </a:lnTo>
                  <a:lnTo>
                    <a:pt x="6418" y="1998"/>
                  </a:lnTo>
                  <a:cubicBezTo>
                    <a:pt x="6406" y="1998"/>
                    <a:pt x="6383" y="1986"/>
                    <a:pt x="6371" y="1986"/>
                  </a:cubicBezTo>
                  <a:lnTo>
                    <a:pt x="4585" y="1986"/>
                  </a:lnTo>
                  <a:cubicBezTo>
                    <a:pt x="4513" y="1986"/>
                    <a:pt x="4454" y="2034"/>
                    <a:pt x="4442" y="2106"/>
                  </a:cubicBezTo>
                  <a:lnTo>
                    <a:pt x="4335" y="2510"/>
                  </a:lnTo>
                  <a:lnTo>
                    <a:pt x="4073" y="2403"/>
                  </a:lnTo>
                  <a:cubicBezTo>
                    <a:pt x="4049" y="2391"/>
                    <a:pt x="4037" y="2391"/>
                    <a:pt x="4001" y="2391"/>
                  </a:cubicBezTo>
                  <a:lnTo>
                    <a:pt x="3287" y="2475"/>
                  </a:lnTo>
                  <a:lnTo>
                    <a:pt x="3049" y="2344"/>
                  </a:lnTo>
                  <a:lnTo>
                    <a:pt x="3275" y="1939"/>
                  </a:lnTo>
                  <a:cubicBezTo>
                    <a:pt x="3323" y="1867"/>
                    <a:pt x="3287" y="1772"/>
                    <a:pt x="3215" y="1736"/>
                  </a:cubicBezTo>
                  <a:lnTo>
                    <a:pt x="251" y="22"/>
                  </a:lnTo>
                  <a:cubicBezTo>
                    <a:pt x="228" y="7"/>
                    <a:pt x="205" y="0"/>
                    <a:pt x="1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0369;p67">
              <a:extLst>
                <a:ext uri="{FF2B5EF4-FFF2-40B4-BE49-F238E27FC236}">
                  <a16:creationId xmlns="" xmlns:a16="http://schemas.microsoft.com/office/drawing/2014/main" id="{07C4F7A1-4CC6-41FA-A446-6A02681A0E9D}"/>
                </a:ext>
              </a:extLst>
            </p:cNvPr>
            <p:cNvSpPr/>
            <p:nvPr/>
          </p:nvSpPr>
          <p:spPr>
            <a:xfrm>
              <a:off x="6965173" y="2009304"/>
              <a:ext cx="38670" cy="27181"/>
            </a:xfrm>
            <a:custGeom>
              <a:avLst/>
              <a:gdLst/>
              <a:ahLst/>
              <a:cxnLst/>
              <a:rect l="l" t="t" r="r" b="b"/>
              <a:pathLst>
                <a:path w="1215" h="854" extrusionOk="0">
                  <a:moveTo>
                    <a:pt x="1023" y="1"/>
                  </a:moveTo>
                  <a:cubicBezTo>
                    <a:pt x="995" y="1"/>
                    <a:pt x="966" y="8"/>
                    <a:pt x="941" y="20"/>
                  </a:cubicBezTo>
                  <a:lnTo>
                    <a:pt x="95" y="580"/>
                  </a:lnTo>
                  <a:cubicBezTo>
                    <a:pt x="12" y="616"/>
                    <a:pt x="0" y="711"/>
                    <a:pt x="48" y="782"/>
                  </a:cubicBezTo>
                  <a:cubicBezTo>
                    <a:pt x="83" y="830"/>
                    <a:pt x="119" y="854"/>
                    <a:pt x="179" y="854"/>
                  </a:cubicBezTo>
                  <a:cubicBezTo>
                    <a:pt x="214" y="854"/>
                    <a:pt x="238" y="842"/>
                    <a:pt x="274" y="830"/>
                  </a:cubicBezTo>
                  <a:lnTo>
                    <a:pt x="1119" y="282"/>
                  </a:lnTo>
                  <a:cubicBezTo>
                    <a:pt x="1179" y="235"/>
                    <a:pt x="1214" y="140"/>
                    <a:pt x="1155" y="68"/>
                  </a:cubicBezTo>
                  <a:cubicBezTo>
                    <a:pt x="1124" y="22"/>
                    <a:pt x="1074" y="1"/>
                    <a:pt x="102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" name="Google Shape;10475;p67">
            <a:extLst>
              <a:ext uri="{FF2B5EF4-FFF2-40B4-BE49-F238E27FC236}">
                <a16:creationId xmlns="" xmlns:a16="http://schemas.microsoft.com/office/drawing/2014/main" id="{62CAE521-43FA-433C-B8EB-15450823D801}"/>
              </a:ext>
            </a:extLst>
          </p:cNvPr>
          <p:cNvGrpSpPr/>
          <p:nvPr/>
        </p:nvGrpSpPr>
        <p:grpSpPr>
          <a:xfrm>
            <a:off x="4734260" y="2560271"/>
            <a:ext cx="361147" cy="361529"/>
            <a:chOff x="7538896" y="1970156"/>
            <a:chExt cx="361147" cy="361529"/>
          </a:xfrm>
          <a:solidFill>
            <a:schemeClr val="bg1">
              <a:lumMod val="95000"/>
            </a:schemeClr>
          </a:solidFill>
        </p:grpSpPr>
        <p:sp>
          <p:nvSpPr>
            <p:cNvPr id="65" name="Google Shape;10476;p67">
              <a:extLst>
                <a:ext uri="{FF2B5EF4-FFF2-40B4-BE49-F238E27FC236}">
                  <a16:creationId xmlns="" xmlns:a16="http://schemas.microsoft.com/office/drawing/2014/main" id="{0CEC88AC-A305-4AFC-8130-0C0ECEA51DD1}"/>
                </a:ext>
              </a:extLst>
            </p:cNvPr>
            <p:cNvSpPr/>
            <p:nvPr/>
          </p:nvSpPr>
          <p:spPr>
            <a:xfrm>
              <a:off x="7538896" y="1970156"/>
              <a:ext cx="361147" cy="361529"/>
            </a:xfrm>
            <a:custGeom>
              <a:avLst/>
              <a:gdLst/>
              <a:ahLst/>
              <a:cxnLst/>
              <a:rect l="l" t="t" r="r" b="b"/>
              <a:pathLst>
                <a:path w="11347" h="11359" extrusionOk="0">
                  <a:moveTo>
                    <a:pt x="8918" y="584"/>
                  </a:moveTo>
                  <a:lnTo>
                    <a:pt x="9477" y="1155"/>
                  </a:lnTo>
                  <a:lnTo>
                    <a:pt x="9632" y="1298"/>
                  </a:lnTo>
                  <a:lnTo>
                    <a:pt x="10239" y="1905"/>
                  </a:lnTo>
                  <a:lnTo>
                    <a:pt x="10704" y="2370"/>
                  </a:lnTo>
                  <a:lnTo>
                    <a:pt x="8918" y="2370"/>
                  </a:lnTo>
                  <a:lnTo>
                    <a:pt x="8918" y="584"/>
                  </a:lnTo>
                  <a:close/>
                  <a:moveTo>
                    <a:pt x="2631" y="4644"/>
                  </a:moveTo>
                  <a:cubicBezTo>
                    <a:pt x="3322" y="4644"/>
                    <a:pt x="3882" y="5215"/>
                    <a:pt x="3882" y="5894"/>
                  </a:cubicBezTo>
                  <a:lnTo>
                    <a:pt x="3882" y="6192"/>
                  </a:lnTo>
                  <a:lnTo>
                    <a:pt x="3810" y="6192"/>
                  </a:lnTo>
                  <a:cubicBezTo>
                    <a:pt x="3429" y="6108"/>
                    <a:pt x="3310" y="5596"/>
                    <a:pt x="3286" y="5596"/>
                  </a:cubicBezTo>
                  <a:cubicBezTo>
                    <a:pt x="3274" y="5525"/>
                    <a:pt x="3215" y="5477"/>
                    <a:pt x="3155" y="5465"/>
                  </a:cubicBezTo>
                  <a:cubicBezTo>
                    <a:pt x="3143" y="5463"/>
                    <a:pt x="3132" y="5462"/>
                    <a:pt x="3121" y="5462"/>
                  </a:cubicBezTo>
                  <a:cubicBezTo>
                    <a:pt x="3064" y="5462"/>
                    <a:pt x="3016" y="5487"/>
                    <a:pt x="2977" y="5537"/>
                  </a:cubicBezTo>
                  <a:cubicBezTo>
                    <a:pt x="2477" y="6156"/>
                    <a:pt x="1429" y="6156"/>
                    <a:pt x="1417" y="6156"/>
                  </a:cubicBezTo>
                  <a:lnTo>
                    <a:pt x="1298" y="6156"/>
                  </a:lnTo>
                  <a:lnTo>
                    <a:pt x="1286" y="6168"/>
                  </a:lnTo>
                  <a:lnTo>
                    <a:pt x="1262" y="6180"/>
                  </a:lnTo>
                  <a:lnTo>
                    <a:pt x="1262" y="5894"/>
                  </a:lnTo>
                  <a:cubicBezTo>
                    <a:pt x="1262" y="5215"/>
                    <a:pt x="1834" y="4644"/>
                    <a:pt x="2512" y="4644"/>
                  </a:cubicBezTo>
                  <a:close/>
                  <a:moveTo>
                    <a:pt x="1238" y="6644"/>
                  </a:moveTo>
                  <a:lnTo>
                    <a:pt x="1238" y="7192"/>
                  </a:lnTo>
                  <a:cubicBezTo>
                    <a:pt x="1107" y="7180"/>
                    <a:pt x="1000" y="7061"/>
                    <a:pt x="1000" y="6930"/>
                  </a:cubicBezTo>
                  <a:cubicBezTo>
                    <a:pt x="1000" y="6846"/>
                    <a:pt x="1024" y="6775"/>
                    <a:pt x="1084" y="6715"/>
                  </a:cubicBezTo>
                  <a:cubicBezTo>
                    <a:pt x="1143" y="6715"/>
                    <a:pt x="1191" y="6692"/>
                    <a:pt x="1226" y="6644"/>
                  </a:cubicBezTo>
                  <a:close/>
                  <a:moveTo>
                    <a:pt x="3929" y="6656"/>
                  </a:moveTo>
                  <a:cubicBezTo>
                    <a:pt x="3965" y="6680"/>
                    <a:pt x="4001" y="6715"/>
                    <a:pt x="4048" y="6715"/>
                  </a:cubicBezTo>
                  <a:cubicBezTo>
                    <a:pt x="4108" y="6763"/>
                    <a:pt x="4132" y="6835"/>
                    <a:pt x="4132" y="6918"/>
                  </a:cubicBezTo>
                  <a:cubicBezTo>
                    <a:pt x="4155" y="7061"/>
                    <a:pt x="4048" y="7180"/>
                    <a:pt x="3917" y="7192"/>
                  </a:cubicBezTo>
                  <a:lnTo>
                    <a:pt x="3917" y="6656"/>
                  </a:lnTo>
                  <a:close/>
                  <a:moveTo>
                    <a:pt x="3036" y="5942"/>
                  </a:moveTo>
                  <a:cubicBezTo>
                    <a:pt x="3120" y="6132"/>
                    <a:pt x="3286" y="6358"/>
                    <a:pt x="3572" y="6465"/>
                  </a:cubicBezTo>
                  <a:lnTo>
                    <a:pt x="3572" y="7227"/>
                  </a:lnTo>
                  <a:cubicBezTo>
                    <a:pt x="3560" y="7704"/>
                    <a:pt x="3167" y="8085"/>
                    <a:pt x="2691" y="8085"/>
                  </a:cubicBezTo>
                  <a:lnTo>
                    <a:pt x="2477" y="8085"/>
                  </a:lnTo>
                  <a:cubicBezTo>
                    <a:pt x="2000" y="8085"/>
                    <a:pt x="1607" y="7692"/>
                    <a:pt x="1607" y="7227"/>
                  </a:cubicBezTo>
                  <a:lnTo>
                    <a:pt x="1607" y="6501"/>
                  </a:lnTo>
                  <a:cubicBezTo>
                    <a:pt x="1917" y="6477"/>
                    <a:pt x="2572" y="6370"/>
                    <a:pt x="3036" y="5942"/>
                  </a:cubicBezTo>
                  <a:close/>
                  <a:moveTo>
                    <a:pt x="2917" y="8418"/>
                  </a:moveTo>
                  <a:lnTo>
                    <a:pt x="2917" y="8656"/>
                  </a:lnTo>
                  <a:lnTo>
                    <a:pt x="2917" y="8668"/>
                  </a:lnTo>
                  <a:lnTo>
                    <a:pt x="2572" y="9025"/>
                  </a:lnTo>
                  <a:lnTo>
                    <a:pt x="2250" y="8692"/>
                  </a:lnTo>
                  <a:lnTo>
                    <a:pt x="2250" y="8418"/>
                  </a:lnTo>
                  <a:cubicBezTo>
                    <a:pt x="2322" y="8430"/>
                    <a:pt x="2393" y="8430"/>
                    <a:pt x="2477" y="8430"/>
                  </a:cubicBezTo>
                  <a:lnTo>
                    <a:pt x="2691" y="8430"/>
                  </a:lnTo>
                  <a:cubicBezTo>
                    <a:pt x="2774" y="8430"/>
                    <a:pt x="2846" y="8418"/>
                    <a:pt x="2917" y="8418"/>
                  </a:cubicBezTo>
                  <a:close/>
                  <a:moveTo>
                    <a:pt x="8561" y="346"/>
                  </a:moveTo>
                  <a:lnTo>
                    <a:pt x="8561" y="2560"/>
                  </a:lnTo>
                  <a:cubicBezTo>
                    <a:pt x="8561" y="2667"/>
                    <a:pt x="8632" y="2739"/>
                    <a:pt x="8739" y="2739"/>
                  </a:cubicBezTo>
                  <a:lnTo>
                    <a:pt x="10954" y="2739"/>
                  </a:lnTo>
                  <a:lnTo>
                    <a:pt x="10954" y="10954"/>
                  </a:lnTo>
                  <a:lnTo>
                    <a:pt x="5167" y="10954"/>
                  </a:lnTo>
                  <a:lnTo>
                    <a:pt x="5167" y="10263"/>
                  </a:lnTo>
                  <a:cubicBezTo>
                    <a:pt x="5167" y="9454"/>
                    <a:pt x="4608" y="9049"/>
                    <a:pt x="4310" y="8954"/>
                  </a:cubicBezTo>
                  <a:lnTo>
                    <a:pt x="3274" y="8537"/>
                  </a:lnTo>
                  <a:lnTo>
                    <a:pt x="3274" y="8311"/>
                  </a:lnTo>
                  <a:cubicBezTo>
                    <a:pt x="3560" y="8156"/>
                    <a:pt x="3786" y="7894"/>
                    <a:pt x="3870" y="7561"/>
                  </a:cubicBezTo>
                  <a:cubicBezTo>
                    <a:pt x="4215" y="7561"/>
                    <a:pt x="4489" y="7287"/>
                    <a:pt x="4489" y="6930"/>
                  </a:cubicBezTo>
                  <a:cubicBezTo>
                    <a:pt x="4489" y="6715"/>
                    <a:pt x="4394" y="6525"/>
                    <a:pt x="4239" y="6418"/>
                  </a:cubicBezTo>
                  <a:lnTo>
                    <a:pt x="4239" y="5942"/>
                  </a:lnTo>
                  <a:cubicBezTo>
                    <a:pt x="4239" y="5108"/>
                    <a:pt x="3620" y="4429"/>
                    <a:pt x="2810" y="4346"/>
                  </a:cubicBezTo>
                  <a:lnTo>
                    <a:pt x="2810" y="346"/>
                  </a:lnTo>
                  <a:close/>
                  <a:moveTo>
                    <a:pt x="2679" y="0"/>
                  </a:moveTo>
                  <a:cubicBezTo>
                    <a:pt x="2572" y="0"/>
                    <a:pt x="2500" y="72"/>
                    <a:pt x="2500" y="179"/>
                  </a:cubicBezTo>
                  <a:lnTo>
                    <a:pt x="2500" y="4358"/>
                  </a:lnTo>
                  <a:cubicBezTo>
                    <a:pt x="1643" y="4394"/>
                    <a:pt x="953" y="5108"/>
                    <a:pt x="953" y="5965"/>
                  </a:cubicBezTo>
                  <a:lnTo>
                    <a:pt x="953" y="6442"/>
                  </a:lnTo>
                  <a:cubicBezTo>
                    <a:pt x="786" y="6561"/>
                    <a:pt x="691" y="6739"/>
                    <a:pt x="691" y="6954"/>
                  </a:cubicBezTo>
                  <a:cubicBezTo>
                    <a:pt x="691" y="7299"/>
                    <a:pt x="965" y="7597"/>
                    <a:pt x="1322" y="7597"/>
                  </a:cubicBezTo>
                  <a:cubicBezTo>
                    <a:pt x="1417" y="7918"/>
                    <a:pt x="1643" y="8192"/>
                    <a:pt x="1917" y="8335"/>
                  </a:cubicBezTo>
                  <a:lnTo>
                    <a:pt x="1917" y="8561"/>
                  </a:lnTo>
                  <a:lnTo>
                    <a:pt x="845" y="8978"/>
                  </a:lnTo>
                  <a:cubicBezTo>
                    <a:pt x="548" y="9085"/>
                    <a:pt x="0" y="9478"/>
                    <a:pt x="0" y="10287"/>
                  </a:cubicBezTo>
                  <a:lnTo>
                    <a:pt x="0" y="11180"/>
                  </a:lnTo>
                  <a:cubicBezTo>
                    <a:pt x="0" y="11287"/>
                    <a:pt x="72" y="11359"/>
                    <a:pt x="179" y="11359"/>
                  </a:cubicBezTo>
                  <a:lnTo>
                    <a:pt x="965" y="11359"/>
                  </a:lnTo>
                  <a:cubicBezTo>
                    <a:pt x="1072" y="11359"/>
                    <a:pt x="1143" y="11287"/>
                    <a:pt x="1143" y="11180"/>
                  </a:cubicBezTo>
                  <a:cubicBezTo>
                    <a:pt x="1143" y="11073"/>
                    <a:pt x="1072" y="11002"/>
                    <a:pt x="965" y="11002"/>
                  </a:cubicBezTo>
                  <a:lnTo>
                    <a:pt x="357" y="11002"/>
                  </a:lnTo>
                  <a:lnTo>
                    <a:pt x="357" y="10263"/>
                  </a:lnTo>
                  <a:cubicBezTo>
                    <a:pt x="357" y="9513"/>
                    <a:pt x="941" y="9287"/>
                    <a:pt x="965" y="9287"/>
                  </a:cubicBezTo>
                  <a:lnTo>
                    <a:pt x="988" y="9287"/>
                  </a:lnTo>
                  <a:lnTo>
                    <a:pt x="1965" y="8906"/>
                  </a:lnTo>
                  <a:lnTo>
                    <a:pt x="1977" y="8918"/>
                  </a:lnTo>
                  <a:lnTo>
                    <a:pt x="2500" y="9430"/>
                  </a:lnTo>
                  <a:cubicBezTo>
                    <a:pt x="2536" y="9454"/>
                    <a:pt x="2572" y="9466"/>
                    <a:pt x="2619" y="9466"/>
                  </a:cubicBezTo>
                  <a:cubicBezTo>
                    <a:pt x="2667" y="9466"/>
                    <a:pt x="2715" y="9454"/>
                    <a:pt x="2739" y="9406"/>
                  </a:cubicBezTo>
                  <a:lnTo>
                    <a:pt x="3251" y="8894"/>
                  </a:lnTo>
                  <a:lnTo>
                    <a:pt x="4227" y="9275"/>
                  </a:lnTo>
                  <a:lnTo>
                    <a:pt x="4239" y="9275"/>
                  </a:lnTo>
                  <a:cubicBezTo>
                    <a:pt x="4239" y="9275"/>
                    <a:pt x="4858" y="9490"/>
                    <a:pt x="4858" y="10240"/>
                  </a:cubicBezTo>
                  <a:lnTo>
                    <a:pt x="4858" y="10954"/>
                  </a:lnTo>
                  <a:lnTo>
                    <a:pt x="1607" y="10954"/>
                  </a:lnTo>
                  <a:cubicBezTo>
                    <a:pt x="1500" y="10954"/>
                    <a:pt x="1429" y="11037"/>
                    <a:pt x="1429" y="11133"/>
                  </a:cubicBezTo>
                  <a:cubicBezTo>
                    <a:pt x="1429" y="11240"/>
                    <a:pt x="1500" y="11311"/>
                    <a:pt x="1607" y="11311"/>
                  </a:cubicBezTo>
                  <a:lnTo>
                    <a:pt x="11168" y="11311"/>
                  </a:lnTo>
                  <a:cubicBezTo>
                    <a:pt x="11263" y="11311"/>
                    <a:pt x="11347" y="11240"/>
                    <a:pt x="11347" y="11133"/>
                  </a:cubicBezTo>
                  <a:lnTo>
                    <a:pt x="11311" y="2536"/>
                  </a:lnTo>
                  <a:lnTo>
                    <a:pt x="11311" y="2501"/>
                  </a:lnTo>
                  <a:lnTo>
                    <a:pt x="11311" y="2489"/>
                  </a:lnTo>
                  <a:cubicBezTo>
                    <a:pt x="11311" y="2489"/>
                    <a:pt x="11311" y="2477"/>
                    <a:pt x="11299" y="2477"/>
                  </a:cubicBezTo>
                  <a:lnTo>
                    <a:pt x="11287" y="2465"/>
                  </a:lnTo>
                  <a:lnTo>
                    <a:pt x="11263" y="2441"/>
                  </a:lnTo>
                  <a:lnTo>
                    <a:pt x="9882" y="1060"/>
                  </a:lnTo>
                  <a:lnTo>
                    <a:pt x="8870" y="48"/>
                  </a:lnTo>
                  <a:lnTo>
                    <a:pt x="8858" y="36"/>
                  </a:lnTo>
                  <a:lnTo>
                    <a:pt x="8846" y="12"/>
                  </a:lnTo>
                  <a:cubicBezTo>
                    <a:pt x="8846" y="12"/>
                    <a:pt x="8823" y="12"/>
                    <a:pt x="88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0477;p67">
              <a:extLst>
                <a:ext uri="{FF2B5EF4-FFF2-40B4-BE49-F238E27FC236}">
                  <a16:creationId xmlns="" xmlns:a16="http://schemas.microsoft.com/office/drawing/2014/main" id="{4B0BA6BE-F9D0-4004-8921-A71D580C880B}"/>
                </a:ext>
              </a:extLst>
            </p:cNvPr>
            <p:cNvSpPr/>
            <p:nvPr/>
          </p:nvSpPr>
          <p:spPr>
            <a:xfrm>
              <a:off x="7685907" y="2066784"/>
              <a:ext cx="101211" cy="11394"/>
            </a:xfrm>
            <a:custGeom>
              <a:avLst/>
              <a:gdLst/>
              <a:ahLst/>
              <a:cxnLst/>
              <a:rect l="l" t="t" r="r" b="b"/>
              <a:pathLst>
                <a:path w="3180" h="358" extrusionOk="0">
                  <a:moveTo>
                    <a:pt x="179" y="0"/>
                  </a:moveTo>
                  <a:cubicBezTo>
                    <a:pt x="72" y="0"/>
                    <a:pt x="1" y="84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3001" y="358"/>
                  </a:lnTo>
                  <a:cubicBezTo>
                    <a:pt x="3108" y="358"/>
                    <a:pt x="3180" y="286"/>
                    <a:pt x="3180" y="179"/>
                  </a:cubicBezTo>
                  <a:cubicBezTo>
                    <a:pt x="3180" y="84"/>
                    <a:pt x="3108" y="0"/>
                    <a:pt x="30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0478;p67">
              <a:extLst>
                <a:ext uri="{FF2B5EF4-FFF2-40B4-BE49-F238E27FC236}">
                  <a16:creationId xmlns="" xmlns:a16="http://schemas.microsoft.com/office/drawing/2014/main" id="{C0641693-6307-4F10-9CE6-4D52495313F5}"/>
                </a:ext>
              </a:extLst>
            </p:cNvPr>
            <p:cNvSpPr/>
            <p:nvPr/>
          </p:nvSpPr>
          <p:spPr>
            <a:xfrm>
              <a:off x="7685907" y="2106187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4442" y="358"/>
                  </a:lnTo>
                  <a:cubicBezTo>
                    <a:pt x="4549" y="358"/>
                    <a:pt x="4620" y="286"/>
                    <a:pt x="4620" y="179"/>
                  </a:cubicBezTo>
                  <a:cubicBezTo>
                    <a:pt x="4620" y="72"/>
                    <a:pt x="4549" y="1"/>
                    <a:pt x="44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0479;p67">
              <a:extLst>
                <a:ext uri="{FF2B5EF4-FFF2-40B4-BE49-F238E27FC236}">
                  <a16:creationId xmlns="" xmlns:a16="http://schemas.microsoft.com/office/drawing/2014/main" id="{EE82D435-3AB2-4833-B9D8-2803E076C2A4}"/>
                </a:ext>
              </a:extLst>
            </p:cNvPr>
            <p:cNvSpPr/>
            <p:nvPr/>
          </p:nvSpPr>
          <p:spPr>
            <a:xfrm>
              <a:off x="7685907" y="2145239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0"/>
                  </a:moveTo>
                  <a:cubicBezTo>
                    <a:pt x="72" y="0"/>
                    <a:pt x="1" y="71"/>
                    <a:pt x="1" y="179"/>
                  </a:cubicBezTo>
                  <a:cubicBezTo>
                    <a:pt x="1" y="274"/>
                    <a:pt x="72" y="357"/>
                    <a:pt x="179" y="357"/>
                  </a:cubicBezTo>
                  <a:lnTo>
                    <a:pt x="4442" y="357"/>
                  </a:lnTo>
                  <a:cubicBezTo>
                    <a:pt x="4549" y="357"/>
                    <a:pt x="4620" y="274"/>
                    <a:pt x="4620" y="179"/>
                  </a:cubicBezTo>
                  <a:cubicBezTo>
                    <a:pt x="4620" y="83"/>
                    <a:pt x="4537" y="0"/>
                    <a:pt x="44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0480;p67">
              <a:extLst>
                <a:ext uri="{FF2B5EF4-FFF2-40B4-BE49-F238E27FC236}">
                  <a16:creationId xmlns="" xmlns:a16="http://schemas.microsoft.com/office/drawing/2014/main" id="{BE93D250-668B-4396-A798-D2C78143F2C8}"/>
                </a:ext>
              </a:extLst>
            </p:cNvPr>
            <p:cNvSpPr/>
            <p:nvPr/>
          </p:nvSpPr>
          <p:spPr>
            <a:xfrm>
              <a:off x="7685907" y="2184260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0"/>
                  </a:moveTo>
                  <a:cubicBezTo>
                    <a:pt x="72" y="0"/>
                    <a:pt x="1" y="84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4442" y="358"/>
                  </a:lnTo>
                  <a:cubicBezTo>
                    <a:pt x="4549" y="358"/>
                    <a:pt x="4620" y="286"/>
                    <a:pt x="4620" y="179"/>
                  </a:cubicBezTo>
                  <a:cubicBezTo>
                    <a:pt x="4620" y="84"/>
                    <a:pt x="4537" y="0"/>
                    <a:pt x="44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0481;p67">
              <a:extLst>
                <a:ext uri="{FF2B5EF4-FFF2-40B4-BE49-F238E27FC236}">
                  <a16:creationId xmlns="" xmlns:a16="http://schemas.microsoft.com/office/drawing/2014/main" id="{A667F6AF-A2AE-4224-88F6-C00DC18C8325}"/>
                </a:ext>
              </a:extLst>
            </p:cNvPr>
            <p:cNvSpPr/>
            <p:nvPr/>
          </p:nvSpPr>
          <p:spPr>
            <a:xfrm>
              <a:off x="7685907" y="2223280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4442" y="358"/>
                  </a:lnTo>
                  <a:cubicBezTo>
                    <a:pt x="4549" y="358"/>
                    <a:pt x="4620" y="286"/>
                    <a:pt x="4620" y="179"/>
                  </a:cubicBezTo>
                  <a:cubicBezTo>
                    <a:pt x="4620" y="84"/>
                    <a:pt x="4537" y="1"/>
                    <a:pt x="44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" name="Google Shape;10501;p67">
            <a:extLst>
              <a:ext uri="{FF2B5EF4-FFF2-40B4-BE49-F238E27FC236}">
                <a16:creationId xmlns="" xmlns:a16="http://schemas.microsoft.com/office/drawing/2014/main" id="{6C292C29-6623-4E13-B7E1-A225695CF827}"/>
              </a:ext>
            </a:extLst>
          </p:cNvPr>
          <p:cNvGrpSpPr/>
          <p:nvPr/>
        </p:nvGrpSpPr>
        <p:grpSpPr>
          <a:xfrm>
            <a:off x="6569985" y="3456290"/>
            <a:ext cx="355099" cy="355481"/>
            <a:chOff x="3539102" y="2427549"/>
            <a:chExt cx="355099" cy="355481"/>
          </a:xfrm>
          <a:solidFill>
            <a:schemeClr val="bg1">
              <a:lumMod val="95000"/>
            </a:schemeClr>
          </a:solidFill>
        </p:grpSpPr>
        <p:sp>
          <p:nvSpPr>
            <p:cNvPr id="72" name="Google Shape;10502;p67">
              <a:extLst>
                <a:ext uri="{FF2B5EF4-FFF2-40B4-BE49-F238E27FC236}">
                  <a16:creationId xmlns="" xmlns:a16="http://schemas.microsoft.com/office/drawing/2014/main" id="{0E37A307-CD8D-4B19-B623-2E312F4E7DD9}"/>
                </a:ext>
              </a:extLst>
            </p:cNvPr>
            <p:cNvSpPr/>
            <p:nvPr/>
          </p:nvSpPr>
          <p:spPr>
            <a:xfrm>
              <a:off x="3539102" y="2561320"/>
              <a:ext cx="355099" cy="221710"/>
            </a:xfrm>
            <a:custGeom>
              <a:avLst/>
              <a:gdLst/>
              <a:ahLst/>
              <a:cxnLst/>
              <a:rect l="l" t="t" r="r" b="b"/>
              <a:pathLst>
                <a:path w="11157" h="6966" extrusionOk="0">
                  <a:moveTo>
                    <a:pt x="2953" y="3131"/>
                  </a:moveTo>
                  <a:lnTo>
                    <a:pt x="2953" y="6644"/>
                  </a:lnTo>
                  <a:lnTo>
                    <a:pt x="1537" y="6644"/>
                  </a:lnTo>
                  <a:lnTo>
                    <a:pt x="1537" y="3131"/>
                  </a:lnTo>
                  <a:close/>
                  <a:moveTo>
                    <a:pt x="6263" y="2250"/>
                  </a:moveTo>
                  <a:lnTo>
                    <a:pt x="6263" y="6644"/>
                  </a:lnTo>
                  <a:lnTo>
                    <a:pt x="4858" y="6644"/>
                  </a:lnTo>
                  <a:lnTo>
                    <a:pt x="4858" y="2250"/>
                  </a:lnTo>
                  <a:close/>
                  <a:moveTo>
                    <a:pt x="9585" y="333"/>
                  </a:moveTo>
                  <a:lnTo>
                    <a:pt x="9585" y="6644"/>
                  </a:lnTo>
                  <a:lnTo>
                    <a:pt x="8168" y="6644"/>
                  </a:lnTo>
                  <a:lnTo>
                    <a:pt x="8168" y="333"/>
                  </a:lnTo>
                  <a:close/>
                  <a:moveTo>
                    <a:pt x="8025" y="0"/>
                  </a:moveTo>
                  <a:cubicBezTo>
                    <a:pt x="7930" y="0"/>
                    <a:pt x="7859" y="83"/>
                    <a:pt x="7859" y="167"/>
                  </a:cubicBezTo>
                  <a:lnTo>
                    <a:pt x="7859" y="6644"/>
                  </a:lnTo>
                  <a:lnTo>
                    <a:pt x="6609" y="6644"/>
                  </a:lnTo>
                  <a:lnTo>
                    <a:pt x="6609" y="2084"/>
                  </a:lnTo>
                  <a:cubicBezTo>
                    <a:pt x="6609" y="2000"/>
                    <a:pt x="6537" y="1917"/>
                    <a:pt x="6442" y="1917"/>
                  </a:cubicBezTo>
                  <a:lnTo>
                    <a:pt x="4704" y="1917"/>
                  </a:lnTo>
                  <a:cubicBezTo>
                    <a:pt x="4608" y="1917"/>
                    <a:pt x="4537" y="2000"/>
                    <a:pt x="4537" y="2084"/>
                  </a:cubicBezTo>
                  <a:lnTo>
                    <a:pt x="4537" y="6644"/>
                  </a:lnTo>
                  <a:lnTo>
                    <a:pt x="3287" y="6644"/>
                  </a:lnTo>
                  <a:lnTo>
                    <a:pt x="3287" y="2965"/>
                  </a:lnTo>
                  <a:cubicBezTo>
                    <a:pt x="3287" y="2881"/>
                    <a:pt x="3215" y="2798"/>
                    <a:pt x="3120" y="2798"/>
                  </a:cubicBezTo>
                  <a:lnTo>
                    <a:pt x="1382" y="2798"/>
                  </a:lnTo>
                  <a:cubicBezTo>
                    <a:pt x="1298" y="2798"/>
                    <a:pt x="1215" y="2881"/>
                    <a:pt x="1215" y="2965"/>
                  </a:cubicBezTo>
                  <a:lnTo>
                    <a:pt x="1215" y="6644"/>
                  </a:lnTo>
                  <a:lnTo>
                    <a:pt x="167" y="6644"/>
                  </a:lnTo>
                  <a:cubicBezTo>
                    <a:pt x="72" y="6644"/>
                    <a:pt x="1" y="6715"/>
                    <a:pt x="1" y="6810"/>
                  </a:cubicBezTo>
                  <a:cubicBezTo>
                    <a:pt x="1" y="6894"/>
                    <a:pt x="72" y="6965"/>
                    <a:pt x="167" y="6965"/>
                  </a:cubicBezTo>
                  <a:lnTo>
                    <a:pt x="11002" y="6965"/>
                  </a:lnTo>
                  <a:cubicBezTo>
                    <a:pt x="11085" y="6965"/>
                    <a:pt x="11157" y="6894"/>
                    <a:pt x="11157" y="6810"/>
                  </a:cubicBezTo>
                  <a:cubicBezTo>
                    <a:pt x="11145" y="6715"/>
                    <a:pt x="11073" y="6644"/>
                    <a:pt x="10990" y="6644"/>
                  </a:cubicBezTo>
                  <a:lnTo>
                    <a:pt x="9930" y="6644"/>
                  </a:lnTo>
                  <a:lnTo>
                    <a:pt x="9930" y="167"/>
                  </a:lnTo>
                  <a:cubicBezTo>
                    <a:pt x="9930" y="83"/>
                    <a:pt x="9859" y="0"/>
                    <a:pt x="97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0503;p67">
              <a:extLst>
                <a:ext uri="{FF2B5EF4-FFF2-40B4-BE49-F238E27FC236}">
                  <a16:creationId xmlns="" xmlns:a16="http://schemas.microsoft.com/office/drawing/2014/main" id="{8D312113-A8B3-4B34-960A-8E7038A77E8E}"/>
                </a:ext>
              </a:extLst>
            </p:cNvPr>
            <p:cNvSpPr/>
            <p:nvPr/>
          </p:nvSpPr>
          <p:spPr>
            <a:xfrm>
              <a:off x="3544417" y="2427549"/>
              <a:ext cx="339568" cy="205415"/>
            </a:xfrm>
            <a:custGeom>
              <a:avLst/>
              <a:gdLst/>
              <a:ahLst/>
              <a:cxnLst/>
              <a:rect l="l" t="t" r="r" b="b"/>
              <a:pathLst>
                <a:path w="10669" h="6454" extrusionOk="0">
                  <a:moveTo>
                    <a:pt x="10157" y="0"/>
                  </a:moveTo>
                  <a:cubicBezTo>
                    <a:pt x="10125" y="0"/>
                    <a:pt x="10093" y="4"/>
                    <a:pt x="10061" y="12"/>
                  </a:cubicBezTo>
                  <a:lnTo>
                    <a:pt x="8656" y="191"/>
                  </a:lnTo>
                  <a:cubicBezTo>
                    <a:pt x="8382" y="214"/>
                    <a:pt x="8180" y="488"/>
                    <a:pt x="8216" y="762"/>
                  </a:cubicBezTo>
                  <a:cubicBezTo>
                    <a:pt x="8238" y="1032"/>
                    <a:pt x="8483" y="1217"/>
                    <a:pt x="8751" y="1217"/>
                  </a:cubicBezTo>
                  <a:cubicBezTo>
                    <a:pt x="8767" y="1217"/>
                    <a:pt x="8783" y="1216"/>
                    <a:pt x="8799" y="1215"/>
                  </a:cubicBezTo>
                  <a:lnTo>
                    <a:pt x="8906" y="1203"/>
                  </a:lnTo>
                  <a:lnTo>
                    <a:pt x="8906" y="1203"/>
                  </a:lnTo>
                  <a:cubicBezTo>
                    <a:pt x="7204" y="3191"/>
                    <a:pt x="5156" y="4215"/>
                    <a:pt x="3715" y="4727"/>
                  </a:cubicBezTo>
                  <a:cubicBezTo>
                    <a:pt x="1917" y="5370"/>
                    <a:pt x="524" y="5429"/>
                    <a:pt x="500" y="5429"/>
                  </a:cubicBezTo>
                  <a:cubicBezTo>
                    <a:pt x="227" y="5441"/>
                    <a:pt x="0" y="5679"/>
                    <a:pt x="12" y="5965"/>
                  </a:cubicBezTo>
                  <a:cubicBezTo>
                    <a:pt x="24" y="6239"/>
                    <a:pt x="250" y="6453"/>
                    <a:pt x="524" y="6453"/>
                  </a:cubicBezTo>
                  <a:lnTo>
                    <a:pt x="536" y="6453"/>
                  </a:lnTo>
                  <a:cubicBezTo>
                    <a:pt x="596" y="6453"/>
                    <a:pt x="2084" y="6394"/>
                    <a:pt x="4037" y="5703"/>
                  </a:cubicBezTo>
                  <a:cubicBezTo>
                    <a:pt x="5132" y="5322"/>
                    <a:pt x="6156" y="4798"/>
                    <a:pt x="7096" y="4167"/>
                  </a:cubicBezTo>
                  <a:cubicBezTo>
                    <a:pt x="7168" y="4120"/>
                    <a:pt x="7192" y="4013"/>
                    <a:pt x="7144" y="3941"/>
                  </a:cubicBezTo>
                  <a:cubicBezTo>
                    <a:pt x="7113" y="3895"/>
                    <a:pt x="7058" y="3869"/>
                    <a:pt x="7003" y="3869"/>
                  </a:cubicBezTo>
                  <a:cubicBezTo>
                    <a:pt x="6973" y="3869"/>
                    <a:pt x="6943" y="3877"/>
                    <a:pt x="6918" y="3893"/>
                  </a:cubicBezTo>
                  <a:cubicBezTo>
                    <a:pt x="5989" y="4513"/>
                    <a:pt x="5001" y="5025"/>
                    <a:pt x="3929" y="5394"/>
                  </a:cubicBezTo>
                  <a:cubicBezTo>
                    <a:pt x="2024" y="6084"/>
                    <a:pt x="596" y="6120"/>
                    <a:pt x="536" y="6120"/>
                  </a:cubicBezTo>
                  <a:cubicBezTo>
                    <a:pt x="429" y="6120"/>
                    <a:pt x="358" y="6049"/>
                    <a:pt x="358" y="5953"/>
                  </a:cubicBezTo>
                  <a:cubicBezTo>
                    <a:pt x="358" y="5846"/>
                    <a:pt x="429" y="5751"/>
                    <a:pt x="536" y="5751"/>
                  </a:cubicBezTo>
                  <a:cubicBezTo>
                    <a:pt x="548" y="5751"/>
                    <a:pt x="1989" y="5691"/>
                    <a:pt x="3834" y="5036"/>
                  </a:cubicBezTo>
                  <a:cubicBezTo>
                    <a:pt x="5406" y="4489"/>
                    <a:pt x="7632" y="3346"/>
                    <a:pt x="9454" y="1084"/>
                  </a:cubicBezTo>
                  <a:cubicBezTo>
                    <a:pt x="9534" y="969"/>
                    <a:pt x="9459" y="809"/>
                    <a:pt x="9315" y="809"/>
                  </a:cubicBezTo>
                  <a:cubicBezTo>
                    <a:pt x="9310" y="809"/>
                    <a:pt x="9304" y="809"/>
                    <a:pt x="9299" y="810"/>
                  </a:cubicBezTo>
                  <a:lnTo>
                    <a:pt x="8775" y="869"/>
                  </a:lnTo>
                  <a:cubicBezTo>
                    <a:pt x="8768" y="870"/>
                    <a:pt x="8761" y="871"/>
                    <a:pt x="8754" y="871"/>
                  </a:cubicBezTo>
                  <a:cubicBezTo>
                    <a:pt x="8676" y="871"/>
                    <a:pt x="8595" y="815"/>
                    <a:pt x="8573" y="738"/>
                  </a:cubicBezTo>
                  <a:cubicBezTo>
                    <a:pt x="8537" y="631"/>
                    <a:pt x="8620" y="512"/>
                    <a:pt x="8740" y="500"/>
                  </a:cubicBezTo>
                  <a:lnTo>
                    <a:pt x="10133" y="322"/>
                  </a:lnTo>
                  <a:cubicBezTo>
                    <a:pt x="10139" y="321"/>
                    <a:pt x="10146" y="320"/>
                    <a:pt x="10153" y="320"/>
                  </a:cubicBezTo>
                  <a:cubicBezTo>
                    <a:pt x="10253" y="320"/>
                    <a:pt x="10347" y="400"/>
                    <a:pt x="10347" y="500"/>
                  </a:cubicBezTo>
                  <a:lnTo>
                    <a:pt x="10347" y="1893"/>
                  </a:lnTo>
                  <a:cubicBezTo>
                    <a:pt x="10347" y="2000"/>
                    <a:pt x="10252" y="2072"/>
                    <a:pt x="10168" y="2072"/>
                  </a:cubicBezTo>
                  <a:cubicBezTo>
                    <a:pt x="10073" y="2072"/>
                    <a:pt x="9990" y="1988"/>
                    <a:pt x="9990" y="1893"/>
                  </a:cubicBezTo>
                  <a:lnTo>
                    <a:pt x="9990" y="1477"/>
                  </a:lnTo>
                  <a:cubicBezTo>
                    <a:pt x="9990" y="1417"/>
                    <a:pt x="9942" y="1346"/>
                    <a:pt x="9883" y="1334"/>
                  </a:cubicBezTo>
                  <a:cubicBezTo>
                    <a:pt x="9866" y="1324"/>
                    <a:pt x="9848" y="1319"/>
                    <a:pt x="9830" y="1319"/>
                  </a:cubicBezTo>
                  <a:cubicBezTo>
                    <a:pt x="9784" y="1319"/>
                    <a:pt x="9738" y="1347"/>
                    <a:pt x="9704" y="1381"/>
                  </a:cubicBezTo>
                  <a:cubicBezTo>
                    <a:pt x="9085" y="2119"/>
                    <a:pt x="8394" y="2810"/>
                    <a:pt x="7632" y="3382"/>
                  </a:cubicBezTo>
                  <a:cubicBezTo>
                    <a:pt x="7561" y="3441"/>
                    <a:pt x="7537" y="3548"/>
                    <a:pt x="7597" y="3608"/>
                  </a:cubicBezTo>
                  <a:cubicBezTo>
                    <a:pt x="7635" y="3646"/>
                    <a:pt x="7692" y="3674"/>
                    <a:pt x="7744" y="3674"/>
                  </a:cubicBezTo>
                  <a:cubicBezTo>
                    <a:pt x="7773" y="3674"/>
                    <a:pt x="7801" y="3665"/>
                    <a:pt x="7823" y="3643"/>
                  </a:cubicBezTo>
                  <a:cubicBezTo>
                    <a:pt x="8489" y="3131"/>
                    <a:pt x="9109" y="2548"/>
                    <a:pt x="9656" y="1917"/>
                  </a:cubicBezTo>
                  <a:cubicBezTo>
                    <a:pt x="9668" y="2179"/>
                    <a:pt x="9894" y="2405"/>
                    <a:pt x="10156" y="2405"/>
                  </a:cubicBezTo>
                  <a:cubicBezTo>
                    <a:pt x="10442" y="2405"/>
                    <a:pt x="10668" y="2179"/>
                    <a:pt x="10668" y="1893"/>
                  </a:cubicBezTo>
                  <a:lnTo>
                    <a:pt x="10668" y="500"/>
                  </a:lnTo>
                  <a:cubicBezTo>
                    <a:pt x="10621" y="369"/>
                    <a:pt x="10561" y="238"/>
                    <a:pt x="10466" y="131"/>
                  </a:cubicBezTo>
                  <a:cubicBezTo>
                    <a:pt x="10382" y="48"/>
                    <a:pt x="10270" y="0"/>
                    <a:pt x="101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" name="Google Shape;10793;p67">
            <a:extLst>
              <a:ext uri="{FF2B5EF4-FFF2-40B4-BE49-F238E27FC236}">
                <a16:creationId xmlns="" xmlns:a16="http://schemas.microsoft.com/office/drawing/2014/main" id="{B85138D2-DBA5-499A-B5E3-DDDAFC7878FF}"/>
              </a:ext>
            </a:extLst>
          </p:cNvPr>
          <p:cNvGrpSpPr/>
          <p:nvPr/>
        </p:nvGrpSpPr>
        <p:grpSpPr>
          <a:xfrm>
            <a:off x="4823998" y="4415023"/>
            <a:ext cx="336512" cy="335048"/>
            <a:chOff x="3996113" y="4291176"/>
            <a:chExt cx="336512" cy="335048"/>
          </a:xfrm>
          <a:solidFill>
            <a:srgbClr val="1F4E79"/>
          </a:solidFill>
        </p:grpSpPr>
        <p:sp>
          <p:nvSpPr>
            <p:cNvPr id="75" name="Google Shape;10794;p67">
              <a:extLst>
                <a:ext uri="{FF2B5EF4-FFF2-40B4-BE49-F238E27FC236}">
                  <a16:creationId xmlns="" xmlns:a16="http://schemas.microsoft.com/office/drawing/2014/main" id="{12F1450F-B9AA-46E2-8151-5D76CBA8EF23}"/>
                </a:ext>
              </a:extLst>
            </p:cNvPr>
            <p:cNvSpPr/>
            <p:nvPr/>
          </p:nvSpPr>
          <p:spPr>
            <a:xfrm>
              <a:off x="4082143" y="4323386"/>
              <a:ext cx="111810" cy="219833"/>
            </a:xfrm>
            <a:custGeom>
              <a:avLst/>
              <a:gdLst/>
              <a:ahLst/>
              <a:cxnLst/>
              <a:rect l="l" t="t" r="r" b="b"/>
              <a:pathLst>
                <a:path w="3513" h="6907" extrusionOk="0">
                  <a:moveTo>
                    <a:pt x="1751" y="322"/>
                  </a:moveTo>
                  <a:cubicBezTo>
                    <a:pt x="1846" y="322"/>
                    <a:pt x="1929" y="394"/>
                    <a:pt x="1929" y="501"/>
                  </a:cubicBezTo>
                  <a:lnTo>
                    <a:pt x="1929" y="942"/>
                  </a:lnTo>
                  <a:cubicBezTo>
                    <a:pt x="1929" y="1037"/>
                    <a:pt x="2001" y="1096"/>
                    <a:pt x="2084" y="1096"/>
                  </a:cubicBezTo>
                  <a:cubicBezTo>
                    <a:pt x="2691" y="1108"/>
                    <a:pt x="3179" y="1596"/>
                    <a:pt x="3179" y="2204"/>
                  </a:cubicBezTo>
                  <a:lnTo>
                    <a:pt x="3179" y="2525"/>
                  </a:lnTo>
                  <a:cubicBezTo>
                    <a:pt x="3179" y="2608"/>
                    <a:pt x="3108" y="2704"/>
                    <a:pt x="3001" y="2704"/>
                  </a:cubicBezTo>
                  <a:cubicBezTo>
                    <a:pt x="2917" y="2704"/>
                    <a:pt x="2822" y="2620"/>
                    <a:pt x="2822" y="2525"/>
                  </a:cubicBezTo>
                  <a:lnTo>
                    <a:pt x="2822" y="2204"/>
                  </a:lnTo>
                  <a:cubicBezTo>
                    <a:pt x="2834" y="1787"/>
                    <a:pt x="2501" y="1454"/>
                    <a:pt x="2060" y="1454"/>
                  </a:cubicBezTo>
                  <a:lnTo>
                    <a:pt x="1608" y="1454"/>
                  </a:lnTo>
                  <a:cubicBezTo>
                    <a:pt x="1096" y="1454"/>
                    <a:pt x="679" y="1870"/>
                    <a:pt x="679" y="2370"/>
                  </a:cubicBezTo>
                  <a:cubicBezTo>
                    <a:pt x="679" y="2882"/>
                    <a:pt x="1096" y="3299"/>
                    <a:pt x="1608" y="3299"/>
                  </a:cubicBezTo>
                  <a:lnTo>
                    <a:pt x="1917" y="3299"/>
                  </a:lnTo>
                  <a:cubicBezTo>
                    <a:pt x="2620" y="3299"/>
                    <a:pt x="3191" y="3859"/>
                    <a:pt x="3191" y="4573"/>
                  </a:cubicBezTo>
                  <a:cubicBezTo>
                    <a:pt x="3191" y="5216"/>
                    <a:pt x="2715" y="5764"/>
                    <a:pt x="2084" y="5835"/>
                  </a:cubicBezTo>
                  <a:cubicBezTo>
                    <a:pt x="2001" y="5859"/>
                    <a:pt x="1941" y="5918"/>
                    <a:pt x="1941" y="5990"/>
                  </a:cubicBezTo>
                  <a:lnTo>
                    <a:pt x="1941" y="6454"/>
                  </a:lnTo>
                  <a:cubicBezTo>
                    <a:pt x="1941" y="6538"/>
                    <a:pt x="1870" y="6633"/>
                    <a:pt x="1762" y="6633"/>
                  </a:cubicBezTo>
                  <a:cubicBezTo>
                    <a:pt x="1667" y="6633"/>
                    <a:pt x="1584" y="6549"/>
                    <a:pt x="1584" y="6454"/>
                  </a:cubicBezTo>
                  <a:lnTo>
                    <a:pt x="1584" y="6002"/>
                  </a:lnTo>
                  <a:cubicBezTo>
                    <a:pt x="1584" y="5918"/>
                    <a:pt x="1512" y="5859"/>
                    <a:pt x="1441" y="5859"/>
                  </a:cubicBezTo>
                  <a:cubicBezTo>
                    <a:pt x="834" y="5835"/>
                    <a:pt x="334" y="5347"/>
                    <a:pt x="334" y="4740"/>
                  </a:cubicBezTo>
                  <a:cubicBezTo>
                    <a:pt x="334" y="4644"/>
                    <a:pt x="417" y="4561"/>
                    <a:pt x="512" y="4561"/>
                  </a:cubicBezTo>
                  <a:cubicBezTo>
                    <a:pt x="608" y="4561"/>
                    <a:pt x="691" y="4633"/>
                    <a:pt x="691" y="4740"/>
                  </a:cubicBezTo>
                  <a:cubicBezTo>
                    <a:pt x="691" y="5156"/>
                    <a:pt x="1036" y="5502"/>
                    <a:pt x="1453" y="5502"/>
                  </a:cubicBezTo>
                  <a:lnTo>
                    <a:pt x="1929" y="5502"/>
                  </a:lnTo>
                  <a:cubicBezTo>
                    <a:pt x="2441" y="5502"/>
                    <a:pt x="2858" y="5085"/>
                    <a:pt x="2858" y="4573"/>
                  </a:cubicBezTo>
                  <a:cubicBezTo>
                    <a:pt x="2858" y="4073"/>
                    <a:pt x="2441" y="3656"/>
                    <a:pt x="1929" y="3656"/>
                  </a:cubicBezTo>
                  <a:lnTo>
                    <a:pt x="1608" y="3656"/>
                  </a:lnTo>
                  <a:cubicBezTo>
                    <a:pt x="905" y="3656"/>
                    <a:pt x="322" y="3085"/>
                    <a:pt x="322" y="2370"/>
                  </a:cubicBezTo>
                  <a:cubicBezTo>
                    <a:pt x="322" y="1727"/>
                    <a:pt x="798" y="1180"/>
                    <a:pt x="1441" y="1108"/>
                  </a:cubicBezTo>
                  <a:cubicBezTo>
                    <a:pt x="1512" y="1096"/>
                    <a:pt x="1572" y="1037"/>
                    <a:pt x="1572" y="953"/>
                  </a:cubicBezTo>
                  <a:lnTo>
                    <a:pt x="1572" y="501"/>
                  </a:lnTo>
                  <a:cubicBezTo>
                    <a:pt x="1572" y="406"/>
                    <a:pt x="1643" y="322"/>
                    <a:pt x="1751" y="322"/>
                  </a:cubicBezTo>
                  <a:close/>
                  <a:moveTo>
                    <a:pt x="1762" y="1"/>
                  </a:moveTo>
                  <a:cubicBezTo>
                    <a:pt x="1500" y="1"/>
                    <a:pt x="1274" y="227"/>
                    <a:pt x="1274" y="501"/>
                  </a:cubicBezTo>
                  <a:lnTo>
                    <a:pt x="1274" y="823"/>
                  </a:lnTo>
                  <a:cubicBezTo>
                    <a:pt x="548" y="977"/>
                    <a:pt x="24" y="1608"/>
                    <a:pt x="24" y="2370"/>
                  </a:cubicBezTo>
                  <a:cubicBezTo>
                    <a:pt x="24" y="3251"/>
                    <a:pt x="738" y="3954"/>
                    <a:pt x="1608" y="3954"/>
                  </a:cubicBezTo>
                  <a:lnTo>
                    <a:pt x="1917" y="3954"/>
                  </a:lnTo>
                  <a:cubicBezTo>
                    <a:pt x="2262" y="3954"/>
                    <a:pt x="2524" y="4216"/>
                    <a:pt x="2524" y="4561"/>
                  </a:cubicBezTo>
                  <a:cubicBezTo>
                    <a:pt x="2524" y="4906"/>
                    <a:pt x="2262" y="5168"/>
                    <a:pt x="1917" y="5168"/>
                  </a:cubicBezTo>
                  <a:lnTo>
                    <a:pt x="1441" y="5168"/>
                  </a:lnTo>
                  <a:cubicBezTo>
                    <a:pt x="1191" y="5168"/>
                    <a:pt x="977" y="4966"/>
                    <a:pt x="977" y="4704"/>
                  </a:cubicBezTo>
                  <a:cubicBezTo>
                    <a:pt x="977" y="4442"/>
                    <a:pt x="750" y="4216"/>
                    <a:pt x="488" y="4216"/>
                  </a:cubicBezTo>
                  <a:cubicBezTo>
                    <a:pt x="215" y="4216"/>
                    <a:pt x="0" y="4442"/>
                    <a:pt x="0" y="4704"/>
                  </a:cubicBezTo>
                  <a:cubicBezTo>
                    <a:pt x="0" y="5442"/>
                    <a:pt x="548" y="6037"/>
                    <a:pt x="1250" y="6121"/>
                  </a:cubicBezTo>
                  <a:lnTo>
                    <a:pt x="1250" y="6418"/>
                  </a:lnTo>
                  <a:cubicBezTo>
                    <a:pt x="1250" y="6692"/>
                    <a:pt x="1465" y="6907"/>
                    <a:pt x="1739" y="6907"/>
                  </a:cubicBezTo>
                  <a:cubicBezTo>
                    <a:pt x="2001" y="6907"/>
                    <a:pt x="2227" y="6692"/>
                    <a:pt x="2227" y="6418"/>
                  </a:cubicBezTo>
                  <a:lnTo>
                    <a:pt x="2227" y="6121"/>
                  </a:lnTo>
                  <a:cubicBezTo>
                    <a:pt x="2953" y="5978"/>
                    <a:pt x="3477" y="5335"/>
                    <a:pt x="3477" y="4573"/>
                  </a:cubicBezTo>
                  <a:cubicBezTo>
                    <a:pt x="3477" y="3692"/>
                    <a:pt x="2763" y="3001"/>
                    <a:pt x="1905" y="3001"/>
                  </a:cubicBezTo>
                  <a:lnTo>
                    <a:pt x="1608" y="3001"/>
                  </a:lnTo>
                  <a:cubicBezTo>
                    <a:pt x="1262" y="3001"/>
                    <a:pt x="989" y="2728"/>
                    <a:pt x="989" y="2382"/>
                  </a:cubicBezTo>
                  <a:cubicBezTo>
                    <a:pt x="989" y="2037"/>
                    <a:pt x="1262" y="1775"/>
                    <a:pt x="1608" y="1775"/>
                  </a:cubicBezTo>
                  <a:lnTo>
                    <a:pt x="2084" y="1775"/>
                  </a:lnTo>
                  <a:cubicBezTo>
                    <a:pt x="2334" y="1775"/>
                    <a:pt x="2536" y="1989"/>
                    <a:pt x="2536" y="2239"/>
                  </a:cubicBezTo>
                  <a:lnTo>
                    <a:pt x="2536" y="2549"/>
                  </a:lnTo>
                  <a:cubicBezTo>
                    <a:pt x="2524" y="2799"/>
                    <a:pt x="2751" y="3013"/>
                    <a:pt x="3013" y="3013"/>
                  </a:cubicBezTo>
                  <a:cubicBezTo>
                    <a:pt x="3286" y="3013"/>
                    <a:pt x="3513" y="2787"/>
                    <a:pt x="3513" y="2525"/>
                  </a:cubicBezTo>
                  <a:lnTo>
                    <a:pt x="3513" y="2204"/>
                  </a:lnTo>
                  <a:cubicBezTo>
                    <a:pt x="3513" y="1477"/>
                    <a:pt x="2953" y="882"/>
                    <a:pt x="2262" y="799"/>
                  </a:cubicBezTo>
                  <a:lnTo>
                    <a:pt x="2262" y="501"/>
                  </a:lnTo>
                  <a:cubicBezTo>
                    <a:pt x="2262" y="227"/>
                    <a:pt x="2036" y="1"/>
                    <a:pt x="17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0795;p67">
              <a:extLst>
                <a:ext uri="{FF2B5EF4-FFF2-40B4-BE49-F238E27FC236}">
                  <a16:creationId xmlns="" xmlns:a16="http://schemas.microsoft.com/office/drawing/2014/main" id="{4BDE6453-0755-442A-8D86-4B279C187B56}"/>
                </a:ext>
              </a:extLst>
            </p:cNvPr>
            <p:cNvSpPr/>
            <p:nvPr/>
          </p:nvSpPr>
          <p:spPr>
            <a:xfrm>
              <a:off x="4226894" y="4523485"/>
              <a:ext cx="52324" cy="51942"/>
            </a:xfrm>
            <a:custGeom>
              <a:avLst/>
              <a:gdLst/>
              <a:ahLst/>
              <a:cxnLst/>
              <a:rect l="l" t="t" r="r" b="b"/>
              <a:pathLst>
                <a:path w="1644" h="1632" extrusionOk="0">
                  <a:moveTo>
                    <a:pt x="822" y="310"/>
                  </a:moveTo>
                  <a:cubicBezTo>
                    <a:pt x="1108" y="310"/>
                    <a:pt x="1322" y="536"/>
                    <a:pt x="1322" y="822"/>
                  </a:cubicBezTo>
                  <a:cubicBezTo>
                    <a:pt x="1322" y="1096"/>
                    <a:pt x="1108" y="1322"/>
                    <a:pt x="822" y="1322"/>
                  </a:cubicBezTo>
                  <a:cubicBezTo>
                    <a:pt x="536" y="1322"/>
                    <a:pt x="310" y="1096"/>
                    <a:pt x="310" y="822"/>
                  </a:cubicBezTo>
                  <a:cubicBezTo>
                    <a:pt x="310" y="536"/>
                    <a:pt x="536" y="310"/>
                    <a:pt x="822" y="310"/>
                  </a:cubicBezTo>
                  <a:close/>
                  <a:moveTo>
                    <a:pt x="822" y="0"/>
                  </a:moveTo>
                  <a:cubicBezTo>
                    <a:pt x="370" y="0"/>
                    <a:pt x="0" y="370"/>
                    <a:pt x="0" y="822"/>
                  </a:cubicBezTo>
                  <a:cubicBezTo>
                    <a:pt x="0" y="1263"/>
                    <a:pt x="370" y="1632"/>
                    <a:pt x="822" y="1632"/>
                  </a:cubicBezTo>
                  <a:cubicBezTo>
                    <a:pt x="1263" y="1632"/>
                    <a:pt x="1644" y="1263"/>
                    <a:pt x="1644" y="822"/>
                  </a:cubicBezTo>
                  <a:cubicBezTo>
                    <a:pt x="1644" y="370"/>
                    <a:pt x="1263" y="0"/>
                    <a:pt x="8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0796;p67">
              <a:extLst>
                <a:ext uri="{FF2B5EF4-FFF2-40B4-BE49-F238E27FC236}">
                  <a16:creationId xmlns="" xmlns:a16="http://schemas.microsoft.com/office/drawing/2014/main" id="{543D8A92-8E68-45BA-9C1C-1FE280BE0629}"/>
                </a:ext>
              </a:extLst>
            </p:cNvPr>
            <p:cNvSpPr/>
            <p:nvPr/>
          </p:nvSpPr>
          <p:spPr>
            <a:xfrm>
              <a:off x="3996113" y="4291176"/>
              <a:ext cx="336512" cy="335048"/>
            </a:xfrm>
            <a:custGeom>
              <a:avLst/>
              <a:gdLst/>
              <a:ahLst/>
              <a:cxnLst/>
              <a:rect l="l" t="t" r="r" b="b"/>
              <a:pathLst>
                <a:path w="10573" h="10527" extrusionOk="0">
                  <a:moveTo>
                    <a:pt x="8216" y="5930"/>
                  </a:moveTo>
                  <a:lnTo>
                    <a:pt x="8335" y="6537"/>
                  </a:lnTo>
                  <a:cubicBezTo>
                    <a:pt x="8359" y="6597"/>
                    <a:pt x="8394" y="6645"/>
                    <a:pt x="8442" y="6657"/>
                  </a:cubicBezTo>
                  <a:cubicBezTo>
                    <a:pt x="8502" y="6668"/>
                    <a:pt x="8549" y="6692"/>
                    <a:pt x="8609" y="6716"/>
                  </a:cubicBezTo>
                  <a:cubicBezTo>
                    <a:pt x="8631" y="6729"/>
                    <a:pt x="8653" y="6734"/>
                    <a:pt x="8674" y="6734"/>
                  </a:cubicBezTo>
                  <a:cubicBezTo>
                    <a:pt x="8710" y="6734"/>
                    <a:pt x="8745" y="6719"/>
                    <a:pt x="8775" y="6704"/>
                  </a:cubicBezTo>
                  <a:lnTo>
                    <a:pt x="9252" y="6311"/>
                  </a:lnTo>
                  <a:lnTo>
                    <a:pt x="9561" y="6585"/>
                  </a:lnTo>
                  <a:lnTo>
                    <a:pt x="9264" y="7121"/>
                  </a:lnTo>
                  <a:cubicBezTo>
                    <a:pt x="9228" y="7157"/>
                    <a:pt x="9228" y="7216"/>
                    <a:pt x="9264" y="7276"/>
                  </a:cubicBezTo>
                  <a:cubicBezTo>
                    <a:pt x="9287" y="7323"/>
                    <a:pt x="9323" y="7371"/>
                    <a:pt x="9347" y="7430"/>
                  </a:cubicBezTo>
                  <a:cubicBezTo>
                    <a:pt x="9383" y="7478"/>
                    <a:pt x="9430" y="7514"/>
                    <a:pt x="9490" y="7514"/>
                  </a:cubicBezTo>
                  <a:lnTo>
                    <a:pt x="10109" y="7538"/>
                  </a:lnTo>
                  <a:lnTo>
                    <a:pt x="10180" y="7942"/>
                  </a:lnTo>
                  <a:lnTo>
                    <a:pt x="9645" y="8157"/>
                  </a:lnTo>
                  <a:cubicBezTo>
                    <a:pt x="9585" y="8181"/>
                    <a:pt x="9561" y="8240"/>
                    <a:pt x="9549" y="8276"/>
                  </a:cubicBezTo>
                  <a:cubicBezTo>
                    <a:pt x="9549" y="8335"/>
                    <a:pt x="9526" y="8383"/>
                    <a:pt x="9514" y="8442"/>
                  </a:cubicBezTo>
                  <a:cubicBezTo>
                    <a:pt x="9502" y="8502"/>
                    <a:pt x="9514" y="8562"/>
                    <a:pt x="9561" y="8597"/>
                  </a:cubicBezTo>
                  <a:lnTo>
                    <a:pt x="10014" y="8990"/>
                  </a:lnTo>
                  <a:lnTo>
                    <a:pt x="9811" y="9347"/>
                  </a:lnTo>
                  <a:lnTo>
                    <a:pt x="9228" y="9157"/>
                  </a:lnTo>
                  <a:cubicBezTo>
                    <a:pt x="9213" y="9154"/>
                    <a:pt x="9198" y="9152"/>
                    <a:pt x="9184" y="9152"/>
                  </a:cubicBezTo>
                  <a:cubicBezTo>
                    <a:pt x="9141" y="9152"/>
                    <a:pt x="9103" y="9166"/>
                    <a:pt x="9085" y="9193"/>
                  </a:cubicBezTo>
                  <a:cubicBezTo>
                    <a:pt x="9037" y="9228"/>
                    <a:pt x="8990" y="9264"/>
                    <a:pt x="8954" y="9288"/>
                  </a:cubicBezTo>
                  <a:cubicBezTo>
                    <a:pt x="8906" y="9324"/>
                    <a:pt x="8871" y="9383"/>
                    <a:pt x="8895" y="9443"/>
                  </a:cubicBezTo>
                  <a:lnTo>
                    <a:pt x="8978" y="10050"/>
                  </a:lnTo>
                  <a:lnTo>
                    <a:pt x="8597" y="10181"/>
                  </a:lnTo>
                  <a:lnTo>
                    <a:pt x="8264" y="9669"/>
                  </a:lnTo>
                  <a:cubicBezTo>
                    <a:pt x="8228" y="9621"/>
                    <a:pt x="8192" y="9585"/>
                    <a:pt x="8133" y="9585"/>
                  </a:cubicBezTo>
                  <a:lnTo>
                    <a:pt x="7954" y="9585"/>
                  </a:lnTo>
                  <a:cubicBezTo>
                    <a:pt x="7894" y="9585"/>
                    <a:pt x="7847" y="9621"/>
                    <a:pt x="7811" y="9669"/>
                  </a:cubicBezTo>
                  <a:lnTo>
                    <a:pt x="7490" y="10181"/>
                  </a:lnTo>
                  <a:lnTo>
                    <a:pt x="7097" y="10050"/>
                  </a:lnTo>
                  <a:lnTo>
                    <a:pt x="7192" y="9443"/>
                  </a:lnTo>
                  <a:cubicBezTo>
                    <a:pt x="7204" y="9383"/>
                    <a:pt x="7180" y="9324"/>
                    <a:pt x="7132" y="9288"/>
                  </a:cubicBezTo>
                  <a:cubicBezTo>
                    <a:pt x="7085" y="9264"/>
                    <a:pt x="7037" y="9216"/>
                    <a:pt x="7001" y="9193"/>
                  </a:cubicBezTo>
                  <a:cubicBezTo>
                    <a:pt x="6970" y="9161"/>
                    <a:pt x="6933" y="9145"/>
                    <a:pt x="6897" y="9145"/>
                  </a:cubicBezTo>
                  <a:cubicBezTo>
                    <a:pt x="6880" y="9145"/>
                    <a:pt x="6863" y="9149"/>
                    <a:pt x="6847" y="9157"/>
                  </a:cubicBezTo>
                  <a:lnTo>
                    <a:pt x="6275" y="9347"/>
                  </a:lnTo>
                  <a:lnTo>
                    <a:pt x="6061" y="8990"/>
                  </a:lnTo>
                  <a:lnTo>
                    <a:pt x="6525" y="8597"/>
                  </a:lnTo>
                  <a:cubicBezTo>
                    <a:pt x="6573" y="8550"/>
                    <a:pt x="6585" y="8502"/>
                    <a:pt x="6573" y="8442"/>
                  </a:cubicBezTo>
                  <a:cubicBezTo>
                    <a:pt x="6549" y="8383"/>
                    <a:pt x="6537" y="8335"/>
                    <a:pt x="6537" y="8276"/>
                  </a:cubicBezTo>
                  <a:cubicBezTo>
                    <a:pt x="6537" y="8216"/>
                    <a:pt x="6489" y="8169"/>
                    <a:pt x="6430" y="8157"/>
                  </a:cubicBezTo>
                  <a:lnTo>
                    <a:pt x="5847" y="7942"/>
                  </a:lnTo>
                  <a:lnTo>
                    <a:pt x="5930" y="7538"/>
                  </a:lnTo>
                  <a:lnTo>
                    <a:pt x="6549" y="7514"/>
                  </a:lnTo>
                  <a:cubicBezTo>
                    <a:pt x="6609" y="7514"/>
                    <a:pt x="6656" y="7490"/>
                    <a:pt x="6680" y="7430"/>
                  </a:cubicBezTo>
                  <a:cubicBezTo>
                    <a:pt x="6716" y="7383"/>
                    <a:pt x="6740" y="7323"/>
                    <a:pt x="6775" y="7276"/>
                  </a:cubicBezTo>
                  <a:cubicBezTo>
                    <a:pt x="6811" y="7240"/>
                    <a:pt x="6811" y="7180"/>
                    <a:pt x="6775" y="7121"/>
                  </a:cubicBezTo>
                  <a:lnTo>
                    <a:pt x="6478" y="6585"/>
                  </a:lnTo>
                  <a:lnTo>
                    <a:pt x="6787" y="6311"/>
                  </a:lnTo>
                  <a:lnTo>
                    <a:pt x="7263" y="6704"/>
                  </a:lnTo>
                  <a:cubicBezTo>
                    <a:pt x="7293" y="6719"/>
                    <a:pt x="7327" y="6729"/>
                    <a:pt x="7363" y="6729"/>
                  </a:cubicBezTo>
                  <a:cubicBezTo>
                    <a:pt x="7385" y="6729"/>
                    <a:pt x="7407" y="6725"/>
                    <a:pt x="7430" y="6716"/>
                  </a:cubicBezTo>
                  <a:cubicBezTo>
                    <a:pt x="7478" y="6704"/>
                    <a:pt x="7537" y="6668"/>
                    <a:pt x="7597" y="6657"/>
                  </a:cubicBezTo>
                  <a:cubicBezTo>
                    <a:pt x="7656" y="6645"/>
                    <a:pt x="7680" y="6597"/>
                    <a:pt x="7704" y="6537"/>
                  </a:cubicBezTo>
                  <a:lnTo>
                    <a:pt x="7823" y="5930"/>
                  </a:lnTo>
                  <a:close/>
                  <a:moveTo>
                    <a:pt x="4454" y="1"/>
                  </a:moveTo>
                  <a:cubicBezTo>
                    <a:pt x="3739" y="1"/>
                    <a:pt x="3025" y="180"/>
                    <a:pt x="2382" y="513"/>
                  </a:cubicBezTo>
                  <a:cubicBezTo>
                    <a:pt x="2310" y="561"/>
                    <a:pt x="2287" y="644"/>
                    <a:pt x="2322" y="715"/>
                  </a:cubicBezTo>
                  <a:cubicBezTo>
                    <a:pt x="2354" y="770"/>
                    <a:pt x="2405" y="799"/>
                    <a:pt x="2458" y="799"/>
                  </a:cubicBezTo>
                  <a:cubicBezTo>
                    <a:pt x="2485" y="799"/>
                    <a:pt x="2512" y="791"/>
                    <a:pt x="2537" y="775"/>
                  </a:cubicBezTo>
                  <a:cubicBezTo>
                    <a:pt x="3132" y="465"/>
                    <a:pt x="3787" y="299"/>
                    <a:pt x="4454" y="299"/>
                  </a:cubicBezTo>
                  <a:cubicBezTo>
                    <a:pt x="6728" y="299"/>
                    <a:pt x="8597" y="2168"/>
                    <a:pt x="8597" y="4442"/>
                  </a:cubicBezTo>
                  <a:cubicBezTo>
                    <a:pt x="8597" y="4847"/>
                    <a:pt x="8537" y="5228"/>
                    <a:pt x="8430" y="5621"/>
                  </a:cubicBezTo>
                  <a:lnTo>
                    <a:pt x="7740" y="5621"/>
                  </a:lnTo>
                  <a:cubicBezTo>
                    <a:pt x="7668" y="5621"/>
                    <a:pt x="7609" y="5656"/>
                    <a:pt x="7597" y="5728"/>
                  </a:cubicBezTo>
                  <a:lnTo>
                    <a:pt x="7466" y="6371"/>
                  </a:lnTo>
                  <a:lnTo>
                    <a:pt x="7442" y="6371"/>
                  </a:lnTo>
                  <a:lnTo>
                    <a:pt x="6942" y="5966"/>
                  </a:lnTo>
                  <a:cubicBezTo>
                    <a:pt x="6912" y="5948"/>
                    <a:pt x="6879" y="5939"/>
                    <a:pt x="6847" y="5939"/>
                  </a:cubicBezTo>
                  <a:cubicBezTo>
                    <a:pt x="6814" y="5939"/>
                    <a:pt x="6781" y="5948"/>
                    <a:pt x="6751" y="5966"/>
                  </a:cubicBezTo>
                  <a:lnTo>
                    <a:pt x="6239" y="6407"/>
                  </a:lnTo>
                  <a:cubicBezTo>
                    <a:pt x="6180" y="6442"/>
                    <a:pt x="6168" y="6537"/>
                    <a:pt x="6216" y="6597"/>
                  </a:cubicBezTo>
                  <a:lnTo>
                    <a:pt x="6525" y="7180"/>
                  </a:lnTo>
                  <a:cubicBezTo>
                    <a:pt x="6525" y="7180"/>
                    <a:pt x="6525" y="7192"/>
                    <a:pt x="6513" y="7192"/>
                  </a:cubicBezTo>
                  <a:lnTo>
                    <a:pt x="5858" y="7204"/>
                  </a:lnTo>
                  <a:cubicBezTo>
                    <a:pt x="5775" y="7204"/>
                    <a:pt x="5716" y="7264"/>
                    <a:pt x="5704" y="7335"/>
                  </a:cubicBezTo>
                  <a:lnTo>
                    <a:pt x="5585" y="7990"/>
                  </a:lnTo>
                  <a:cubicBezTo>
                    <a:pt x="5573" y="8073"/>
                    <a:pt x="5620" y="8145"/>
                    <a:pt x="5680" y="8157"/>
                  </a:cubicBezTo>
                  <a:lnTo>
                    <a:pt x="6013" y="8288"/>
                  </a:lnTo>
                  <a:cubicBezTo>
                    <a:pt x="5525" y="8502"/>
                    <a:pt x="5001" y="8585"/>
                    <a:pt x="4454" y="8585"/>
                  </a:cubicBezTo>
                  <a:cubicBezTo>
                    <a:pt x="2179" y="8585"/>
                    <a:pt x="322" y="6728"/>
                    <a:pt x="322" y="4454"/>
                  </a:cubicBezTo>
                  <a:cubicBezTo>
                    <a:pt x="322" y="3168"/>
                    <a:pt x="894" y="2001"/>
                    <a:pt x="1894" y="1203"/>
                  </a:cubicBezTo>
                  <a:cubicBezTo>
                    <a:pt x="1965" y="1144"/>
                    <a:pt x="1965" y="1061"/>
                    <a:pt x="1929" y="989"/>
                  </a:cubicBezTo>
                  <a:cubicBezTo>
                    <a:pt x="1895" y="942"/>
                    <a:pt x="1850" y="921"/>
                    <a:pt x="1804" y="921"/>
                  </a:cubicBezTo>
                  <a:cubicBezTo>
                    <a:pt x="1769" y="921"/>
                    <a:pt x="1734" y="933"/>
                    <a:pt x="1703" y="953"/>
                  </a:cubicBezTo>
                  <a:cubicBezTo>
                    <a:pt x="632" y="1799"/>
                    <a:pt x="1" y="3085"/>
                    <a:pt x="1" y="4454"/>
                  </a:cubicBezTo>
                  <a:cubicBezTo>
                    <a:pt x="1" y="5645"/>
                    <a:pt x="465" y="6764"/>
                    <a:pt x="1298" y="7597"/>
                  </a:cubicBezTo>
                  <a:cubicBezTo>
                    <a:pt x="2132" y="8431"/>
                    <a:pt x="3251" y="8883"/>
                    <a:pt x="4442" y="8883"/>
                  </a:cubicBezTo>
                  <a:cubicBezTo>
                    <a:pt x="5001" y="8883"/>
                    <a:pt x="5537" y="8788"/>
                    <a:pt x="6049" y="8585"/>
                  </a:cubicBezTo>
                  <a:lnTo>
                    <a:pt x="6049" y="8585"/>
                  </a:lnTo>
                  <a:lnTo>
                    <a:pt x="5775" y="8823"/>
                  </a:lnTo>
                  <a:cubicBezTo>
                    <a:pt x="5716" y="8871"/>
                    <a:pt x="5704" y="8966"/>
                    <a:pt x="5751" y="9026"/>
                  </a:cubicBezTo>
                  <a:lnTo>
                    <a:pt x="6073" y="9585"/>
                  </a:lnTo>
                  <a:cubicBezTo>
                    <a:pt x="6101" y="9632"/>
                    <a:pt x="6158" y="9664"/>
                    <a:pt x="6211" y="9664"/>
                  </a:cubicBezTo>
                  <a:cubicBezTo>
                    <a:pt x="6225" y="9664"/>
                    <a:pt x="6239" y="9662"/>
                    <a:pt x="6251" y="9657"/>
                  </a:cubicBezTo>
                  <a:lnTo>
                    <a:pt x="6882" y="9455"/>
                  </a:lnTo>
                  <a:cubicBezTo>
                    <a:pt x="6882" y="9455"/>
                    <a:pt x="6894" y="9455"/>
                    <a:pt x="6894" y="9466"/>
                  </a:cubicBezTo>
                  <a:lnTo>
                    <a:pt x="6787" y="10121"/>
                  </a:lnTo>
                  <a:cubicBezTo>
                    <a:pt x="6775" y="10193"/>
                    <a:pt x="6823" y="10276"/>
                    <a:pt x="6894" y="10288"/>
                  </a:cubicBezTo>
                  <a:lnTo>
                    <a:pt x="7525" y="10514"/>
                  </a:lnTo>
                  <a:cubicBezTo>
                    <a:pt x="7537" y="10514"/>
                    <a:pt x="7549" y="10526"/>
                    <a:pt x="7585" y="10526"/>
                  </a:cubicBezTo>
                  <a:cubicBezTo>
                    <a:pt x="7644" y="10526"/>
                    <a:pt x="7680" y="10490"/>
                    <a:pt x="7716" y="10455"/>
                  </a:cubicBezTo>
                  <a:lnTo>
                    <a:pt x="8061" y="9883"/>
                  </a:lnTo>
                  <a:lnTo>
                    <a:pt x="8073" y="9883"/>
                  </a:lnTo>
                  <a:lnTo>
                    <a:pt x="8418" y="10455"/>
                  </a:lnTo>
                  <a:cubicBezTo>
                    <a:pt x="8445" y="10499"/>
                    <a:pt x="8497" y="10523"/>
                    <a:pt x="8547" y="10523"/>
                  </a:cubicBezTo>
                  <a:cubicBezTo>
                    <a:pt x="8565" y="10523"/>
                    <a:pt x="8582" y="10520"/>
                    <a:pt x="8597" y="10514"/>
                  </a:cubicBezTo>
                  <a:lnTo>
                    <a:pt x="9216" y="10288"/>
                  </a:lnTo>
                  <a:cubicBezTo>
                    <a:pt x="9287" y="10252"/>
                    <a:pt x="9323" y="10193"/>
                    <a:pt x="9323" y="10121"/>
                  </a:cubicBezTo>
                  <a:lnTo>
                    <a:pt x="9216" y="9466"/>
                  </a:lnTo>
                  <a:cubicBezTo>
                    <a:pt x="9216" y="9466"/>
                    <a:pt x="9228" y="9466"/>
                    <a:pt x="9228" y="9455"/>
                  </a:cubicBezTo>
                  <a:lnTo>
                    <a:pt x="9859" y="9657"/>
                  </a:lnTo>
                  <a:cubicBezTo>
                    <a:pt x="9878" y="9666"/>
                    <a:pt x="9897" y="9671"/>
                    <a:pt x="9916" y="9671"/>
                  </a:cubicBezTo>
                  <a:cubicBezTo>
                    <a:pt x="9966" y="9671"/>
                    <a:pt x="10011" y="9638"/>
                    <a:pt x="10038" y="9585"/>
                  </a:cubicBezTo>
                  <a:lnTo>
                    <a:pt x="10359" y="9026"/>
                  </a:lnTo>
                  <a:cubicBezTo>
                    <a:pt x="10395" y="8966"/>
                    <a:pt x="10395" y="8871"/>
                    <a:pt x="10335" y="8823"/>
                  </a:cubicBezTo>
                  <a:lnTo>
                    <a:pt x="9847" y="8395"/>
                  </a:lnTo>
                  <a:lnTo>
                    <a:pt x="9847" y="8383"/>
                  </a:lnTo>
                  <a:lnTo>
                    <a:pt x="10454" y="8145"/>
                  </a:lnTo>
                  <a:cubicBezTo>
                    <a:pt x="10460" y="8146"/>
                    <a:pt x="10465" y="8146"/>
                    <a:pt x="10470" y="8146"/>
                  </a:cubicBezTo>
                  <a:cubicBezTo>
                    <a:pt x="10532" y="8146"/>
                    <a:pt x="10572" y="8080"/>
                    <a:pt x="10561" y="8014"/>
                  </a:cubicBezTo>
                  <a:lnTo>
                    <a:pt x="10442" y="7359"/>
                  </a:lnTo>
                  <a:cubicBezTo>
                    <a:pt x="10419" y="7288"/>
                    <a:pt x="10359" y="7240"/>
                    <a:pt x="10288" y="7228"/>
                  </a:cubicBezTo>
                  <a:lnTo>
                    <a:pt x="9633" y="7204"/>
                  </a:lnTo>
                  <a:cubicBezTo>
                    <a:pt x="9633" y="7204"/>
                    <a:pt x="9633" y="7192"/>
                    <a:pt x="9621" y="7192"/>
                  </a:cubicBezTo>
                  <a:lnTo>
                    <a:pt x="9930" y="6609"/>
                  </a:lnTo>
                  <a:cubicBezTo>
                    <a:pt x="9966" y="6549"/>
                    <a:pt x="9942" y="6466"/>
                    <a:pt x="9907" y="6418"/>
                  </a:cubicBezTo>
                  <a:lnTo>
                    <a:pt x="9395" y="5990"/>
                  </a:lnTo>
                  <a:cubicBezTo>
                    <a:pt x="9365" y="5966"/>
                    <a:pt x="9332" y="5954"/>
                    <a:pt x="9299" y="5954"/>
                  </a:cubicBezTo>
                  <a:cubicBezTo>
                    <a:pt x="9267" y="5954"/>
                    <a:pt x="9234" y="5966"/>
                    <a:pt x="9204" y="5990"/>
                  </a:cubicBezTo>
                  <a:lnTo>
                    <a:pt x="8692" y="6395"/>
                  </a:lnTo>
                  <a:lnTo>
                    <a:pt x="8680" y="6395"/>
                  </a:lnTo>
                  <a:lnTo>
                    <a:pt x="8609" y="6049"/>
                  </a:lnTo>
                  <a:lnTo>
                    <a:pt x="8609" y="6037"/>
                  </a:lnTo>
                  <a:cubicBezTo>
                    <a:pt x="8799" y="5525"/>
                    <a:pt x="8895" y="5002"/>
                    <a:pt x="8895" y="4454"/>
                  </a:cubicBezTo>
                  <a:cubicBezTo>
                    <a:pt x="8895" y="3263"/>
                    <a:pt x="8430" y="2144"/>
                    <a:pt x="7597" y="1311"/>
                  </a:cubicBezTo>
                  <a:cubicBezTo>
                    <a:pt x="6763" y="477"/>
                    <a:pt x="5644" y="1"/>
                    <a:pt x="44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" name="Google Shape;10668;p67">
            <a:extLst>
              <a:ext uri="{FF2B5EF4-FFF2-40B4-BE49-F238E27FC236}">
                <a16:creationId xmlns="" xmlns:a16="http://schemas.microsoft.com/office/drawing/2014/main" id="{0A6541F9-5955-4065-AFB8-9982A038FA26}"/>
              </a:ext>
            </a:extLst>
          </p:cNvPr>
          <p:cNvGrpSpPr/>
          <p:nvPr/>
        </p:nvGrpSpPr>
        <p:grpSpPr>
          <a:xfrm>
            <a:off x="8408620" y="2426084"/>
            <a:ext cx="334634" cy="334634"/>
            <a:chOff x="4891198" y="2925108"/>
            <a:chExt cx="334634" cy="334634"/>
          </a:xfrm>
          <a:solidFill>
            <a:schemeClr val="bg1">
              <a:lumMod val="95000"/>
            </a:schemeClr>
          </a:solidFill>
        </p:grpSpPr>
        <p:sp>
          <p:nvSpPr>
            <p:cNvPr id="79" name="Google Shape;10669;p67">
              <a:extLst>
                <a:ext uri="{FF2B5EF4-FFF2-40B4-BE49-F238E27FC236}">
                  <a16:creationId xmlns="" xmlns:a16="http://schemas.microsoft.com/office/drawing/2014/main" id="{82338B76-934F-4470-94F0-C0FC07C3EA20}"/>
                </a:ext>
              </a:extLst>
            </p:cNvPr>
            <p:cNvSpPr/>
            <p:nvPr/>
          </p:nvSpPr>
          <p:spPr>
            <a:xfrm>
              <a:off x="5001830" y="2925108"/>
              <a:ext cx="113338" cy="150831"/>
            </a:xfrm>
            <a:custGeom>
              <a:avLst/>
              <a:gdLst/>
              <a:ahLst/>
              <a:cxnLst/>
              <a:rect l="l" t="t" r="r" b="b"/>
              <a:pathLst>
                <a:path w="3561" h="4739" extrusionOk="0">
                  <a:moveTo>
                    <a:pt x="1822" y="333"/>
                  </a:moveTo>
                  <a:cubicBezTo>
                    <a:pt x="2251" y="333"/>
                    <a:pt x="2596" y="691"/>
                    <a:pt x="2596" y="1107"/>
                  </a:cubicBezTo>
                  <a:lnTo>
                    <a:pt x="2596" y="1214"/>
                  </a:lnTo>
                  <a:lnTo>
                    <a:pt x="2573" y="1214"/>
                  </a:lnTo>
                  <a:cubicBezTo>
                    <a:pt x="2358" y="1155"/>
                    <a:pt x="2275" y="857"/>
                    <a:pt x="2263" y="857"/>
                  </a:cubicBezTo>
                  <a:cubicBezTo>
                    <a:pt x="2251" y="798"/>
                    <a:pt x="2203" y="738"/>
                    <a:pt x="2132" y="738"/>
                  </a:cubicBezTo>
                  <a:cubicBezTo>
                    <a:pt x="2119" y="733"/>
                    <a:pt x="2105" y="731"/>
                    <a:pt x="2092" y="731"/>
                  </a:cubicBezTo>
                  <a:cubicBezTo>
                    <a:pt x="2043" y="731"/>
                    <a:pt x="1993" y="761"/>
                    <a:pt x="1965" y="798"/>
                  </a:cubicBezTo>
                  <a:cubicBezTo>
                    <a:pt x="1668" y="1214"/>
                    <a:pt x="1001" y="1214"/>
                    <a:pt x="1001" y="1214"/>
                  </a:cubicBezTo>
                  <a:lnTo>
                    <a:pt x="953" y="1214"/>
                  </a:lnTo>
                  <a:lnTo>
                    <a:pt x="965" y="1107"/>
                  </a:lnTo>
                  <a:cubicBezTo>
                    <a:pt x="965" y="679"/>
                    <a:pt x="1322" y="333"/>
                    <a:pt x="1739" y="333"/>
                  </a:cubicBezTo>
                  <a:close/>
                  <a:moveTo>
                    <a:pt x="2739" y="1655"/>
                  </a:moveTo>
                  <a:cubicBezTo>
                    <a:pt x="2775" y="1691"/>
                    <a:pt x="2775" y="1715"/>
                    <a:pt x="2775" y="1750"/>
                  </a:cubicBezTo>
                  <a:cubicBezTo>
                    <a:pt x="2775" y="1786"/>
                    <a:pt x="2751" y="1834"/>
                    <a:pt x="2703" y="1845"/>
                  </a:cubicBezTo>
                  <a:lnTo>
                    <a:pt x="2703" y="1655"/>
                  </a:lnTo>
                  <a:close/>
                  <a:moveTo>
                    <a:pt x="846" y="1667"/>
                  </a:moveTo>
                  <a:lnTo>
                    <a:pt x="846" y="1881"/>
                  </a:lnTo>
                  <a:cubicBezTo>
                    <a:pt x="822" y="1845"/>
                    <a:pt x="787" y="1822"/>
                    <a:pt x="787" y="1762"/>
                  </a:cubicBezTo>
                  <a:cubicBezTo>
                    <a:pt x="787" y="1715"/>
                    <a:pt x="810" y="1691"/>
                    <a:pt x="822" y="1667"/>
                  </a:cubicBezTo>
                  <a:close/>
                  <a:moveTo>
                    <a:pt x="2084" y="1179"/>
                  </a:moveTo>
                  <a:cubicBezTo>
                    <a:pt x="2144" y="1298"/>
                    <a:pt x="2251" y="1417"/>
                    <a:pt x="2394" y="1476"/>
                  </a:cubicBezTo>
                  <a:lnTo>
                    <a:pt x="2382" y="1953"/>
                  </a:lnTo>
                  <a:cubicBezTo>
                    <a:pt x="2382" y="2250"/>
                    <a:pt x="2144" y="2477"/>
                    <a:pt x="1858" y="2477"/>
                  </a:cubicBezTo>
                  <a:lnTo>
                    <a:pt x="1715" y="2477"/>
                  </a:lnTo>
                  <a:cubicBezTo>
                    <a:pt x="1418" y="2477"/>
                    <a:pt x="1191" y="2238"/>
                    <a:pt x="1191" y="1953"/>
                  </a:cubicBezTo>
                  <a:lnTo>
                    <a:pt x="1191" y="1524"/>
                  </a:lnTo>
                  <a:cubicBezTo>
                    <a:pt x="1406" y="1488"/>
                    <a:pt x="1787" y="1417"/>
                    <a:pt x="2084" y="1179"/>
                  </a:cubicBezTo>
                  <a:close/>
                  <a:moveTo>
                    <a:pt x="1965" y="2798"/>
                  </a:moveTo>
                  <a:lnTo>
                    <a:pt x="1965" y="2893"/>
                  </a:lnTo>
                  <a:lnTo>
                    <a:pt x="1787" y="3084"/>
                  </a:lnTo>
                  <a:lnTo>
                    <a:pt x="1608" y="2917"/>
                  </a:lnTo>
                  <a:lnTo>
                    <a:pt x="1608" y="2798"/>
                  </a:lnTo>
                  <a:close/>
                  <a:moveTo>
                    <a:pt x="1751" y="0"/>
                  </a:moveTo>
                  <a:cubicBezTo>
                    <a:pt x="1144" y="0"/>
                    <a:pt x="644" y="512"/>
                    <a:pt x="644" y="1119"/>
                  </a:cubicBezTo>
                  <a:lnTo>
                    <a:pt x="644" y="1417"/>
                  </a:lnTo>
                  <a:cubicBezTo>
                    <a:pt x="537" y="1512"/>
                    <a:pt x="465" y="1643"/>
                    <a:pt x="465" y="1774"/>
                  </a:cubicBezTo>
                  <a:cubicBezTo>
                    <a:pt x="465" y="2000"/>
                    <a:pt x="656" y="2203"/>
                    <a:pt x="894" y="2226"/>
                  </a:cubicBezTo>
                  <a:cubicBezTo>
                    <a:pt x="953" y="2429"/>
                    <a:pt x="1108" y="2596"/>
                    <a:pt x="1287" y="2703"/>
                  </a:cubicBezTo>
                  <a:lnTo>
                    <a:pt x="1287" y="2786"/>
                  </a:lnTo>
                  <a:lnTo>
                    <a:pt x="596" y="3060"/>
                  </a:lnTo>
                  <a:cubicBezTo>
                    <a:pt x="537" y="3084"/>
                    <a:pt x="1" y="3298"/>
                    <a:pt x="1" y="3965"/>
                  </a:cubicBezTo>
                  <a:lnTo>
                    <a:pt x="1" y="4560"/>
                  </a:lnTo>
                  <a:cubicBezTo>
                    <a:pt x="1" y="4643"/>
                    <a:pt x="72" y="4727"/>
                    <a:pt x="167" y="4727"/>
                  </a:cubicBezTo>
                  <a:lnTo>
                    <a:pt x="584" y="4727"/>
                  </a:lnTo>
                  <a:cubicBezTo>
                    <a:pt x="668" y="4727"/>
                    <a:pt x="739" y="4643"/>
                    <a:pt x="739" y="4560"/>
                  </a:cubicBezTo>
                  <a:cubicBezTo>
                    <a:pt x="739" y="4465"/>
                    <a:pt x="668" y="4393"/>
                    <a:pt x="584" y="4393"/>
                  </a:cubicBezTo>
                  <a:lnTo>
                    <a:pt x="322" y="4393"/>
                  </a:lnTo>
                  <a:lnTo>
                    <a:pt x="322" y="3965"/>
                  </a:lnTo>
                  <a:cubicBezTo>
                    <a:pt x="322" y="3500"/>
                    <a:pt x="691" y="3369"/>
                    <a:pt x="703" y="3369"/>
                  </a:cubicBezTo>
                  <a:lnTo>
                    <a:pt x="715" y="3369"/>
                  </a:lnTo>
                  <a:lnTo>
                    <a:pt x="1334" y="3131"/>
                  </a:lnTo>
                  <a:lnTo>
                    <a:pt x="1668" y="3453"/>
                  </a:lnTo>
                  <a:cubicBezTo>
                    <a:pt x="1703" y="3489"/>
                    <a:pt x="1739" y="3500"/>
                    <a:pt x="1787" y="3500"/>
                  </a:cubicBezTo>
                  <a:cubicBezTo>
                    <a:pt x="1834" y="3500"/>
                    <a:pt x="1870" y="3489"/>
                    <a:pt x="1906" y="3453"/>
                  </a:cubicBezTo>
                  <a:lnTo>
                    <a:pt x="2215" y="3131"/>
                  </a:lnTo>
                  <a:lnTo>
                    <a:pt x="2846" y="3381"/>
                  </a:lnTo>
                  <a:lnTo>
                    <a:pt x="2858" y="3381"/>
                  </a:lnTo>
                  <a:cubicBezTo>
                    <a:pt x="2858" y="3381"/>
                    <a:pt x="3227" y="3512"/>
                    <a:pt x="3227" y="3977"/>
                  </a:cubicBezTo>
                  <a:lnTo>
                    <a:pt x="3227" y="4405"/>
                  </a:lnTo>
                  <a:lnTo>
                    <a:pt x="1120" y="4405"/>
                  </a:lnTo>
                  <a:cubicBezTo>
                    <a:pt x="1025" y="4405"/>
                    <a:pt x="953" y="4489"/>
                    <a:pt x="953" y="4572"/>
                  </a:cubicBezTo>
                  <a:cubicBezTo>
                    <a:pt x="953" y="4667"/>
                    <a:pt x="1025" y="4739"/>
                    <a:pt x="1120" y="4739"/>
                  </a:cubicBezTo>
                  <a:lnTo>
                    <a:pt x="3394" y="4739"/>
                  </a:lnTo>
                  <a:cubicBezTo>
                    <a:pt x="3477" y="4739"/>
                    <a:pt x="3561" y="4667"/>
                    <a:pt x="3561" y="4572"/>
                  </a:cubicBezTo>
                  <a:lnTo>
                    <a:pt x="3561" y="3977"/>
                  </a:lnTo>
                  <a:cubicBezTo>
                    <a:pt x="3561" y="3310"/>
                    <a:pt x="3037" y="3084"/>
                    <a:pt x="2965" y="3072"/>
                  </a:cubicBezTo>
                  <a:lnTo>
                    <a:pt x="2311" y="2798"/>
                  </a:lnTo>
                  <a:lnTo>
                    <a:pt x="2311" y="2715"/>
                  </a:lnTo>
                  <a:cubicBezTo>
                    <a:pt x="2489" y="2607"/>
                    <a:pt x="2620" y="2441"/>
                    <a:pt x="2692" y="2238"/>
                  </a:cubicBezTo>
                  <a:cubicBezTo>
                    <a:pt x="2930" y="2226"/>
                    <a:pt x="3120" y="2012"/>
                    <a:pt x="3120" y="1774"/>
                  </a:cubicBezTo>
                  <a:cubicBezTo>
                    <a:pt x="3120" y="1631"/>
                    <a:pt x="3049" y="1488"/>
                    <a:pt x="2942" y="1417"/>
                  </a:cubicBezTo>
                  <a:lnTo>
                    <a:pt x="2942" y="1119"/>
                  </a:lnTo>
                  <a:cubicBezTo>
                    <a:pt x="2942" y="512"/>
                    <a:pt x="2442" y="0"/>
                    <a:pt x="18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0670;p67">
              <a:extLst>
                <a:ext uri="{FF2B5EF4-FFF2-40B4-BE49-F238E27FC236}">
                  <a16:creationId xmlns="" xmlns:a16="http://schemas.microsoft.com/office/drawing/2014/main" id="{680F2767-FDBE-4BCD-AC6D-378E657CDD0D}"/>
                </a:ext>
              </a:extLst>
            </p:cNvPr>
            <p:cNvSpPr/>
            <p:nvPr/>
          </p:nvSpPr>
          <p:spPr>
            <a:xfrm>
              <a:off x="5102628" y="2933033"/>
              <a:ext cx="98188" cy="76991"/>
            </a:xfrm>
            <a:custGeom>
              <a:avLst/>
              <a:gdLst/>
              <a:ahLst/>
              <a:cxnLst/>
              <a:rect l="l" t="t" r="r" b="b"/>
              <a:pathLst>
                <a:path w="3085" h="2419" extrusionOk="0">
                  <a:moveTo>
                    <a:pt x="181" y="1"/>
                  </a:moveTo>
                  <a:cubicBezTo>
                    <a:pt x="116" y="1"/>
                    <a:pt x="55" y="44"/>
                    <a:pt x="37" y="108"/>
                  </a:cubicBezTo>
                  <a:cubicBezTo>
                    <a:pt x="1" y="192"/>
                    <a:pt x="48" y="287"/>
                    <a:pt x="132" y="323"/>
                  </a:cubicBezTo>
                  <a:cubicBezTo>
                    <a:pt x="1215" y="680"/>
                    <a:pt x="2132" y="1394"/>
                    <a:pt x="2751" y="2347"/>
                  </a:cubicBezTo>
                  <a:cubicBezTo>
                    <a:pt x="2787" y="2394"/>
                    <a:pt x="2846" y="2418"/>
                    <a:pt x="2894" y="2418"/>
                  </a:cubicBezTo>
                  <a:cubicBezTo>
                    <a:pt x="2918" y="2418"/>
                    <a:pt x="2954" y="2406"/>
                    <a:pt x="2977" y="2394"/>
                  </a:cubicBezTo>
                  <a:cubicBezTo>
                    <a:pt x="3049" y="2347"/>
                    <a:pt x="3085" y="2239"/>
                    <a:pt x="3025" y="2168"/>
                  </a:cubicBezTo>
                  <a:cubicBezTo>
                    <a:pt x="2370" y="1156"/>
                    <a:pt x="1382" y="382"/>
                    <a:pt x="239" y="13"/>
                  </a:cubicBezTo>
                  <a:cubicBezTo>
                    <a:pt x="220" y="5"/>
                    <a:pt x="200" y="1"/>
                    <a:pt x="1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0671;p67">
              <a:extLst>
                <a:ext uri="{FF2B5EF4-FFF2-40B4-BE49-F238E27FC236}">
                  <a16:creationId xmlns="" xmlns:a16="http://schemas.microsoft.com/office/drawing/2014/main" id="{7D3FE74D-5953-4097-8EE5-298D2917FB3F}"/>
                </a:ext>
              </a:extLst>
            </p:cNvPr>
            <p:cNvSpPr/>
            <p:nvPr/>
          </p:nvSpPr>
          <p:spPr>
            <a:xfrm>
              <a:off x="4915832" y="2932492"/>
              <a:ext cx="98920" cy="77532"/>
            </a:xfrm>
            <a:custGeom>
              <a:avLst/>
              <a:gdLst/>
              <a:ahLst/>
              <a:cxnLst/>
              <a:rect l="l" t="t" r="r" b="b"/>
              <a:pathLst>
                <a:path w="3108" h="2436" extrusionOk="0">
                  <a:moveTo>
                    <a:pt x="2914" y="0"/>
                  </a:moveTo>
                  <a:cubicBezTo>
                    <a:pt x="2899" y="0"/>
                    <a:pt x="2884" y="2"/>
                    <a:pt x="2869" y="6"/>
                  </a:cubicBezTo>
                  <a:cubicBezTo>
                    <a:pt x="1703" y="375"/>
                    <a:pt x="714" y="1161"/>
                    <a:pt x="36" y="2185"/>
                  </a:cubicBezTo>
                  <a:cubicBezTo>
                    <a:pt x="0" y="2256"/>
                    <a:pt x="24" y="2364"/>
                    <a:pt x="95" y="2411"/>
                  </a:cubicBezTo>
                  <a:cubicBezTo>
                    <a:pt x="131" y="2423"/>
                    <a:pt x="155" y="2435"/>
                    <a:pt x="191" y="2435"/>
                  </a:cubicBezTo>
                  <a:cubicBezTo>
                    <a:pt x="250" y="2435"/>
                    <a:pt x="298" y="2411"/>
                    <a:pt x="322" y="2364"/>
                  </a:cubicBezTo>
                  <a:cubicBezTo>
                    <a:pt x="953" y="1399"/>
                    <a:pt x="1881" y="685"/>
                    <a:pt x="2977" y="328"/>
                  </a:cubicBezTo>
                  <a:cubicBezTo>
                    <a:pt x="3060" y="292"/>
                    <a:pt x="3108" y="209"/>
                    <a:pt x="3072" y="113"/>
                  </a:cubicBezTo>
                  <a:cubicBezTo>
                    <a:pt x="3052" y="44"/>
                    <a:pt x="2984" y="0"/>
                    <a:pt x="29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10672;p67">
              <a:extLst>
                <a:ext uri="{FF2B5EF4-FFF2-40B4-BE49-F238E27FC236}">
                  <a16:creationId xmlns="" xmlns:a16="http://schemas.microsoft.com/office/drawing/2014/main" id="{D1A20C6E-0FB9-4921-8678-0351C1952BD6}"/>
                </a:ext>
              </a:extLst>
            </p:cNvPr>
            <p:cNvSpPr/>
            <p:nvPr/>
          </p:nvSpPr>
          <p:spPr>
            <a:xfrm>
              <a:off x="4915832" y="3174254"/>
              <a:ext cx="80746" cy="70689"/>
            </a:xfrm>
            <a:custGeom>
              <a:avLst/>
              <a:gdLst/>
              <a:ahLst/>
              <a:cxnLst/>
              <a:rect l="l" t="t" r="r" b="b"/>
              <a:pathLst>
                <a:path w="2537" h="2221" extrusionOk="0">
                  <a:moveTo>
                    <a:pt x="185" y="0"/>
                  </a:moveTo>
                  <a:cubicBezTo>
                    <a:pt x="155" y="0"/>
                    <a:pt x="125" y="9"/>
                    <a:pt x="95" y="30"/>
                  </a:cubicBezTo>
                  <a:cubicBezTo>
                    <a:pt x="24" y="78"/>
                    <a:pt x="0" y="185"/>
                    <a:pt x="60" y="256"/>
                  </a:cubicBezTo>
                  <a:cubicBezTo>
                    <a:pt x="607" y="1102"/>
                    <a:pt x="1381" y="1780"/>
                    <a:pt x="2286" y="2209"/>
                  </a:cubicBezTo>
                  <a:cubicBezTo>
                    <a:pt x="2322" y="2221"/>
                    <a:pt x="2334" y="2221"/>
                    <a:pt x="2357" y="2221"/>
                  </a:cubicBezTo>
                  <a:cubicBezTo>
                    <a:pt x="2417" y="2221"/>
                    <a:pt x="2477" y="2197"/>
                    <a:pt x="2512" y="2138"/>
                  </a:cubicBezTo>
                  <a:cubicBezTo>
                    <a:pt x="2536" y="2030"/>
                    <a:pt x="2512" y="1923"/>
                    <a:pt x="2417" y="1899"/>
                  </a:cubicBezTo>
                  <a:cubicBezTo>
                    <a:pt x="1560" y="1495"/>
                    <a:pt x="845" y="864"/>
                    <a:pt x="322" y="78"/>
                  </a:cubicBezTo>
                  <a:cubicBezTo>
                    <a:pt x="291" y="31"/>
                    <a:pt x="240" y="0"/>
                    <a:pt x="18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10673;p67">
              <a:extLst>
                <a:ext uri="{FF2B5EF4-FFF2-40B4-BE49-F238E27FC236}">
                  <a16:creationId xmlns="" xmlns:a16="http://schemas.microsoft.com/office/drawing/2014/main" id="{0FDCFDE4-A75B-4602-B06C-B9BCF678556C}"/>
                </a:ext>
              </a:extLst>
            </p:cNvPr>
            <p:cNvSpPr/>
            <p:nvPr/>
          </p:nvSpPr>
          <p:spPr>
            <a:xfrm>
              <a:off x="5121215" y="3173936"/>
              <a:ext cx="79601" cy="69511"/>
            </a:xfrm>
            <a:custGeom>
              <a:avLst/>
              <a:gdLst/>
              <a:ahLst/>
              <a:cxnLst/>
              <a:rect l="l" t="t" r="r" b="b"/>
              <a:pathLst>
                <a:path w="2501" h="2184" extrusionOk="0">
                  <a:moveTo>
                    <a:pt x="2301" y="0"/>
                  </a:moveTo>
                  <a:cubicBezTo>
                    <a:pt x="2250" y="0"/>
                    <a:pt x="2201" y="25"/>
                    <a:pt x="2179" y="76"/>
                  </a:cubicBezTo>
                  <a:cubicBezTo>
                    <a:pt x="1667" y="862"/>
                    <a:pt x="953" y="1481"/>
                    <a:pt x="119" y="1874"/>
                  </a:cubicBezTo>
                  <a:cubicBezTo>
                    <a:pt x="36" y="1921"/>
                    <a:pt x="0" y="2005"/>
                    <a:pt x="48" y="2100"/>
                  </a:cubicBezTo>
                  <a:cubicBezTo>
                    <a:pt x="72" y="2159"/>
                    <a:pt x="131" y="2183"/>
                    <a:pt x="191" y="2183"/>
                  </a:cubicBezTo>
                  <a:cubicBezTo>
                    <a:pt x="226" y="2183"/>
                    <a:pt x="238" y="2183"/>
                    <a:pt x="274" y="2171"/>
                  </a:cubicBezTo>
                  <a:cubicBezTo>
                    <a:pt x="1167" y="1755"/>
                    <a:pt x="1941" y="1088"/>
                    <a:pt x="2477" y="231"/>
                  </a:cubicBezTo>
                  <a:cubicBezTo>
                    <a:pt x="2501" y="183"/>
                    <a:pt x="2489" y="76"/>
                    <a:pt x="2393" y="28"/>
                  </a:cubicBezTo>
                  <a:cubicBezTo>
                    <a:pt x="2366" y="10"/>
                    <a:pt x="2333" y="0"/>
                    <a:pt x="23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0674;p67">
              <a:extLst>
                <a:ext uri="{FF2B5EF4-FFF2-40B4-BE49-F238E27FC236}">
                  <a16:creationId xmlns="" xmlns:a16="http://schemas.microsoft.com/office/drawing/2014/main" id="{89878898-09DA-4EE3-A667-460A4F79C24E}"/>
                </a:ext>
              </a:extLst>
            </p:cNvPr>
            <p:cNvSpPr/>
            <p:nvPr/>
          </p:nvSpPr>
          <p:spPr>
            <a:xfrm>
              <a:off x="4891198" y="3016803"/>
              <a:ext cx="112956" cy="150831"/>
            </a:xfrm>
            <a:custGeom>
              <a:avLst/>
              <a:gdLst/>
              <a:ahLst/>
              <a:cxnLst/>
              <a:rect l="l" t="t" r="r" b="b"/>
              <a:pathLst>
                <a:path w="3549" h="4739" extrusionOk="0">
                  <a:moveTo>
                    <a:pt x="1822" y="322"/>
                  </a:moveTo>
                  <a:cubicBezTo>
                    <a:pt x="2262" y="322"/>
                    <a:pt x="2596" y="679"/>
                    <a:pt x="2596" y="1096"/>
                  </a:cubicBezTo>
                  <a:lnTo>
                    <a:pt x="2596" y="1203"/>
                  </a:lnTo>
                  <a:lnTo>
                    <a:pt x="2584" y="1203"/>
                  </a:lnTo>
                  <a:cubicBezTo>
                    <a:pt x="2358" y="1143"/>
                    <a:pt x="2286" y="846"/>
                    <a:pt x="2274" y="846"/>
                  </a:cubicBezTo>
                  <a:cubicBezTo>
                    <a:pt x="2262" y="786"/>
                    <a:pt x="2215" y="727"/>
                    <a:pt x="2143" y="727"/>
                  </a:cubicBezTo>
                  <a:cubicBezTo>
                    <a:pt x="2133" y="725"/>
                    <a:pt x="2122" y="724"/>
                    <a:pt x="2111" y="724"/>
                  </a:cubicBezTo>
                  <a:cubicBezTo>
                    <a:pt x="2057" y="724"/>
                    <a:pt x="1996" y="747"/>
                    <a:pt x="1977" y="786"/>
                  </a:cubicBezTo>
                  <a:cubicBezTo>
                    <a:pt x="1691" y="1203"/>
                    <a:pt x="1024" y="1203"/>
                    <a:pt x="1024" y="1203"/>
                  </a:cubicBezTo>
                  <a:lnTo>
                    <a:pt x="976" y="1203"/>
                  </a:lnTo>
                  <a:lnTo>
                    <a:pt x="976" y="1096"/>
                  </a:lnTo>
                  <a:cubicBezTo>
                    <a:pt x="976" y="667"/>
                    <a:pt x="1334" y="322"/>
                    <a:pt x="1750" y="322"/>
                  </a:cubicBezTo>
                  <a:close/>
                  <a:moveTo>
                    <a:pt x="2727" y="1667"/>
                  </a:moveTo>
                  <a:cubicBezTo>
                    <a:pt x="2762" y="1691"/>
                    <a:pt x="2762" y="1727"/>
                    <a:pt x="2762" y="1751"/>
                  </a:cubicBezTo>
                  <a:cubicBezTo>
                    <a:pt x="2762" y="1798"/>
                    <a:pt x="2750" y="1846"/>
                    <a:pt x="2703" y="1858"/>
                  </a:cubicBezTo>
                  <a:lnTo>
                    <a:pt x="2703" y="1667"/>
                  </a:lnTo>
                  <a:close/>
                  <a:moveTo>
                    <a:pt x="845" y="1667"/>
                  </a:moveTo>
                  <a:lnTo>
                    <a:pt x="845" y="1870"/>
                  </a:lnTo>
                  <a:cubicBezTo>
                    <a:pt x="810" y="1846"/>
                    <a:pt x="786" y="1810"/>
                    <a:pt x="786" y="1751"/>
                  </a:cubicBezTo>
                  <a:cubicBezTo>
                    <a:pt x="786" y="1727"/>
                    <a:pt x="798" y="1691"/>
                    <a:pt x="810" y="1667"/>
                  </a:cubicBezTo>
                  <a:close/>
                  <a:moveTo>
                    <a:pt x="2084" y="1203"/>
                  </a:moveTo>
                  <a:cubicBezTo>
                    <a:pt x="2143" y="1322"/>
                    <a:pt x="2239" y="1441"/>
                    <a:pt x="2393" y="1501"/>
                  </a:cubicBezTo>
                  <a:lnTo>
                    <a:pt x="2393" y="1977"/>
                  </a:lnTo>
                  <a:cubicBezTo>
                    <a:pt x="2393" y="2263"/>
                    <a:pt x="2155" y="2489"/>
                    <a:pt x="1858" y="2489"/>
                  </a:cubicBezTo>
                  <a:lnTo>
                    <a:pt x="1703" y="2489"/>
                  </a:lnTo>
                  <a:cubicBezTo>
                    <a:pt x="1405" y="2489"/>
                    <a:pt x="1191" y="2251"/>
                    <a:pt x="1191" y="1977"/>
                  </a:cubicBezTo>
                  <a:lnTo>
                    <a:pt x="1191" y="1548"/>
                  </a:lnTo>
                  <a:cubicBezTo>
                    <a:pt x="1393" y="1512"/>
                    <a:pt x="1786" y="1441"/>
                    <a:pt x="2084" y="1203"/>
                  </a:cubicBezTo>
                  <a:close/>
                  <a:moveTo>
                    <a:pt x="1965" y="2822"/>
                  </a:moveTo>
                  <a:lnTo>
                    <a:pt x="1965" y="2917"/>
                  </a:lnTo>
                  <a:lnTo>
                    <a:pt x="1786" y="3108"/>
                  </a:lnTo>
                  <a:lnTo>
                    <a:pt x="1607" y="2941"/>
                  </a:lnTo>
                  <a:lnTo>
                    <a:pt x="1607" y="2822"/>
                  </a:lnTo>
                  <a:close/>
                  <a:moveTo>
                    <a:pt x="1750" y="0"/>
                  </a:moveTo>
                  <a:cubicBezTo>
                    <a:pt x="1143" y="0"/>
                    <a:pt x="631" y="500"/>
                    <a:pt x="631" y="1108"/>
                  </a:cubicBezTo>
                  <a:lnTo>
                    <a:pt x="631" y="1405"/>
                  </a:lnTo>
                  <a:cubicBezTo>
                    <a:pt x="524" y="1501"/>
                    <a:pt x="453" y="1631"/>
                    <a:pt x="453" y="1762"/>
                  </a:cubicBezTo>
                  <a:cubicBezTo>
                    <a:pt x="453" y="2024"/>
                    <a:pt x="643" y="2215"/>
                    <a:pt x="893" y="2227"/>
                  </a:cubicBezTo>
                  <a:cubicBezTo>
                    <a:pt x="953" y="2441"/>
                    <a:pt x="1096" y="2596"/>
                    <a:pt x="1274" y="2703"/>
                  </a:cubicBezTo>
                  <a:lnTo>
                    <a:pt x="1274" y="2798"/>
                  </a:lnTo>
                  <a:lnTo>
                    <a:pt x="595" y="3060"/>
                  </a:lnTo>
                  <a:cubicBezTo>
                    <a:pt x="524" y="3096"/>
                    <a:pt x="0" y="3298"/>
                    <a:pt x="0" y="3965"/>
                  </a:cubicBezTo>
                  <a:lnTo>
                    <a:pt x="0" y="4560"/>
                  </a:lnTo>
                  <a:cubicBezTo>
                    <a:pt x="0" y="4656"/>
                    <a:pt x="72" y="4727"/>
                    <a:pt x="155" y="4727"/>
                  </a:cubicBezTo>
                  <a:lnTo>
                    <a:pt x="572" y="4727"/>
                  </a:lnTo>
                  <a:cubicBezTo>
                    <a:pt x="667" y="4727"/>
                    <a:pt x="738" y="4656"/>
                    <a:pt x="738" y="4560"/>
                  </a:cubicBezTo>
                  <a:cubicBezTo>
                    <a:pt x="738" y="4477"/>
                    <a:pt x="667" y="4406"/>
                    <a:pt x="572" y="4406"/>
                  </a:cubicBezTo>
                  <a:lnTo>
                    <a:pt x="322" y="4406"/>
                  </a:lnTo>
                  <a:lnTo>
                    <a:pt x="322" y="3965"/>
                  </a:lnTo>
                  <a:cubicBezTo>
                    <a:pt x="322" y="3513"/>
                    <a:pt x="679" y="3370"/>
                    <a:pt x="691" y="3370"/>
                  </a:cubicBezTo>
                  <a:lnTo>
                    <a:pt x="703" y="3370"/>
                  </a:lnTo>
                  <a:lnTo>
                    <a:pt x="1334" y="3132"/>
                  </a:lnTo>
                  <a:lnTo>
                    <a:pt x="1655" y="3465"/>
                  </a:lnTo>
                  <a:cubicBezTo>
                    <a:pt x="1691" y="3489"/>
                    <a:pt x="1738" y="3513"/>
                    <a:pt x="1774" y="3513"/>
                  </a:cubicBezTo>
                  <a:cubicBezTo>
                    <a:pt x="1822" y="3513"/>
                    <a:pt x="1869" y="3489"/>
                    <a:pt x="1893" y="3465"/>
                  </a:cubicBezTo>
                  <a:lnTo>
                    <a:pt x="2215" y="3132"/>
                  </a:lnTo>
                  <a:lnTo>
                    <a:pt x="2834" y="3394"/>
                  </a:lnTo>
                  <a:lnTo>
                    <a:pt x="2846" y="3394"/>
                  </a:lnTo>
                  <a:cubicBezTo>
                    <a:pt x="2870" y="3394"/>
                    <a:pt x="3227" y="3525"/>
                    <a:pt x="3227" y="3989"/>
                  </a:cubicBezTo>
                  <a:lnTo>
                    <a:pt x="3227" y="4418"/>
                  </a:lnTo>
                  <a:lnTo>
                    <a:pt x="1107" y="4418"/>
                  </a:lnTo>
                  <a:cubicBezTo>
                    <a:pt x="1024" y="4418"/>
                    <a:pt x="941" y="4489"/>
                    <a:pt x="941" y="4584"/>
                  </a:cubicBezTo>
                  <a:cubicBezTo>
                    <a:pt x="941" y="4668"/>
                    <a:pt x="1024" y="4739"/>
                    <a:pt x="1107" y="4739"/>
                  </a:cubicBezTo>
                  <a:lnTo>
                    <a:pt x="3382" y="4739"/>
                  </a:lnTo>
                  <a:cubicBezTo>
                    <a:pt x="3477" y="4727"/>
                    <a:pt x="3548" y="4656"/>
                    <a:pt x="3548" y="4560"/>
                  </a:cubicBezTo>
                  <a:lnTo>
                    <a:pt x="3548" y="3965"/>
                  </a:lnTo>
                  <a:cubicBezTo>
                    <a:pt x="3548" y="3298"/>
                    <a:pt x="3036" y="3072"/>
                    <a:pt x="2953" y="3060"/>
                  </a:cubicBezTo>
                  <a:lnTo>
                    <a:pt x="2298" y="2798"/>
                  </a:lnTo>
                  <a:lnTo>
                    <a:pt x="2298" y="2703"/>
                  </a:lnTo>
                  <a:cubicBezTo>
                    <a:pt x="2477" y="2596"/>
                    <a:pt x="2608" y="2441"/>
                    <a:pt x="2691" y="2227"/>
                  </a:cubicBezTo>
                  <a:cubicBezTo>
                    <a:pt x="2929" y="2215"/>
                    <a:pt x="3120" y="2001"/>
                    <a:pt x="3120" y="1762"/>
                  </a:cubicBezTo>
                  <a:cubicBezTo>
                    <a:pt x="3120" y="1620"/>
                    <a:pt x="3048" y="1489"/>
                    <a:pt x="2941" y="1405"/>
                  </a:cubicBezTo>
                  <a:lnTo>
                    <a:pt x="2941" y="1108"/>
                  </a:lnTo>
                  <a:cubicBezTo>
                    <a:pt x="2941" y="500"/>
                    <a:pt x="2429" y="0"/>
                    <a:pt x="18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10675;p67">
              <a:extLst>
                <a:ext uri="{FF2B5EF4-FFF2-40B4-BE49-F238E27FC236}">
                  <a16:creationId xmlns="" xmlns:a16="http://schemas.microsoft.com/office/drawing/2014/main" id="{E9A49612-F5DE-457F-B0B3-8F08E1BF79AD}"/>
                </a:ext>
              </a:extLst>
            </p:cNvPr>
            <p:cNvSpPr/>
            <p:nvPr/>
          </p:nvSpPr>
          <p:spPr>
            <a:xfrm>
              <a:off x="5112876" y="3016803"/>
              <a:ext cx="112956" cy="150831"/>
            </a:xfrm>
            <a:custGeom>
              <a:avLst/>
              <a:gdLst/>
              <a:ahLst/>
              <a:cxnLst/>
              <a:rect l="l" t="t" r="r" b="b"/>
              <a:pathLst>
                <a:path w="3549" h="4739" extrusionOk="0">
                  <a:moveTo>
                    <a:pt x="1822" y="322"/>
                  </a:moveTo>
                  <a:cubicBezTo>
                    <a:pt x="2262" y="322"/>
                    <a:pt x="2596" y="679"/>
                    <a:pt x="2596" y="1096"/>
                  </a:cubicBezTo>
                  <a:lnTo>
                    <a:pt x="2596" y="1203"/>
                  </a:lnTo>
                  <a:lnTo>
                    <a:pt x="2584" y="1203"/>
                  </a:lnTo>
                  <a:cubicBezTo>
                    <a:pt x="2358" y="1143"/>
                    <a:pt x="2286" y="846"/>
                    <a:pt x="2274" y="846"/>
                  </a:cubicBezTo>
                  <a:cubicBezTo>
                    <a:pt x="2262" y="786"/>
                    <a:pt x="2215" y="727"/>
                    <a:pt x="2143" y="727"/>
                  </a:cubicBezTo>
                  <a:cubicBezTo>
                    <a:pt x="2133" y="725"/>
                    <a:pt x="2122" y="724"/>
                    <a:pt x="2111" y="724"/>
                  </a:cubicBezTo>
                  <a:cubicBezTo>
                    <a:pt x="2057" y="724"/>
                    <a:pt x="1996" y="747"/>
                    <a:pt x="1977" y="786"/>
                  </a:cubicBezTo>
                  <a:cubicBezTo>
                    <a:pt x="1691" y="1203"/>
                    <a:pt x="1024" y="1203"/>
                    <a:pt x="1024" y="1203"/>
                  </a:cubicBezTo>
                  <a:lnTo>
                    <a:pt x="977" y="1203"/>
                  </a:lnTo>
                  <a:lnTo>
                    <a:pt x="977" y="1096"/>
                  </a:lnTo>
                  <a:cubicBezTo>
                    <a:pt x="977" y="667"/>
                    <a:pt x="1334" y="322"/>
                    <a:pt x="1751" y="322"/>
                  </a:cubicBezTo>
                  <a:close/>
                  <a:moveTo>
                    <a:pt x="2727" y="1667"/>
                  </a:moveTo>
                  <a:cubicBezTo>
                    <a:pt x="2763" y="1691"/>
                    <a:pt x="2763" y="1727"/>
                    <a:pt x="2763" y="1751"/>
                  </a:cubicBezTo>
                  <a:cubicBezTo>
                    <a:pt x="2763" y="1798"/>
                    <a:pt x="2751" y="1846"/>
                    <a:pt x="2703" y="1858"/>
                  </a:cubicBezTo>
                  <a:lnTo>
                    <a:pt x="2703" y="1667"/>
                  </a:lnTo>
                  <a:close/>
                  <a:moveTo>
                    <a:pt x="858" y="1667"/>
                  </a:moveTo>
                  <a:lnTo>
                    <a:pt x="858" y="1870"/>
                  </a:lnTo>
                  <a:cubicBezTo>
                    <a:pt x="822" y="1846"/>
                    <a:pt x="798" y="1810"/>
                    <a:pt x="798" y="1751"/>
                  </a:cubicBezTo>
                  <a:cubicBezTo>
                    <a:pt x="798" y="1727"/>
                    <a:pt x="810" y="1691"/>
                    <a:pt x="822" y="1667"/>
                  </a:cubicBezTo>
                  <a:close/>
                  <a:moveTo>
                    <a:pt x="2084" y="1203"/>
                  </a:moveTo>
                  <a:cubicBezTo>
                    <a:pt x="2143" y="1322"/>
                    <a:pt x="2239" y="1441"/>
                    <a:pt x="2393" y="1501"/>
                  </a:cubicBezTo>
                  <a:lnTo>
                    <a:pt x="2393" y="1977"/>
                  </a:lnTo>
                  <a:cubicBezTo>
                    <a:pt x="2393" y="2263"/>
                    <a:pt x="2155" y="2489"/>
                    <a:pt x="1858" y="2489"/>
                  </a:cubicBezTo>
                  <a:lnTo>
                    <a:pt x="1703" y="2489"/>
                  </a:lnTo>
                  <a:cubicBezTo>
                    <a:pt x="1405" y="2489"/>
                    <a:pt x="1191" y="2251"/>
                    <a:pt x="1191" y="1977"/>
                  </a:cubicBezTo>
                  <a:lnTo>
                    <a:pt x="1191" y="1548"/>
                  </a:lnTo>
                  <a:cubicBezTo>
                    <a:pt x="1393" y="1512"/>
                    <a:pt x="1786" y="1441"/>
                    <a:pt x="2084" y="1203"/>
                  </a:cubicBezTo>
                  <a:close/>
                  <a:moveTo>
                    <a:pt x="1965" y="2822"/>
                  </a:moveTo>
                  <a:lnTo>
                    <a:pt x="1965" y="2917"/>
                  </a:lnTo>
                  <a:lnTo>
                    <a:pt x="1786" y="3108"/>
                  </a:lnTo>
                  <a:lnTo>
                    <a:pt x="1596" y="2941"/>
                  </a:lnTo>
                  <a:lnTo>
                    <a:pt x="1596" y="2822"/>
                  </a:lnTo>
                  <a:close/>
                  <a:moveTo>
                    <a:pt x="1751" y="0"/>
                  </a:moveTo>
                  <a:cubicBezTo>
                    <a:pt x="1143" y="0"/>
                    <a:pt x="631" y="500"/>
                    <a:pt x="631" y="1108"/>
                  </a:cubicBezTo>
                  <a:lnTo>
                    <a:pt x="631" y="1405"/>
                  </a:lnTo>
                  <a:cubicBezTo>
                    <a:pt x="524" y="1501"/>
                    <a:pt x="453" y="1631"/>
                    <a:pt x="453" y="1762"/>
                  </a:cubicBezTo>
                  <a:cubicBezTo>
                    <a:pt x="453" y="2024"/>
                    <a:pt x="643" y="2215"/>
                    <a:pt x="893" y="2227"/>
                  </a:cubicBezTo>
                  <a:cubicBezTo>
                    <a:pt x="953" y="2441"/>
                    <a:pt x="1096" y="2596"/>
                    <a:pt x="1274" y="2703"/>
                  </a:cubicBezTo>
                  <a:lnTo>
                    <a:pt x="1274" y="2798"/>
                  </a:lnTo>
                  <a:lnTo>
                    <a:pt x="596" y="3060"/>
                  </a:lnTo>
                  <a:cubicBezTo>
                    <a:pt x="524" y="3096"/>
                    <a:pt x="0" y="3298"/>
                    <a:pt x="0" y="3965"/>
                  </a:cubicBezTo>
                  <a:lnTo>
                    <a:pt x="0" y="4560"/>
                  </a:lnTo>
                  <a:cubicBezTo>
                    <a:pt x="0" y="4656"/>
                    <a:pt x="72" y="4727"/>
                    <a:pt x="155" y="4727"/>
                  </a:cubicBezTo>
                  <a:lnTo>
                    <a:pt x="572" y="4727"/>
                  </a:lnTo>
                  <a:cubicBezTo>
                    <a:pt x="667" y="4727"/>
                    <a:pt x="738" y="4656"/>
                    <a:pt x="738" y="4560"/>
                  </a:cubicBezTo>
                  <a:cubicBezTo>
                    <a:pt x="738" y="4477"/>
                    <a:pt x="667" y="4406"/>
                    <a:pt x="572" y="4406"/>
                  </a:cubicBezTo>
                  <a:lnTo>
                    <a:pt x="322" y="4406"/>
                  </a:lnTo>
                  <a:lnTo>
                    <a:pt x="322" y="3965"/>
                  </a:lnTo>
                  <a:cubicBezTo>
                    <a:pt x="322" y="3513"/>
                    <a:pt x="679" y="3370"/>
                    <a:pt x="691" y="3370"/>
                  </a:cubicBezTo>
                  <a:lnTo>
                    <a:pt x="703" y="3370"/>
                  </a:lnTo>
                  <a:lnTo>
                    <a:pt x="1334" y="3132"/>
                  </a:lnTo>
                  <a:lnTo>
                    <a:pt x="1655" y="3465"/>
                  </a:lnTo>
                  <a:cubicBezTo>
                    <a:pt x="1691" y="3489"/>
                    <a:pt x="1739" y="3513"/>
                    <a:pt x="1774" y="3513"/>
                  </a:cubicBezTo>
                  <a:cubicBezTo>
                    <a:pt x="1822" y="3513"/>
                    <a:pt x="1870" y="3489"/>
                    <a:pt x="1893" y="3465"/>
                  </a:cubicBezTo>
                  <a:lnTo>
                    <a:pt x="2215" y="3132"/>
                  </a:lnTo>
                  <a:lnTo>
                    <a:pt x="2834" y="3394"/>
                  </a:lnTo>
                  <a:lnTo>
                    <a:pt x="2846" y="3394"/>
                  </a:lnTo>
                  <a:cubicBezTo>
                    <a:pt x="2870" y="3394"/>
                    <a:pt x="3227" y="3525"/>
                    <a:pt x="3227" y="3989"/>
                  </a:cubicBezTo>
                  <a:lnTo>
                    <a:pt x="3227" y="4418"/>
                  </a:lnTo>
                  <a:lnTo>
                    <a:pt x="1108" y="4418"/>
                  </a:lnTo>
                  <a:cubicBezTo>
                    <a:pt x="1024" y="4418"/>
                    <a:pt x="941" y="4489"/>
                    <a:pt x="941" y="4584"/>
                  </a:cubicBezTo>
                  <a:cubicBezTo>
                    <a:pt x="941" y="4668"/>
                    <a:pt x="1024" y="4739"/>
                    <a:pt x="1108" y="4739"/>
                  </a:cubicBezTo>
                  <a:lnTo>
                    <a:pt x="3382" y="4739"/>
                  </a:lnTo>
                  <a:cubicBezTo>
                    <a:pt x="3477" y="4739"/>
                    <a:pt x="3548" y="4668"/>
                    <a:pt x="3548" y="4584"/>
                  </a:cubicBezTo>
                  <a:lnTo>
                    <a:pt x="3548" y="3989"/>
                  </a:lnTo>
                  <a:cubicBezTo>
                    <a:pt x="3548" y="3298"/>
                    <a:pt x="3013" y="3084"/>
                    <a:pt x="2953" y="3060"/>
                  </a:cubicBezTo>
                  <a:lnTo>
                    <a:pt x="2298" y="2798"/>
                  </a:lnTo>
                  <a:lnTo>
                    <a:pt x="2298" y="2703"/>
                  </a:lnTo>
                  <a:cubicBezTo>
                    <a:pt x="2477" y="2596"/>
                    <a:pt x="2608" y="2441"/>
                    <a:pt x="2691" y="2227"/>
                  </a:cubicBezTo>
                  <a:cubicBezTo>
                    <a:pt x="2929" y="2215"/>
                    <a:pt x="3120" y="2001"/>
                    <a:pt x="3120" y="1762"/>
                  </a:cubicBezTo>
                  <a:cubicBezTo>
                    <a:pt x="3120" y="1620"/>
                    <a:pt x="3048" y="1489"/>
                    <a:pt x="2941" y="1405"/>
                  </a:cubicBezTo>
                  <a:lnTo>
                    <a:pt x="2941" y="1108"/>
                  </a:lnTo>
                  <a:cubicBezTo>
                    <a:pt x="2941" y="500"/>
                    <a:pt x="2429" y="0"/>
                    <a:pt x="18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10676;p67">
              <a:extLst>
                <a:ext uri="{FF2B5EF4-FFF2-40B4-BE49-F238E27FC236}">
                  <a16:creationId xmlns="" xmlns:a16="http://schemas.microsoft.com/office/drawing/2014/main" id="{87855E36-19B1-4A62-8891-F40773CC5C5B}"/>
                </a:ext>
              </a:extLst>
            </p:cNvPr>
            <p:cNvSpPr/>
            <p:nvPr/>
          </p:nvSpPr>
          <p:spPr>
            <a:xfrm>
              <a:off x="5001448" y="3108498"/>
              <a:ext cx="113338" cy="151244"/>
            </a:xfrm>
            <a:custGeom>
              <a:avLst/>
              <a:gdLst/>
              <a:ahLst/>
              <a:cxnLst/>
              <a:rect l="l" t="t" r="r" b="b"/>
              <a:pathLst>
                <a:path w="3561" h="4752" extrusionOk="0">
                  <a:moveTo>
                    <a:pt x="1811" y="322"/>
                  </a:moveTo>
                  <a:cubicBezTo>
                    <a:pt x="2251" y="322"/>
                    <a:pt x="2585" y="679"/>
                    <a:pt x="2585" y="1096"/>
                  </a:cubicBezTo>
                  <a:lnTo>
                    <a:pt x="2585" y="1203"/>
                  </a:lnTo>
                  <a:lnTo>
                    <a:pt x="2573" y="1203"/>
                  </a:lnTo>
                  <a:cubicBezTo>
                    <a:pt x="2346" y="1144"/>
                    <a:pt x="2275" y="846"/>
                    <a:pt x="2263" y="846"/>
                  </a:cubicBezTo>
                  <a:cubicBezTo>
                    <a:pt x="2251" y="786"/>
                    <a:pt x="2204" y="727"/>
                    <a:pt x="2132" y="727"/>
                  </a:cubicBezTo>
                  <a:cubicBezTo>
                    <a:pt x="2124" y="725"/>
                    <a:pt x="2116" y="725"/>
                    <a:pt x="2107" y="725"/>
                  </a:cubicBezTo>
                  <a:cubicBezTo>
                    <a:pt x="2051" y="725"/>
                    <a:pt x="1986" y="756"/>
                    <a:pt x="1965" y="786"/>
                  </a:cubicBezTo>
                  <a:cubicBezTo>
                    <a:pt x="1692" y="1203"/>
                    <a:pt x="1037" y="1203"/>
                    <a:pt x="1025" y="1203"/>
                  </a:cubicBezTo>
                  <a:lnTo>
                    <a:pt x="965" y="1203"/>
                  </a:lnTo>
                  <a:lnTo>
                    <a:pt x="965" y="1096"/>
                  </a:lnTo>
                  <a:cubicBezTo>
                    <a:pt x="965" y="667"/>
                    <a:pt x="1322" y="322"/>
                    <a:pt x="1739" y="322"/>
                  </a:cubicBezTo>
                  <a:close/>
                  <a:moveTo>
                    <a:pt x="2751" y="1668"/>
                  </a:moveTo>
                  <a:cubicBezTo>
                    <a:pt x="2787" y="1703"/>
                    <a:pt x="2787" y="1727"/>
                    <a:pt x="2787" y="1763"/>
                  </a:cubicBezTo>
                  <a:cubicBezTo>
                    <a:pt x="2787" y="1798"/>
                    <a:pt x="2763" y="1846"/>
                    <a:pt x="2715" y="1858"/>
                  </a:cubicBezTo>
                  <a:lnTo>
                    <a:pt x="2715" y="1668"/>
                  </a:lnTo>
                  <a:close/>
                  <a:moveTo>
                    <a:pt x="858" y="1679"/>
                  </a:moveTo>
                  <a:lnTo>
                    <a:pt x="858" y="1894"/>
                  </a:lnTo>
                  <a:cubicBezTo>
                    <a:pt x="834" y="1858"/>
                    <a:pt x="799" y="1834"/>
                    <a:pt x="799" y="1775"/>
                  </a:cubicBezTo>
                  <a:cubicBezTo>
                    <a:pt x="799" y="1739"/>
                    <a:pt x="810" y="1715"/>
                    <a:pt x="834" y="1679"/>
                  </a:cubicBezTo>
                  <a:close/>
                  <a:moveTo>
                    <a:pt x="2096" y="1203"/>
                  </a:moveTo>
                  <a:cubicBezTo>
                    <a:pt x="2156" y="1322"/>
                    <a:pt x="2263" y="1441"/>
                    <a:pt x="2406" y="1501"/>
                  </a:cubicBezTo>
                  <a:lnTo>
                    <a:pt x="2406" y="1977"/>
                  </a:lnTo>
                  <a:cubicBezTo>
                    <a:pt x="2394" y="2263"/>
                    <a:pt x="2156" y="2501"/>
                    <a:pt x="1870" y="2501"/>
                  </a:cubicBezTo>
                  <a:lnTo>
                    <a:pt x="1727" y="2501"/>
                  </a:lnTo>
                  <a:cubicBezTo>
                    <a:pt x="1430" y="2501"/>
                    <a:pt x="1203" y="2263"/>
                    <a:pt x="1203" y="1977"/>
                  </a:cubicBezTo>
                  <a:lnTo>
                    <a:pt x="1203" y="1548"/>
                  </a:lnTo>
                  <a:cubicBezTo>
                    <a:pt x="1418" y="1525"/>
                    <a:pt x="1799" y="1441"/>
                    <a:pt x="2096" y="1203"/>
                  </a:cubicBezTo>
                  <a:close/>
                  <a:moveTo>
                    <a:pt x="1977" y="2834"/>
                  </a:moveTo>
                  <a:lnTo>
                    <a:pt x="1977" y="2918"/>
                  </a:lnTo>
                  <a:lnTo>
                    <a:pt x="1799" y="3108"/>
                  </a:lnTo>
                  <a:lnTo>
                    <a:pt x="1620" y="2941"/>
                  </a:lnTo>
                  <a:lnTo>
                    <a:pt x="1620" y="2834"/>
                  </a:lnTo>
                  <a:close/>
                  <a:moveTo>
                    <a:pt x="1751" y="1"/>
                  </a:moveTo>
                  <a:cubicBezTo>
                    <a:pt x="1144" y="1"/>
                    <a:pt x="632" y="501"/>
                    <a:pt x="632" y="1120"/>
                  </a:cubicBezTo>
                  <a:lnTo>
                    <a:pt x="632" y="1417"/>
                  </a:lnTo>
                  <a:cubicBezTo>
                    <a:pt x="537" y="1501"/>
                    <a:pt x="453" y="1644"/>
                    <a:pt x="453" y="1775"/>
                  </a:cubicBezTo>
                  <a:cubicBezTo>
                    <a:pt x="453" y="2025"/>
                    <a:pt x="656" y="2215"/>
                    <a:pt x="894" y="2239"/>
                  </a:cubicBezTo>
                  <a:cubicBezTo>
                    <a:pt x="953" y="2441"/>
                    <a:pt x="1096" y="2608"/>
                    <a:pt x="1275" y="2715"/>
                  </a:cubicBezTo>
                  <a:lnTo>
                    <a:pt x="1275" y="2799"/>
                  </a:lnTo>
                  <a:lnTo>
                    <a:pt x="596" y="3072"/>
                  </a:lnTo>
                  <a:cubicBezTo>
                    <a:pt x="537" y="3096"/>
                    <a:pt x="1" y="3311"/>
                    <a:pt x="1" y="3977"/>
                  </a:cubicBezTo>
                  <a:lnTo>
                    <a:pt x="1" y="4573"/>
                  </a:lnTo>
                  <a:cubicBezTo>
                    <a:pt x="1" y="4656"/>
                    <a:pt x="72" y="4739"/>
                    <a:pt x="156" y="4739"/>
                  </a:cubicBezTo>
                  <a:lnTo>
                    <a:pt x="572" y="4739"/>
                  </a:lnTo>
                  <a:cubicBezTo>
                    <a:pt x="668" y="4739"/>
                    <a:pt x="739" y="4656"/>
                    <a:pt x="739" y="4573"/>
                  </a:cubicBezTo>
                  <a:cubicBezTo>
                    <a:pt x="739" y="4477"/>
                    <a:pt x="668" y="4406"/>
                    <a:pt x="572" y="4406"/>
                  </a:cubicBezTo>
                  <a:lnTo>
                    <a:pt x="322" y="4406"/>
                  </a:lnTo>
                  <a:lnTo>
                    <a:pt x="322" y="3977"/>
                  </a:lnTo>
                  <a:cubicBezTo>
                    <a:pt x="322" y="3513"/>
                    <a:pt x="680" y="3382"/>
                    <a:pt x="691" y="3382"/>
                  </a:cubicBezTo>
                  <a:lnTo>
                    <a:pt x="715" y="3382"/>
                  </a:lnTo>
                  <a:lnTo>
                    <a:pt x="1334" y="3144"/>
                  </a:lnTo>
                  <a:lnTo>
                    <a:pt x="1668" y="3465"/>
                  </a:lnTo>
                  <a:cubicBezTo>
                    <a:pt x="1692" y="3501"/>
                    <a:pt x="1739" y="3513"/>
                    <a:pt x="1787" y="3513"/>
                  </a:cubicBezTo>
                  <a:cubicBezTo>
                    <a:pt x="1823" y="3513"/>
                    <a:pt x="1870" y="3501"/>
                    <a:pt x="1906" y="3465"/>
                  </a:cubicBezTo>
                  <a:lnTo>
                    <a:pt x="2215" y="3144"/>
                  </a:lnTo>
                  <a:lnTo>
                    <a:pt x="2835" y="3394"/>
                  </a:lnTo>
                  <a:lnTo>
                    <a:pt x="2858" y="3394"/>
                  </a:lnTo>
                  <a:cubicBezTo>
                    <a:pt x="2870" y="3394"/>
                    <a:pt x="3227" y="3525"/>
                    <a:pt x="3227" y="3989"/>
                  </a:cubicBezTo>
                  <a:lnTo>
                    <a:pt x="3227" y="4418"/>
                  </a:lnTo>
                  <a:lnTo>
                    <a:pt x="1108" y="4418"/>
                  </a:lnTo>
                  <a:cubicBezTo>
                    <a:pt x="1025" y="4418"/>
                    <a:pt x="953" y="4501"/>
                    <a:pt x="953" y="4585"/>
                  </a:cubicBezTo>
                  <a:cubicBezTo>
                    <a:pt x="953" y="4680"/>
                    <a:pt x="1025" y="4751"/>
                    <a:pt x="1108" y="4751"/>
                  </a:cubicBezTo>
                  <a:lnTo>
                    <a:pt x="3394" y="4751"/>
                  </a:lnTo>
                  <a:cubicBezTo>
                    <a:pt x="3477" y="4751"/>
                    <a:pt x="3549" y="4680"/>
                    <a:pt x="3549" y="4585"/>
                  </a:cubicBezTo>
                  <a:lnTo>
                    <a:pt x="3549" y="3989"/>
                  </a:lnTo>
                  <a:cubicBezTo>
                    <a:pt x="3561" y="3311"/>
                    <a:pt x="3037" y="3096"/>
                    <a:pt x="2966" y="3072"/>
                  </a:cubicBezTo>
                  <a:lnTo>
                    <a:pt x="2311" y="2799"/>
                  </a:lnTo>
                  <a:lnTo>
                    <a:pt x="2311" y="2715"/>
                  </a:lnTo>
                  <a:cubicBezTo>
                    <a:pt x="2489" y="2608"/>
                    <a:pt x="2620" y="2441"/>
                    <a:pt x="2692" y="2239"/>
                  </a:cubicBezTo>
                  <a:cubicBezTo>
                    <a:pt x="2930" y="2215"/>
                    <a:pt x="3120" y="2013"/>
                    <a:pt x="3120" y="1775"/>
                  </a:cubicBezTo>
                  <a:cubicBezTo>
                    <a:pt x="3120" y="1620"/>
                    <a:pt x="3049" y="1489"/>
                    <a:pt x="2942" y="1417"/>
                  </a:cubicBezTo>
                  <a:lnTo>
                    <a:pt x="2942" y="1120"/>
                  </a:lnTo>
                  <a:cubicBezTo>
                    <a:pt x="2942" y="501"/>
                    <a:pt x="2442" y="1"/>
                    <a:pt x="182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28517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96AB5C7-7E22-42D2-AB68-85364876F40C}"/>
              </a:ext>
            </a:extLst>
          </p:cNvPr>
          <p:cNvSpPr txBox="1"/>
          <p:nvPr/>
        </p:nvSpPr>
        <p:spPr>
          <a:xfrm>
            <a:off x="0" y="0"/>
            <a:ext cx="923079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800" b="1" dirty="0" smtClean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ESTRATEGIAS ESPECÍFICAS DE CARA A LOS RETOS DERIVADAS</a:t>
            </a:r>
          </a:p>
          <a:p>
            <a:r>
              <a:rPr lang="es-419" sz="2800" b="1" dirty="0" smtClean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DE LA PANDEMIA COVID-19</a:t>
            </a:r>
            <a:endParaRPr lang="es-419" sz="2800" b="1" dirty="0">
              <a:solidFill>
                <a:schemeClr val="accent5">
                  <a:lumMod val="50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</p:txBody>
      </p:sp>
      <p:pic>
        <p:nvPicPr>
          <p:cNvPr id="83" name="Gráfico 59">
            <a:extLst>
              <a:ext uri="{FF2B5EF4-FFF2-40B4-BE49-F238E27FC236}">
                <a16:creationId xmlns="" xmlns:a16="http://schemas.microsoft.com/office/drawing/2014/main" id="{E45DC1D5-2998-47FC-B28E-E94DED4400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866397" y="1027472"/>
            <a:ext cx="8030770" cy="5400000"/>
          </a:xfrm>
          <a:prstGeom prst="rect">
            <a:avLst/>
          </a:prstGeom>
        </p:spPr>
      </p:pic>
      <p:sp>
        <p:nvSpPr>
          <p:cNvPr id="84" name="CuadroTexto 83">
            <a:extLst>
              <a:ext uri="{FF2B5EF4-FFF2-40B4-BE49-F238E27FC236}">
                <a16:creationId xmlns="" xmlns:a16="http://schemas.microsoft.com/office/drawing/2014/main" id="{71380B61-DC0D-4EF9-AB8B-A0CBA0D02FC4}"/>
              </a:ext>
            </a:extLst>
          </p:cNvPr>
          <p:cNvSpPr txBox="1"/>
          <p:nvPr/>
        </p:nvSpPr>
        <p:spPr>
          <a:xfrm>
            <a:off x="2298592" y="4114922"/>
            <a:ext cx="178034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dirty="0" smtClean="0">
                <a:solidFill>
                  <a:schemeClr val="bg1"/>
                </a:solidFill>
              </a:rPr>
              <a:t>Adaptación de tecnologías crediticias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85" name="CuadroTexto 84">
            <a:extLst>
              <a:ext uri="{FF2B5EF4-FFF2-40B4-BE49-F238E27FC236}">
                <a16:creationId xmlns="" xmlns:a16="http://schemas.microsoft.com/office/drawing/2014/main" id="{AA3E8301-542C-4628-ADD5-8D9D82905200}"/>
              </a:ext>
            </a:extLst>
          </p:cNvPr>
          <p:cNvSpPr txBox="1"/>
          <p:nvPr/>
        </p:nvSpPr>
        <p:spPr>
          <a:xfrm>
            <a:off x="4128374" y="2868354"/>
            <a:ext cx="1726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dirty="0" smtClean="0">
                <a:solidFill>
                  <a:schemeClr val="bg1"/>
                </a:solidFill>
              </a:rPr>
              <a:t>Evaluación exhaustiva y segmentación por riesgo de la cartera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86" name="CuadroTexto 85">
            <a:extLst>
              <a:ext uri="{FF2B5EF4-FFF2-40B4-BE49-F238E27FC236}">
                <a16:creationId xmlns="" xmlns:a16="http://schemas.microsoft.com/office/drawing/2014/main" id="{24A8B4CC-35C1-49DF-B0BC-93A0A8DAF5F6}"/>
              </a:ext>
            </a:extLst>
          </p:cNvPr>
          <p:cNvSpPr txBox="1"/>
          <p:nvPr/>
        </p:nvSpPr>
        <p:spPr>
          <a:xfrm>
            <a:off x="3958842" y="4941723"/>
            <a:ext cx="2091709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dirty="0" smtClean="0">
                <a:solidFill>
                  <a:srgbClr val="1F4E79"/>
                </a:solidFill>
              </a:rPr>
              <a:t>Gestión de activos improductivos y de mayor riesgo (potencial)</a:t>
            </a:r>
            <a:endParaRPr lang="es-ES" dirty="0">
              <a:solidFill>
                <a:srgbClr val="1F4E79"/>
              </a:solidFill>
            </a:endParaRPr>
          </a:p>
        </p:txBody>
      </p:sp>
      <p:sp>
        <p:nvSpPr>
          <p:cNvPr id="87" name="CuadroTexto 86">
            <a:extLst>
              <a:ext uri="{FF2B5EF4-FFF2-40B4-BE49-F238E27FC236}">
                <a16:creationId xmlns="" xmlns:a16="http://schemas.microsoft.com/office/drawing/2014/main" id="{3DB7B06B-6E37-4344-9ABB-2C3469AFC0C8}"/>
              </a:ext>
            </a:extLst>
          </p:cNvPr>
          <p:cNvSpPr txBox="1"/>
          <p:nvPr/>
        </p:nvSpPr>
        <p:spPr>
          <a:xfrm>
            <a:off x="5985001" y="4013650"/>
            <a:ext cx="155333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dirty="0" smtClean="0">
                <a:solidFill>
                  <a:schemeClr val="bg1"/>
                </a:solidFill>
              </a:rPr>
              <a:t>Gestión de fuentes de fondeo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88" name="CuadroTexto 87">
            <a:extLst>
              <a:ext uri="{FF2B5EF4-FFF2-40B4-BE49-F238E27FC236}">
                <a16:creationId xmlns="" xmlns:a16="http://schemas.microsoft.com/office/drawing/2014/main" id="{31D43B07-74CF-4F55-9548-0735B8F68470}"/>
              </a:ext>
            </a:extLst>
          </p:cNvPr>
          <p:cNvSpPr txBox="1"/>
          <p:nvPr/>
        </p:nvSpPr>
        <p:spPr>
          <a:xfrm>
            <a:off x="5806950" y="1689581"/>
            <a:ext cx="1919485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dirty="0" smtClean="0">
                <a:solidFill>
                  <a:srgbClr val="1F4E79"/>
                </a:solidFill>
              </a:rPr>
              <a:t>Nuevas operaciones acorde con modelo de negocio y apetito al riesgo</a:t>
            </a:r>
            <a:endParaRPr lang="es-ES" dirty="0">
              <a:solidFill>
                <a:srgbClr val="1F4E79"/>
              </a:solidFill>
            </a:endParaRPr>
          </a:p>
        </p:txBody>
      </p:sp>
      <p:sp>
        <p:nvSpPr>
          <p:cNvPr id="89" name="CuadroTexto 88">
            <a:extLst>
              <a:ext uri="{FF2B5EF4-FFF2-40B4-BE49-F238E27FC236}">
                <a16:creationId xmlns="" xmlns:a16="http://schemas.microsoft.com/office/drawing/2014/main" id="{CFD84668-77EB-4175-BC27-F1A35B192FD3}"/>
              </a:ext>
            </a:extLst>
          </p:cNvPr>
          <p:cNvSpPr txBox="1"/>
          <p:nvPr/>
        </p:nvSpPr>
        <p:spPr>
          <a:xfrm>
            <a:off x="3950208" y="1349807"/>
            <a:ext cx="162665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160"/>
              </a:lnSpc>
            </a:pPr>
            <a:r>
              <a:rPr lang="es-ES" sz="2200" b="1" dirty="0" smtClean="0">
                <a:solidFill>
                  <a:srgbClr val="1F4E79"/>
                </a:solidFill>
              </a:rPr>
              <a:t>Gestión de Riesgos</a:t>
            </a:r>
            <a:endParaRPr lang="es-ES" sz="2200" b="1" dirty="0">
              <a:solidFill>
                <a:srgbClr val="1F4E79"/>
              </a:solidFill>
            </a:endParaRPr>
          </a:p>
          <a:p>
            <a:pPr algn="ctr">
              <a:lnSpc>
                <a:spcPts val="2160"/>
              </a:lnSpc>
            </a:pPr>
            <a:endParaRPr lang="es-PE" sz="2200" b="1" dirty="0">
              <a:solidFill>
                <a:srgbClr val="1F4E79"/>
              </a:solidFill>
            </a:endParaRPr>
          </a:p>
        </p:txBody>
      </p:sp>
      <p:grpSp>
        <p:nvGrpSpPr>
          <p:cNvPr id="90" name="Google Shape;10903;p67">
            <a:extLst>
              <a:ext uri="{FF2B5EF4-FFF2-40B4-BE49-F238E27FC236}">
                <a16:creationId xmlns="" xmlns:a16="http://schemas.microsoft.com/office/drawing/2014/main" id="{1EDFCFE8-15AC-4592-95D0-EDB4CD20962A}"/>
              </a:ext>
            </a:extLst>
          </p:cNvPr>
          <p:cNvGrpSpPr/>
          <p:nvPr/>
        </p:nvGrpSpPr>
        <p:grpSpPr>
          <a:xfrm>
            <a:off x="3171835" y="2385273"/>
            <a:ext cx="426329" cy="332375"/>
            <a:chOff x="2611458" y="3816374"/>
            <a:chExt cx="426329" cy="332375"/>
          </a:xfrm>
          <a:solidFill>
            <a:schemeClr val="bg1">
              <a:lumMod val="95000"/>
            </a:schemeClr>
          </a:solidFill>
        </p:grpSpPr>
        <p:sp>
          <p:nvSpPr>
            <p:cNvPr id="91" name="Google Shape;10904;p67">
              <a:extLst>
                <a:ext uri="{FF2B5EF4-FFF2-40B4-BE49-F238E27FC236}">
                  <a16:creationId xmlns="" xmlns:a16="http://schemas.microsoft.com/office/drawing/2014/main" id="{C0DB261B-F1C5-4995-AE12-BFB94F5E7B77}"/>
                </a:ext>
              </a:extLst>
            </p:cNvPr>
            <p:cNvSpPr/>
            <p:nvPr/>
          </p:nvSpPr>
          <p:spPr>
            <a:xfrm>
              <a:off x="2611458" y="3816374"/>
              <a:ext cx="426329" cy="332375"/>
            </a:xfrm>
            <a:custGeom>
              <a:avLst/>
              <a:gdLst/>
              <a:ahLst/>
              <a:cxnLst/>
              <a:rect l="l" t="t" r="r" b="b"/>
              <a:pathLst>
                <a:path w="13395" h="10443" extrusionOk="0">
                  <a:moveTo>
                    <a:pt x="13002" y="429"/>
                  </a:moveTo>
                  <a:lnTo>
                    <a:pt x="12966" y="846"/>
                  </a:lnTo>
                  <a:lnTo>
                    <a:pt x="11418" y="846"/>
                  </a:lnTo>
                  <a:cubicBezTo>
                    <a:pt x="11299" y="846"/>
                    <a:pt x="11216" y="929"/>
                    <a:pt x="11216" y="1048"/>
                  </a:cubicBezTo>
                  <a:cubicBezTo>
                    <a:pt x="11216" y="1167"/>
                    <a:pt x="11299" y="1263"/>
                    <a:pt x="11418" y="1263"/>
                  </a:cubicBezTo>
                  <a:lnTo>
                    <a:pt x="12633" y="1263"/>
                  </a:lnTo>
                  <a:lnTo>
                    <a:pt x="12633" y="7501"/>
                  </a:lnTo>
                  <a:lnTo>
                    <a:pt x="5429" y="7501"/>
                  </a:lnTo>
                  <a:lnTo>
                    <a:pt x="5429" y="7287"/>
                  </a:lnTo>
                  <a:cubicBezTo>
                    <a:pt x="5429" y="7168"/>
                    <a:pt x="5334" y="7085"/>
                    <a:pt x="5215" y="7085"/>
                  </a:cubicBezTo>
                  <a:lnTo>
                    <a:pt x="4870" y="7085"/>
                  </a:lnTo>
                  <a:cubicBezTo>
                    <a:pt x="4834" y="6942"/>
                    <a:pt x="4786" y="6811"/>
                    <a:pt x="4715" y="6692"/>
                  </a:cubicBezTo>
                  <a:lnTo>
                    <a:pt x="4953" y="6454"/>
                  </a:lnTo>
                  <a:cubicBezTo>
                    <a:pt x="5036" y="6358"/>
                    <a:pt x="5036" y="6227"/>
                    <a:pt x="4953" y="6156"/>
                  </a:cubicBezTo>
                  <a:lnTo>
                    <a:pt x="4310" y="5513"/>
                  </a:lnTo>
                  <a:cubicBezTo>
                    <a:pt x="4263" y="5477"/>
                    <a:pt x="4215" y="5454"/>
                    <a:pt x="4155" y="5454"/>
                  </a:cubicBezTo>
                  <a:cubicBezTo>
                    <a:pt x="4096" y="5454"/>
                    <a:pt x="4060" y="5477"/>
                    <a:pt x="4013" y="5513"/>
                  </a:cubicBezTo>
                  <a:lnTo>
                    <a:pt x="3774" y="5751"/>
                  </a:lnTo>
                  <a:cubicBezTo>
                    <a:pt x="3655" y="5692"/>
                    <a:pt x="3524" y="5632"/>
                    <a:pt x="3382" y="5596"/>
                  </a:cubicBezTo>
                  <a:lnTo>
                    <a:pt x="3382" y="5251"/>
                  </a:lnTo>
                  <a:cubicBezTo>
                    <a:pt x="3382" y="5132"/>
                    <a:pt x="3298" y="5037"/>
                    <a:pt x="3179" y="5037"/>
                  </a:cubicBezTo>
                  <a:lnTo>
                    <a:pt x="2655" y="5037"/>
                  </a:lnTo>
                  <a:lnTo>
                    <a:pt x="2655" y="1274"/>
                  </a:lnTo>
                  <a:lnTo>
                    <a:pt x="10704" y="1274"/>
                  </a:lnTo>
                  <a:cubicBezTo>
                    <a:pt x="10823" y="1274"/>
                    <a:pt x="10918" y="1191"/>
                    <a:pt x="10918" y="1072"/>
                  </a:cubicBezTo>
                  <a:cubicBezTo>
                    <a:pt x="10918" y="953"/>
                    <a:pt x="10823" y="858"/>
                    <a:pt x="10704" y="858"/>
                  </a:cubicBezTo>
                  <a:lnTo>
                    <a:pt x="2310" y="858"/>
                  </a:lnTo>
                  <a:lnTo>
                    <a:pt x="2310" y="429"/>
                  </a:lnTo>
                  <a:close/>
                  <a:moveTo>
                    <a:pt x="12966" y="7918"/>
                  </a:moveTo>
                  <a:lnTo>
                    <a:pt x="12966" y="8347"/>
                  </a:lnTo>
                  <a:lnTo>
                    <a:pt x="5358" y="8347"/>
                  </a:lnTo>
                  <a:cubicBezTo>
                    <a:pt x="5394" y="8299"/>
                    <a:pt x="5417" y="8251"/>
                    <a:pt x="5417" y="8192"/>
                  </a:cubicBezTo>
                  <a:lnTo>
                    <a:pt x="5417" y="7954"/>
                  </a:lnTo>
                  <a:lnTo>
                    <a:pt x="12835" y="7954"/>
                  </a:lnTo>
                  <a:cubicBezTo>
                    <a:pt x="12883" y="7954"/>
                    <a:pt x="12930" y="7942"/>
                    <a:pt x="12954" y="7918"/>
                  </a:cubicBezTo>
                  <a:close/>
                  <a:moveTo>
                    <a:pt x="2953" y="5442"/>
                  </a:moveTo>
                  <a:lnTo>
                    <a:pt x="2953" y="5739"/>
                  </a:lnTo>
                  <a:cubicBezTo>
                    <a:pt x="2953" y="5846"/>
                    <a:pt x="3024" y="5918"/>
                    <a:pt x="3120" y="5954"/>
                  </a:cubicBezTo>
                  <a:cubicBezTo>
                    <a:pt x="3310" y="5989"/>
                    <a:pt x="3501" y="6073"/>
                    <a:pt x="3679" y="6192"/>
                  </a:cubicBezTo>
                  <a:cubicBezTo>
                    <a:pt x="3716" y="6215"/>
                    <a:pt x="3755" y="6225"/>
                    <a:pt x="3793" y="6225"/>
                  </a:cubicBezTo>
                  <a:cubicBezTo>
                    <a:pt x="3853" y="6225"/>
                    <a:pt x="3909" y="6200"/>
                    <a:pt x="3953" y="6156"/>
                  </a:cubicBezTo>
                  <a:lnTo>
                    <a:pt x="4155" y="5954"/>
                  </a:lnTo>
                  <a:lnTo>
                    <a:pt x="4501" y="6287"/>
                  </a:lnTo>
                  <a:lnTo>
                    <a:pt x="4298" y="6501"/>
                  </a:lnTo>
                  <a:cubicBezTo>
                    <a:pt x="4215" y="6573"/>
                    <a:pt x="4203" y="6680"/>
                    <a:pt x="4263" y="6763"/>
                  </a:cubicBezTo>
                  <a:cubicBezTo>
                    <a:pt x="4370" y="6942"/>
                    <a:pt x="4453" y="7144"/>
                    <a:pt x="4501" y="7335"/>
                  </a:cubicBezTo>
                  <a:cubicBezTo>
                    <a:pt x="4513" y="7418"/>
                    <a:pt x="4608" y="7501"/>
                    <a:pt x="4715" y="7501"/>
                  </a:cubicBezTo>
                  <a:lnTo>
                    <a:pt x="5013" y="7501"/>
                  </a:lnTo>
                  <a:lnTo>
                    <a:pt x="5013" y="7990"/>
                  </a:lnTo>
                  <a:lnTo>
                    <a:pt x="4715" y="7990"/>
                  </a:lnTo>
                  <a:cubicBezTo>
                    <a:pt x="4608" y="7990"/>
                    <a:pt x="4525" y="8061"/>
                    <a:pt x="4501" y="8156"/>
                  </a:cubicBezTo>
                  <a:cubicBezTo>
                    <a:pt x="4453" y="8347"/>
                    <a:pt x="4382" y="8537"/>
                    <a:pt x="4263" y="8716"/>
                  </a:cubicBezTo>
                  <a:cubicBezTo>
                    <a:pt x="4203" y="8811"/>
                    <a:pt x="4215" y="8906"/>
                    <a:pt x="4298" y="8990"/>
                  </a:cubicBezTo>
                  <a:lnTo>
                    <a:pt x="4501" y="9192"/>
                  </a:lnTo>
                  <a:lnTo>
                    <a:pt x="4155" y="9537"/>
                  </a:lnTo>
                  <a:lnTo>
                    <a:pt x="3953" y="9323"/>
                  </a:lnTo>
                  <a:cubicBezTo>
                    <a:pt x="3912" y="9282"/>
                    <a:pt x="3860" y="9261"/>
                    <a:pt x="3805" y="9261"/>
                  </a:cubicBezTo>
                  <a:cubicBezTo>
                    <a:pt x="3764" y="9261"/>
                    <a:pt x="3720" y="9273"/>
                    <a:pt x="3679" y="9299"/>
                  </a:cubicBezTo>
                  <a:cubicBezTo>
                    <a:pt x="3501" y="9394"/>
                    <a:pt x="3310" y="9490"/>
                    <a:pt x="3120" y="9537"/>
                  </a:cubicBezTo>
                  <a:cubicBezTo>
                    <a:pt x="3024" y="9549"/>
                    <a:pt x="2953" y="9633"/>
                    <a:pt x="2953" y="9740"/>
                  </a:cubicBezTo>
                  <a:lnTo>
                    <a:pt x="2953" y="10037"/>
                  </a:lnTo>
                  <a:lnTo>
                    <a:pt x="2465" y="10037"/>
                  </a:lnTo>
                  <a:lnTo>
                    <a:pt x="2465" y="9740"/>
                  </a:lnTo>
                  <a:cubicBezTo>
                    <a:pt x="2465" y="9633"/>
                    <a:pt x="2393" y="9561"/>
                    <a:pt x="2298" y="9537"/>
                  </a:cubicBezTo>
                  <a:cubicBezTo>
                    <a:pt x="2108" y="9490"/>
                    <a:pt x="1917" y="9418"/>
                    <a:pt x="1738" y="9299"/>
                  </a:cubicBezTo>
                  <a:cubicBezTo>
                    <a:pt x="1697" y="9273"/>
                    <a:pt x="1654" y="9261"/>
                    <a:pt x="1612" y="9261"/>
                  </a:cubicBezTo>
                  <a:cubicBezTo>
                    <a:pt x="1557" y="9261"/>
                    <a:pt x="1505" y="9282"/>
                    <a:pt x="1465" y="9323"/>
                  </a:cubicBezTo>
                  <a:lnTo>
                    <a:pt x="1262" y="9537"/>
                  </a:lnTo>
                  <a:lnTo>
                    <a:pt x="917" y="9192"/>
                  </a:lnTo>
                  <a:lnTo>
                    <a:pt x="1119" y="8990"/>
                  </a:lnTo>
                  <a:cubicBezTo>
                    <a:pt x="1203" y="8906"/>
                    <a:pt x="1215" y="8799"/>
                    <a:pt x="1155" y="8716"/>
                  </a:cubicBezTo>
                  <a:cubicBezTo>
                    <a:pt x="1048" y="8537"/>
                    <a:pt x="965" y="8347"/>
                    <a:pt x="917" y="8156"/>
                  </a:cubicBezTo>
                  <a:cubicBezTo>
                    <a:pt x="905" y="8061"/>
                    <a:pt x="810" y="7990"/>
                    <a:pt x="703" y="7990"/>
                  </a:cubicBezTo>
                  <a:lnTo>
                    <a:pt x="405" y="7990"/>
                  </a:lnTo>
                  <a:lnTo>
                    <a:pt x="405" y="7501"/>
                  </a:lnTo>
                  <a:lnTo>
                    <a:pt x="703" y="7501"/>
                  </a:lnTo>
                  <a:cubicBezTo>
                    <a:pt x="810" y="7501"/>
                    <a:pt x="881" y="7418"/>
                    <a:pt x="917" y="7335"/>
                  </a:cubicBezTo>
                  <a:cubicBezTo>
                    <a:pt x="965" y="7144"/>
                    <a:pt x="1036" y="6942"/>
                    <a:pt x="1155" y="6763"/>
                  </a:cubicBezTo>
                  <a:cubicBezTo>
                    <a:pt x="1215" y="6680"/>
                    <a:pt x="1203" y="6573"/>
                    <a:pt x="1119" y="6501"/>
                  </a:cubicBezTo>
                  <a:lnTo>
                    <a:pt x="917" y="6287"/>
                  </a:lnTo>
                  <a:lnTo>
                    <a:pt x="1262" y="5954"/>
                  </a:lnTo>
                  <a:lnTo>
                    <a:pt x="1465" y="6156"/>
                  </a:lnTo>
                  <a:cubicBezTo>
                    <a:pt x="1508" y="6200"/>
                    <a:pt x="1565" y="6225"/>
                    <a:pt x="1624" y="6225"/>
                  </a:cubicBezTo>
                  <a:cubicBezTo>
                    <a:pt x="1662" y="6225"/>
                    <a:pt x="1701" y="6215"/>
                    <a:pt x="1738" y="6192"/>
                  </a:cubicBezTo>
                  <a:cubicBezTo>
                    <a:pt x="1917" y="6085"/>
                    <a:pt x="2108" y="5989"/>
                    <a:pt x="2298" y="5954"/>
                  </a:cubicBezTo>
                  <a:cubicBezTo>
                    <a:pt x="2393" y="5930"/>
                    <a:pt x="2465" y="5846"/>
                    <a:pt x="2465" y="5739"/>
                  </a:cubicBezTo>
                  <a:lnTo>
                    <a:pt x="2465" y="5442"/>
                  </a:lnTo>
                  <a:close/>
                  <a:moveTo>
                    <a:pt x="2084" y="0"/>
                  </a:moveTo>
                  <a:cubicBezTo>
                    <a:pt x="1977" y="0"/>
                    <a:pt x="1881" y="84"/>
                    <a:pt x="1881" y="203"/>
                  </a:cubicBezTo>
                  <a:lnTo>
                    <a:pt x="1881" y="1048"/>
                  </a:lnTo>
                  <a:cubicBezTo>
                    <a:pt x="1881" y="1167"/>
                    <a:pt x="1977" y="1263"/>
                    <a:pt x="2084" y="1263"/>
                  </a:cubicBezTo>
                  <a:lnTo>
                    <a:pt x="2227" y="1263"/>
                  </a:lnTo>
                  <a:lnTo>
                    <a:pt x="2227" y="5037"/>
                  </a:lnTo>
                  <a:cubicBezTo>
                    <a:pt x="2119" y="5061"/>
                    <a:pt x="2048" y="5144"/>
                    <a:pt x="2048" y="5251"/>
                  </a:cubicBezTo>
                  <a:lnTo>
                    <a:pt x="2048" y="5584"/>
                  </a:lnTo>
                  <a:cubicBezTo>
                    <a:pt x="1905" y="5632"/>
                    <a:pt x="1774" y="5680"/>
                    <a:pt x="1655" y="5751"/>
                  </a:cubicBezTo>
                  <a:lnTo>
                    <a:pt x="1417" y="5513"/>
                  </a:lnTo>
                  <a:cubicBezTo>
                    <a:pt x="1369" y="5465"/>
                    <a:pt x="1334" y="5454"/>
                    <a:pt x="1274" y="5454"/>
                  </a:cubicBezTo>
                  <a:cubicBezTo>
                    <a:pt x="1215" y="5454"/>
                    <a:pt x="1167" y="5465"/>
                    <a:pt x="1119" y="5513"/>
                  </a:cubicBezTo>
                  <a:lnTo>
                    <a:pt x="476" y="6156"/>
                  </a:lnTo>
                  <a:cubicBezTo>
                    <a:pt x="393" y="6239"/>
                    <a:pt x="393" y="6382"/>
                    <a:pt x="476" y="6454"/>
                  </a:cubicBezTo>
                  <a:lnTo>
                    <a:pt x="715" y="6692"/>
                  </a:lnTo>
                  <a:cubicBezTo>
                    <a:pt x="655" y="6811"/>
                    <a:pt x="595" y="6942"/>
                    <a:pt x="560" y="7073"/>
                  </a:cubicBezTo>
                  <a:lnTo>
                    <a:pt x="214" y="7073"/>
                  </a:lnTo>
                  <a:cubicBezTo>
                    <a:pt x="95" y="7073"/>
                    <a:pt x="0" y="7168"/>
                    <a:pt x="0" y="7287"/>
                  </a:cubicBezTo>
                  <a:lnTo>
                    <a:pt x="0" y="8192"/>
                  </a:lnTo>
                  <a:cubicBezTo>
                    <a:pt x="0" y="8311"/>
                    <a:pt x="95" y="8406"/>
                    <a:pt x="214" y="8406"/>
                  </a:cubicBezTo>
                  <a:lnTo>
                    <a:pt x="560" y="8406"/>
                  </a:lnTo>
                  <a:cubicBezTo>
                    <a:pt x="595" y="8537"/>
                    <a:pt x="643" y="8668"/>
                    <a:pt x="715" y="8787"/>
                  </a:cubicBezTo>
                  <a:lnTo>
                    <a:pt x="476" y="9025"/>
                  </a:lnTo>
                  <a:cubicBezTo>
                    <a:pt x="393" y="9121"/>
                    <a:pt x="393" y="9252"/>
                    <a:pt x="476" y="9323"/>
                  </a:cubicBezTo>
                  <a:lnTo>
                    <a:pt x="1119" y="9966"/>
                  </a:lnTo>
                  <a:cubicBezTo>
                    <a:pt x="1167" y="10008"/>
                    <a:pt x="1223" y="10028"/>
                    <a:pt x="1277" y="10028"/>
                  </a:cubicBezTo>
                  <a:cubicBezTo>
                    <a:pt x="1331" y="10028"/>
                    <a:pt x="1381" y="10008"/>
                    <a:pt x="1417" y="9966"/>
                  </a:cubicBezTo>
                  <a:lnTo>
                    <a:pt x="1655" y="9728"/>
                  </a:lnTo>
                  <a:cubicBezTo>
                    <a:pt x="1774" y="9787"/>
                    <a:pt x="1905" y="9847"/>
                    <a:pt x="2048" y="9895"/>
                  </a:cubicBezTo>
                  <a:lnTo>
                    <a:pt x="2048" y="10228"/>
                  </a:lnTo>
                  <a:cubicBezTo>
                    <a:pt x="2048" y="10347"/>
                    <a:pt x="2131" y="10442"/>
                    <a:pt x="2250" y="10442"/>
                  </a:cubicBezTo>
                  <a:lnTo>
                    <a:pt x="3155" y="10442"/>
                  </a:lnTo>
                  <a:cubicBezTo>
                    <a:pt x="3274" y="10442"/>
                    <a:pt x="3370" y="10347"/>
                    <a:pt x="3370" y="10228"/>
                  </a:cubicBezTo>
                  <a:lnTo>
                    <a:pt x="3370" y="9895"/>
                  </a:lnTo>
                  <a:cubicBezTo>
                    <a:pt x="3501" y="9847"/>
                    <a:pt x="3632" y="9799"/>
                    <a:pt x="3751" y="9728"/>
                  </a:cubicBezTo>
                  <a:lnTo>
                    <a:pt x="3989" y="9966"/>
                  </a:lnTo>
                  <a:cubicBezTo>
                    <a:pt x="4036" y="10008"/>
                    <a:pt x="4093" y="10028"/>
                    <a:pt x="4146" y="10028"/>
                  </a:cubicBezTo>
                  <a:cubicBezTo>
                    <a:pt x="4200" y="10028"/>
                    <a:pt x="4251" y="10008"/>
                    <a:pt x="4286" y="9966"/>
                  </a:cubicBezTo>
                  <a:lnTo>
                    <a:pt x="4929" y="9323"/>
                  </a:lnTo>
                  <a:cubicBezTo>
                    <a:pt x="5025" y="9240"/>
                    <a:pt x="5025" y="9097"/>
                    <a:pt x="4929" y="9025"/>
                  </a:cubicBezTo>
                  <a:lnTo>
                    <a:pt x="4691" y="8787"/>
                  </a:lnTo>
                  <a:cubicBezTo>
                    <a:pt x="4691" y="8775"/>
                    <a:pt x="4703" y="8775"/>
                    <a:pt x="4703" y="8763"/>
                  </a:cubicBezTo>
                  <a:lnTo>
                    <a:pt x="13180" y="8763"/>
                  </a:lnTo>
                  <a:cubicBezTo>
                    <a:pt x="13299" y="8763"/>
                    <a:pt x="13383" y="8668"/>
                    <a:pt x="13383" y="8549"/>
                  </a:cubicBezTo>
                  <a:lnTo>
                    <a:pt x="13383" y="7704"/>
                  </a:lnTo>
                  <a:cubicBezTo>
                    <a:pt x="13383" y="7585"/>
                    <a:pt x="13299" y="7489"/>
                    <a:pt x="13180" y="7489"/>
                  </a:cubicBezTo>
                  <a:lnTo>
                    <a:pt x="13037" y="7489"/>
                  </a:lnTo>
                  <a:lnTo>
                    <a:pt x="13037" y="1263"/>
                  </a:lnTo>
                  <a:lnTo>
                    <a:pt x="13192" y="1263"/>
                  </a:lnTo>
                  <a:cubicBezTo>
                    <a:pt x="13311" y="1263"/>
                    <a:pt x="13395" y="1167"/>
                    <a:pt x="13395" y="1048"/>
                  </a:cubicBezTo>
                  <a:lnTo>
                    <a:pt x="13395" y="203"/>
                  </a:lnTo>
                  <a:cubicBezTo>
                    <a:pt x="13395" y="84"/>
                    <a:pt x="13311" y="0"/>
                    <a:pt x="131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10905;p67">
              <a:extLst>
                <a:ext uri="{FF2B5EF4-FFF2-40B4-BE49-F238E27FC236}">
                  <a16:creationId xmlns="" xmlns:a16="http://schemas.microsoft.com/office/drawing/2014/main" id="{ED00666E-62B5-41FF-BAEA-0D4EB2A8A9D6}"/>
                </a:ext>
              </a:extLst>
            </p:cNvPr>
            <p:cNvSpPr/>
            <p:nvPr/>
          </p:nvSpPr>
          <p:spPr>
            <a:xfrm>
              <a:off x="2803568" y="3950909"/>
              <a:ext cx="40198" cy="85648"/>
            </a:xfrm>
            <a:custGeom>
              <a:avLst/>
              <a:gdLst/>
              <a:ahLst/>
              <a:cxnLst/>
              <a:rect l="l" t="t" r="r" b="b"/>
              <a:pathLst>
                <a:path w="1263" h="2691" extrusionOk="0">
                  <a:moveTo>
                    <a:pt x="846" y="417"/>
                  </a:moveTo>
                  <a:lnTo>
                    <a:pt x="846" y="2262"/>
                  </a:lnTo>
                  <a:lnTo>
                    <a:pt x="417" y="2262"/>
                  </a:lnTo>
                  <a:lnTo>
                    <a:pt x="417" y="417"/>
                  </a:lnTo>
                  <a:close/>
                  <a:moveTo>
                    <a:pt x="203" y="0"/>
                  </a:moveTo>
                  <a:cubicBezTo>
                    <a:pt x="84" y="0"/>
                    <a:pt x="1" y="84"/>
                    <a:pt x="1" y="203"/>
                  </a:cubicBezTo>
                  <a:lnTo>
                    <a:pt x="1" y="2477"/>
                  </a:lnTo>
                  <a:cubicBezTo>
                    <a:pt x="1" y="2596"/>
                    <a:pt x="84" y="2691"/>
                    <a:pt x="203" y="2691"/>
                  </a:cubicBezTo>
                  <a:lnTo>
                    <a:pt x="1060" y="2691"/>
                  </a:lnTo>
                  <a:cubicBezTo>
                    <a:pt x="1167" y="2691"/>
                    <a:pt x="1263" y="2596"/>
                    <a:pt x="1263" y="2477"/>
                  </a:cubicBezTo>
                  <a:lnTo>
                    <a:pt x="1263" y="203"/>
                  </a:lnTo>
                  <a:cubicBezTo>
                    <a:pt x="1263" y="84"/>
                    <a:pt x="1179" y="0"/>
                    <a:pt x="10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10906;p67">
              <a:extLst>
                <a:ext uri="{FF2B5EF4-FFF2-40B4-BE49-F238E27FC236}">
                  <a16:creationId xmlns="" xmlns:a16="http://schemas.microsoft.com/office/drawing/2014/main" id="{CDD56C76-5D39-43A8-970C-961714C6900B}"/>
                </a:ext>
              </a:extLst>
            </p:cNvPr>
            <p:cNvSpPr/>
            <p:nvPr/>
          </p:nvSpPr>
          <p:spPr>
            <a:xfrm>
              <a:off x="2851691" y="3917935"/>
              <a:ext cx="40580" cy="118621"/>
            </a:xfrm>
            <a:custGeom>
              <a:avLst/>
              <a:gdLst/>
              <a:ahLst/>
              <a:cxnLst/>
              <a:rect l="l" t="t" r="r" b="b"/>
              <a:pathLst>
                <a:path w="1275" h="3727" extrusionOk="0">
                  <a:moveTo>
                    <a:pt x="858" y="417"/>
                  </a:moveTo>
                  <a:lnTo>
                    <a:pt x="858" y="3298"/>
                  </a:lnTo>
                  <a:lnTo>
                    <a:pt x="417" y="3298"/>
                  </a:lnTo>
                  <a:lnTo>
                    <a:pt x="417" y="417"/>
                  </a:lnTo>
                  <a:close/>
                  <a:moveTo>
                    <a:pt x="215" y="0"/>
                  </a:moveTo>
                  <a:cubicBezTo>
                    <a:pt x="96" y="0"/>
                    <a:pt x="1" y="96"/>
                    <a:pt x="1" y="215"/>
                  </a:cubicBezTo>
                  <a:lnTo>
                    <a:pt x="1" y="3513"/>
                  </a:lnTo>
                  <a:cubicBezTo>
                    <a:pt x="1" y="3632"/>
                    <a:pt x="96" y="3727"/>
                    <a:pt x="215" y="3727"/>
                  </a:cubicBezTo>
                  <a:lnTo>
                    <a:pt x="1060" y="3727"/>
                  </a:lnTo>
                  <a:cubicBezTo>
                    <a:pt x="1179" y="3727"/>
                    <a:pt x="1275" y="3632"/>
                    <a:pt x="1275" y="3513"/>
                  </a:cubicBezTo>
                  <a:lnTo>
                    <a:pt x="1275" y="215"/>
                  </a:lnTo>
                  <a:cubicBezTo>
                    <a:pt x="1275" y="96"/>
                    <a:pt x="1179" y="0"/>
                    <a:pt x="10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0907;p67">
              <a:extLst>
                <a:ext uri="{FF2B5EF4-FFF2-40B4-BE49-F238E27FC236}">
                  <a16:creationId xmlns="" xmlns:a16="http://schemas.microsoft.com/office/drawing/2014/main" id="{356A6630-BA36-41BF-AD53-1E99BDB73B6B}"/>
                </a:ext>
              </a:extLst>
            </p:cNvPr>
            <p:cNvSpPr/>
            <p:nvPr/>
          </p:nvSpPr>
          <p:spPr>
            <a:xfrm>
              <a:off x="2900197" y="3934995"/>
              <a:ext cx="40198" cy="101562"/>
            </a:xfrm>
            <a:custGeom>
              <a:avLst/>
              <a:gdLst/>
              <a:ahLst/>
              <a:cxnLst/>
              <a:rect l="l" t="t" r="r" b="b"/>
              <a:pathLst>
                <a:path w="1263" h="3191" extrusionOk="0">
                  <a:moveTo>
                    <a:pt x="846" y="417"/>
                  </a:moveTo>
                  <a:lnTo>
                    <a:pt x="846" y="2762"/>
                  </a:lnTo>
                  <a:lnTo>
                    <a:pt x="417" y="2762"/>
                  </a:lnTo>
                  <a:lnTo>
                    <a:pt x="417" y="417"/>
                  </a:lnTo>
                  <a:close/>
                  <a:moveTo>
                    <a:pt x="203" y="0"/>
                  </a:moveTo>
                  <a:cubicBezTo>
                    <a:pt x="84" y="0"/>
                    <a:pt x="1" y="95"/>
                    <a:pt x="1" y="214"/>
                  </a:cubicBezTo>
                  <a:lnTo>
                    <a:pt x="1" y="2977"/>
                  </a:lnTo>
                  <a:cubicBezTo>
                    <a:pt x="1" y="3096"/>
                    <a:pt x="84" y="3191"/>
                    <a:pt x="203" y="3191"/>
                  </a:cubicBezTo>
                  <a:lnTo>
                    <a:pt x="1048" y="3191"/>
                  </a:lnTo>
                  <a:cubicBezTo>
                    <a:pt x="1168" y="3191"/>
                    <a:pt x="1263" y="3096"/>
                    <a:pt x="1263" y="2977"/>
                  </a:cubicBezTo>
                  <a:lnTo>
                    <a:pt x="1263" y="214"/>
                  </a:lnTo>
                  <a:cubicBezTo>
                    <a:pt x="1263" y="95"/>
                    <a:pt x="1179" y="0"/>
                    <a:pt x="10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0908;p67">
              <a:extLst>
                <a:ext uri="{FF2B5EF4-FFF2-40B4-BE49-F238E27FC236}">
                  <a16:creationId xmlns="" xmlns:a16="http://schemas.microsoft.com/office/drawing/2014/main" id="{5E3843D9-C71E-43EB-BBFD-AD00CC767559}"/>
                </a:ext>
              </a:extLst>
            </p:cNvPr>
            <p:cNvSpPr/>
            <p:nvPr/>
          </p:nvSpPr>
          <p:spPr>
            <a:xfrm>
              <a:off x="2948320" y="3879265"/>
              <a:ext cx="40580" cy="156941"/>
            </a:xfrm>
            <a:custGeom>
              <a:avLst/>
              <a:gdLst/>
              <a:ahLst/>
              <a:cxnLst/>
              <a:rect l="l" t="t" r="r" b="b"/>
              <a:pathLst>
                <a:path w="1275" h="4931" extrusionOk="0">
                  <a:moveTo>
                    <a:pt x="858" y="430"/>
                  </a:moveTo>
                  <a:lnTo>
                    <a:pt x="858" y="4525"/>
                  </a:lnTo>
                  <a:lnTo>
                    <a:pt x="418" y="4525"/>
                  </a:lnTo>
                  <a:lnTo>
                    <a:pt x="418" y="430"/>
                  </a:lnTo>
                  <a:close/>
                  <a:moveTo>
                    <a:pt x="215" y="1"/>
                  </a:moveTo>
                  <a:cubicBezTo>
                    <a:pt x="96" y="1"/>
                    <a:pt x="1" y="108"/>
                    <a:pt x="1" y="203"/>
                  </a:cubicBezTo>
                  <a:lnTo>
                    <a:pt x="1" y="4716"/>
                  </a:lnTo>
                  <a:cubicBezTo>
                    <a:pt x="1" y="4835"/>
                    <a:pt x="96" y="4930"/>
                    <a:pt x="215" y="4930"/>
                  </a:cubicBezTo>
                  <a:lnTo>
                    <a:pt x="1060" y="4930"/>
                  </a:lnTo>
                  <a:cubicBezTo>
                    <a:pt x="1180" y="4930"/>
                    <a:pt x="1275" y="4835"/>
                    <a:pt x="1275" y="4716"/>
                  </a:cubicBezTo>
                  <a:lnTo>
                    <a:pt x="1275" y="203"/>
                  </a:lnTo>
                  <a:cubicBezTo>
                    <a:pt x="1275" y="84"/>
                    <a:pt x="1180" y="1"/>
                    <a:pt x="10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0909;p67">
              <a:extLst>
                <a:ext uri="{FF2B5EF4-FFF2-40B4-BE49-F238E27FC236}">
                  <a16:creationId xmlns="" xmlns:a16="http://schemas.microsoft.com/office/drawing/2014/main" id="{FA7663FD-FFBD-4956-9D2B-D7ECA06D7E79}"/>
                </a:ext>
              </a:extLst>
            </p:cNvPr>
            <p:cNvSpPr/>
            <p:nvPr/>
          </p:nvSpPr>
          <p:spPr>
            <a:xfrm>
              <a:off x="2716807" y="3896325"/>
              <a:ext cx="49269" cy="13304"/>
            </a:xfrm>
            <a:custGeom>
              <a:avLst/>
              <a:gdLst/>
              <a:ahLst/>
              <a:cxnLst/>
              <a:rect l="l" t="t" r="r" b="b"/>
              <a:pathLst>
                <a:path w="1548" h="418" extrusionOk="0">
                  <a:moveTo>
                    <a:pt x="214" y="1"/>
                  </a:moveTo>
                  <a:cubicBezTo>
                    <a:pt x="95" y="1"/>
                    <a:pt x="0" y="84"/>
                    <a:pt x="0" y="203"/>
                  </a:cubicBezTo>
                  <a:cubicBezTo>
                    <a:pt x="0" y="322"/>
                    <a:pt x="107" y="417"/>
                    <a:pt x="214" y="417"/>
                  </a:cubicBezTo>
                  <a:lnTo>
                    <a:pt x="1345" y="417"/>
                  </a:lnTo>
                  <a:cubicBezTo>
                    <a:pt x="1453" y="417"/>
                    <a:pt x="1548" y="322"/>
                    <a:pt x="1548" y="203"/>
                  </a:cubicBezTo>
                  <a:cubicBezTo>
                    <a:pt x="1548" y="84"/>
                    <a:pt x="1453" y="1"/>
                    <a:pt x="134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0910;p67">
              <a:extLst>
                <a:ext uri="{FF2B5EF4-FFF2-40B4-BE49-F238E27FC236}">
                  <a16:creationId xmlns="" xmlns:a16="http://schemas.microsoft.com/office/drawing/2014/main" id="{9C07A41E-23D9-4ECB-A212-1CC035F13EA8}"/>
                </a:ext>
              </a:extLst>
            </p:cNvPr>
            <p:cNvSpPr/>
            <p:nvPr/>
          </p:nvSpPr>
          <p:spPr>
            <a:xfrm>
              <a:off x="2717157" y="3917553"/>
              <a:ext cx="69002" cy="13304"/>
            </a:xfrm>
            <a:custGeom>
              <a:avLst/>
              <a:gdLst/>
              <a:ahLst/>
              <a:cxnLst/>
              <a:rect l="l" t="t" r="r" b="b"/>
              <a:pathLst>
                <a:path w="2168" h="418" extrusionOk="0">
                  <a:moveTo>
                    <a:pt x="215" y="0"/>
                  </a:moveTo>
                  <a:cubicBezTo>
                    <a:pt x="96" y="0"/>
                    <a:pt x="1" y="96"/>
                    <a:pt x="1" y="215"/>
                  </a:cubicBezTo>
                  <a:cubicBezTo>
                    <a:pt x="1" y="334"/>
                    <a:pt x="96" y="417"/>
                    <a:pt x="215" y="417"/>
                  </a:cubicBezTo>
                  <a:lnTo>
                    <a:pt x="1954" y="417"/>
                  </a:lnTo>
                  <a:cubicBezTo>
                    <a:pt x="2073" y="417"/>
                    <a:pt x="2168" y="334"/>
                    <a:pt x="2168" y="215"/>
                  </a:cubicBezTo>
                  <a:cubicBezTo>
                    <a:pt x="2168" y="96"/>
                    <a:pt x="2061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0911;p67">
              <a:extLst>
                <a:ext uri="{FF2B5EF4-FFF2-40B4-BE49-F238E27FC236}">
                  <a16:creationId xmlns="" xmlns:a16="http://schemas.microsoft.com/office/drawing/2014/main" id="{09E71CA2-D1B8-411A-B291-148E753E7695}"/>
                </a:ext>
              </a:extLst>
            </p:cNvPr>
            <p:cNvSpPr/>
            <p:nvPr/>
          </p:nvSpPr>
          <p:spPr>
            <a:xfrm>
              <a:off x="2717157" y="3938782"/>
              <a:ext cx="69002" cy="13272"/>
            </a:xfrm>
            <a:custGeom>
              <a:avLst/>
              <a:gdLst/>
              <a:ahLst/>
              <a:cxnLst/>
              <a:rect l="l" t="t" r="r" b="b"/>
              <a:pathLst>
                <a:path w="2168" h="417" extrusionOk="0">
                  <a:moveTo>
                    <a:pt x="215" y="0"/>
                  </a:moveTo>
                  <a:cubicBezTo>
                    <a:pt x="96" y="0"/>
                    <a:pt x="1" y="95"/>
                    <a:pt x="1" y="214"/>
                  </a:cubicBezTo>
                  <a:cubicBezTo>
                    <a:pt x="1" y="334"/>
                    <a:pt x="96" y="417"/>
                    <a:pt x="215" y="417"/>
                  </a:cubicBezTo>
                  <a:lnTo>
                    <a:pt x="1954" y="417"/>
                  </a:lnTo>
                  <a:cubicBezTo>
                    <a:pt x="2073" y="417"/>
                    <a:pt x="2168" y="334"/>
                    <a:pt x="2168" y="214"/>
                  </a:cubicBezTo>
                  <a:cubicBezTo>
                    <a:pt x="2168" y="95"/>
                    <a:pt x="2061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0912;p67">
              <a:extLst>
                <a:ext uri="{FF2B5EF4-FFF2-40B4-BE49-F238E27FC236}">
                  <a16:creationId xmlns="" xmlns:a16="http://schemas.microsoft.com/office/drawing/2014/main" id="{7245F368-AFD9-45AE-8788-8E207427BC08}"/>
                </a:ext>
              </a:extLst>
            </p:cNvPr>
            <p:cNvSpPr/>
            <p:nvPr/>
          </p:nvSpPr>
          <p:spPr>
            <a:xfrm>
              <a:off x="2717157" y="3960361"/>
              <a:ext cx="69002" cy="13304"/>
            </a:xfrm>
            <a:custGeom>
              <a:avLst/>
              <a:gdLst/>
              <a:ahLst/>
              <a:cxnLst/>
              <a:rect l="l" t="t" r="r" b="b"/>
              <a:pathLst>
                <a:path w="2168" h="418" extrusionOk="0">
                  <a:moveTo>
                    <a:pt x="215" y="1"/>
                  </a:moveTo>
                  <a:cubicBezTo>
                    <a:pt x="96" y="1"/>
                    <a:pt x="1" y="84"/>
                    <a:pt x="1" y="203"/>
                  </a:cubicBezTo>
                  <a:cubicBezTo>
                    <a:pt x="1" y="322"/>
                    <a:pt x="96" y="418"/>
                    <a:pt x="215" y="418"/>
                  </a:cubicBezTo>
                  <a:lnTo>
                    <a:pt x="1954" y="418"/>
                  </a:lnTo>
                  <a:cubicBezTo>
                    <a:pt x="2073" y="418"/>
                    <a:pt x="2168" y="322"/>
                    <a:pt x="2168" y="203"/>
                  </a:cubicBezTo>
                  <a:cubicBezTo>
                    <a:pt x="2168" y="84"/>
                    <a:pt x="2061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0913;p67">
              <a:extLst>
                <a:ext uri="{FF2B5EF4-FFF2-40B4-BE49-F238E27FC236}">
                  <a16:creationId xmlns="" xmlns:a16="http://schemas.microsoft.com/office/drawing/2014/main" id="{832D8D12-A574-42FD-888C-A645D2BF4CE3}"/>
                </a:ext>
              </a:extLst>
            </p:cNvPr>
            <p:cNvSpPr/>
            <p:nvPr/>
          </p:nvSpPr>
          <p:spPr>
            <a:xfrm>
              <a:off x="2655793" y="4020993"/>
              <a:ext cx="84152" cy="82656"/>
            </a:xfrm>
            <a:custGeom>
              <a:avLst/>
              <a:gdLst/>
              <a:ahLst/>
              <a:cxnLst/>
              <a:rect l="l" t="t" r="r" b="b"/>
              <a:pathLst>
                <a:path w="2644" h="2597" extrusionOk="0">
                  <a:moveTo>
                    <a:pt x="1322" y="1"/>
                  </a:moveTo>
                  <a:cubicBezTo>
                    <a:pt x="595" y="1"/>
                    <a:pt x="0" y="596"/>
                    <a:pt x="0" y="1322"/>
                  </a:cubicBezTo>
                  <a:cubicBezTo>
                    <a:pt x="0" y="1620"/>
                    <a:pt x="84" y="1882"/>
                    <a:pt x="262" y="2120"/>
                  </a:cubicBezTo>
                  <a:cubicBezTo>
                    <a:pt x="312" y="2177"/>
                    <a:pt x="379" y="2204"/>
                    <a:pt x="442" y="2204"/>
                  </a:cubicBezTo>
                  <a:cubicBezTo>
                    <a:pt x="485" y="2204"/>
                    <a:pt x="526" y="2192"/>
                    <a:pt x="560" y="2168"/>
                  </a:cubicBezTo>
                  <a:cubicBezTo>
                    <a:pt x="655" y="2096"/>
                    <a:pt x="667" y="1965"/>
                    <a:pt x="607" y="1870"/>
                  </a:cubicBezTo>
                  <a:cubicBezTo>
                    <a:pt x="488" y="1703"/>
                    <a:pt x="429" y="1525"/>
                    <a:pt x="429" y="1322"/>
                  </a:cubicBezTo>
                  <a:cubicBezTo>
                    <a:pt x="429" y="822"/>
                    <a:pt x="834" y="406"/>
                    <a:pt x="1334" y="406"/>
                  </a:cubicBezTo>
                  <a:cubicBezTo>
                    <a:pt x="1846" y="406"/>
                    <a:pt x="2239" y="810"/>
                    <a:pt x="2239" y="1322"/>
                  </a:cubicBezTo>
                  <a:cubicBezTo>
                    <a:pt x="2239" y="1620"/>
                    <a:pt x="2096" y="1894"/>
                    <a:pt x="1846" y="2061"/>
                  </a:cubicBezTo>
                  <a:cubicBezTo>
                    <a:pt x="1822" y="2061"/>
                    <a:pt x="1822" y="2073"/>
                    <a:pt x="1810" y="2073"/>
                  </a:cubicBezTo>
                  <a:lnTo>
                    <a:pt x="1798" y="2073"/>
                  </a:lnTo>
                  <a:cubicBezTo>
                    <a:pt x="1786" y="2073"/>
                    <a:pt x="1786" y="2096"/>
                    <a:pt x="1762" y="2096"/>
                  </a:cubicBezTo>
                  <a:lnTo>
                    <a:pt x="1750" y="2096"/>
                  </a:lnTo>
                  <a:cubicBezTo>
                    <a:pt x="1738" y="2096"/>
                    <a:pt x="1738" y="2108"/>
                    <a:pt x="1727" y="2108"/>
                  </a:cubicBezTo>
                  <a:cubicBezTo>
                    <a:pt x="1703" y="2108"/>
                    <a:pt x="1691" y="2120"/>
                    <a:pt x="1691" y="2120"/>
                  </a:cubicBezTo>
                  <a:lnTo>
                    <a:pt x="1679" y="2120"/>
                  </a:lnTo>
                  <a:cubicBezTo>
                    <a:pt x="1667" y="2120"/>
                    <a:pt x="1667" y="2120"/>
                    <a:pt x="1643" y="2144"/>
                  </a:cubicBezTo>
                  <a:lnTo>
                    <a:pt x="1631" y="2144"/>
                  </a:lnTo>
                  <a:cubicBezTo>
                    <a:pt x="1619" y="2144"/>
                    <a:pt x="1608" y="2156"/>
                    <a:pt x="1608" y="2156"/>
                  </a:cubicBezTo>
                  <a:cubicBezTo>
                    <a:pt x="1584" y="2156"/>
                    <a:pt x="1572" y="2156"/>
                    <a:pt x="1560" y="2168"/>
                  </a:cubicBezTo>
                  <a:lnTo>
                    <a:pt x="1072" y="2168"/>
                  </a:lnTo>
                  <a:cubicBezTo>
                    <a:pt x="1048" y="2168"/>
                    <a:pt x="1036" y="2168"/>
                    <a:pt x="1024" y="2156"/>
                  </a:cubicBezTo>
                  <a:cubicBezTo>
                    <a:pt x="1012" y="2156"/>
                    <a:pt x="988" y="2144"/>
                    <a:pt x="988" y="2144"/>
                  </a:cubicBezTo>
                  <a:lnTo>
                    <a:pt x="976" y="2144"/>
                  </a:lnTo>
                  <a:cubicBezTo>
                    <a:pt x="951" y="2133"/>
                    <a:pt x="925" y="2127"/>
                    <a:pt x="899" y="2127"/>
                  </a:cubicBezTo>
                  <a:cubicBezTo>
                    <a:pt x="817" y="2127"/>
                    <a:pt x="742" y="2181"/>
                    <a:pt x="715" y="2263"/>
                  </a:cubicBezTo>
                  <a:cubicBezTo>
                    <a:pt x="667" y="2358"/>
                    <a:pt x="726" y="2501"/>
                    <a:pt x="834" y="2525"/>
                  </a:cubicBezTo>
                  <a:lnTo>
                    <a:pt x="846" y="2525"/>
                  </a:lnTo>
                  <a:cubicBezTo>
                    <a:pt x="857" y="2525"/>
                    <a:pt x="869" y="2537"/>
                    <a:pt x="905" y="2537"/>
                  </a:cubicBezTo>
                  <a:cubicBezTo>
                    <a:pt x="917" y="2537"/>
                    <a:pt x="929" y="2561"/>
                    <a:pt x="965" y="2561"/>
                  </a:cubicBezTo>
                  <a:lnTo>
                    <a:pt x="976" y="2561"/>
                  </a:lnTo>
                  <a:cubicBezTo>
                    <a:pt x="988" y="2561"/>
                    <a:pt x="1012" y="2561"/>
                    <a:pt x="1024" y="2573"/>
                  </a:cubicBezTo>
                  <a:lnTo>
                    <a:pt x="1036" y="2573"/>
                  </a:lnTo>
                  <a:cubicBezTo>
                    <a:pt x="1048" y="2573"/>
                    <a:pt x="1072" y="2573"/>
                    <a:pt x="1096" y="2584"/>
                  </a:cubicBezTo>
                  <a:cubicBezTo>
                    <a:pt x="1107" y="2584"/>
                    <a:pt x="1143" y="2584"/>
                    <a:pt x="1155" y="2596"/>
                  </a:cubicBezTo>
                  <a:lnTo>
                    <a:pt x="1429" y="2596"/>
                  </a:lnTo>
                  <a:cubicBezTo>
                    <a:pt x="1441" y="2596"/>
                    <a:pt x="1465" y="2596"/>
                    <a:pt x="1488" y="2584"/>
                  </a:cubicBezTo>
                  <a:cubicBezTo>
                    <a:pt x="1500" y="2584"/>
                    <a:pt x="1524" y="2584"/>
                    <a:pt x="1548" y="2573"/>
                  </a:cubicBezTo>
                  <a:lnTo>
                    <a:pt x="1560" y="2573"/>
                  </a:lnTo>
                  <a:cubicBezTo>
                    <a:pt x="1572" y="2573"/>
                    <a:pt x="1584" y="2573"/>
                    <a:pt x="1608" y="2561"/>
                  </a:cubicBezTo>
                  <a:lnTo>
                    <a:pt x="1619" y="2561"/>
                  </a:lnTo>
                  <a:cubicBezTo>
                    <a:pt x="1631" y="2561"/>
                    <a:pt x="1643" y="2537"/>
                    <a:pt x="1679" y="2537"/>
                  </a:cubicBezTo>
                  <a:cubicBezTo>
                    <a:pt x="1691" y="2537"/>
                    <a:pt x="1703" y="2525"/>
                    <a:pt x="1738" y="2525"/>
                  </a:cubicBezTo>
                  <a:lnTo>
                    <a:pt x="1750" y="2525"/>
                  </a:lnTo>
                  <a:cubicBezTo>
                    <a:pt x="1762" y="2525"/>
                    <a:pt x="1786" y="2513"/>
                    <a:pt x="1798" y="2513"/>
                  </a:cubicBezTo>
                  <a:lnTo>
                    <a:pt x="1810" y="2513"/>
                  </a:lnTo>
                  <a:cubicBezTo>
                    <a:pt x="1822" y="2513"/>
                    <a:pt x="1846" y="2489"/>
                    <a:pt x="1858" y="2477"/>
                  </a:cubicBezTo>
                  <a:cubicBezTo>
                    <a:pt x="1869" y="2465"/>
                    <a:pt x="1881" y="2465"/>
                    <a:pt x="1905" y="2454"/>
                  </a:cubicBezTo>
                  <a:lnTo>
                    <a:pt x="1917" y="2430"/>
                  </a:lnTo>
                  <a:cubicBezTo>
                    <a:pt x="1929" y="2430"/>
                    <a:pt x="1941" y="2418"/>
                    <a:pt x="1941" y="2418"/>
                  </a:cubicBezTo>
                  <a:lnTo>
                    <a:pt x="1965" y="2406"/>
                  </a:lnTo>
                  <a:cubicBezTo>
                    <a:pt x="1977" y="2394"/>
                    <a:pt x="1989" y="2394"/>
                    <a:pt x="2000" y="2370"/>
                  </a:cubicBezTo>
                  <a:cubicBezTo>
                    <a:pt x="2381" y="2120"/>
                    <a:pt x="2584" y="1715"/>
                    <a:pt x="2584" y="1275"/>
                  </a:cubicBezTo>
                  <a:cubicBezTo>
                    <a:pt x="2643" y="596"/>
                    <a:pt x="2048" y="1"/>
                    <a:pt x="13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0" name="Google Shape;10307;p67">
            <a:extLst>
              <a:ext uri="{FF2B5EF4-FFF2-40B4-BE49-F238E27FC236}">
                <a16:creationId xmlns="" xmlns:a16="http://schemas.microsoft.com/office/drawing/2014/main" id="{32780568-5CF0-42F9-8C78-1329F4B90E3A}"/>
              </a:ext>
            </a:extLst>
          </p:cNvPr>
          <p:cNvGrpSpPr/>
          <p:nvPr/>
        </p:nvGrpSpPr>
        <p:grpSpPr>
          <a:xfrm>
            <a:off x="3124857" y="3619722"/>
            <a:ext cx="257357" cy="356627"/>
            <a:chOff x="5377363" y="1516169"/>
            <a:chExt cx="257357" cy="356627"/>
          </a:xfrm>
          <a:solidFill>
            <a:schemeClr val="bg1"/>
          </a:solidFill>
        </p:grpSpPr>
        <p:sp>
          <p:nvSpPr>
            <p:cNvPr id="141" name="Google Shape;10308;p67">
              <a:extLst>
                <a:ext uri="{FF2B5EF4-FFF2-40B4-BE49-F238E27FC236}">
                  <a16:creationId xmlns="" xmlns:a16="http://schemas.microsoft.com/office/drawing/2014/main" id="{32C877D1-3306-4E2E-BE6E-152CF74BB438}"/>
                </a:ext>
              </a:extLst>
            </p:cNvPr>
            <p:cNvSpPr/>
            <p:nvPr/>
          </p:nvSpPr>
          <p:spPr>
            <a:xfrm>
              <a:off x="5377363" y="1516169"/>
              <a:ext cx="257357" cy="356627"/>
            </a:xfrm>
            <a:custGeom>
              <a:avLst/>
              <a:gdLst/>
              <a:ahLst/>
              <a:cxnLst/>
              <a:rect l="l" t="t" r="r" b="b"/>
              <a:pathLst>
                <a:path w="8086" h="11205" extrusionOk="0">
                  <a:moveTo>
                    <a:pt x="4073" y="334"/>
                  </a:moveTo>
                  <a:cubicBezTo>
                    <a:pt x="4263" y="334"/>
                    <a:pt x="4430" y="441"/>
                    <a:pt x="4525" y="608"/>
                  </a:cubicBezTo>
                  <a:cubicBezTo>
                    <a:pt x="4561" y="656"/>
                    <a:pt x="4620" y="679"/>
                    <a:pt x="4680" y="679"/>
                  </a:cubicBezTo>
                  <a:lnTo>
                    <a:pt x="5299" y="679"/>
                  </a:lnTo>
                  <a:cubicBezTo>
                    <a:pt x="5406" y="679"/>
                    <a:pt x="5490" y="775"/>
                    <a:pt x="5490" y="870"/>
                  </a:cubicBezTo>
                  <a:lnTo>
                    <a:pt x="5490" y="1406"/>
                  </a:lnTo>
                  <a:lnTo>
                    <a:pt x="2668" y="1406"/>
                  </a:lnTo>
                  <a:lnTo>
                    <a:pt x="2668" y="870"/>
                  </a:lnTo>
                  <a:lnTo>
                    <a:pt x="2644" y="870"/>
                  </a:lnTo>
                  <a:cubicBezTo>
                    <a:pt x="2644" y="775"/>
                    <a:pt x="2727" y="679"/>
                    <a:pt x="2835" y="679"/>
                  </a:cubicBezTo>
                  <a:lnTo>
                    <a:pt x="3454" y="679"/>
                  </a:lnTo>
                  <a:cubicBezTo>
                    <a:pt x="3513" y="679"/>
                    <a:pt x="3573" y="656"/>
                    <a:pt x="3608" y="608"/>
                  </a:cubicBezTo>
                  <a:cubicBezTo>
                    <a:pt x="3716" y="441"/>
                    <a:pt x="3870" y="334"/>
                    <a:pt x="4073" y="334"/>
                  </a:cubicBezTo>
                  <a:close/>
                  <a:moveTo>
                    <a:pt x="7395" y="1037"/>
                  </a:moveTo>
                  <a:cubicBezTo>
                    <a:pt x="7597" y="1037"/>
                    <a:pt x="7764" y="1203"/>
                    <a:pt x="7764" y="1394"/>
                  </a:cubicBezTo>
                  <a:lnTo>
                    <a:pt x="7764" y="10514"/>
                  </a:lnTo>
                  <a:cubicBezTo>
                    <a:pt x="7764" y="10716"/>
                    <a:pt x="7597" y="10871"/>
                    <a:pt x="7395" y="10871"/>
                  </a:cubicBezTo>
                  <a:lnTo>
                    <a:pt x="727" y="10871"/>
                  </a:lnTo>
                  <a:cubicBezTo>
                    <a:pt x="537" y="10871"/>
                    <a:pt x="370" y="10704"/>
                    <a:pt x="370" y="10514"/>
                  </a:cubicBezTo>
                  <a:lnTo>
                    <a:pt x="370" y="1394"/>
                  </a:lnTo>
                  <a:cubicBezTo>
                    <a:pt x="370" y="1203"/>
                    <a:pt x="537" y="1037"/>
                    <a:pt x="727" y="1037"/>
                  </a:cubicBezTo>
                  <a:lnTo>
                    <a:pt x="2323" y="1037"/>
                  </a:lnTo>
                  <a:lnTo>
                    <a:pt x="2323" y="1572"/>
                  </a:lnTo>
                  <a:cubicBezTo>
                    <a:pt x="2323" y="1668"/>
                    <a:pt x="2406" y="1739"/>
                    <a:pt x="2489" y="1739"/>
                  </a:cubicBezTo>
                  <a:lnTo>
                    <a:pt x="5644" y="1739"/>
                  </a:lnTo>
                  <a:cubicBezTo>
                    <a:pt x="5728" y="1739"/>
                    <a:pt x="5811" y="1668"/>
                    <a:pt x="5811" y="1572"/>
                  </a:cubicBezTo>
                  <a:lnTo>
                    <a:pt x="5811" y="1037"/>
                  </a:lnTo>
                  <a:close/>
                  <a:moveTo>
                    <a:pt x="4037" y="1"/>
                  </a:moveTo>
                  <a:cubicBezTo>
                    <a:pt x="3751" y="1"/>
                    <a:pt x="3501" y="132"/>
                    <a:pt x="3335" y="358"/>
                  </a:cubicBezTo>
                  <a:lnTo>
                    <a:pt x="2799" y="358"/>
                  </a:lnTo>
                  <a:cubicBezTo>
                    <a:pt x="2585" y="358"/>
                    <a:pt x="2382" y="501"/>
                    <a:pt x="2311" y="715"/>
                  </a:cubicBezTo>
                  <a:lnTo>
                    <a:pt x="691" y="715"/>
                  </a:lnTo>
                  <a:cubicBezTo>
                    <a:pt x="299" y="715"/>
                    <a:pt x="1" y="1025"/>
                    <a:pt x="1" y="1394"/>
                  </a:cubicBezTo>
                  <a:lnTo>
                    <a:pt x="1" y="10514"/>
                  </a:lnTo>
                  <a:cubicBezTo>
                    <a:pt x="1" y="10907"/>
                    <a:pt x="322" y="11204"/>
                    <a:pt x="691" y="11204"/>
                  </a:cubicBezTo>
                  <a:lnTo>
                    <a:pt x="7359" y="11204"/>
                  </a:lnTo>
                  <a:cubicBezTo>
                    <a:pt x="7740" y="11204"/>
                    <a:pt x="8038" y="10895"/>
                    <a:pt x="8038" y="10514"/>
                  </a:cubicBezTo>
                  <a:lnTo>
                    <a:pt x="8038" y="1394"/>
                  </a:lnTo>
                  <a:cubicBezTo>
                    <a:pt x="8085" y="1025"/>
                    <a:pt x="7776" y="715"/>
                    <a:pt x="7383" y="715"/>
                  </a:cubicBezTo>
                  <a:lnTo>
                    <a:pt x="5763" y="715"/>
                  </a:lnTo>
                  <a:cubicBezTo>
                    <a:pt x="5692" y="501"/>
                    <a:pt x="5490" y="358"/>
                    <a:pt x="5275" y="358"/>
                  </a:cubicBezTo>
                  <a:lnTo>
                    <a:pt x="4740" y="358"/>
                  </a:lnTo>
                  <a:cubicBezTo>
                    <a:pt x="4573" y="132"/>
                    <a:pt x="4323" y="1"/>
                    <a:pt x="40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0309;p67">
              <a:extLst>
                <a:ext uri="{FF2B5EF4-FFF2-40B4-BE49-F238E27FC236}">
                  <a16:creationId xmlns="" xmlns:a16="http://schemas.microsoft.com/office/drawing/2014/main" id="{928E0314-B4C0-4816-A232-EC97D6E81BF5}"/>
                </a:ext>
              </a:extLst>
            </p:cNvPr>
            <p:cNvSpPr/>
            <p:nvPr/>
          </p:nvSpPr>
          <p:spPr>
            <a:xfrm>
              <a:off x="5501681" y="1538925"/>
              <a:ext cx="10248" cy="10248"/>
            </a:xfrm>
            <a:custGeom>
              <a:avLst/>
              <a:gdLst/>
              <a:ahLst/>
              <a:cxnLst/>
              <a:rect l="l" t="t" r="r" b="b"/>
              <a:pathLst>
                <a:path w="322" h="322" extrusionOk="0">
                  <a:moveTo>
                    <a:pt x="167" y="0"/>
                  </a:moveTo>
                  <a:cubicBezTo>
                    <a:pt x="72" y="0"/>
                    <a:pt x="0" y="71"/>
                    <a:pt x="0" y="155"/>
                  </a:cubicBezTo>
                  <a:cubicBezTo>
                    <a:pt x="0" y="250"/>
                    <a:pt x="72" y="322"/>
                    <a:pt x="167" y="322"/>
                  </a:cubicBezTo>
                  <a:cubicBezTo>
                    <a:pt x="250" y="322"/>
                    <a:pt x="322" y="250"/>
                    <a:pt x="322" y="155"/>
                  </a:cubicBezTo>
                  <a:cubicBezTo>
                    <a:pt x="322" y="71"/>
                    <a:pt x="250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0310;p67">
              <a:extLst>
                <a:ext uri="{FF2B5EF4-FFF2-40B4-BE49-F238E27FC236}">
                  <a16:creationId xmlns="" xmlns:a16="http://schemas.microsoft.com/office/drawing/2014/main" id="{750A627F-378B-4D37-984D-6C142BFC3ACA}"/>
                </a:ext>
              </a:extLst>
            </p:cNvPr>
            <p:cNvSpPr/>
            <p:nvPr/>
          </p:nvSpPr>
          <p:spPr>
            <a:xfrm>
              <a:off x="5401233" y="1560886"/>
              <a:ext cx="211112" cy="278554"/>
            </a:xfrm>
            <a:custGeom>
              <a:avLst/>
              <a:gdLst/>
              <a:ahLst/>
              <a:cxnLst/>
              <a:rect l="l" t="t" r="r" b="b"/>
              <a:pathLst>
                <a:path w="6633" h="8752" extrusionOk="0">
                  <a:moveTo>
                    <a:pt x="156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8597"/>
                  </a:lnTo>
                  <a:cubicBezTo>
                    <a:pt x="1" y="8680"/>
                    <a:pt x="72" y="8752"/>
                    <a:pt x="156" y="8752"/>
                  </a:cubicBezTo>
                  <a:lnTo>
                    <a:pt x="6466" y="8752"/>
                  </a:lnTo>
                  <a:cubicBezTo>
                    <a:pt x="6561" y="8752"/>
                    <a:pt x="6633" y="8680"/>
                    <a:pt x="6633" y="8597"/>
                  </a:cubicBezTo>
                  <a:lnTo>
                    <a:pt x="6633" y="167"/>
                  </a:lnTo>
                  <a:cubicBezTo>
                    <a:pt x="6633" y="84"/>
                    <a:pt x="6561" y="1"/>
                    <a:pt x="6478" y="1"/>
                  </a:cubicBezTo>
                  <a:lnTo>
                    <a:pt x="5597" y="1"/>
                  </a:lnTo>
                  <a:cubicBezTo>
                    <a:pt x="5502" y="1"/>
                    <a:pt x="5430" y="84"/>
                    <a:pt x="5430" y="167"/>
                  </a:cubicBezTo>
                  <a:cubicBezTo>
                    <a:pt x="5430" y="263"/>
                    <a:pt x="5502" y="334"/>
                    <a:pt x="5597" y="334"/>
                  </a:cubicBezTo>
                  <a:lnTo>
                    <a:pt x="6311" y="334"/>
                  </a:lnTo>
                  <a:lnTo>
                    <a:pt x="6311" y="8430"/>
                  </a:lnTo>
                  <a:lnTo>
                    <a:pt x="322" y="8430"/>
                  </a:lnTo>
                  <a:lnTo>
                    <a:pt x="322" y="334"/>
                  </a:lnTo>
                  <a:lnTo>
                    <a:pt x="1037" y="334"/>
                  </a:lnTo>
                  <a:cubicBezTo>
                    <a:pt x="1132" y="334"/>
                    <a:pt x="1203" y="263"/>
                    <a:pt x="1203" y="167"/>
                  </a:cubicBezTo>
                  <a:cubicBezTo>
                    <a:pt x="1203" y="84"/>
                    <a:pt x="1132" y="1"/>
                    <a:pt x="103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0311;p67">
              <a:extLst>
                <a:ext uri="{FF2B5EF4-FFF2-40B4-BE49-F238E27FC236}">
                  <a16:creationId xmlns="" xmlns:a16="http://schemas.microsoft.com/office/drawing/2014/main" id="{C608EE5C-6F4D-4F03-AC32-B3713A4C7A2F}"/>
                </a:ext>
              </a:extLst>
            </p:cNvPr>
            <p:cNvSpPr/>
            <p:nvPr/>
          </p:nvSpPr>
          <p:spPr>
            <a:xfrm>
              <a:off x="5434207" y="1672664"/>
              <a:ext cx="33387" cy="33387"/>
            </a:xfrm>
            <a:custGeom>
              <a:avLst/>
              <a:gdLst/>
              <a:ahLst/>
              <a:cxnLst/>
              <a:rect l="l" t="t" r="r" b="b"/>
              <a:pathLst>
                <a:path w="1049" h="1049" extrusionOk="0">
                  <a:moveTo>
                    <a:pt x="525" y="311"/>
                  </a:moveTo>
                  <a:cubicBezTo>
                    <a:pt x="632" y="311"/>
                    <a:pt x="715" y="406"/>
                    <a:pt x="715" y="513"/>
                  </a:cubicBezTo>
                  <a:cubicBezTo>
                    <a:pt x="703" y="608"/>
                    <a:pt x="632" y="703"/>
                    <a:pt x="525" y="703"/>
                  </a:cubicBezTo>
                  <a:cubicBezTo>
                    <a:pt x="418" y="703"/>
                    <a:pt x="334" y="608"/>
                    <a:pt x="334" y="513"/>
                  </a:cubicBezTo>
                  <a:cubicBezTo>
                    <a:pt x="334" y="406"/>
                    <a:pt x="418" y="311"/>
                    <a:pt x="525" y="311"/>
                  </a:cubicBezTo>
                  <a:close/>
                  <a:moveTo>
                    <a:pt x="525" y="1"/>
                  </a:moveTo>
                  <a:cubicBezTo>
                    <a:pt x="239" y="1"/>
                    <a:pt x="1" y="239"/>
                    <a:pt x="1" y="525"/>
                  </a:cubicBezTo>
                  <a:cubicBezTo>
                    <a:pt x="1" y="811"/>
                    <a:pt x="239" y="1049"/>
                    <a:pt x="525" y="1049"/>
                  </a:cubicBezTo>
                  <a:cubicBezTo>
                    <a:pt x="810" y="1049"/>
                    <a:pt x="1049" y="811"/>
                    <a:pt x="1049" y="525"/>
                  </a:cubicBezTo>
                  <a:cubicBezTo>
                    <a:pt x="1049" y="239"/>
                    <a:pt x="810" y="1"/>
                    <a:pt x="5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0312;p67">
              <a:extLst>
                <a:ext uri="{FF2B5EF4-FFF2-40B4-BE49-F238E27FC236}">
                  <a16:creationId xmlns="" xmlns:a16="http://schemas.microsoft.com/office/drawing/2014/main" id="{F7E56D19-4A7D-41E7-8634-2D6DE7C20AEC}"/>
                </a:ext>
              </a:extLst>
            </p:cNvPr>
            <p:cNvSpPr/>
            <p:nvPr/>
          </p:nvSpPr>
          <p:spPr>
            <a:xfrm>
              <a:off x="5434207" y="1723079"/>
              <a:ext cx="33387" cy="33005"/>
            </a:xfrm>
            <a:custGeom>
              <a:avLst/>
              <a:gdLst/>
              <a:ahLst/>
              <a:cxnLst/>
              <a:rect l="l" t="t" r="r" b="b"/>
              <a:pathLst>
                <a:path w="1049" h="1037" extrusionOk="0">
                  <a:moveTo>
                    <a:pt x="525" y="310"/>
                  </a:moveTo>
                  <a:cubicBezTo>
                    <a:pt x="632" y="310"/>
                    <a:pt x="715" y="405"/>
                    <a:pt x="715" y="501"/>
                  </a:cubicBezTo>
                  <a:cubicBezTo>
                    <a:pt x="703" y="608"/>
                    <a:pt x="632" y="703"/>
                    <a:pt x="525" y="703"/>
                  </a:cubicBezTo>
                  <a:cubicBezTo>
                    <a:pt x="418" y="703"/>
                    <a:pt x="334" y="608"/>
                    <a:pt x="334" y="501"/>
                  </a:cubicBezTo>
                  <a:cubicBezTo>
                    <a:pt x="334" y="405"/>
                    <a:pt x="418" y="310"/>
                    <a:pt x="525" y="310"/>
                  </a:cubicBezTo>
                  <a:close/>
                  <a:moveTo>
                    <a:pt x="525" y="0"/>
                  </a:moveTo>
                  <a:cubicBezTo>
                    <a:pt x="239" y="0"/>
                    <a:pt x="1" y="239"/>
                    <a:pt x="1" y="512"/>
                  </a:cubicBezTo>
                  <a:cubicBezTo>
                    <a:pt x="1" y="798"/>
                    <a:pt x="239" y="1036"/>
                    <a:pt x="525" y="1036"/>
                  </a:cubicBezTo>
                  <a:cubicBezTo>
                    <a:pt x="810" y="1036"/>
                    <a:pt x="1049" y="798"/>
                    <a:pt x="1049" y="512"/>
                  </a:cubicBezTo>
                  <a:cubicBezTo>
                    <a:pt x="1049" y="239"/>
                    <a:pt x="810" y="0"/>
                    <a:pt x="5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0313;p67">
              <a:extLst>
                <a:ext uri="{FF2B5EF4-FFF2-40B4-BE49-F238E27FC236}">
                  <a16:creationId xmlns="" xmlns:a16="http://schemas.microsoft.com/office/drawing/2014/main" id="{4048135A-07D1-4852-8B4C-8A5BD7DBFACD}"/>
                </a:ext>
              </a:extLst>
            </p:cNvPr>
            <p:cNvSpPr/>
            <p:nvPr/>
          </p:nvSpPr>
          <p:spPr>
            <a:xfrm>
              <a:off x="5434207" y="1773112"/>
              <a:ext cx="33387" cy="33355"/>
            </a:xfrm>
            <a:custGeom>
              <a:avLst/>
              <a:gdLst/>
              <a:ahLst/>
              <a:cxnLst/>
              <a:rect l="l" t="t" r="r" b="b"/>
              <a:pathLst>
                <a:path w="1049" h="1048" extrusionOk="0">
                  <a:moveTo>
                    <a:pt x="525" y="310"/>
                  </a:moveTo>
                  <a:cubicBezTo>
                    <a:pt x="632" y="310"/>
                    <a:pt x="715" y="405"/>
                    <a:pt x="715" y="512"/>
                  </a:cubicBezTo>
                  <a:cubicBezTo>
                    <a:pt x="703" y="619"/>
                    <a:pt x="632" y="703"/>
                    <a:pt x="525" y="703"/>
                  </a:cubicBezTo>
                  <a:cubicBezTo>
                    <a:pt x="418" y="703"/>
                    <a:pt x="334" y="607"/>
                    <a:pt x="334" y="512"/>
                  </a:cubicBezTo>
                  <a:cubicBezTo>
                    <a:pt x="334" y="405"/>
                    <a:pt x="418" y="310"/>
                    <a:pt x="525" y="310"/>
                  </a:cubicBezTo>
                  <a:close/>
                  <a:moveTo>
                    <a:pt x="525" y="0"/>
                  </a:moveTo>
                  <a:cubicBezTo>
                    <a:pt x="239" y="0"/>
                    <a:pt x="1" y="238"/>
                    <a:pt x="1" y="524"/>
                  </a:cubicBezTo>
                  <a:cubicBezTo>
                    <a:pt x="1" y="810"/>
                    <a:pt x="239" y="1048"/>
                    <a:pt x="525" y="1048"/>
                  </a:cubicBezTo>
                  <a:cubicBezTo>
                    <a:pt x="810" y="1048"/>
                    <a:pt x="1049" y="810"/>
                    <a:pt x="1049" y="524"/>
                  </a:cubicBezTo>
                  <a:cubicBezTo>
                    <a:pt x="1025" y="226"/>
                    <a:pt x="810" y="0"/>
                    <a:pt x="5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0314;p67">
              <a:extLst>
                <a:ext uri="{FF2B5EF4-FFF2-40B4-BE49-F238E27FC236}">
                  <a16:creationId xmlns="" xmlns:a16="http://schemas.microsoft.com/office/drawing/2014/main" id="{AE224FA4-6B62-4F40-A2AD-951F5FEDD420}"/>
                </a:ext>
              </a:extLst>
            </p:cNvPr>
            <p:cNvSpPr/>
            <p:nvPr/>
          </p:nvSpPr>
          <p:spPr>
            <a:xfrm>
              <a:off x="5478924" y="1672664"/>
              <a:ext cx="60663" cy="10662"/>
            </a:xfrm>
            <a:custGeom>
              <a:avLst/>
              <a:gdLst/>
              <a:ahLst/>
              <a:cxnLst/>
              <a:rect l="l" t="t" r="r" b="b"/>
              <a:pathLst>
                <a:path w="1906" h="335" extrusionOk="0">
                  <a:moveTo>
                    <a:pt x="167" y="1"/>
                  </a:moveTo>
                  <a:cubicBezTo>
                    <a:pt x="72" y="1"/>
                    <a:pt x="1" y="84"/>
                    <a:pt x="1" y="168"/>
                  </a:cubicBezTo>
                  <a:cubicBezTo>
                    <a:pt x="1" y="263"/>
                    <a:pt x="72" y="334"/>
                    <a:pt x="167" y="334"/>
                  </a:cubicBezTo>
                  <a:lnTo>
                    <a:pt x="1739" y="334"/>
                  </a:lnTo>
                  <a:cubicBezTo>
                    <a:pt x="1822" y="334"/>
                    <a:pt x="1906" y="263"/>
                    <a:pt x="1906" y="168"/>
                  </a:cubicBezTo>
                  <a:cubicBezTo>
                    <a:pt x="1906" y="84"/>
                    <a:pt x="1846" y="1"/>
                    <a:pt x="17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0315;p67">
              <a:extLst>
                <a:ext uri="{FF2B5EF4-FFF2-40B4-BE49-F238E27FC236}">
                  <a16:creationId xmlns="" xmlns:a16="http://schemas.microsoft.com/office/drawing/2014/main" id="{25F1983F-F5C2-453C-9638-BDD30511007F}"/>
                </a:ext>
              </a:extLst>
            </p:cNvPr>
            <p:cNvSpPr/>
            <p:nvPr/>
          </p:nvSpPr>
          <p:spPr>
            <a:xfrm>
              <a:off x="5478924" y="1695039"/>
              <a:ext cx="99716" cy="10630"/>
            </a:xfrm>
            <a:custGeom>
              <a:avLst/>
              <a:gdLst/>
              <a:ahLst/>
              <a:cxnLst/>
              <a:rect l="l" t="t" r="r" b="b"/>
              <a:pathLst>
                <a:path w="3133" h="334" extrusionOk="0">
                  <a:moveTo>
                    <a:pt x="156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34"/>
                    <a:pt x="156" y="334"/>
                  </a:cubicBezTo>
                  <a:lnTo>
                    <a:pt x="2977" y="334"/>
                  </a:lnTo>
                  <a:cubicBezTo>
                    <a:pt x="3061" y="334"/>
                    <a:pt x="3132" y="250"/>
                    <a:pt x="3132" y="167"/>
                  </a:cubicBezTo>
                  <a:cubicBezTo>
                    <a:pt x="3132" y="72"/>
                    <a:pt x="3061" y="0"/>
                    <a:pt x="29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0316;p67">
              <a:extLst>
                <a:ext uri="{FF2B5EF4-FFF2-40B4-BE49-F238E27FC236}">
                  <a16:creationId xmlns="" xmlns:a16="http://schemas.microsoft.com/office/drawing/2014/main" id="{161F1DA5-ABDC-4CFE-BBA2-1A7CB67A3574}"/>
                </a:ext>
              </a:extLst>
            </p:cNvPr>
            <p:cNvSpPr/>
            <p:nvPr/>
          </p:nvSpPr>
          <p:spPr>
            <a:xfrm>
              <a:off x="5478924" y="1723079"/>
              <a:ext cx="60663" cy="10248"/>
            </a:xfrm>
            <a:custGeom>
              <a:avLst/>
              <a:gdLst/>
              <a:ahLst/>
              <a:cxnLst/>
              <a:rect l="l" t="t" r="r" b="b"/>
              <a:pathLst>
                <a:path w="1906" h="322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1"/>
                    <a:pt x="72" y="322"/>
                    <a:pt x="167" y="322"/>
                  </a:cubicBezTo>
                  <a:lnTo>
                    <a:pt x="1739" y="322"/>
                  </a:lnTo>
                  <a:cubicBezTo>
                    <a:pt x="1822" y="322"/>
                    <a:pt x="1906" y="251"/>
                    <a:pt x="1906" y="167"/>
                  </a:cubicBezTo>
                  <a:cubicBezTo>
                    <a:pt x="1906" y="72"/>
                    <a:pt x="1846" y="0"/>
                    <a:pt x="17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0317;p67">
              <a:extLst>
                <a:ext uri="{FF2B5EF4-FFF2-40B4-BE49-F238E27FC236}">
                  <a16:creationId xmlns="" xmlns:a16="http://schemas.microsoft.com/office/drawing/2014/main" id="{C15B2B61-613C-452C-87F6-222F0DF79C6F}"/>
                </a:ext>
              </a:extLst>
            </p:cNvPr>
            <p:cNvSpPr/>
            <p:nvPr/>
          </p:nvSpPr>
          <p:spPr>
            <a:xfrm>
              <a:off x="5478924" y="1745422"/>
              <a:ext cx="99716" cy="10280"/>
            </a:xfrm>
            <a:custGeom>
              <a:avLst/>
              <a:gdLst/>
              <a:ahLst/>
              <a:cxnLst/>
              <a:rect l="l" t="t" r="r" b="b"/>
              <a:pathLst>
                <a:path w="3133" h="323" extrusionOk="0">
                  <a:moveTo>
                    <a:pt x="156" y="1"/>
                  </a:moveTo>
                  <a:cubicBezTo>
                    <a:pt x="72" y="1"/>
                    <a:pt x="1" y="72"/>
                    <a:pt x="1" y="156"/>
                  </a:cubicBezTo>
                  <a:cubicBezTo>
                    <a:pt x="1" y="251"/>
                    <a:pt x="72" y="322"/>
                    <a:pt x="156" y="322"/>
                  </a:cubicBezTo>
                  <a:lnTo>
                    <a:pt x="2977" y="322"/>
                  </a:lnTo>
                  <a:cubicBezTo>
                    <a:pt x="3061" y="322"/>
                    <a:pt x="3132" y="251"/>
                    <a:pt x="3132" y="156"/>
                  </a:cubicBezTo>
                  <a:cubicBezTo>
                    <a:pt x="3132" y="72"/>
                    <a:pt x="3061" y="1"/>
                    <a:pt x="29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0318;p67">
              <a:extLst>
                <a:ext uri="{FF2B5EF4-FFF2-40B4-BE49-F238E27FC236}">
                  <a16:creationId xmlns="" xmlns:a16="http://schemas.microsoft.com/office/drawing/2014/main" id="{0378E05C-0C81-47EA-AD7B-7C650DD2A636}"/>
                </a:ext>
              </a:extLst>
            </p:cNvPr>
            <p:cNvSpPr/>
            <p:nvPr/>
          </p:nvSpPr>
          <p:spPr>
            <a:xfrm>
              <a:off x="5478924" y="1773112"/>
              <a:ext cx="60663" cy="10630"/>
            </a:xfrm>
            <a:custGeom>
              <a:avLst/>
              <a:gdLst/>
              <a:ahLst/>
              <a:cxnLst/>
              <a:rect l="l" t="t" r="r" b="b"/>
              <a:pathLst>
                <a:path w="1906" h="334" extrusionOk="0">
                  <a:moveTo>
                    <a:pt x="167" y="0"/>
                  </a:moveTo>
                  <a:cubicBezTo>
                    <a:pt x="72" y="0"/>
                    <a:pt x="1" y="83"/>
                    <a:pt x="1" y="167"/>
                  </a:cubicBezTo>
                  <a:cubicBezTo>
                    <a:pt x="1" y="262"/>
                    <a:pt x="72" y="333"/>
                    <a:pt x="167" y="333"/>
                  </a:cubicBezTo>
                  <a:lnTo>
                    <a:pt x="1739" y="333"/>
                  </a:lnTo>
                  <a:cubicBezTo>
                    <a:pt x="1822" y="333"/>
                    <a:pt x="1906" y="262"/>
                    <a:pt x="1906" y="167"/>
                  </a:cubicBezTo>
                  <a:cubicBezTo>
                    <a:pt x="1906" y="83"/>
                    <a:pt x="1846" y="0"/>
                    <a:pt x="17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0319;p67">
              <a:extLst>
                <a:ext uri="{FF2B5EF4-FFF2-40B4-BE49-F238E27FC236}">
                  <a16:creationId xmlns="" xmlns:a16="http://schemas.microsoft.com/office/drawing/2014/main" id="{5F8825DA-24F4-4B1C-9277-94D3A6A53120}"/>
                </a:ext>
              </a:extLst>
            </p:cNvPr>
            <p:cNvSpPr/>
            <p:nvPr/>
          </p:nvSpPr>
          <p:spPr>
            <a:xfrm>
              <a:off x="5478924" y="1795455"/>
              <a:ext cx="99716" cy="10630"/>
            </a:xfrm>
            <a:custGeom>
              <a:avLst/>
              <a:gdLst/>
              <a:ahLst/>
              <a:cxnLst/>
              <a:rect l="l" t="t" r="r" b="b"/>
              <a:pathLst>
                <a:path w="3133" h="334" extrusionOk="0">
                  <a:moveTo>
                    <a:pt x="156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56" y="334"/>
                  </a:cubicBezTo>
                  <a:lnTo>
                    <a:pt x="2977" y="334"/>
                  </a:lnTo>
                  <a:cubicBezTo>
                    <a:pt x="3061" y="334"/>
                    <a:pt x="3132" y="251"/>
                    <a:pt x="3132" y="167"/>
                  </a:cubicBezTo>
                  <a:cubicBezTo>
                    <a:pt x="3132" y="72"/>
                    <a:pt x="3061" y="1"/>
                    <a:pt x="29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0320;p67">
              <a:extLst>
                <a:ext uri="{FF2B5EF4-FFF2-40B4-BE49-F238E27FC236}">
                  <a16:creationId xmlns="" xmlns:a16="http://schemas.microsoft.com/office/drawing/2014/main" id="{FE798065-17D5-4152-9901-0186F46EE356}"/>
                </a:ext>
              </a:extLst>
            </p:cNvPr>
            <p:cNvSpPr/>
            <p:nvPr/>
          </p:nvSpPr>
          <p:spPr>
            <a:xfrm>
              <a:off x="5478924" y="1588926"/>
              <a:ext cx="99716" cy="10662"/>
            </a:xfrm>
            <a:custGeom>
              <a:avLst/>
              <a:gdLst/>
              <a:ahLst/>
              <a:cxnLst/>
              <a:rect l="l" t="t" r="r" b="b"/>
              <a:pathLst>
                <a:path w="3133" h="335" extrusionOk="0">
                  <a:moveTo>
                    <a:pt x="156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56" y="334"/>
                  </a:cubicBezTo>
                  <a:lnTo>
                    <a:pt x="2977" y="334"/>
                  </a:lnTo>
                  <a:cubicBezTo>
                    <a:pt x="3061" y="334"/>
                    <a:pt x="3132" y="251"/>
                    <a:pt x="3132" y="167"/>
                  </a:cubicBezTo>
                  <a:cubicBezTo>
                    <a:pt x="3132" y="72"/>
                    <a:pt x="3061" y="1"/>
                    <a:pt x="29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0321;p67">
              <a:extLst>
                <a:ext uri="{FF2B5EF4-FFF2-40B4-BE49-F238E27FC236}">
                  <a16:creationId xmlns="" xmlns:a16="http://schemas.microsoft.com/office/drawing/2014/main" id="{160D8E11-6380-482B-BD78-9A32394E569D}"/>
                </a:ext>
              </a:extLst>
            </p:cNvPr>
            <p:cNvSpPr/>
            <p:nvPr/>
          </p:nvSpPr>
          <p:spPr>
            <a:xfrm>
              <a:off x="5434207" y="1639341"/>
              <a:ext cx="144783" cy="10248"/>
            </a:xfrm>
            <a:custGeom>
              <a:avLst/>
              <a:gdLst/>
              <a:ahLst/>
              <a:cxnLst/>
              <a:rect l="l" t="t" r="r" b="b"/>
              <a:pathLst>
                <a:path w="4549" h="322" extrusionOk="0">
                  <a:moveTo>
                    <a:pt x="167" y="0"/>
                  </a:moveTo>
                  <a:cubicBezTo>
                    <a:pt x="84" y="0"/>
                    <a:pt x="1" y="72"/>
                    <a:pt x="1" y="155"/>
                  </a:cubicBezTo>
                  <a:cubicBezTo>
                    <a:pt x="1" y="250"/>
                    <a:pt x="84" y="322"/>
                    <a:pt x="167" y="322"/>
                  </a:cubicBezTo>
                  <a:lnTo>
                    <a:pt x="4382" y="322"/>
                  </a:lnTo>
                  <a:cubicBezTo>
                    <a:pt x="4466" y="322"/>
                    <a:pt x="4537" y="250"/>
                    <a:pt x="4537" y="155"/>
                  </a:cubicBezTo>
                  <a:cubicBezTo>
                    <a:pt x="4549" y="72"/>
                    <a:pt x="4466" y="0"/>
                    <a:pt x="43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0322;p67">
              <a:extLst>
                <a:ext uri="{FF2B5EF4-FFF2-40B4-BE49-F238E27FC236}">
                  <a16:creationId xmlns="" xmlns:a16="http://schemas.microsoft.com/office/drawing/2014/main" id="{779E931C-4A95-4ACA-88D2-7960338F575C}"/>
                </a:ext>
              </a:extLst>
            </p:cNvPr>
            <p:cNvSpPr/>
            <p:nvPr/>
          </p:nvSpPr>
          <p:spPr>
            <a:xfrm>
              <a:off x="5479306" y="1611301"/>
              <a:ext cx="26926" cy="10248"/>
            </a:xfrm>
            <a:custGeom>
              <a:avLst/>
              <a:gdLst/>
              <a:ahLst/>
              <a:cxnLst/>
              <a:rect l="l" t="t" r="r" b="b"/>
              <a:pathLst>
                <a:path w="846" h="322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67" y="322"/>
                  </a:cubicBezTo>
                  <a:lnTo>
                    <a:pt x="691" y="322"/>
                  </a:lnTo>
                  <a:cubicBezTo>
                    <a:pt x="775" y="322"/>
                    <a:pt x="846" y="250"/>
                    <a:pt x="846" y="167"/>
                  </a:cubicBezTo>
                  <a:cubicBezTo>
                    <a:pt x="846" y="72"/>
                    <a:pt x="775" y="0"/>
                    <a:pt x="69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0323;p67">
              <a:extLst>
                <a:ext uri="{FF2B5EF4-FFF2-40B4-BE49-F238E27FC236}">
                  <a16:creationId xmlns="" xmlns:a16="http://schemas.microsoft.com/office/drawing/2014/main" id="{AEA968DF-89F7-4EBC-8E8E-3C0D6AE64495}"/>
                </a:ext>
              </a:extLst>
            </p:cNvPr>
            <p:cNvSpPr/>
            <p:nvPr/>
          </p:nvSpPr>
          <p:spPr>
            <a:xfrm>
              <a:off x="5518327" y="1611301"/>
              <a:ext cx="26958" cy="10248"/>
            </a:xfrm>
            <a:custGeom>
              <a:avLst/>
              <a:gdLst/>
              <a:ahLst/>
              <a:cxnLst/>
              <a:rect l="l" t="t" r="r" b="b"/>
              <a:pathLst>
                <a:path w="847" h="322" extrusionOk="0">
                  <a:moveTo>
                    <a:pt x="156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56" y="322"/>
                  </a:cubicBezTo>
                  <a:lnTo>
                    <a:pt x="680" y="322"/>
                  </a:lnTo>
                  <a:cubicBezTo>
                    <a:pt x="763" y="322"/>
                    <a:pt x="846" y="250"/>
                    <a:pt x="846" y="167"/>
                  </a:cubicBezTo>
                  <a:cubicBezTo>
                    <a:pt x="846" y="72"/>
                    <a:pt x="763" y="0"/>
                    <a:pt x="68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0324;p67">
              <a:extLst>
                <a:ext uri="{FF2B5EF4-FFF2-40B4-BE49-F238E27FC236}">
                  <a16:creationId xmlns="" xmlns:a16="http://schemas.microsoft.com/office/drawing/2014/main" id="{E251101F-8B42-4AB2-A268-E76D46AC5200}"/>
                </a:ext>
              </a:extLst>
            </p:cNvPr>
            <p:cNvSpPr/>
            <p:nvPr/>
          </p:nvSpPr>
          <p:spPr>
            <a:xfrm>
              <a:off x="5434207" y="1588926"/>
              <a:ext cx="32623" cy="32623"/>
            </a:xfrm>
            <a:custGeom>
              <a:avLst/>
              <a:gdLst/>
              <a:ahLst/>
              <a:cxnLst/>
              <a:rect l="l" t="t" r="r" b="b"/>
              <a:pathLst>
                <a:path w="1025" h="1025" extrusionOk="0">
                  <a:moveTo>
                    <a:pt x="703" y="334"/>
                  </a:moveTo>
                  <a:lnTo>
                    <a:pt x="703" y="703"/>
                  </a:lnTo>
                  <a:lnTo>
                    <a:pt x="334" y="703"/>
                  </a:lnTo>
                  <a:lnTo>
                    <a:pt x="334" y="334"/>
                  </a:lnTo>
                  <a:close/>
                  <a:moveTo>
                    <a:pt x="167" y="1"/>
                  </a:moveTo>
                  <a:cubicBezTo>
                    <a:pt x="84" y="1"/>
                    <a:pt x="1" y="72"/>
                    <a:pt x="1" y="167"/>
                  </a:cubicBezTo>
                  <a:lnTo>
                    <a:pt x="1" y="870"/>
                  </a:lnTo>
                  <a:cubicBezTo>
                    <a:pt x="1" y="953"/>
                    <a:pt x="84" y="1025"/>
                    <a:pt x="167" y="1025"/>
                  </a:cubicBezTo>
                  <a:lnTo>
                    <a:pt x="870" y="1025"/>
                  </a:lnTo>
                  <a:cubicBezTo>
                    <a:pt x="953" y="1025"/>
                    <a:pt x="1025" y="953"/>
                    <a:pt x="1025" y="870"/>
                  </a:cubicBezTo>
                  <a:lnTo>
                    <a:pt x="1025" y="167"/>
                  </a:lnTo>
                  <a:cubicBezTo>
                    <a:pt x="1025" y="72"/>
                    <a:pt x="953" y="1"/>
                    <a:pt x="8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8" name="CuadroTexto 157">
            <a:extLst>
              <a:ext uri="{FF2B5EF4-FFF2-40B4-BE49-F238E27FC236}">
                <a16:creationId xmlns="" xmlns:a16="http://schemas.microsoft.com/office/drawing/2014/main" id="{24A8B4CC-35C1-49DF-B0BC-93A0A8DAF5F6}"/>
              </a:ext>
            </a:extLst>
          </p:cNvPr>
          <p:cNvSpPr txBox="1"/>
          <p:nvPr/>
        </p:nvSpPr>
        <p:spPr>
          <a:xfrm>
            <a:off x="7625928" y="3018156"/>
            <a:ext cx="1906324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dirty="0" err="1">
                <a:solidFill>
                  <a:schemeClr val="bg1"/>
                </a:solidFill>
              </a:rPr>
              <a:t>Ciber</a:t>
            </a:r>
            <a:r>
              <a:rPr lang="es-ES" dirty="0">
                <a:solidFill>
                  <a:schemeClr val="bg1"/>
                </a:solidFill>
              </a:rPr>
              <a:t>-seguridad</a:t>
            </a:r>
          </a:p>
        </p:txBody>
      </p:sp>
      <p:grpSp>
        <p:nvGrpSpPr>
          <p:cNvPr id="159" name="Google Shape;10516;p67">
            <a:extLst>
              <a:ext uri="{FF2B5EF4-FFF2-40B4-BE49-F238E27FC236}">
                <a16:creationId xmlns="" xmlns:a16="http://schemas.microsoft.com/office/drawing/2014/main" id="{D07F9067-F856-43A2-8A91-6B68B0B2DBFA}"/>
              </a:ext>
            </a:extLst>
          </p:cNvPr>
          <p:cNvGrpSpPr/>
          <p:nvPr/>
        </p:nvGrpSpPr>
        <p:grpSpPr>
          <a:xfrm>
            <a:off x="8402584" y="2517553"/>
            <a:ext cx="344883" cy="343387"/>
            <a:chOff x="3097241" y="2433564"/>
            <a:chExt cx="344883" cy="343387"/>
          </a:xfrm>
          <a:solidFill>
            <a:schemeClr val="bg1">
              <a:lumMod val="95000"/>
            </a:schemeClr>
          </a:solidFill>
        </p:grpSpPr>
        <p:sp>
          <p:nvSpPr>
            <p:cNvPr id="160" name="Google Shape;10517;p67">
              <a:extLst>
                <a:ext uri="{FF2B5EF4-FFF2-40B4-BE49-F238E27FC236}">
                  <a16:creationId xmlns="" xmlns:a16="http://schemas.microsoft.com/office/drawing/2014/main" id="{3E900B52-E28C-43C7-9CB1-DA5DDD84C7F0}"/>
                </a:ext>
              </a:extLst>
            </p:cNvPr>
            <p:cNvSpPr/>
            <p:nvPr/>
          </p:nvSpPr>
          <p:spPr>
            <a:xfrm>
              <a:off x="3151825" y="2465806"/>
              <a:ext cx="235746" cy="311146"/>
            </a:xfrm>
            <a:custGeom>
              <a:avLst/>
              <a:gdLst/>
              <a:ahLst/>
              <a:cxnLst/>
              <a:rect l="l" t="t" r="r" b="b"/>
              <a:pathLst>
                <a:path w="7407" h="9776" extrusionOk="0">
                  <a:moveTo>
                    <a:pt x="3703" y="322"/>
                  </a:moveTo>
                  <a:cubicBezTo>
                    <a:pt x="5573" y="322"/>
                    <a:pt x="7097" y="1846"/>
                    <a:pt x="7097" y="3715"/>
                  </a:cubicBezTo>
                  <a:cubicBezTo>
                    <a:pt x="7097" y="5239"/>
                    <a:pt x="6144" y="6728"/>
                    <a:pt x="5358" y="7704"/>
                  </a:cubicBezTo>
                  <a:cubicBezTo>
                    <a:pt x="4656" y="8573"/>
                    <a:pt x="3953" y="9192"/>
                    <a:pt x="3703" y="9418"/>
                  </a:cubicBezTo>
                  <a:cubicBezTo>
                    <a:pt x="3441" y="9192"/>
                    <a:pt x="2751" y="8573"/>
                    <a:pt x="2048" y="7704"/>
                  </a:cubicBezTo>
                  <a:cubicBezTo>
                    <a:pt x="1263" y="6728"/>
                    <a:pt x="310" y="5239"/>
                    <a:pt x="310" y="3715"/>
                  </a:cubicBezTo>
                  <a:cubicBezTo>
                    <a:pt x="310" y="1846"/>
                    <a:pt x="1822" y="322"/>
                    <a:pt x="3703" y="322"/>
                  </a:cubicBezTo>
                  <a:close/>
                  <a:moveTo>
                    <a:pt x="3703" y="1"/>
                  </a:moveTo>
                  <a:cubicBezTo>
                    <a:pt x="1667" y="1"/>
                    <a:pt x="0" y="1668"/>
                    <a:pt x="0" y="3704"/>
                  </a:cubicBezTo>
                  <a:cubicBezTo>
                    <a:pt x="0" y="4418"/>
                    <a:pt x="191" y="5192"/>
                    <a:pt x="560" y="5978"/>
                  </a:cubicBezTo>
                  <a:cubicBezTo>
                    <a:pt x="858" y="6609"/>
                    <a:pt x="1274" y="7263"/>
                    <a:pt x="1798" y="7894"/>
                  </a:cubicBezTo>
                  <a:cubicBezTo>
                    <a:pt x="2691" y="9002"/>
                    <a:pt x="3549" y="9716"/>
                    <a:pt x="3596" y="9740"/>
                  </a:cubicBezTo>
                  <a:cubicBezTo>
                    <a:pt x="3626" y="9764"/>
                    <a:pt x="3665" y="9776"/>
                    <a:pt x="3700" y="9776"/>
                  </a:cubicBezTo>
                  <a:cubicBezTo>
                    <a:pt x="3736" y="9776"/>
                    <a:pt x="3769" y="9764"/>
                    <a:pt x="3787" y="9740"/>
                  </a:cubicBezTo>
                  <a:cubicBezTo>
                    <a:pt x="3822" y="9716"/>
                    <a:pt x="4703" y="9002"/>
                    <a:pt x="5596" y="7894"/>
                  </a:cubicBezTo>
                  <a:cubicBezTo>
                    <a:pt x="6108" y="7252"/>
                    <a:pt x="6525" y="6609"/>
                    <a:pt x="6823" y="5978"/>
                  </a:cubicBezTo>
                  <a:cubicBezTo>
                    <a:pt x="7204" y="5192"/>
                    <a:pt x="7394" y="4418"/>
                    <a:pt x="7394" y="3704"/>
                  </a:cubicBezTo>
                  <a:cubicBezTo>
                    <a:pt x="7406" y="1668"/>
                    <a:pt x="5739" y="1"/>
                    <a:pt x="370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0518;p67">
              <a:extLst>
                <a:ext uri="{FF2B5EF4-FFF2-40B4-BE49-F238E27FC236}">
                  <a16:creationId xmlns="" xmlns:a16="http://schemas.microsoft.com/office/drawing/2014/main" id="{4F9C2DDB-CE02-4826-92B9-E3AF4B8916F4}"/>
                </a:ext>
              </a:extLst>
            </p:cNvPr>
            <p:cNvSpPr/>
            <p:nvPr/>
          </p:nvSpPr>
          <p:spPr>
            <a:xfrm>
              <a:off x="3179483" y="2492732"/>
              <a:ext cx="181926" cy="181894"/>
            </a:xfrm>
            <a:custGeom>
              <a:avLst/>
              <a:gdLst/>
              <a:ahLst/>
              <a:cxnLst/>
              <a:rect l="l" t="t" r="r" b="b"/>
              <a:pathLst>
                <a:path w="5716" h="5715" extrusionOk="0">
                  <a:moveTo>
                    <a:pt x="2858" y="0"/>
                  </a:moveTo>
                  <a:cubicBezTo>
                    <a:pt x="1286" y="0"/>
                    <a:pt x="1" y="1286"/>
                    <a:pt x="1" y="2858"/>
                  </a:cubicBezTo>
                  <a:cubicBezTo>
                    <a:pt x="1" y="4441"/>
                    <a:pt x="1286" y="5715"/>
                    <a:pt x="2858" y="5715"/>
                  </a:cubicBezTo>
                  <a:cubicBezTo>
                    <a:pt x="4442" y="5715"/>
                    <a:pt x="5716" y="4429"/>
                    <a:pt x="5716" y="2858"/>
                  </a:cubicBezTo>
                  <a:cubicBezTo>
                    <a:pt x="5692" y="2131"/>
                    <a:pt x="5418" y="1429"/>
                    <a:pt x="4918" y="893"/>
                  </a:cubicBezTo>
                  <a:cubicBezTo>
                    <a:pt x="4888" y="863"/>
                    <a:pt x="4846" y="848"/>
                    <a:pt x="4805" y="848"/>
                  </a:cubicBezTo>
                  <a:cubicBezTo>
                    <a:pt x="4763" y="848"/>
                    <a:pt x="4721" y="863"/>
                    <a:pt x="4692" y="893"/>
                  </a:cubicBezTo>
                  <a:cubicBezTo>
                    <a:pt x="4632" y="953"/>
                    <a:pt x="4632" y="1060"/>
                    <a:pt x="4692" y="1119"/>
                  </a:cubicBezTo>
                  <a:cubicBezTo>
                    <a:pt x="5144" y="1595"/>
                    <a:pt x="5394" y="2215"/>
                    <a:pt x="5394" y="2869"/>
                  </a:cubicBezTo>
                  <a:cubicBezTo>
                    <a:pt x="5394" y="4274"/>
                    <a:pt x="4251" y="5417"/>
                    <a:pt x="2846" y="5417"/>
                  </a:cubicBezTo>
                  <a:cubicBezTo>
                    <a:pt x="1453" y="5417"/>
                    <a:pt x="298" y="4274"/>
                    <a:pt x="298" y="2869"/>
                  </a:cubicBezTo>
                  <a:cubicBezTo>
                    <a:pt x="298" y="1476"/>
                    <a:pt x="1453" y="333"/>
                    <a:pt x="2846" y="333"/>
                  </a:cubicBezTo>
                  <a:cubicBezTo>
                    <a:pt x="3299" y="333"/>
                    <a:pt x="3739" y="452"/>
                    <a:pt x="4132" y="667"/>
                  </a:cubicBezTo>
                  <a:cubicBezTo>
                    <a:pt x="4157" y="683"/>
                    <a:pt x="4185" y="691"/>
                    <a:pt x="4214" y="691"/>
                  </a:cubicBezTo>
                  <a:cubicBezTo>
                    <a:pt x="4269" y="691"/>
                    <a:pt x="4323" y="662"/>
                    <a:pt x="4346" y="607"/>
                  </a:cubicBezTo>
                  <a:cubicBezTo>
                    <a:pt x="4394" y="536"/>
                    <a:pt x="4370" y="429"/>
                    <a:pt x="4287" y="393"/>
                  </a:cubicBezTo>
                  <a:cubicBezTo>
                    <a:pt x="3858" y="131"/>
                    <a:pt x="3370" y="0"/>
                    <a:pt x="28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0519;p67">
              <a:extLst>
                <a:ext uri="{FF2B5EF4-FFF2-40B4-BE49-F238E27FC236}">
                  <a16:creationId xmlns="" xmlns:a16="http://schemas.microsoft.com/office/drawing/2014/main" id="{3685FB40-CB24-4DF7-A628-D4D6F4225CE2}"/>
                </a:ext>
              </a:extLst>
            </p:cNvPr>
            <p:cNvSpPr/>
            <p:nvPr/>
          </p:nvSpPr>
          <p:spPr>
            <a:xfrm>
              <a:off x="3242024" y="2524941"/>
              <a:ext cx="54202" cy="117857"/>
            </a:xfrm>
            <a:custGeom>
              <a:avLst/>
              <a:gdLst/>
              <a:ahLst/>
              <a:cxnLst/>
              <a:rect l="l" t="t" r="r" b="b"/>
              <a:pathLst>
                <a:path w="1703" h="3703" extrusionOk="0">
                  <a:moveTo>
                    <a:pt x="857" y="0"/>
                  </a:moveTo>
                  <a:cubicBezTo>
                    <a:pt x="762" y="0"/>
                    <a:pt x="691" y="71"/>
                    <a:pt x="691" y="167"/>
                  </a:cubicBezTo>
                  <a:lnTo>
                    <a:pt x="691" y="524"/>
                  </a:lnTo>
                  <a:cubicBezTo>
                    <a:pt x="322" y="560"/>
                    <a:pt x="24" y="881"/>
                    <a:pt x="24" y="1262"/>
                  </a:cubicBezTo>
                  <a:cubicBezTo>
                    <a:pt x="24" y="1679"/>
                    <a:pt x="357" y="2012"/>
                    <a:pt x="762" y="2012"/>
                  </a:cubicBezTo>
                  <a:lnTo>
                    <a:pt x="929" y="2012"/>
                  </a:lnTo>
                  <a:cubicBezTo>
                    <a:pt x="1167" y="2012"/>
                    <a:pt x="1357" y="2203"/>
                    <a:pt x="1357" y="2441"/>
                  </a:cubicBezTo>
                  <a:cubicBezTo>
                    <a:pt x="1357" y="2679"/>
                    <a:pt x="1167" y="2869"/>
                    <a:pt x="929" y="2869"/>
                  </a:cubicBezTo>
                  <a:lnTo>
                    <a:pt x="679" y="2869"/>
                  </a:lnTo>
                  <a:cubicBezTo>
                    <a:pt x="476" y="2869"/>
                    <a:pt x="334" y="2703"/>
                    <a:pt x="334" y="2524"/>
                  </a:cubicBezTo>
                  <a:cubicBezTo>
                    <a:pt x="334" y="2441"/>
                    <a:pt x="262" y="2369"/>
                    <a:pt x="167" y="2369"/>
                  </a:cubicBezTo>
                  <a:cubicBezTo>
                    <a:pt x="83" y="2369"/>
                    <a:pt x="0" y="2441"/>
                    <a:pt x="0" y="2524"/>
                  </a:cubicBezTo>
                  <a:cubicBezTo>
                    <a:pt x="0" y="2905"/>
                    <a:pt x="298" y="3203"/>
                    <a:pt x="679" y="3203"/>
                  </a:cubicBezTo>
                  <a:lnTo>
                    <a:pt x="691" y="3203"/>
                  </a:lnTo>
                  <a:lnTo>
                    <a:pt x="691" y="3536"/>
                  </a:lnTo>
                  <a:cubicBezTo>
                    <a:pt x="691" y="3631"/>
                    <a:pt x="762" y="3703"/>
                    <a:pt x="857" y="3703"/>
                  </a:cubicBezTo>
                  <a:cubicBezTo>
                    <a:pt x="941" y="3703"/>
                    <a:pt x="1012" y="3631"/>
                    <a:pt x="1012" y="3536"/>
                  </a:cubicBezTo>
                  <a:lnTo>
                    <a:pt x="1012" y="3179"/>
                  </a:lnTo>
                  <a:cubicBezTo>
                    <a:pt x="1393" y="3143"/>
                    <a:pt x="1691" y="2822"/>
                    <a:pt x="1691" y="2441"/>
                  </a:cubicBezTo>
                  <a:cubicBezTo>
                    <a:pt x="1691" y="2024"/>
                    <a:pt x="1346" y="1691"/>
                    <a:pt x="941" y="1691"/>
                  </a:cubicBezTo>
                  <a:lnTo>
                    <a:pt x="774" y="1691"/>
                  </a:lnTo>
                  <a:cubicBezTo>
                    <a:pt x="536" y="1691"/>
                    <a:pt x="345" y="1500"/>
                    <a:pt x="345" y="1262"/>
                  </a:cubicBezTo>
                  <a:cubicBezTo>
                    <a:pt x="345" y="1024"/>
                    <a:pt x="536" y="833"/>
                    <a:pt x="774" y="833"/>
                  </a:cubicBezTo>
                  <a:lnTo>
                    <a:pt x="1036" y="833"/>
                  </a:lnTo>
                  <a:cubicBezTo>
                    <a:pt x="1226" y="833"/>
                    <a:pt x="1369" y="1000"/>
                    <a:pt x="1369" y="1179"/>
                  </a:cubicBezTo>
                  <a:lnTo>
                    <a:pt x="1369" y="1345"/>
                  </a:lnTo>
                  <a:cubicBezTo>
                    <a:pt x="1393" y="1429"/>
                    <a:pt x="1453" y="1500"/>
                    <a:pt x="1536" y="1500"/>
                  </a:cubicBezTo>
                  <a:cubicBezTo>
                    <a:pt x="1631" y="1500"/>
                    <a:pt x="1703" y="1429"/>
                    <a:pt x="1703" y="1345"/>
                  </a:cubicBezTo>
                  <a:lnTo>
                    <a:pt x="1703" y="1179"/>
                  </a:lnTo>
                  <a:cubicBezTo>
                    <a:pt x="1703" y="810"/>
                    <a:pt x="1405" y="512"/>
                    <a:pt x="1036" y="512"/>
                  </a:cubicBezTo>
                  <a:lnTo>
                    <a:pt x="1012" y="512"/>
                  </a:lnTo>
                  <a:lnTo>
                    <a:pt x="1012" y="167"/>
                  </a:lnTo>
                  <a:cubicBezTo>
                    <a:pt x="1012" y="71"/>
                    <a:pt x="941" y="0"/>
                    <a:pt x="8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0520;p67">
              <a:extLst>
                <a:ext uri="{FF2B5EF4-FFF2-40B4-BE49-F238E27FC236}">
                  <a16:creationId xmlns="" xmlns:a16="http://schemas.microsoft.com/office/drawing/2014/main" id="{527D8C91-F785-420E-B471-2907FB3A31BD}"/>
                </a:ext>
              </a:extLst>
            </p:cNvPr>
            <p:cNvSpPr/>
            <p:nvPr/>
          </p:nvSpPr>
          <p:spPr>
            <a:xfrm>
              <a:off x="3390945" y="2433724"/>
              <a:ext cx="51179" cy="85934"/>
            </a:xfrm>
            <a:custGeom>
              <a:avLst/>
              <a:gdLst/>
              <a:ahLst/>
              <a:cxnLst/>
              <a:rect l="l" t="t" r="r" b="b"/>
              <a:pathLst>
                <a:path w="1608" h="2700" extrusionOk="0">
                  <a:moveTo>
                    <a:pt x="182" y="1"/>
                  </a:moveTo>
                  <a:cubicBezTo>
                    <a:pt x="134" y="1"/>
                    <a:pt x="86" y="22"/>
                    <a:pt x="48" y="68"/>
                  </a:cubicBezTo>
                  <a:cubicBezTo>
                    <a:pt x="0" y="140"/>
                    <a:pt x="12" y="235"/>
                    <a:pt x="84" y="294"/>
                  </a:cubicBezTo>
                  <a:cubicBezTo>
                    <a:pt x="834" y="794"/>
                    <a:pt x="1274" y="1628"/>
                    <a:pt x="1274" y="2545"/>
                  </a:cubicBezTo>
                  <a:cubicBezTo>
                    <a:pt x="1274" y="2628"/>
                    <a:pt x="1358" y="2699"/>
                    <a:pt x="1441" y="2699"/>
                  </a:cubicBezTo>
                  <a:cubicBezTo>
                    <a:pt x="1536" y="2699"/>
                    <a:pt x="1608" y="2628"/>
                    <a:pt x="1608" y="2545"/>
                  </a:cubicBezTo>
                  <a:cubicBezTo>
                    <a:pt x="1596" y="1533"/>
                    <a:pt x="1096" y="592"/>
                    <a:pt x="262" y="20"/>
                  </a:cubicBezTo>
                  <a:cubicBezTo>
                    <a:pt x="237" y="8"/>
                    <a:pt x="209" y="1"/>
                    <a:pt x="1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0521;p67">
              <a:extLst>
                <a:ext uri="{FF2B5EF4-FFF2-40B4-BE49-F238E27FC236}">
                  <a16:creationId xmlns="" xmlns:a16="http://schemas.microsoft.com/office/drawing/2014/main" id="{C241FF7E-A3C7-4A94-BC77-CA7E549BEAB0}"/>
                </a:ext>
              </a:extLst>
            </p:cNvPr>
            <p:cNvSpPr/>
            <p:nvPr/>
          </p:nvSpPr>
          <p:spPr>
            <a:xfrm>
              <a:off x="3360613" y="2478187"/>
              <a:ext cx="27340" cy="41471"/>
            </a:xfrm>
            <a:custGeom>
              <a:avLst/>
              <a:gdLst/>
              <a:ahLst/>
              <a:cxnLst/>
              <a:rect l="l" t="t" r="r" b="b"/>
              <a:pathLst>
                <a:path w="859" h="1303" extrusionOk="0">
                  <a:moveTo>
                    <a:pt x="177" y="1"/>
                  </a:moveTo>
                  <a:cubicBezTo>
                    <a:pt x="131" y="1"/>
                    <a:pt x="85" y="25"/>
                    <a:pt x="48" y="76"/>
                  </a:cubicBezTo>
                  <a:cubicBezTo>
                    <a:pt x="1" y="147"/>
                    <a:pt x="13" y="231"/>
                    <a:pt x="84" y="290"/>
                  </a:cubicBezTo>
                  <a:cubicBezTo>
                    <a:pt x="370" y="493"/>
                    <a:pt x="537" y="802"/>
                    <a:pt x="537" y="1148"/>
                  </a:cubicBezTo>
                  <a:cubicBezTo>
                    <a:pt x="537" y="1231"/>
                    <a:pt x="608" y="1302"/>
                    <a:pt x="703" y="1302"/>
                  </a:cubicBezTo>
                  <a:cubicBezTo>
                    <a:pt x="787" y="1302"/>
                    <a:pt x="858" y="1231"/>
                    <a:pt x="858" y="1148"/>
                  </a:cubicBezTo>
                  <a:cubicBezTo>
                    <a:pt x="858" y="683"/>
                    <a:pt x="644" y="278"/>
                    <a:pt x="263" y="28"/>
                  </a:cubicBezTo>
                  <a:cubicBezTo>
                    <a:pt x="235" y="10"/>
                    <a:pt x="206" y="1"/>
                    <a:pt x="1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0522;p67">
              <a:extLst>
                <a:ext uri="{FF2B5EF4-FFF2-40B4-BE49-F238E27FC236}">
                  <a16:creationId xmlns="" xmlns:a16="http://schemas.microsoft.com/office/drawing/2014/main" id="{9F880F1E-CCB5-49BB-8EC8-C54984551F58}"/>
                </a:ext>
              </a:extLst>
            </p:cNvPr>
            <p:cNvSpPr/>
            <p:nvPr/>
          </p:nvSpPr>
          <p:spPr>
            <a:xfrm>
              <a:off x="3375795" y="2455939"/>
              <a:ext cx="39434" cy="63719"/>
            </a:xfrm>
            <a:custGeom>
              <a:avLst/>
              <a:gdLst/>
              <a:ahLst/>
              <a:cxnLst/>
              <a:rect l="l" t="t" r="r" b="b"/>
              <a:pathLst>
                <a:path w="1239" h="2002" extrusionOk="0">
                  <a:moveTo>
                    <a:pt x="183" y="0"/>
                  </a:moveTo>
                  <a:cubicBezTo>
                    <a:pt x="134" y="0"/>
                    <a:pt x="86" y="26"/>
                    <a:pt x="48" y="73"/>
                  </a:cubicBezTo>
                  <a:cubicBezTo>
                    <a:pt x="0" y="144"/>
                    <a:pt x="12" y="239"/>
                    <a:pt x="83" y="299"/>
                  </a:cubicBezTo>
                  <a:cubicBezTo>
                    <a:pt x="595" y="632"/>
                    <a:pt x="905" y="1216"/>
                    <a:pt x="905" y="1847"/>
                  </a:cubicBezTo>
                  <a:cubicBezTo>
                    <a:pt x="905" y="1930"/>
                    <a:pt x="976" y="2001"/>
                    <a:pt x="1072" y="2001"/>
                  </a:cubicBezTo>
                  <a:cubicBezTo>
                    <a:pt x="1155" y="2001"/>
                    <a:pt x="1238" y="1930"/>
                    <a:pt x="1238" y="1847"/>
                  </a:cubicBezTo>
                  <a:cubicBezTo>
                    <a:pt x="1238" y="1108"/>
                    <a:pt x="881" y="430"/>
                    <a:pt x="262" y="25"/>
                  </a:cubicBezTo>
                  <a:cubicBezTo>
                    <a:pt x="237" y="8"/>
                    <a:pt x="210" y="0"/>
                    <a:pt x="18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0523;p67">
              <a:extLst>
                <a:ext uri="{FF2B5EF4-FFF2-40B4-BE49-F238E27FC236}">
                  <a16:creationId xmlns="" xmlns:a16="http://schemas.microsoft.com/office/drawing/2014/main" id="{5DAC870F-69F7-4E7C-8A52-6901C46A271A}"/>
                </a:ext>
              </a:extLst>
            </p:cNvPr>
            <p:cNvSpPr/>
            <p:nvPr/>
          </p:nvSpPr>
          <p:spPr>
            <a:xfrm>
              <a:off x="3097241" y="2433564"/>
              <a:ext cx="50829" cy="85711"/>
            </a:xfrm>
            <a:custGeom>
              <a:avLst/>
              <a:gdLst/>
              <a:ahLst/>
              <a:cxnLst/>
              <a:rect l="l" t="t" r="r" b="b"/>
              <a:pathLst>
                <a:path w="1597" h="2693" extrusionOk="0">
                  <a:moveTo>
                    <a:pt x="1408" y="1"/>
                  </a:moveTo>
                  <a:cubicBezTo>
                    <a:pt x="1378" y="1"/>
                    <a:pt x="1348" y="9"/>
                    <a:pt x="1323" y="25"/>
                  </a:cubicBezTo>
                  <a:cubicBezTo>
                    <a:pt x="489" y="597"/>
                    <a:pt x="1" y="1538"/>
                    <a:pt x="1" y="2526"/>
                  </a:cubicBezTo>
                  <a:cubicBezTo>
                    <a:pt x="1" y="2621"/>
                    <a:pt x="72" y="2692"/>
                    <a:pt x="168" y="2692"/>
                  </a:cubicBezTo>
                  <a:cubicBezTo>
                    <a:pt x="251" y="2692"/>
                    <a:pt x="322" y="2621"/>
                    <a:pt x="322" y="2526"/>
                  </a:cubicBezTo>
                  <a:cubicBezTo>
                    <a:pt x="322" y="1633"/>
                    <a:pt x="775" y="787"/>
                    <a:pt x="1513" y="275"/>
                  </a:cubicBezTo>
                  <a:cubicBezTo>
                    <a:pt x="1573" y="240"/>
                    <a:pt x="1596" y="133"/>
                    <a:pt x="1549" y="73"/>
                  </a:cubicBezTo>
                  <a:cubicBezTo>
                    <a:pt x="1518" y="27"/>
                    <a:pt x="1462" y="1"/>
                    <a:pt x="140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0524;p67">
              <a:extLst>
                <a:ext uri="{FF2B5EF4-FFF2-40B4-BE49-F238E27FC236}">
                  <a16:creationId xmlns="" xmlns:a16="http://schemas.microsoft.com/office/drawing/2014/main" id="{AEBDC51F-8647-465A-93E8-12D0DDA07C5C}"/>
                </a:ext>
              </a:extLst>
            </p:cNvPr>
            <p:cNvSpPr/>
            <p:nvPr/>
          </p:nvSpPr>
          <p:spPr>
            <a:xfrm>
              <a:off x="3151061" y="2477773"/>
              <a:ext cx="27690" cy="41503"/>
            </a:xfrm>
            <a:custGeom>
              <a:avLst/>
              <a:gdLst/>
              <a:ahLst/>
              <a:cxnLst/>
              <a:rect l="l" t="t" r="r" b="b"/>
              <a:pathLst>
                <a:path w="870" h="1304" extrusionOk="0">
                  <a:moveTo>
                    <a:pt x="681" y="1"/>
                  </a:moveTo>
                  <a:cubicBezTo>
                    <a:pt x="647" y="1"/>
                    <a:pt x="613" y="10"/>
                    <a:pt x="584" y="29"/>
                  </a:cubicBezTo>
                  <a:cubicBezTo>
                    <a:pt x="215" y="280"/>
                    <a:pt x="1" y="696"/>
                    <a:pt x="1" y="1137"/>
                  </a:cubicBezTo>
                  <a:cubicBezTo>
                    <a:pt x="1" y="1232"/>
                    <a:pt x="84" y="1303"/>
                    <a:pt x="167" y="1303"/>
                  </a:cubicBezTo>
                  <a:cubicBezTo>
                    <a:pt x="263" y="1303"/>
                    <a:pt x="334" y="1232"/>
                    <a:pt x="334" y="1137"/>
                  </a:cubicBezTo>
                  <a:cubicBezTo>
                    <a:pt x="334" y="803"/>
                    <a:pt x="501" y="482"/>
                    <a:pt x="775" y="291"/>
                  </a:cubicBezTo>
                  <a:cubicBezTo>
                    <a:pt x="834" y="244"/>
                    <a:pt x="870" y="149"/>
                    <a:pt x="810" y="65"/>
                  </a:cubicBezTo>
                  <a:cubicBezTo>
                    <a:pt x="782" y="22"/>
                    <a:pt x="732" y="1"/>
                    <a:pt x="6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0525;p67">
              <a:extLst>
                <a:ext uri="{FF2B5EF4-FFF2-40B4-BE49-F238E27FC236}">
                  <a16:creationId xmlns="" xmlns:a16="http://schemas.microsoft.com/office/drawing/2014/main" id="{00B8C7C8-217D-4687-972B-57FE92CD1FAD}"/>
                </a:ext>
              </a:extLst>
            </p:cNvPr>
            <p:cNvSpPr/>
            <p:nvPr/>
          </p:nvSpPr>
          <p:spPr>
            <a:xfrm>
              <a:off x="3124167" y="2455939"/>
              <a:ext cx="39434" cy="63337"/>
            </a:xfrm>
            <a:custGeom>
              <a:avLst/>
              <a:gdLst/>
              <a:ahLst/>
              <a:cxnLst/>
              <a:rect l="l" t="t" r="r" b="b"/>
              <a:pathLst>
                <a:path w="1239" h="1990" extrusionOk="0">
                  <a:moveTo>
                    <a:pt x="1038" y="0"/>
                  </a:moveTo>
                  <a:cubicBezTo>
                    <a:pt x="1008" y="0"/>
                    <a:pt x="978" y="8"/>
                    <a:pt x="953" y="25"/>
                  </a:cubicBezTo>
                  <a:cubicBezTo>
                    <a:pt x="357" y="430"/>
                    <a:pt x="0" y="1108"/>
                    <a:pt x="0" y="1823"/>
                  </a:cubicBezTo>
                  <a:cubicBezTo>
                    <a:pt x="0" y="1918"/>
                    <a:pt x="72" y="1989"/>
                    <a:pt x="167" y="1989"/>
                  </a:cubicBezTo>
                  <a:cubicBezTo>
                    <a:pt x="250" y="1989"/>
                    <a:pt x="334" y="1918"/>
                    <a:pt x="334" y="1823"/>
                  </a:cubicBezTo>
                  <a:cubicBezTo>
                    <a:pt x="334" y="1204"/>
                    <a:pt x="643" y="632"/>
                    <a:pt x="1143" y="275"/>
                  </a:cubicBezTo>
                  <a:cubicBezTo>
                    <a:pt x="1203" y="239"/>
                    <a:pt x="1239" y="132"/>
                    <a:pt x="1179" y="73"/>
                  </a:cubicBezTo>
                  <a:cubicBezTo>
                    <a:pt x="1148" y="26"/>
                    <a:pt x="1093" y="0"/>
                    <a:pt x="10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9" name="Google Shape;10903;p67">
            <a:extLst>
              <a:ext uri="{FF2B5EF4-FFF2-40B4-BE49-F238E27FC236}">
                <a16:creationId xmlns="" xmlns:a16="http://schemas.microsoft.com/office/drawing/2014/main" id="{1EDFCFE8-15AC-4592-95D0-EDB4CD20962A}"/>
              </a:ext>
            </a:extLst>
          </p:cNvPr>
          <p:cNvGrpSpPr/>
          <p:nvPr/>
        </p:nvGrpSpPr>
        <p:grpSpPr>
          <a:xfrm>
            <a:off x="4764152" y="2462536"/>
            <a:ext cx="426329" cy="332375"/>
            <a:chOff x="2611458" y="3816374"/>
            <a:chExt cx="426329" cy="332375"/>
          </a:xfrm>
          <a:solidFill>
            <a:schemeClr val="bg1">
              <a:lumMod val="95000"/>
            </a:schemeClr>
          </a:solidFill>
        </p:grpSpPr>
        <p:sp>
          <p:nvSpPr>
            <p:cNvPr id="170" name="Google Shape;10904;p67">
              <a:extLst>
                <a:ext uri="{FF2B5EF4-FFF2-40B4-BE49-F238E27FC236}">
                  <a16:creationId xmlns="" xmlns:a16="http://schemas.microsoft.com/office/drawing/2014/main" id="{C0DB261B-F1C5-4995-AE12-BFB94F5E7B77}"/>
                </a:ext>
              </a:extLst>
            </p:cNvPr>
            <p:cNvSpPr/>
            <p:nvPr/>
          </p:nvSpPr>
          <p:spPr>
            <a:xfrm>
              <a:off x="2611458" y="3816374"/>
              <a:ext cx="426329" cy="332375"/>
            </a:xfrm>
            <a:custGeom>
              <a:avLst/>
              <a:gdLst/>
              <a:ahLst/>
              <a:cxnLst/>
              <a:rect l="l" t="t" r="r" b="b"/>
              <a:pathLst>
                <a:path w="13395" h="10443" extrusionOk="0">
                  <a:moveTo>
                    <a:pt x="13002" y="429"/>
                  </a:moveTo>
                  <a:lnTo>
                    <a:pt x="12966" y="846"/>
                  </a:lnTo>
                  <a:lnTo>
                    <a:pt x="11418" y="846"/>
                  </a:lnTo>
                  <a:cubicBezTo>
                    <a:pt x="11299" y="846"/>
                    <a:pt x="11216" y="929"/>
                    <a:pt x="11216" y="1048"/>
                  </a:cubicBezTo>
                  <a:cubicBezTo>
                    <a:pt x="11216" y="1167"/>
                    <a:pt x="11299" y="1263"/>
                    <a:pt x="11418" y="1263"/>
                  </a:cubicBezTo>
                  <a:lnTo>
                    <a:pt x="12633" y="1263"/>
                  </a:lnTo>
                  <a:lnTo>
                    <a:pt x="12633" y="7501"/>
                  </a:lnTo>
                  <a:lnTo>
                    <a:pt x="5429" y="7501"/>
                  </a:lnTo>
                  <a:lnTo>
                    <a:pt x="5429" y="7287"/>
                  </a:lnTo>
                  <a:cubicBezTo>
                    <a:pt x="5429" y="7168"/>
                    <a:pt x="5334" y="7085"/>
                    <a:pt x="5215" y="7085"/>
                  </a:cubicBezTo>
                  <a:lnTo>
                    <a:pt x="4870" y="7085"/>
                  </a:lnTo>
                  <a:cubicBezTo>
                    <a:pt x="4834" y="6942"/>
                    <a:pt x="4786" y="6811"/>
                    <a:pt x="4715" y="6692"/>
                  </a:cubicBezTo>
                  <a:lnTo>
                    <a:pt x="4953" y="6454"/>
                  </a:lnTo>
                  <a:cubicBezTo>
                    <a:pt x="5036" y="6358"/>
                    <a:pt x="5036" y="6227"/>
                    <a:pt x="4953" y="6156"/>
                  </a:cubicBezTo>
                  <a:lnTo>
                    <a:pt x="4310" y="5513"/>
                  </a:lnTo>
                  <a:cubicBezTo>
                    <a:pt x="4263" y="5477"/>
                    <a:pt x="4215" y="5454"/>
                    <a:pt x="4155" y="5454"/>
                  </a:cubicBezTo>
                  <a:cubicBezTo>
                    <a:pt x="4096" y="5454"/>
                    <a:pt x="4060" y="5477"/>
                    <a:pt x="4013" y="5513"/>
                  </a:cubicBezTo>
                  <a:lnTo>
                    <a:pt x="3774" y="5751"/>
                  </a:lnTo>
                  <a:cubicBezTo>
                    <a:pt x="3655" y="5692"/>
                    <a:pt x="3524" y="5632"/>
                    <a:pt x="3382" y="5596"/>
                  </a:cubicBezTo>
                  <a:lnTo>
                    <a:pt x="3382" y="5251"/>
                  </a:lnTo>
                  <a:cubicBezTo>
                    <a:pt x="3382" y="5132"/>
                    <a:pt x="3298" y="5037"/>
                    <a:pt x="3179" y="5037"/>
                  </a:cubicBezTo>
                  <a:lnTo>
                    <a:pt x="2655" y="5037"/>
                  </a:lnTo>
                  <a:lnTo>
                    <a:pt x="2655" y="1274"/>
                  </a:lnTo>
                  <a:lnTo>
                    <a:pt x="10704" y="1274"/>
                  </a:lnTo>
                  <a:cubicBezTo>
                    <a:pt x="10823" y="1274"/>
                    <a:pt x="10918" y="1191"/>
                    <a:pt x="10918" y="1072"/>
                  </a:cubicBezTo>
                  <a:cubicBezTo>
                    <a:pt x="10918" y="953"/>
                    <a:pt x="10823" y="858"/>
                    <a:pt x="10704" y="858"/>
                  </a:cubicBezTo>
                  <a:lnTo>
                    <a:pt x="2310" y="858"/>
                  </a:lnTo>
                  <a:lnTo>
                    <a:pt x="2310" y="429"/>
                  </a:lnTo>
                  <a:close/>
                  <a:moveTo>
                    <a:pt x="12966" y="7918"/>
                  </a:moveTo>
                  <a:lnTo>
                    <a:pt x="12966" y="8347"/>
                  </a:lnTo>
                  <a:lnTo>
                    <a:pt x="5358" y="8347"/>
                  </a:lnTo>
                  <a:cubicBezTo>
                    <a:pt x="5394" y="8299"/>
                    <a:pt x="5417" y="8251"/>
                    <a:pt x="5417" y="8192"/>
                  </a:cubicBezTo>
                  <a:lnTo>
                    <a:pt x="5417" y="7954"/>
                  </a:lnTo>
                  <a:lnTo>
                    <a:pt x="12835" y="7954"/>
                  </a:lnTo>
                  <a:cubicBezTo>
                    <a:pt x="12883" y="7954"/>
                    <a:pt x="12930" y="7942"/>
                    <a:pt x="12954" y="7918"/>
                  </a:cubicBezTo>
                  <a:close/>
                  <a:moveTo>
                    <a:pt x="2953" y="5442"/>
                  </a:moveTo>
                  <a:lnTo>
                    <a:pt x="2953" y="5739"/>
                  </a:lnTo>
                  <a:cubicBezTo>
                    <a:pt x="2953" y="5846"/>
                    <a:pt x="3024" y="5918"/>
                    <a:pt x="3120" y="5954"/>
                  </a:cubicBezTo>
                  <a:cubicBezTo>
                    <a:pt x="3310" y="5989"/>
                    <a:pt x="3501" y="6073"/>
                    <a:pt x="3679" y="6192"/>
                  </a:cubicBezTo>
                  <a:cubicBezTo>
                    <a:pt x="3716" y="6215"/>
                    <a:pt x="3755" y="6225"/>
                    <a:pt x="3793" y="6225"/>
                  </a:cubicBezTo>
                  <a:cubicBezTo>
                    <a:pt x="3853" y="6225"/>
                    <a:pt x="3909" y="6200"/>
                    <a:pt x="3953" y="6156"/>
                  </a:cubicBezTo>
                  <a:lnTo>
                    <a:pt x="4155" y="5954"/>
                  </a:lnTo>
                  <a:lnTo>
                    <a:pt x="4501" y="6287"/>
                  </a:lnTo>
                  <a:lnTo>
                    <a:pt x="4298" y="6501"/>
                  </a:lnTo>
                  <a:cubicBezTo>
                    <a:pt x="4215" y="6573"/>
                    <a:pt x="4203" y="6680"/>
                    <a:pt x="4263" y="6763"/>
                  </a:cubicBezTo>
                  <a:cubicBezTo>
                    <a:pt x="4370" y="6942"/>
                    <a:pt x="4453" y="7144"/>
                    <a:pt x="4501" y="7335"/>
                  </a:cubicBezTo>
                  <a:cubicBezTo>
                    <a:pt x="4513" y="7418"/>
                    <a:pt x="4608" y="7501"/>
                    <a:pt x="4715" y="7501"/>
                  </a:cubicBezTo>
                  <a:lnTo>
                    <a:pt x="5013" y="7501"/>
                  </a:lnTo>
                  <a:lnTo>
                    <a:pt x="5013" y="7990"/>
                  </a:lnTo>
                  <a:lnTo>
                    <a:pt x="4715" y="7990"/>
                  </a:lnTo>
                  <a:cubicBezTo>
                    <a:pt x="4608" y="7990"/>
                    <a:pt x="4525" y="8061"/>
                    <a:pt x="4501" y="8156"/>
                  </a:cubicBezTo>
                  <a:cubicBezTo>
                    <a:pt x="4453" y="8347"/>
                    <a:pt x="4382" y="8537"/>
                    <a:pt x="4263" y="8716"/>
                  </a:cubicBezTo>
                  <a:cubicBezTo>
                    <a:pt x="4203" y="8811"/>
                    <a:pt x="4215" y="8906"/>
                    <a:pt x="4298" y="8990"/>
                  </a:cubicBezTo>
                  <a:lnTo>
                    <a:pt x="4501" y="9192"/>
                  </a:lnTo>
                  <a:lnTo>
                    <a:pt x="4155" y="9537"/>
                  </a:lnTo>
                  <a:lnTo>
                    <a:pt x="3953" y="9323"/>
                  </a:lnTo>
                  <a:cubicBezTo>
                    <a:pt x="3912" y="9282"/>
                    <a:pt x="3860" y="9261"/>
                    <a:pt x="3805" y="9261"/>
                  </a:cubicBezTo>
                  <a:cubicBezTo>
                    <a:pt x="3764" y="9261"/>
                    <a:pt x="3720" y="9273"/>
                    <a:pt x="3679" y="9299"/>
                  </a:cubicBezTo>
                  <a:cubicBezTo>
                    <a:pt x="3501" y="9394"/>
                    <a:pt x="3310" y="9490"/>
                    <a:pt x="3120" y="9537"/>
                  </a:cubicBezTo>
                  <a:cubicBezTo>
                    <a:pt x="3024" y="9549"/>
                    <a:pt x="2953" y="9633"/>
                    <a:pt x="2953" y="9740"/>
                  </a:cubicBezTo>
                  <a:lnTo>
                    <a:pt x="2953" y="10037"/>
                  </a:lnTo>
                  <a:lnTo>
                    <a:pt x="2465" y="10037"/>
                  </a:lnTo>
                  <a:lnTo>
                    <a:pt x="2465" y="9740"/>
                  </a:lnTo>
                  <a:cubicBezTo>
                    <a:pt x="2465" y="9633"/>
                    <a:pt x="2393" y="9561"/>
                    <a:pt x="2298" y="9537"/>
                  </a:cubicBezTo>
                  <a:cubicBezTo>
                    <a:pt x="2108" y="9490"/>
                    <a:pt x="1917" y="9418"/>
                    <a:pt x="1738" y="9299"/>
                  </a:cubicBezTo>
                  <a:cubicBezTo>
                    <a:pt x="1697" y="9273"/>
                    <a:pt x="1654" y="9261"/>
                    <a:pt x="1612" y="9261"/>
                  </a:cubicBezTo>
                  <a:cubicBezTo>
                    <a:pt x="1557" y="9261"/>
                    <a:pt x="1505" y="9282"/>
                    <a:pt x="1465" y="9323"/>
                  </a:cubicBezTo>
                  <a:lnTo>
                    <a:pt x="1262" y="9537"/>
                  </a:lnTo>
                  <a:lnTo>
                    <a:pt x="917" y="9192"/>
                  </a:lnTo>
                  <a:lnTo>
                    <a:pt x="1119" y="8990"/>
                  </a:lnTo>
                  <a:cubicBezTo>
                    <a:pt x="1203" y="8906"/>
                    <a:pt x="1215" y="8799"/>
                    <a:pt x="1155" y="8716"/>
                  </a:cubicBezTo>
                  <a:cubicBezTo>
                    <a:pt x="1048" y="8537"/>
                    <a:pt x="965" y="8347"/>
                    <a:pt x="917" y="8156"/>
                  </a:cubicBezTo>
                  <a:cubicBezTo>
                    <a:pt x="905" y="8061"/>
                    <a:pt x="810" y="7990"/>
                    <a:pt x="703" y="7990"/>
                  </a:cubicBezTo>
                  <a:lnTo>
                    <a:pt x="405" y="7990"/>
                  </a:lnTo>
                  <a:lnTo>
                    <a:pt x="405" y="7501"/>
                  </a:lnTo>
                  <a:lnTo>
                    <a:pt x="703" y="7501"/>
                  </a:lnTo>
                  <a:cubicBezTo>
                    <a:pt x="810" y="7501"/>
                    <a:pt x="881" y="7418"/>
                    <a:pt x="917" y="7335"/>
                  </a:cubicBezTo>
                  <a:cubicBezTo>
                    <a:pt x="965" y="7144"/>
                    <a:pt x="1036" y="6942"/>
                    <a:pt x="1155" y="6763"/>
                  </a:cubicBezTo>
                  <a:cubicBezTo>
                    <a:pt x="1215" y="6680"/>
                    <a:pt x="1203" y="6573"/>
                    <a:pt x="1119" y="6501"/>
                  </a:cubicBezTo>
                  <a:lnTo>
                    <a:pt x="917" y="6287"/>
                  </a:lnTo>
                  <a:lnTo>
                    <a:pt x="1262" y="5954"/>
                  </a:lnTo>
                  <a:lnTo>
                    <a:pt x="1465" y="6156"/>
                  </a:lnTo>
                  <a:cubicBezTo>
                    <a:pt x="1508" y="6200"/>
                    <a:pt x="1565" y="6225"/>
                    <a:pt x="1624" y="6225"/>
                  </a:cubicBezTo>
                  <a:cubicBezTo>
                    <a:pt x="1662" y="6225"/>
                    <a:pt x="1701" y="6215"/>
                    <a:pt x="1738" y="6192"/>
                  </a:cubicBezTo>
                  <a:cubicBezTo>
                    <a:pt x="1917" y="6085"/>
                    <a:pt x="2108" y="5989"/>
                    <a:pt x="2298" y="5954"/>
                  </a:cubicBezTo>
                  <a:cubicBezTo>
                    <a:pt x="2393" y="5930"/>
                    <a:pt x="2465" y="5846"/>
                    <a:pt x="2465" y="5739"/>
                  </a:cubicBezTo>
                  <a:lnTo>
                    <a:pt x="2465" y="5442"/>
                  </a:lnTo>
                  <a:close/>
                  <a:moveTo>
                    <a:pt x="2084" y="0"/>
                  </a:moveTo>
                  <a:cubicBezTo>
                    <a:pt x="1977" y="0"/>
                    <a:pt x="1881" y="84"/>
                    <a:pt x="1881" y="203"/>
                  </a:cubicBezTo>
                  <a:lnTo>
                    <a:pt x="1881" y="1048"/>
                  </a:lnTo>
                  <a:cubicBezTo>
                    <a:pt x="1881" y="1167"/>
                    <a:pt x="1977" y="1263"/>
                    <a:pt x="2084" y="1263"/>
                  </a:cubicBezTo>
                  <a:lnTo>
                    <a:pt x="2227" y="1263"/>
                  </a:lnTo>
                  <a:lnTo>
                    <a:pt x="2227" y="5037"/>
                  </a:lnTo>
                  <a:cubicBezTo>
                    <a:pt x="2119" y="5061"/>
                    <a:pt x="2048" y="5144"/>
                    <a:pt x="2048" y="5251"/>
                  </a:cubicBezTo>
                  <a:lnTo>
                    <a:pt x="2048" y="5584"/>
                  </a:lnTo>
                  <a:cubicBezTo>
                    <a:pt x="1905" y="5632"/>
                    <a:pt x="1774" y="5680"/>
                    <a:pt x="1655" y="5751"/>
                  </a:cubicBezTo>
                  <a:lnTo>
                    <a:pt x="1417" y="5513"/>
                  </a:lnTo>
                  <a:cubicBezTo>
                    <a:pt x="1369" y="5465"/>
                    <a:pt x="1334" y="5454"/>
                    <a:pt x="1274" y="5454"/>
                  </a:cubicBezTo>
                  <a:cubicBezTo>
                    <a:pt x="1215" y="5454"/>
                    <a:pt x="1167" y="5465"/>
                    <a:pt x="1119" y="5513"/>
                  </a:cubicBezTo>
                  <a:lnTo>
                    <a:pt x="476" y="6156"/>
                  </a:lnTo>
                  <a:cubicBezTo>
                    <a:pt x="393" y="6239"/>
                    <a:pt x="393" y="6382"/>
                    <a:pt x="476" y="6454"/>
                  </a:cubicBezTo>
                  <a:lnTo>
                    <a:pt x="715" y="6692"/>
                  </a:lnTo>
                  <a:cubicBezTo>
                    <a:pt x="655" y="6811"/>
                    <a:pt x="595" y="6942"/>
                    <a:pt x="560" y="7073"/>
                  </a:cubicBezTo>
                  <a:lnTo>
                    <a:pt x="214" y="7073"/>
                  </a:lnTo>
                  <a:cubicBezTo>
                    <a:pt x="95" y="7073"/>
                    <a:pt x="0" y="7168"/>
                    <a:pt x="0" y="7287"/>
                  </a:cubicBezTo>
                  <a:lnTo>
                    <a:pt x="0" y="8192"/>
                  </a:lnTo>
                  <a:cubicBezTo>
                    <a:pt x="0" y="8311"/>
                    <a:pt x="95" y="8406"/>
                    <a:pt x="214" y="8406"/>
                  </a:cubicBezTo>
                  <a:lnTo>
                    <a:pt x="560" y="8406"/>
                  </a:lnTo>
                  <a:cubicBezTo>
                    <a:pt x="595" y="8537"/>
                    <a:pt x="643" y="8668"/>
                    <a:pt x="715" y="8787"/>
                  </a:cubicBezTo>
                  <a:lnTo>
                    <a:pt x="476" y="9025"/>
                  </a:lnTo>
                  <a:cubicBezTo>
                    <a:pt x="393" y="9121"/>
                    <a:pt x="393" y="9252"/>
                    <a:pt x="476" y="9323"/>
                  </a:cubicBezTo>
                  <a:lnTo>
                    <a:pt x="1119" y="9966"/>
                  </a:lnTo>
                  <a:cubicBezTo>
                    <a:pt x="1167" y="10008"/>
                    <a:pt x="1223" y="10028"/>
                    <a:pt x="1277" y="10028"/>
                  </a:cubicBezTo>
                  <a:cubicBezTo>
                    <a:pt x="1331" y="10028"/>
                    <a:pt x="1381" y="10008"/>
                    <a:pt x="1417" y="9966"/>
                  </a:cubicBezTo>
                  <a:lnTo>
                    <a:pt x="1655" y="9728"/>
                  </a:lnTo>
                  <a:cubicBezTo>
                    <a:pt x="1774" y="9787"/>
                    <a:pt x="1905" y="9847"/>
                    <a:pt x="2048" y="9895"/>
                  </a:cubicBezTo>
                  <a:lnTo>
                    <a:pt x="2048" y="10228"/>
                  </a:lnTo>
                  <a:cubicBezTo>
                    <a:pt x="2048" y="10347"/>
                    <a:pt x="2131" y="10442"/>
                    <a:pt x="2250" y="10442"/>
                  </a:cubicBezTo>
                  <a:lnTo>
                    <a:pt x="3155" y="10442"/>
                  </a:lnTo>
                  <a:cubicBezTo>
                    <a:pt x="3274" y="10442"/>
                    <a:pt x="3370" y="10347"/>
                    <a:pt x="3370" y="10228"/>
                  </a:cubicBezTo>
                  <a:lnTo>
                    <a:pt x="3370" y="9895"/>
                  </a:lnTo>
                  <a:cubicBezTo>
                    <a:pt x="3501" y="9847"/>
                    <a:pt x="3632" y="9799"/>
                    <a:pt x="3751" y="9728"/>
                  </a:cubicBezTo>
                  <a:lnTo>
                    <a:pt x="3989" y="9966"/>
                  </a:lnTo>
                  <a:cubicBezTo>
                    <a:pt x="4036" y="10008"/>
                    <a:pt x="4093" y="10028"/>
                    <a:pt x="4146" y="10028"/>
                  </a:cubicBezTo>
                  <a:cubicBezTo>
                    <a:pt x="4200" y="10028"/>
                    <a:pt x="4251" y="10008"/>
                    <a:pt x="4286" y="9966"/>
                  </a:cubicBezTo>
                  <a:lnTo>
                    <a:pt x="4929" y="9323"/>
                  </a:lnTo>
                  <a:cubicBezTo>
                    <a:pt x="5025" y="9240"/>
                    <a:pt x="5025" y="9097"/>
                    <a:pt x="4929" y="9025"/>
                  </a:cubicBezTo>
                  <a:lnTo>
                    <a:pt x="4691" y="8787"/>
                  </a:lnTo>
                  <a:cubicBezTo>
                    <a:pt x="4691" y="8775"/>
                    <a:pt x="4703" y="8775"/>
                    <a:pt x="4703" y="8763"/>
                  </a:cubicBezTo>
                  <a:lnTo>
                    <a:pt x="13180" y="8763"/>
                  </a:lnTo>
                  <a:cubicBezTo>
                    <a:pt x="13299" y="8763"/>
                    <a:pt x="13383" y="8668"/>
                    <a:pt x="13383" y="8549"/>
                  </a:cubicBezTo>
                  <a:lnTo>
                    <a:pt x="13383" y="7704"/>
                  </a:lnTo>
                  <a:cubicBezTo>
                    <a:pt x="13383" y="7585"/>
                    <a:pt x="13299" y="7489"/>
                    <a:pt x="13180" y="7489"/>
                  </a:cubicBezTo>
                  <a:lnTo>
                    <a:pt x="13037" y="7489"/>
                  </a:lnTo>
                  <a:lnTo>
                    <a:pt x="13037" y="1263"/>
                  </a:lnTo>
                  <a:lnTo>
                    <a:pt x="13192" y="1263"/>
                  </a:lnTo>
                  <a:cubicBezTo>
                    <a:pt x="13311" y="1263"/>
                    <a:pt x="13395" y="1167"/>
                    <a:pt x="13395" y="1048"/>
                  </a:cubicBezTo>
                  <a:lnTo>
                    <a:pt x="13395" y="203"/>
                  </a:lnTo>
                  <a:cubicBezTo>
                    <a:pt x="13395" y="84"/>
                    <a:pt x="13311" y="0"/>
                    <a:pt x="131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0905;p67">
              <a:extLst>
                <a:ext uri="{FF2B5EF4-FFF2-40B4-BE49-F238E27FC236}">
                  <a16:creationId xmlns="" xmlns:a16="http://schemas.microsoft.com/office/drawing/2014/main" id="{ED00666E-62B5-41FF-BAEA-0D4EB2A8A9D6}"/>
                </a:ext>
              </a:extLst>
            </p:cNvPr>
            <p:cNvSpPr/>
            <p:nvPr/>
          </p:nvSpPr>
          <p:spPr>
            <a:xfrm>
              <a:off x="2803568" y="3950909"/>
              <a:ext cx="40198" cy="85648"/>
            </a:xfrm>
            <a:custGeom>
              <a:avLst/>
              <a:gdLst/>
              <a:ahLst/>
              <a:cxnLst/>
              <a:rect l="l" t="t" r="r" b="b"/>
              <a:pathLst>
                <a:path w="1263" h="2691" extrusionOk="0">
                  <a:moveTo>
                    <a:pt x="846" y="417"/>
                  </a:moveTo>
                  <a:lnTo>
                    <a:pt x="846" y="2262"/>
                  </a:lnTo>
                  <a:lnTo>
                    <a:pt x="417" y="2262"/>
                  </a:lnTo>
                  <a:lnTo>
                    <a:pt x="417" y="417"/>
                  </a:lnTo>
                  <a:close/>
                  <a:moveTo>
                    <a:pt x="203" y="0"/>
                  </a:moveTo>
                  <a:cubicBezTo>
                    <a:pt x="84" y="0"/>
                    <a:pt x="1" y="84"/>
                    <a:pt x="1" y="203"/>
                  </a:cubicBezTo>
                  <a:lnTo>
                    <a:pt x="1" y="2477"/>
                  </a:lnTo>
                  <a:cubicBezTo>
                    <a:pt x="1" y="2596"/>
                    <a:pt x="84" y="2691"/>
                    <a:pt x="203" y="2691"/>
                  </a:cubicBezTo>
                  <a:lnTo>
                    <a:pt x="1060" y="2691"/>
                  </a:lnTo>
                  <a:cubicBezTo>
                    <a:pt x="1167" y="2691"/>
                    <a:pt x="1263" y="2596"/>
                    <a:pt x="1263" y="2477"/>
                  </a:cubicBezTo>
                  <a:lnTo>
                    <a:pt x="1263" y="203"/>
                  </a:lnTo>
                  <a:cubicBezTo>
                    <a:pt x="1263" y="84"/>
                    <a:pt x="1179" y="0"/>
                    <a:pt x="10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0906;p67">
              <a:extLst>
                <a:ext uri="{FF2B5EF4-FFF2-40B4-BE49-F238E27FC236}">
                  <a16:creationId xmlns="" xmlns:a16="http://schemas.microsoft.com/office/drawing/2014/main" id="{CDD56C76-5D39-43A8-970C-961714C6900B}"/>
                </a:ext>
              </a:extLst>
            </p:cNvPr>
            <p:cNvSpPr/>
            <p:nvPr/>
          </p:nvSpPr>
          <p:spPr>
            <a:xfrm>
              <a:off x="2851691" y="3917935"/>
              <a:ext cx="40580" cy="118621"/>
            </a:xfrm>
            <a:custGeom>
              <a:avLst/>
              <a:gdLst/>
              <a:ahLst/>
              <a:cxnLst/>
              <a:rect l="l" t="t" r="r" b="b"/>
              <a:pathLst>
                <a:path w="1275" h="3727" extrusionOk="0">
                  <a:moveTo>
                    <a:pt x="858" y="417"/>
                  </a:moveTo>
                  <a:lnTo>
                    <a:pt x="858" y="3298"/>
                  </a:lnTo>
                  <a:lnTo>
                    <a:pt x="417" y="3298"/>
                  </a:lnTo>
                  <a:lnTo>
                    <a:pt x="417" y="417"/>
                  </a:lnTo>
                  <a:close/>
                  <a:moveTo>
                    <a:pt x="215" y="0"/>
                  </a:moveTo>
                  <a:cubicBezTo>
                    <a:pt x="96" y="0"/>
                    <a:pt x="1" y="96"/>
                    <a:pt x="1" y="215"/>
                  </a:cubicBezTo>
                  <a:lnTo>
                    <a:pt x="1" y="3513"/>
                  </a:lnTo>
                  <a:cubicBezTo>
                    <a:pt x="1" y="3632"/>
                    <a:pt x="96" y="3727"/>
                    <a:pt x="215" y="3727"/>
                  </a:cubicBezTo>
                  <a:lnTo>
                    <a:pt x="1060" y="3727"/>
                  </a:lnTo>
                  <a:cubicBezTo>
                    <a:pt x="1179" y="3727"/>
                    <a:pt x="1275" y="3632"/>
                    <a:pt x="1275" y="3513"/>
                  </a:cubicBezTo>
                  <a:lnTo>
                    <a:pt x="1275" y="215"/>
                  </a:lnTo>
                  <a:cubicBezTo>
                    <a:pt x="1275" y="96"/>
                    <a:pt x="1179" y="0"/>
                    <a:pt x="106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0907;p67">
              <a:extLst>
                <a:ext uri="{FF2B5EF4-FFF2-40B4-BE49-F238E27FC236}">
                  <a16:creationId xmlns="" xmlns:a16="http://schemas.microsoft.com/office/drawing/2014/main" id="{356A6630-BA36-41BF-AD53-1E99BDB73B6B}"/>
                </a:ext>
              </a:extLst>
            </p:cNvPr>
            <p:cNvSpPr/>
            <p:nvPr/>
          </p:nvSpPr>
          <p:spPr>
            <a:xfrm>
              <a:off x="2900197" y="3934995"/>
              <a:ext cx="40198" cy="101562"/>
            </a:xfrm>
            <a:custGeom>
              <a:avLst/>
              <a:gdLst/>
              <a:ahLst/>
              <a:cxnLst/>
              <a:rect l="l" t="t" r="r" b="b"/>
              <a:pathLst>
                <a:path w="1263" h="3191" extrusionOk="0">
                  <a:moveTo>
                    <a:pt x="846" y="417"/>
                  </a:moveTo>
                  <a:lnTo>
                    <a:pt x="846" y="2762"/>
                  </a:lnTo>
                  <a:lnTo>
                    <a:pt x="417" y="2762"/>
                  </a:lnTo>
                  <a:lnTo>
                    <a:pt x="417" y="417"/>
                  </a:lnTo>
                  <a:close/>
                  <a:moveTo>
                    <a:pt x="203" y="0"/>
                  </a:moveTo>
                  <a:cubicBezTo>
                    <a:pt x="84" y="0"/>
                    <a:pt x="1" y="95"/>
                    <a:pt x="1" y="214"/>
                  </a:cubicBezTo>
                  <a:lnTo>
                    <a:pt x="1" y="2977"/>
                  </a:lnTo>
                  <a:cubicBezTo>
                    <a:pt x="1" y="3096"/>
                    <a:pt x="84" y="3191"/>
                    <a:pt x="203" y="3191"/>
                  </a:cubicBezTo>
                  <a:lnTo>
                    <a:pt x="1048" y="3191"/>
                  </a:lnTo>
                  <a:cubicBezTo>
                    <a:pt x="1168" y="3191"/>
                    <a:pt x="1263" y="3096"/>
                    <a:pt x="1263" y="2977"/>
                  </a:cubicBezTo>
                  <a:lnTo>
                    <a:pt x="1263" y="214"/>
                  </a:lnTo>
                  <a:cubicBezTo>
                    <a:pt x="1263" y="95"/>
                    <a:pt x="1179" y="0"/>
                    <a:pt x="104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0908;p67">
              <a:extLst>
                <a:ext uri="{FF2B5EF4-FFF2-40B4-BE49-F238E27FC236}">
                  <a16:creationId xmlns="" xmlns:a16="http://schemas.microsoft.com/office/drawing/2014/main" id="{5E3843D9-C71E-43EB-BBFD-AD00CC767559}"/>
                </a:ext>
              </a:extLst>
            </p:cNvPr>
            <p:cNvSpPr/>
            <p:nvPr/>
          </p:nvSpPr>
          <p:spPr>
            <a:xfrm>
              <a:off x="2948320" y="3879265"/>
              <a:ext cx="40580" cy="156941"/>
            </a:xfrm>
            <a:custGeom>
              <a:avLst/>
              <a:gdLst/>
              <a:ahLst/>
              <a:cxnLst/>
              <a:rect l="l" t="t" r="r" b="b"/>
              <a:pathLst>
                <a:path w="1275" h="4931" extrusionOk="0">
                  <a:moveTo>
                    <a:pt x="858" y="430"/>
                  </a:moveTo>
                  <a:lnTo>
                    <a:pt x="858" y="4525"/>
                  </a:lnTo>
                  <a:lnTo>
                    <a:pt x="418" y="4525"/>
                  </a:lnTo>
                  <a:lnTo>
                    <a:pt x="418" y="430"/>
                  </a:lnTo>
                  <a:close/>
                  <a:moveTo>
                    <a:pt x="215" y="1"/>
                  </a:moveTo>
                  <a:cubicBezTo>
                    <a:pt x="96" y="1"/>
                    <a:pt x="1" y="108"/>
                    <a:pt x="1" y="203"/>
                  </a:cubicBezTo>
                  <a:lnTo>
                    <a:pt x="1" y="4716"/>
                  </a:lnTo>
                  <a:cubicBezTo>
                    <a:pt x="1" y="4835"/>
                    <a:pt x="96" y="4930"/>
                    <a:pt x="215" y="4930"/>
                  </a:cubicBezTo>
                  <a:lnTo>
                    <a:pt x="1060" y="4930"/>
                  </a:lnTo>
                  <a:cubicBezTo>
                    <a:pt x="1180" y="4930"/>
                    <a:pt x="1275" y="4835"/>
                    <a:pt x="1275" y="4716"/>
                  </a:cubicBezTo>
                  <a:lnTo>
                    <a:pt x="1275" y="203"/>
                  </a:lnTo>
                  <a:cubicBezTo>
                    <a:pt x="1275" y="84"/>
                    <a:pt x="1180" y="1"/>
                    <a:pt x="10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0909;p67">
              <a:extLst>
                <a:ext uri="{FF2B5EF4-FFF2-40B4-BE49-F238E27FC236}">
                  <a16:creationId xmlns="" xmlns:a16="http://schemas.microsoft.com/office/drawing/2014/main" id="{FA7663FD-FFBD-4956-9D2B-D7ECA06D7E79}"/>
                </a:ext>
              </a:extLst>
            </p:cNvPr>
            <p:cNvSpPr/>
            <p:nvPr/>
          </p:nvSpPr>
          <p:spPr>
            <a:xfrm>
              <a:off x="2716807" y="3896325"/>
              <a:ext cx="49269" cy="13304"/>
            </a:xfrm>
            <a:custGeom>
              <a:avLst/>
              <a:gdLst/>
              <a:ahLst/>
              <a:cxnLst/>
              <a:rect l="l" t="t" r="r" b="b"/>
              <a:pathLst>
                <a:path w="1548" h="418" extrusionOk="0">
                  <a:moveTo>
                    <a:pt x="214" y="1"/>
                  </a:moveTo>
                  <a:cubicBezTo>
                    <a:pt x="95" y="1"/>
                    <a:pt x="0" y="84"/>
                    <a:pt x="0" y="203"/>
                  </a:cubicBezTo>
                  <a:cubicBezTo>
                    <a:pt x="0" y="322"/>
                    <a:pt x="107" y="417"/>
                    <a:pt x="214" y="417"/>
                  </a:cubicBezTo>
                  <a:lnTo>
                    <a:pt x="1345" y="417"/>
                  </a:lnTo>
                  <a:cubicBezTo>
                    <a:pt x="1453" y="417"/>
                    <a:pt x="1548" y="322"/>
                    <a:pt x="1548" y="203"/>
                  </a:cubicBezTo>
                  <a:cubicBezTo>
                    <a:pt x="1548" y="84"/>
                    <a:pt x="1453" y="1"/>
                    <a:pt x="134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0910;p67">
              <a:extLst>
                <a:ext uri="{FF2B5EF4-FFF2-40B4-BE49-F238E27FC236}">
                  <a16:creationId xmlns="" xmlns:a16="http://schemas.microsoft.com/office/drawing/2014/main" id="{9C07A41E-23D9-4ECB-A212-1CC035F13EA8}"/>
                </a:ext>
              </a:extLst>
            </p:cNvPr>
            <p:cNvSpPr/>
            <p:nvPr/>
          </p:nvSpPr>
          <p:spPr>
            <a:xfrm>
              <a:off x="2717157" y="3917553"/>
              <a:ext cx="69002" cy="13304"/>
            </a:xfrm>
            <a:custGeom>
              <a:avLst/>
              <a:gdLst/>
              <a:ahLst/>
              <a:cxnLst/>
              <a:rect l="l" t="t" r="r" b="b"/>
              <a:pathLst>
                <a:path w="2168" h="418" extrusionOk="0">
                  <a:moveTo>
                    <a:pt x="215" y="0"/>
                  </a:moveTo>
                  <a:cubicBezTo>
                    <a:pt x="96" y="0"/>
                    <a:pt x="1" y="96"/>
                    <a:pt x="1" y="215"/>
                  </a:cubicBezTo>
                  <a:cubicBezTo>
                    <a:pt x="1" y="334"/>
                    <a:pt x="96" y="417"/>
                    <a:pt x="215" y="417"/>
                  </a:cubicBezTo>
                  <a:lnTo>
                    <a:pt x="1954" y="417"/>
                  </a:lnTo>
                  <a:cubicBezTo>
                    <a:pt x="2073" y="417"/>
                    <a:pt x="2168" y="334"/>
                    <a:pt x="2168" y="215"/>
                  </a:cubicBezTo>
                  <a:cubicBezTo>
                    <a:pt x="2168" y="96"/>
                    <a:pt x="2061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0911;p67">
              <a:extLst>
                <a:ext uri="{FF2B5EF4-FFF2-40B4-BE49-F238E27FC236}">
                  <a16:creationId xmlns="" xmlns:a16="http://schemas.microsoft.com/office/drawing/2014/main" id="{09E71CA2-D1B8-411A-B291-148E753E7695}"/>
                </a:ext>
              </a:extLst>
            </p:cNvPr>
            <p:cNvSpPr/>
            <p:nvPr/>
          </p:nvSpPr>
          <p:spPr>
            <a:xfrm>
              <a:off x="2717157" y="3938782"/>
              <a:ext cx="69002" cy="13272"/>
            </a:xfrm>
            <a:custGeom>
              <a:avLst/>
              <a:gdLst/>
              <a:ahLst/>
              <a:cxnLst/>
              <a:rect l="l" t="t" r="r" b="b"/>
              <a:pathLst>
                <a:path w="2168" h="417" extrusionOk="0">
                  <a:moveTo>
                    <a:pt x="215" y="0"/>
                  </a:moveTo>
                  <a:cubicBezTo>
                    <a:pt x="96" y="0"/>
                    <a:pt x="1" y="95"/>
                    <a:pt x="1" y="214"/>
                  </a:cubicBezTo>
                  <a:cubicBezTo>
                    <a:pt x="1" y="334"/>
                    <a:pt x="96" y="417"/>
                    <a:pt x="215" y="417"/>
                  </a:cubicBezTo>
                  <a:lnTo>
                    <a:pt x="1954" y="417"/>
                  </a:lnTo>
                  <a:cubicBezTo>
                    <a:pt x="2073" y="417"/>
                    <a:pt x="2168" y="334"/>
                    <a:pt x="2168" y="214"/>
                  </a:cubicBezTo>
                  <a:cubicBezTo>
                    <a:pt x="2168" y="95"/>
                    <a:pt x="2061" y="0"/>
                    <a:pt x="19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0912;p67">
              <a:extLst>
                <a:ext uri="{FF2B5EF4-FFF2-40B4-BE49-F238E27FC236}">
                  <a16:creationId xmlns="" xmlns:a16="http://schemas.microsoft.com/office/drawing/2014/main" id="{7245F368-AFD9-45AE-8788-8E207427BC08}"/>
                </a:ext>
              </a:extLst>
            </p:cNvPr>
            <p:cNvSpPr/>
            <p:nvPr/>
          </p:nvSpPr>
          <p:spPr>
            <a:xfrm>
              <a:off x="2717157" y="3960361"/>
              <a:ext cx="69002" cy="13304"/>
            </a:xfrm>
            <a:custGeom>
              <a:avLst/>
              <a:gdLst/>
              <a:ahLst/>
              <a:cxnLst/>
              <a:rect l="l" t="t" r="r" b="b"/>
              <a:pathLst>
                <a:path w="2168" h="418" extrusionOk="0">
                  <a:moveTo>
                    <a:pt x="215" y="1"/>
                  </a:moveTo>
                  <a:cubicBezTo>
                    <a:pt x="96" y="1"/>
                    <a:pt x="1" y="84"/>
                    <a:pt x="1" y="203"/>
                  </a:cubicBezTo>
                  <a:cubicBezTo>
                    <a:pt x="1" y="322"/>
                    <a:pt x="96" y="418"/>
                    <a:pt x="215" y="418"/>
                  </a:cubicBezTo>
                  <a:lnTo>
                    <a:pt x="1954" y="418"/>
                  </a:lnTo>
                  <a:cubicBezTo>
                    <a:pt x="2073" y="418"/>
                    <a:pt x="2168" y="322"/>
                    <a:pt x="2168" y="203"/>
                  </a:cubicBezTo>
                  <a:cubicBezTo>
                    <a:pt x="2168" y="84"/>
                    <a:pt x="2061" y="1"/>
                    <a:pt x="19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0913;p67">
              <a:extLst>
                <a:ext uri="{FF2B5EF4-FFF2-40B4-BE49-F238E27FC236}">
                  <a16:creationId xmlns="" xmlns:a16="http://schemas.microsoft.com/office/drawing/2014/main" id="{832D8D12-A574-42FD-888C-A645D2BF4CE3}"/>
                </a:ext>
              </a:extLst>
            </p:cNvPr>
            <p:cNvSpPr/>
            <p:nvPr/>
          </p:nvSpPr>
          <p:spPr>
            <a:xfrm>
              <a:off x="2655793" y="4020993"/>
              <a:ext cx="84152" cy="82656"/>
            </a:xfrm>
            <a:custGeom>
              <a:avLst/>
              <a:gdLst/>
              <a:ahLst/>
              <a:cxnLst/>
              <a:rect l="l" t="t" r="r" b="b"/>
              <a:pathLst>
                <a:path w="2644" h="2597" extrusionOk="0">
                  <a:moveTo>
                    <a:pt x="1322" y="1"/>
                  </a:moveTo>
                  <a:cubicBezTo>
                    <a:pt x="595" y="1"/>
                    <a:pt x="0" y="596"/>
                    <a:pt x="0" y="1322"/>
                  </a:cubicBezTo>
                  <a:cubicBezTo>
                    <a:pt x="0" y="1620"/>
                    <a:pt x="84" y="1882"/>
                    <a:pt x="262" y="2120"/>
                  </a:cubicBezTo>
                  <a:cubicBezTo>
                    <a:pt x="312" y="2177"/>
                    <a:pt x="379" y="2204"/>
                    <a:pt x="442" y="2204"/>
                  </a:cubicBezTo>
                  <a:cubicBezTo>
                    <a:pt x="485" y="2204"/>
                    <a:pt x="526" y="2192"/>
                    <a:pt x="560" y="2168"/>
                  </a:cubicBezTo>
                  <a:cubicBezTo>
                    <a:pt x="655" y="2096"/>
                    <a:pt x="667" y="1965"/>
                    <a:pt x="607" y="1870"/>
                  </a:cubicBezTo>
                  <a:cubicBezTo>
                    <a:pt x="488" y="1703"/>
                    <a:pt x="429" y="1525"/>
                    <a:pt x="429" y="1322"/>
                  </a:cubicBezTo>
                  <a:cubicBezTo>
                    <a:pt x="429" y="822"/>
                    <a:pt x="834" y="406"/>
                    <a:pt x="1334" y="406"/>
                  </a:cubicBezTo>
                  <a:cubicBezTo>
                    <a:pt x="1846" y="406"/>
                    <a:pt x="2239" y="810"/>
                    <a:pt x="2239" y="1322"/>
                  </a:cubicBezTo>
                  <a:cubicBezTo>
                    <a:pt x="2239" y="1620"/>
                    <a:pt x="2096" y="1894"/>
                    <a:pt x="1846" y="2061"/>
                  </a:cubicBezTo>
                  <a:cubicBezTo>
                    <a:pt x="1822" y="2061"/>
                    <a:pt x="1822" y="2073"/>
                    <a:pt x="1810" y="2073"/>
                  </a:cubicBezTo>
                  <a:lnTo>
                    <a:pt x="1798" y="2073"/>
                  </a:lnTo>
                  <a:cubicBezTo>
                    <a:pt x="1786" y="2073"/>
                    <a:pt x="1786" y="2096"/>
                    <a:pt x="1762" y="2096"/>
                  </a:cubicBezTo>
                  <a:lnTo>
                    <a:pt x="1750" y="2096"/>
                  </a:lnTo>
                  <a:cubicBezTo>
                    <a:pt x="1738" y="2096"/>
                    <a:pt x="1738" y="2108"/>
                    <a:pt x="1727" y="2108"/>
                  </a:cubicBezTo>
                  <a:cubicBezTo>
                    <a:pt x="1703" y="2108"/>
                    <a:pt x="1691" y="2120"/>
                    <a:pt x="1691" y="2120"/>
                  </a:cubicBezTo>
                  <a:lnTo>
                    <a:pt x="1679" y="2120"/>
                  </a:lnTo>
                  <a:cubicBezTo>
                    <a:pt x="1667" y="2120"/>
                    <a:pt x="1667" y="2120"/>
                    <a:pt x="1643" y="2144"/>
                  </a:cubicBezTo>
                  <a:lnTo>
                    <a:pt x="1631" y="2144"/>
                  </a:lnTo>
                  <a:cubicBezTo>
                    <a:pt x="1619" y="2144"/>
                    <a:pt x="1608" y="2156"/>
                    <a:pt x="1608" y="2156"/>
                  </a:cubicBezTo>
                  <a:cubicBezTo>
                    <a:pt x="1584" y="2156"/>
                    <a:pt x="1572" y="2156"/>
                    <a:pt x="1560" y="2168"/>
                  </a:cubicBezTo>
                  <a:lnTo>
                    <a:pt x="1072" y="2168"/>
                  </a:lnTo>
                  <a:cubicBezTo>
                    <a:pt x="1048" y="2168"/>
                    <a:pt x="1036" y="2168"/>
                    <a:pt x="1024" y="2156"/>
                  </a:cubicBezTo>
                  <a:cubicBezTo>
                    <a:pt x="1012" y="2156"/>
                    <a:pt x="988" y="2144"/>
                    <a:pt x="988" y="2144"/>
                  </a:cubicBezTo>
                  <a:lnTo>
                    <a:pt x="976" y="2144"/>
                  </a:lnTo>
                  <a:cubicBezTo>
                    <a:pt x="951" y="2133"/>
                    <a:pt x="925" y="2127"/>
                    <a:pt x="899" y="2127"/>
                  </a:cubicBezTo>
                  <a:cubicBezTo>
                    <a:pt x="817" y="2127"/>
                    <a:pt x="742" y="2181"/>
                    <a:pt x="715" y="2263"/>
                  </a:cubicBezTo>
                  <a:cubicBezTo>
                    <a:pt x="667" y="2358"/>
                    <a:pt x="726" y="2501"/>
                    <a:pt x="834" y="2525"/>
                  </a:cubicBezTo>
                  <a:lnTo>
                    <a:pt x="846" y="2525"/>
                  </a:lnTo>
                  <a:cubicBezTo>
                    <a:pt x="857" y="2525"/>
                    <a:pt x="869" y="2537"/>
                    <a:pt x="905" y="2537"/>
                  </a:cubicBezTo>
                  <a:cubicBezTo>
                    <a:pt x="917" y="2537"/>
                    <a:pt x="929" y="2561"/>
                    <a:pt x="965" y="2561"/>
                  </a:cubicBezTo>
                  <a:lnTo>
                    <a:pt x="976" y="2561"/>
                  </a:lnTo>
                  <a:cubicBezTo>
                    <a:pt x="988" y="2561"/>
                    <a:pt x="1012" y="2561"/>
                    <a:pt x="1024" y="2573"/>
                  </a:cubicBezTo>
                  <a:lnTo>
                    <a:pt x="1036" y="2573"/>
                  </a:lnTo>
                  <a:cubicBezTo>
                    <a:pt x="1048" y="2573"/>
                    <a:pt x="1072" y="2573"/>
                    <a:pt x="1096" y="2584"/>
                  </a:cubicBezTo>
                  <a:cubicBezTo>
                    <a:pt x="1107" y="2584"/>
                    <a:pt x="1143" y="2584"/>
                    <a:pt x="1155" y="2596"/>
                  </a:cubicBezTo>
                  <a:lnTo>
                    <a:pt x="1429" y="2596"/>
                  </a:lnTo>
                  <a:cubicBezTo>
                    <a:pt x="1441" y="2596"/>
                    <a:pt x="1465" y="2596"/>
                    <a:pt x="1488" y="2584"/>
                  </a:cubicBezTo>
                  <a:cubicBezTo>
                    <a:pt x="1500" y="2584"/>
                    <a:pt x="1524" y="2584"/>
                    <a:pt x="1548" y="2573"/>
                  </a:cubicBezTo>
                  <a:lnTo>
                    <a:pt x="1560" y="2573"/>
                  </a:lnTo>
                  <a:cubicBezTo>
                    <a:pt x="1572" y="2573"/>
                    <a:pt x="1584" y="2573"/>
                    <a:pt x="1608" y="2561"/>
                  </a:cubicBezTo>
                  <a:lnTo>
                    <a:pt x="1619" y="2561"/>
                  </a:lnTo>
                  <a:cubicBezTo>
                    <a:pt x="1631" y="2561"/>
                    <a:pt x="1643" y="2537"/>
                    <a:pt x="1679" y="2537"/>
                  </a:cubicBezTo>
                  <a:cubicBezTo>
                    <a:pt x="1691" y="2537"/>
                    <a:pt x="1703" y="2525"/>
                    <a:pt x="1738" y="2525"/>
                  </a:cubicBezTo>
                  <a:lnTo>
                    <a:pt x="1750" y="2525"/>
                  </a:lnTo>
                  <a:cubicBezTo>
                    <a:pt x="1762" y="2525"/>
                    <a:pt x="1786" y="2513"/>
                    <a:pt x="1798" y="2513"/>
                  </a:cubicBezTo>
                  <a:lnTo>
                    <a:pt x="1810" y="2513"/>
                  </a:lnTo>
                  <a:cubicBezTo>
                    <a:pt x="1822" y="2513"/>
                    <a:pt x="1846" y="2489"/>
                    <a:pt x="1858" y="2477"/>
                  </a:cubicBezTo>
                  <a:cubicBezTo>
                    <a:pt x="1869" y="2465"/>
                    <a:pt x="1881" y="2465"/>
                    <a:pt x="1905" y="2454"/>
                  </a:cubicBezTo>
                  <a:lnTo>
                    <a:pt x="1917" y="2430"/>
                  </a:lnTo>
                  <a:cubicBezTo>
                    <a:pt x="1929" y="2430"/>
                    <a:pt x="1941" y="2418"/>
                    <a:pt x="1941" y="2418"/>
                  </a:cubicBezTo>
                  <a:lnTo>
                    <a:pt x="1965" y="2406"/>
                  </a:lnTo>
                  <a:cubicBezTo>
                    <a:pt x="1977" y="2394"/>
                    <a:pt x="1989" y="2394"/>
                    <a:pt x="2000" y="2370"/>
                  </a:cubicBezTo>
                  <a:cubicBezTo>
                    <a:pt x="2381" y="2120"/>
                    <a:pt x="2584" y="1715"/>
                    <a:pt x="2584" y="1275"/>
                  </a:cubicBezTo>
                  <a:cubicBezTo>
                    <a:pt x="2643" y="596"/>
                    <a:pt x="2048" y="1"/>
                    <a:pt x="13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0" name="Google Shape;10694;p67">
            <a:extLst>
              <a:ext uri="{FF2B5EF4-FFF2-40B4-BE49-F238E27FC236}">
                <a16:creationId xmlns="" xmlns:a16="http://schemas.microsoft.com/office/drawing/2014/main" id="{18238972-0033-43B7-BE5C-2AF753461A82}"/>
              </a:ext>
            </a:extLst>
          </p:cNvPr>
          <p:cNvGrpSpPr/>
          <p:nvPr/>
        </p:nvGrpSpPr>
        <p:grpSpPr>
          <a:xfrm>
            <a:off x="6622945" y="3604706"/>
            <a:ext cx="353954" cy="318880"/>
            <a:chOff x="3988156" y="3380210"/>
            <a:chExt cx="353954" cy="318880"/>
          </a:xfrm>
          <a:solidFill>
            <a:schemeClr val="bg1">
              <a:lumMod val="95000"/>
            </a:schemeClr>
          </a:solidFill>
        </p:grpSpPr>
        <p:sp>
          <p:nvSpPr>
            <p:cNvPr id="181" name="Google Shape;10695;p67">
              <a:extLst>
                <a:ext uri="{FF2B5EF4-FFF2-40B4-BE49-F238E27FC236}">
                  <a16:creationId xmlns="" xmlns:a16="http://schemas.microsoft.com/office/drawing/2014/main" id="{C01DAA81-72CB-4E8D-8362-84ADA62F76E6}"/>
                </a:ext>
              </a:extLst>
            </p:cNvPr>
            <p:cNvSpPr/>
            <p:nvPr/>
          </p:nvSpPr>
          <p:spPr>
            <a:xfrm>
              <a:off x="4134053" y="3446156"/>
              <a:ext cx="28454" cy="49269"/>
            </a:xfrm>
            <a:custGeom>
              <a:avLst/>
              <a:gdLst/>
              <a:ahLst/>
              <a:cxnLst/>
              <a:rect l="l" t="t" r="r" b="b"/>
              <a:pathLst>
                <a:path w="894" h="1548" extrusionOk="0">
                  <a:moveTo>
                    <a:pt x="417" y="286"/>
                  </a:moveTo>
                  <a:lnTo>
                    <a:pt x="417" y="572"/>
                  </a:lnTo>
                  <a:cubicBezTo>
                    <a:pt x="298" y="524"/>
                    <a:pt x="274" y="500"/>
                    <a:pt x="274" y="417"/>
                  </a:cubicBezTo>
                  <a:cubicBezTo>
                    <a:pt x="274" y="345"/>
                    <a:pt x="346" y="298"/>
                    <a:pt x="417" y="286"/>
                  </a:cubicBezTo>
                  <a:close/>
                  <a:moveTo>
                    <a:pt x="524" y="869"/>
                  </a:moveTo>
                  <a:cubicBezTo>
                    <a:pt x="643" y="917"/>
                    <a:pt x="655" y="976"/>
                    <a:pt x="655" y="1048"/>
                  </a:cubicBezTo>
                  <a:cubicBezTo>
                    <a:pt x="655" y="1119"/>
                    <a:pt x="596" y="1179"/>
                    <a:pt x="524" y="1191"/>
                  </a:cubicBezTo>
                  <a:lnTo>
                    <a:pt x="524" y="869"/>
                  </a:lnTo>
                  <a:close/>
                  <a:moveTo>
                    <a:pt x="477" y="0"/>
                  </a:moveTo>
                  <a:cubicBezTo>
                    <a:pt x="453" y="0"/>
                    <a:pt x="417" y="24"/>
                    <a:pt x="417" y="48"/>
                  </a:cubicBezTo>
                  <a:lnTo>
                    <a:pt x="417" y="107"/>
                  </a:lnTo>
                  <a:cubicBezTo>
                    <a:pt x="191" y="131"/>
                    <a:pt x="60" y="250"/>
                    <a:pt x="60" y="476"/>
                  </a:cubicBezTo>
                  <a:cubicBezTo>
                    <a:pt x="60" y="703"/>
                    <a:pt x="227" y="774"/>
                    <a:pt x="417" y="845"/>
                  </a:cubicBezTo>
                  <a:lnTo>
                    <a:pt x="417" y="1226"/>
                  </a:lnTo>
                  <a:cubicBezTo>
                    <a:pt x="310" y="1203"/>
                    <a:pt x="274" y="1179"/>
                    <a:pt x="179" y="1107"/>
                  </a:cubicBezTo>
                  <a:cubicBezTo>
                    <a:pt x="160" y="1093"/>
                    <a:pt x="143" y="1087"/>
                    <a:pt x="127" y="1087"/>
                  </a:cubicBezTo>
                  <a:cubicBezTo>
                    <a:pt x="101" y="1087"/>
                    <a:pt x="77" y="1102"/>
                    <a:pt x="48" y="1131"/>
                  </a:cubicBezTo>
                  <a:cubicBezTo>
                    <a:pt x="0" y="1191"/>
                    <a:pt x="0" y="1250"/>
                    <a:pt x="48" y="1298"/>
                  </a:cubicBezTo>
                  <a:cubicBezTo>
                    <a:pt x="120" y="1405"/>
                    <a:pt x="274" y="1453"/>
                    <a:pt x="417" y="1453"/>
                  </a:cubicBezTo>
                  <a:lnTo>
                    <a:pt x="417" y="1512"/>
                  </a:lnTo>
                  <a:cubicBezTo>
                    <a:pt x="417" y="1536"/>
                    <a:pt x="453" y="1548"/>
                    <a:pt x="477" y="1548"/>
                  </a:cubicBezTo>
                  <a:cubicBezTo>
                    <a:pt x="512" y="1548"/>
                    <a:pt x="536" y="1536"/>
                    <a:pt x="536" y="1512"/>
                  </a:cubicBezTo>
                  <a:lnTo>
                    <a:pt x="536" y="1453"/>
                  </a:lnTo>
                  <a:cubicBezTo>
                    <a:pt x="727" y="1417"/>
                    <a:pt x="893" y="1298"/>
                    <a:pt x="893" y="1048"/>
                  </a:cubicBezTo>
                  <a:cubicBezTo>
                    <a:pt x="893" y="798"/>
                    <a:pt x="751" y="691"/>
                    <a:pt x="536" y="619"/>
                  </a:cubicBezTo>
                  <a:lnTo>
                    <a:pt x="536" y="286"/>
                  </a:lnTo>
                  <a:cubicBezTo>
                    <a:pt x="584" y="286"/>
                    <a:pt x="631" y="298"/>
                    <a:pt x="667" y="333"/>
                  </a:cubicBezTo>
                  <a:cubicBezTo>
                    <a:pt x="694" y="340"/>
                    <a:pt x="726" y="363"/>
                    <a:pt x="759" y="363"/>
                  </a:cubicBezTo>
                  <a:cubicBezTo>
                    <a:pt x="783" y="363"/>
                    <a:pt x="808" y="350"/>
                    <a:pt x="834" y="310"/>
                  </a:cubicBezTo>
                  <a:cubicBezTo>
                    <a:pt x="870" y="274"/>
                    <a:pt x="882" y="214"/>
                    <a:pt x="822" y="167"/>
                  </a:cubicBezTo>
                  <a:cubicBezTo>
                    <a:pt x="751" y="107"/>
                    <a:pt x="631" y="95"/>
                    <a:pt x="536" y="95"/>
                  </a:cubicBezTo>
                  <a:lnTo>
                    <a:pt x="536" y="48"/>
                  </a:lnTo>
                  <a:cubicBezTo>
                    <a:pt x="536" y="12"/>
                    <a:pt x="501" y="0"/>
                    <a:pt x="4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0696;p67">
              <a:extLst>
                <a:ext uri="{FF2B5EF4-FFF2-40B4-BE49-F238E27FC236}">
                  <a16:creationId xmlns="" xmlns:a16="http://schemas.microsoft.com/office/drawing/2014/main" id="{B4F7D7CB-9C08-4B04-9F43-50B349B4AEC5}"/>
                </a:ext>
              </a:extLst>
            </p:cNvPr>
            <p:cNvSpPr/>
            <p:nvPr/>
          </p:nvSpPr>
          <p:spPr>
            <a:xfrm>
              <a:off x="4188988" y="3398001"/>
              <a:ext cx="81510" cy="81510"/>
            </a:xfrm>
            <a:custGeom>
              <a:avLst/>
              <a:gdLst/>
              <a:ahLst/>
              <a:cxnLst/>
              <a:rect l="l" t="t" r="r" b="b"/>
              <a:pathLst>
                <a:path w="2561" h="2561" extrusionOk="0">
                  <a:moveTo>
                    <a:pt x="1287" y="311"/>
                  </a:moveTo>
                  <a:cubicBezTo>
                    <a:pt x="1823" y="311"/>
                    <a:pt x="2251" y="739"/>
                    <a:pt x="2251" y="1275"/>
                  </a:cubicBezTo>
                  <a:cubicBezTo>
                    <a:pt x="2251" y="1811"/>
                    <a:pt x="1823" y="2251"/>
                    <a:pt x="1287" y="2251"/>
                  </a:cubicBezTo>
                  <a:cubicBezTo>
                    <a:pt x="751" y="2251"/>
                    <a:pt x="310" y="1811"/>
                    <a:pt x="310" y="1275"/>
                  </a:cubicBezTo>
                  <a:cubicBezTo>
                    <a:pt x="310" y="739"/>
                    <a:pt x="751" y="311"/>
                    <a:pt x="1287" y="311"/>
                  </a:cubicBezTo>
                  <a:close/>
                  <a:moveTo>
                    <a:pt x="1287" y="1"/>
                  </a:moveTo>
                  <a:cubicBezTo>
                    <a:pt x="572" y="1"/>
                    <a:pt x="1" y="584"/>
                    <a:pt x="1" y="1275"/>
                  </a:cubicBezTo>
                  <a:cubicBezTo>
                    <a:pt x="1" y="1989"/>
                    <a:pt x="584" y="2561"/>
                    <a:pt x="1287" y="2561"/>
                  </a:cubicBezTo>
                  <a:cubicBezTo>
                    <a:pt x="2001" y="2561"/>
                    <a:pt x="2561" y="1977"/>
                    <a:pt x="2561" y="1275"/>
                  </a:cubicBezTo>
                  <a:cubicBezTo>
                    <a:pt x="2561" y="584"/>
                    <a:pt x="2001" y="1"/>
                    <a:pt x="12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0697;p67">
              <a:extLst>
                <a:ext uri="{FF2B5EF4-FFF2-40B4-BE49-F238E27FC236}">
                  <a16:creationId xmlns="" xmlns:a16="http://schemas.microsoft.com/office/drawing/2014/main" id="{052B977C-0A62-4312-9C3F-E40C2A12789D}"/>
                </a:ext>
              </a:extLst>
            </p:cNvPr>
            <p:cNvSpPr/>
            <p:nvPr/>
          </p:nvSpPr>
          <p:spPr>
            <a:xfrm>
              <a:off x="4090863" y="3380210"/>
              <a:ext cx="195930" cy="146311"/>
            </a:xfrm>
            <a:custGeom>
              <a:avLst/>
              <a:gdLst/>
              <a:ahLst/>
              <a:cxnLst/>
              <a:rect l="l" t="t" r="r" b="b"/>
              <a:pathLst>
                <a:path w="6156" h="4597" extrusionOk="0">
                  <a:moveTo>
                    <a:pt x="1810" y="1834"/>
                  </a:moveTo>
                  <a:cubicBezTo>
                    <a:pt x="2131" y="1834"/>
                    <a:pt x="2429" y="2001"/>
                    <a:pt x="2608" y="2274"/>
                  </a:cubicBezTo>
                  <a:cubicBezTo>
                    <a:pt x="2643" y="2405"/>
                    <a:pt x="2703" y="2536"/>
                    <a:pt x="2762" y="2667"/>
                  </a:cubicBezTo>
                  <a:cubicBezTo>
                    <a:pt x="2762" y="2715"/>
                    <a:pt x="2774" y="2763"/>
                    <a:pt x="2774" y="2810"/>
                  </a:cubicBezTo>
                  <a:cubicBezTo>
                    <a:pt x="2774" y="3346"/>
                    <a:pt x="2346" y="3775"/>
                    <a:pt x="1810" y="3775"/>
                  </a:cubicBezTo>
                  <a:cubicBezTo>
                    <a:pt x="1274" y="3775"/>
                    <a:pt x="834" y="3346"/>
                    <a:pt x="834" y="2810"/>
                  </a:cubicBezTo>
                  <a:cubicBezTo>
                    <a:pt x="834" y="2274"/>
                    <a:pt x="1274" y="1834"/>
                    <a:pt x="1810" y="1834"/>
                  </a:cubicBezTo>
                  <a:close/>
                  <a:moveTo>
                    <a:pt x="1810" y="1322"/>
                  </a:moveTo>
                  <a:cubicBezTo>
                    <a:pt x="2084" y="1322"/>
                    <a:pt x="2346" y="1393"/>
                    <a:pt x="2584" y="1536"/>
                  </a:cubicBezTo>
                  <a:cubicBezTo>
                    <a:pt x="2560" y="1620"/>
                    <a:pt x="2560" y="1703"/>
                    <a:pt x="2548" y="1774"/>
                  </a:cubicBezTo>
                  <a:cubicBezTo>
                    <a:pt x="2346" y="1632"/>
                    <a:pt x="2072" y="1536"/>
                    <a:pt x="1810" y="1536"/>
                  </a:cubicBezTo>
                  <a:cubicBezTo>
                    <a:pt x="1096" y="1536"/>
                    <a:pt x="524" y="2120"/>
                    <a:pt x="524" y="2822"/>
                  </a:cubicBezTo>
                  <a:cubicBezTo>
                    <a:pt x="524" y="3537"/>
                    <a:pt x="1107" y="4096"/>
                    <a:pt x="1810" y="4096"/>
                  </a:cubicBezTo>
                  <a:cubicBezTo>
                    <a:pt x="2417" y="4096"/>
                    <a:pt x="2917" y="3668"/>
                    <a:pt x="3060" y="3108"/>
                  </a:cubicBezTo>
                  <a:cubicBezTo>
                    <a:pt x="3120" y="3167"/>
                    <a:pt x="3155" y="3203"/>
                    <a:pt x="3239" y="3263"/>
                  </a:cubicBezTo>
                  <a:cubicBezTo>
                    <a:pt x="3036" y="3882"/>
                    <a:pt x="2477" y="4299"/>
                    <a:pt x="1810" y="4299"/>
                  </a:cubicBezTo>
                  <a:cubicBezTo>
                    <a:pt x="988" y="4299"/>
                    <a:pt x="322" y="3620"/>
                    <a:pt x="322" y="2810"/>
                  </a:cubicBezTo>
                  <a:cubicBezTo>
                    <a:pt x="322" y="1989"/>
                    <a:pt x="988" y="1322"/>
                    <a:pt x="1810" y="1322"/>
                  </a:cubicBezTo>
                  <a:close/>
                  <a:moveTo>
                    <a:pt x="4382" y="0"/>
                  </a:moveTo>
                  <a:cubicBezTo>
                    <a:pt x="3608" y="0"/>
                    <a:pt x="2929" y="500"/>
                    <a:pt x="2679" y="1179"/>
                  </a:cubicBezTo>
                  <a:cubicBezTo>
                    <a:pt x="2417" y="1036"/>
                    <a:pt x="2131" y="953"/>
                    <a:pt x="1822" y="953"/>
                  </a:cubicBezTo>
                  <a:cubicBezTo>
                    <a:pt x="822" y="953"/>
                    <a:pt x="0" y="1774"/>
                    <a:pt x="0" y="2775"/>
                  </a:cubicBezTo>
                  <a:cubicBezTo>
                    <a:pt x="0" y="3775"/>
                    <a:pt x="822" y="4596"/>
                    <a:pt x="1822" y="4596"/>
                  </a:cubicBezTo>
                  <a:cubicBezTo>
                    <a:pt x="2596" y="4596"/>
                    <a:pt x="3262" y="4120"/>
                    <a:pt x="3512" y="3417"/>
                  </a:cubicBezTo>
                  <a:cubicBezTo>
                    <a:pt x="3763" y="3548"/>
                    <a:pt x="4060" y="3644"/>
                    <a:pt x="4382" y="3644"/>
                  </a:cubicBezTo>
                  <a:cubicBezTo>
                    <a:pt x="4798" y="3644"/>
                    <a:pt x="5191" y="3489"/>
                    <a:pt x="5513" y="3239"/>
                  </a:cubicBezTo>
                  <a:cubicBezTo>
                    <a:pt x="5822" y="2989"/>
                    <a:pt x="6049" y="2632"/>
                    <a:pt x="6132" y="2239"/>
                  </a:cubicBezTo>
                  <a:cubicBezTo>
                    <a:pt x="6156" y="2167"/>
                    <a:pt x="6096" y="2072"/>
                    <a:pt x="6013" y="2060"/>
                  </a:cubicBezTo>
                  <a:cubicBezTo>
                    <a:pt x="6004" y="2059"/>
                    <a:pt x="5996" y="2058"/>
                    <a:pt x="5987" y="2058"/>
                  </a:cubicBezTo>
                  <a:cubicBezTo>
                    <a:pt x="5911" y="2058"/>
                    <a:pt x="5833" y="2104"/>
                    <a:pt x="5822" y="2179"/>
                  </a:cubicBezTo>
                  <a:cubicBezTo>
                    <a:pt x="5656" y="2870"/>
                    <a:pt x="5060" y="3322"/>
                    <a:pt x="4370" y="3322"/>
                  </a:cubicBezTo>
                  <a:cubicBezTo>
                    <a:pt x="3834" y="3322"/>
                    <a:pt x="3334" y="3048"/>
                    <a:pt x="3072" y="2572"/>
                  </a:cubicBezTo>
                  <a:cubicBezTo>
                    <a:pt x="3036" y="2417"/>
                    <a:pt x="2977" y="2274"/>
                    <a:pt x="2905" y="2132"/>
                  </a:cubicBezTo>
                  <a:cubicBezTo>
                    <a:pt x="2715" y="1215"/>
                    <a:pt x="3429" y="334"/>
                    <a:pt x="4370" y="334"/>
                  </a:cubicBezTo>
                  <a:cubicBezTo>
                    <a:pt x="5060" y="334"/>
                    <a:pt x="5656" y="810"/>
                    <a:pt x="5822" y="1477"/>
                  </a:cubicBezTo>
                  <a:cubicBezTo>
                    <a:pt x="5832" y="1556"/>
                    <a:pt x="5899" y="1602"/>
                    <a:pt x="5969" y="1602"/>
                  </a:cubicBezTo>
                  <a:cubicBezTo>
                    <a:pt x="5984" y="1602"/>
                    <a:pt x="5998" y="1600"/>
                    <a:pt x="6013" y="1596"/>
                  </a:cubicBezTo>
                  <a:cubicBezTo>
                    <a:pt x="6108" y="1584"/>
                    <a:pt x="6144" y="1489"/>
                    <a:pt x="6132" y="1405"/>
                  </a:cubicBezTo>
                  <a:cubicBezTo>
                    <a:pt x="6049" y="1024"/>
                    <a:pt x="5822" y="667"/>
                    <a:pt x="5513" y="405"/>
                  </a:cubicBezTo>
                  <a:cubicBezTo>
                    <a:pt x="5191" y="155"/>
                    <a:pt x="4775" y="0"/>
                    <a:pt x="43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0698;p67">
              <a:extLst>
                <a:ext uri="{FF2B5EF4-FFF2-40B4-BE49-F238E27FC236}">
                  <a16:creationId xmlns="" xmlns:a16="http://schemas.microsoft.com/office/drawing/2014/main" id="{6CF2002F-09D1-43D2-9C8B-2C6F1D637D7F}"/>
                </a:ext>
              </a:extLst>
            </p:cNvPr>
            <p:cNvSpPr/>
            <p:nvPr/>
          </p:nvSpPr>
          <p:spPr>
            <a:xfrm>
              <a:off x="4215914" y="3415061"/>
              <a:ext cx="28072" cy="49301"/>
            </a:xfrm>
            <a:custGeom>
              <a:avLst/>
              <a:gdLst/>
              <a:ahLst/>
              <a:cxnLst/>
              <a:rect l="l" t="t" r="r" b="b"/>
              <a:pathLst>
                <a:path w="882" h="1549" extrusionOk="0">
                  <a:moveTo>
                    <a:pt x="405" y="298"/>
                  </a:moveTo>
                  <a:lnTo>
                    <a:pt x="405" y="584"/>
                  </a:lnTo>
                  <a:cubicBezTo>
                    <a:pt x="286" y="537"/>
                    <a:pt x="262" y="501"/>
                    <a:pt x="262" y="429"/>
                  </a:cubicBezTo>
                  <a:cubicBezTo>
                    <a:pt x="262" y="358"/>
                    <a:pt x="334" y="310"/>
                    <a:pt x="405" y="298"/>
                  </a:cubicBezTo>
                  <a:close/>
                  <a:moveTo>
                    <a:pt x="512" y="882"/>
                  </a:moveTo>
                  <a:cubicBezTo>
                    <a:pt x="631" y="918"/>
                    <a:pt x="643" y="977"/>
                    <a:pt x="643" y="1060"/>
                  </a:cubicBezTo>
                  <a:cubicBezTo>
                    <a:pt x="643" y="1144"/>
                    <a:pt x="584" y="1191"/>
                    <a:pt x="512" y="1203"/>
                  </a:cubicBezTo>
                  <a:lnTo>
                    <a:pt x="512" y="882"/>
                  </a:lnTo>
                  <a:close/>
                  <a:moveTo>
                    <a:pt x="465" y="1"/>
                  </a:moveTo>
                  <a:cubicBezTo>
                    <a:pt x="441" y="1"/>
                    <a:pt x="405" y="13"/>
                    <a:pt x="405" y="48"/>
                  </a:cubicBezTo>
                  <a:lnTo>
                    <a:pt x="405" y="96"/>
                  </a:lnTo>
                  <a:cubicBezTo>
                    <a:pt x="179" y="132"/>
                    <a:pt x="48" y="251"/>
                    <a:pt x="48" y="477"/>
                  </a:cubicBezTo>
                  <a:cubicBezTo>
                    <a:pt x="48" y="715"/>
                    <a:pt x="226" y="787"/>
                    <a:pt x="405" y="846"/>
                  </a:cubicBezTo>
                  <a:lnTo>
                    <a:pt x="405" y="1215"/>
                  </a:lnTo>
                  <a:cubicBezTo>
                    <a:pt x="298" y="1203"/>
                    <a:pt x="262" y="1156"/>
                    <a:pt x="167" y="1096"/>
                  </a:cubicBezTo>
                  <a:cubicBezTo>
                    <a:pt x="150" y="1084"/>
                    <a:pt x="133" y="1079"/>
                    <a:pt x="117" y="1079"/>
                  </a:cubicBezTo>
                  <a:cubicBezTo>
                    <a:pt x="53" y="1079"/>
                    <a:pt x="0" y="1158"/>
                    <a:pt x="0" y="1215"/>
                  </a:cubicBezTo>
                  <a:cubicBezTo>
                    <a:pt x="0" y="1251"/>
                    <a:pt x="24" y="1275"/>
                    <a:pt x="36" y="1299"/>
                  </a:cubicBezTo>
                  <a:cubicBezTo>
                    <a:pt x="107" y="1394"/>
                    <a:pt x="274" y="1441"/>
                    <a:pt x="405" y="1441"/>
                  </a:cubicBezTo>
                  <a:lnTo>
                    <a:pt x="405" y="1501"/>
                  </a:lnTo>
                  <a:cubicBezTo>
                    <a:pt x="405" y="1537"/>
                    <a:pt x="441" y="1549"/>
                    <a:pt x="465" y="1549"/>
                  </a:cubicBezTo>
                  <a:cubicBezTo>
                    <a:pt x="500" y="1549"/>
                    <a:pt x="524" y="1525"/>
                    <a:pt x="524" y="1501"/>
                  </a:cubicBezTo>
                  <a:lnTo>
                    <a:pt x="524" y="1441"/>
                  </a:lnTo>
                  <a:cubicBezTo>
                    <a:pt x="715" y="1406"/>
                    <a:pt x="881" y="1299"/>
                    <a:pt x="881" y="1037"/>
                  </a:cubicBezTo>
                  <a:cubicBezTo>
                    <a:pt x="881" y="787"/>
                    <a:pt x="715" y="703"/>
                    <a:pt x="524" y="620"/>
                  </a:cubicBezTo>
                  <a:lnTo>
                    <a:pt x="524" y="298"/>
                  </a:lnTo>
                  <a:cubicBezTo>
                    <a:pt x="596" y="298"/>
                    <a:pt x="631" y="310"/>
                    <a:pt x="703" y="358"/>
                  </a:cubicBezTo>
                  <a:cubicBezTo>
                    <a:pt x="717" y="362"/>
                    <a:pt x="732" y="364"/>
                    <a:pt x="746" y="364"/>
                  </a:cubicBezTo>
                  <a:cubicBezTo>
                    <a:pt x="777" y="364"/>
                    <a:pt x="805" y="351"/>
                    <a:pt x="822" y="310"/>
                  </a:cubicBezTo>
                  <a:cubicBezTo>
                    <a:pt x="857" y="263"/>
                    <a:pt x="869" y="203"/>
                    <a:pt x="810" y="156"/>
                  </a:cubicBezTo>
                  <a:cubicBezTo>
                    <a:pt x="738" y="96"/>
                    <a:pt x="619" y="84"/>
                    <a:pt x="524" y="84"/>
                  </a:cubicBezTo>
                  <a:lnTo>
                    <a:pt x="524" y="48"/>
                  </a:lnTo>
                  <a:cubicBezTo>
                    <a:pt x="524" y="13"/>
                    <a:pt x="500" y="1"/>
                    <a:pt x="4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0699;p67">
              <a:extLst>
                <a:ext uri="{FF2B5EF4-FFF2-40B4-BE49-F238E27FC236}">
                  <a16:creationId xmlns="" xmlns:a16="http://schemas.microsoft.com/office/drawing/2014/main" id="{98FDAAC4-92BE-48D3-AC14-A908059D91DD}"/>
                </a:ext>
              </a:extLst>
            </p:cNvPr>
            <p:cNvSpPr/>
            <p:nvPr/>
          </p:nvSpPr>
          <p:spPr>
            <a:xfrm>
              <a:off x="3988156" y="3495935"/>
              <a:ext cx="353954" cy="203155"/>
            </a:xfrm>
            <a:custGeom>
              <a:avLst/>
              <a:gdLst/>
              <a:ahLst/>
              <a:cxnLst/>
              <a:rect l="l" t="t" r="r" b="b"/>
              <a:pathLst>
                <a:path w="11121" h="6383" extrusionOk="0">
                  <a:moveTo>
                    <a:pt x="3525" y="1884"/>
                  </a:moveTo>
                  <a:cubicBezTo>
                    <a:pt x="3540" y="1884"/>
                    <a:pt x="3561" y="1898"/>
                    <a:pt x="3561" y="1925"/>
                  </a:cubicBezTo>
                  <a:cubicBezTo>
                    <a:pt x="3632" y="2103"/>
                    <a:pt x="4632" y="4770"/>
                    <a:pt x="4680" y="4854"/>
                  </a:cubicBezTo>
                  <a:cubicBezTo>
                    <a:pt x="4692" y="4865"/>
                    <a:pt x="4680" y="4901"/>
                    <a:pt x="4644" y="4901"/>
                  </a:cubicBezTo>
                  <a:lnTo>
                    <a:pt x="3930" y="5163"/>
                  </a:lnTo>
                  <a:cubicBezTo>
                    <a:pt x="3882" y="5032"/>
                    <a:pt x="2870" y="2341"/>
                    <a:pt x="2799" y="2163"/>
                  </a:cubicBezTo>
                  <a:lnTo>
                    <a:pt x="3513" y="1889"/>
                  </a:lnTo>
                  <a:cubicBezTo>
                    <a:pt x="3516" y="1886"/>
                    <a:pt x="3520" y="1884"/>
                    <a:pt x="3525" y="1884"/>
                  </a:cubicBezTo>
                  <a:close/>
                  <a:moveTo>
                    <a:pt x="2501" y="2294"/>
                  </a:moveTo>
                  <a:lnTo>
                    <a:pt x="3632" y="5306"/>
                  </a:lnTo>
                  <a:cubicBezTo>
                    <a:pt x="3096" y="5496"/>
                    <a:pt x="1763" y="5997"/>
                    <a:pt x="1536" y="6092"/>
                  </a:cubicBezTo>
                  <a:cubicBezTo>
                    <a:pt x="1528" y="6095"/>
                    <a:pt x="1520" y="6096"/>
                    <a:pt x="1511" y="6096"/>
                  </a:cubicBezTo>
                  <a:cubicBezTo>
                    <a:pt x="1485" y="6096"/>
                    <a:pt x="1459" y="6081"/>
                    <a:pt x="1441" y="6044"/>
                  </a:cubicBezTo>
                  <a:lnTo>
                    <a:pt x="358" y="3175"/>
                  </a:lnTo>
                  <a:cubicBezTo>
                    <a:pt x="346" y="3139"/>
                    <a:pt x="358" y="3103"/>
                    <a:pt x="405" y="3080"/>
                  </a:cubicBezTo>
                  <a:cubicBezTo>
                    <a:pt x="1084" y="2829"/>
                    <a:pt x="2025" y="2472"/>
                    <a:pt x="2501" y="2294"/>
                  </a:cubicBezTo>
                  <a:close/>
                  <a:moveTo>
                    <a:pt x="10195" y="0"/>
                  </a:moveTo>
                  <a:cubicBezTo>
                    <a:pt x="9949" y="0"/>
                    <a:pt x="9714" y="126"/>
                    <a:pt x="9537" y="282"/>
                  </a:cubicBezTo>
                  <a:lnTo>
                    <a:pt x="7835" y="1698"/>
                  </a:lnTo>
                  <a:cubicBezTo>
                    <a:pt x="7740" y="1496"/>
                    <a:pt x="7537" y="1282"/>
                    <a:pt x="7144" y="1282"/>
                  </a:cubicBezTo>
                  <a:cubicBezTo>
                    <a:pt x="6745" y="1282"/>
                    <a:pt x="6434" y="1280"/>
                    <a:pt x="6185" y="1280"/>
                  </a:cubicBezTo>
                  <a:cubicBezTo>
                    <a:pt x="5437" y="1280"/>
                    <a:pt x="5254" y="1294"/>
                    <a:pt x="4977" y="1401"/>
                  </a:cubicBezTo>
                  <a:lnTo>
                    <a:pt x="3882" y="1853"/>
                  </a:lnTo>
                  <a:lnTo>
                    <a:pt x="3870" y="1806"/>
                  </a:lnTo>
                  <a:cubicBezTo>
                    <a:pt x="3814" y="1665"/>
                    <a:pt x="3669" y="1569"/>
                    <a:pt x="3523" y="1569"/>
                  </a:cubicBezTo>
                  <a:cubicBezTo>
                    <a:pt x="3484" y="1569"/>
                    <a:pt x="3444" y="1576"/>
                    <a:pt x="3406" y="1591"/>
                  </a:cubicBezTo>
                  <a:lnTo>
                    <a:pt x="2596" y="1913"/>
                  </a:lnTo>
                  <a:cubicBezTo>
                    <a:pt x="2239" y="2044"/>
                    <a:pt x="1084" y="2472"/>
                    <a:pt x="298" y="2770"/>
                  </a:cubicBezTo>
                  <a:cubicBezTo>
                    <a:pt x="108" y="2841"/>
                    <a:pt x="1" y="3068"/>
                    <a:pt x="72" y="3258"/>
                  </a:cubicBezTo>
                  <a:lnTo>
                    <a:pt x="1167" y="6139"/>
                  </a:lnTo>
                  <a:cubicBezTo>
                    <a:pt x="1222" y="6285"/>
                    <a:pt x="1368" y="6382"/>
                    <a:pt x="1518" y="6382"/>
                  </a:cubicBezTo>
                  <a:cubicBezTo>
                    <a:pt x="1564" y="6382"/>
                    <a:pt x="1611" y="6373"/>
                    <a:pt x="1656" y="6354"/>
                  </a:cubicBezTo>
                  <a:cubicBezTo>
                    <a:pt x="1906" y="6270"/>
                    <a:pt x="3549" y="5639"/>
                    <a:pt x="3894" y="5508"/>
                  </a:cubicBezTo>
                  <a:lnTo>
                    <a:pt x="4763" y="5175"/>
                  </a:lnTo>
                  <a:cubicBezTo>
                    <a:pt x="4942" y="5104"/>
                    <a:pt x="5049" y="4901"/>
                    <a:pt x="4965" y="4723"/>
                  </a:cubicBezTo>
                  <a:lnTo>
                    <a:pt x="4954" y="4675"/>
                  </a:lnTo>
                  <a:cubicBezTo>
                    <a:pt x="5525" y="4437"/>
                    <a:pt x="5537" y="4413"/>
                    <a:pt x="6120" y="4413"/>
                  </a:cubicBezTo>
                  <a:cubicBezTo>
                    <a:pt x="6204" y="4413"/>
                    <a:pt x="6275" y="4330"/>
                    <a:pt x="6275" y="4246"/>
                  </a:cubicBezTo>
                  <a:cubicBezTo>
                    <a:pt x="6275" y="4151"/>
                    <a:pt x="6204" y="4080"/>
                    <a:pt x="6120" y="4080"/>
                  </a:cubicBezTo>
                  <a:cubicBezTo>
                    <a:pt x="5477" y="4080"/>
                    <a:pt x="5418" y="4127"/>
                    <a:pt x="4834" y="4377"/>
                  </a:cubicBezTo>
                  <a:lnTo>
                    <a:pt x="3989" y="2127"/>
                  </a:lnTo>
                  <a:lnTo>
                    <a:pt x="5073" y="1686"/>
                  </a:lnTo>
                  <a:cubicBezTo>
                    <a:pt x="5294" y="1601"/>
                    <a:pt x="5460" y="1589"/>
                    <a:pt x="6106" y="1589"/>
                  </a:cubicBezTo>
                  <a:cubicBezTo>
                    <a:pt x="6364" y="1589"/>
                    <a:pt x="6699" y="1591"/>
                    <a:pt x="7144" y="1591"/>
                  </a:cubicBezTo>
                  <a:cubicBezTo>
                    <a:pt x="7323" y="1591"/>
                    <a:pt x="7442" y="1651"/>
                    <a:pt x="7513" y="1770"/>
                  </a:cubicBezTo>
                  <a:cubicBezTo>
                    <a:pt x="7573" y="1865"/>
                    <a:pt x="7573" y="1948"/>
                    <a:pt x="7585" y="1984"/>
                  </a:cubicBezTo>
                  <a:cubicBezTo>
                    <a:pt x="7585" y="2044"/>
                    <a:pt x="7549" y="2341"/>
                    <a:pt x="7263" y="2389"/>
                  </a:cubicBezTo>
                  <a:cubicBezTo>
                    <a:pt x="6835" y="2460"/>
                    <a:pt x="5882" y="2591"/>
                    <a:pt x="5882" y="2591"/>
                  </a:cubicBezTo>
                  <a:cubicBezTo>
                    <a:pt x="5787" y="2603"/>
                    <a:pt x="5727" y="2687"/>
                    <a:pt x="5739" y="2770"/>
                  </a:cubicBezTo>
                  <a:cubicBezTo>
                    <a:pt x="5763" y="2841"/>
                    <a:pt x="5823" y="2901"/>
                    <a:pt x="5906" y="2901"/>
                  </a:cubicBezTo>
                  <a:lnTo>
                    <a:pt x="5942" y="2901"/>
                  </a:lnTo>
                  <a:cubicBezTo>
                    <a:pt x="5954" y="2901"/>
                    <a:pt x="6894" y="2770"/>
                    <a:pt x="7335" y="2699"/>
                  </a:cubicBezTo>
                  <a:cubicBezTo>
                    <a:pt x="7740" y="2627"/>
                    <a:pt x="7882" y="2282"/>
                    <a:pt x="7918" y="2056"/>
                  </a:cubicBezTo>
                  <a:lnTo>
                    <a:pt x="9764" y="520"/>
                  </a:lnTo>
                  <a:cubicBezTo>
                    <a:pt x="9875" y="408"/>
                    <a:pt x="10028" y="311"/>
                    <a:pt x="10188" y="311"/>
                  </a:cubicBezTo>
                  <a:cubicBezTo>
                    <a:pt x="10285" y="311"/>
                    <a:pt x="10384" y="347"/>
                    <a:pt x="10478" y="436"/>
                  </a:cubicBezTo>
                  <a:cubicBezTo>
                    <a:pt x="10776" y="734"/>
                    <a:pt x="10502" y="1091"/>
                    <a:pt x="10430" y="1151"/>
                  </a:cubicBezTo>
                  <a:cubicBezTo>
                    <a:pt x="10359" y="1222"/>
                    <a:pt x="8097" y="3651"/>
                    <a:pt x="8097" y="3651"/>
                  </a:cubicBezTo>
                  <a:cubicBezTo>
                    <a:pt x="7763" y="4020"/>
                    <a:pt x="7323" y="4080"/>
                    <a:pt x="7144" y="4092"/>
                  </a:cubicBezTo>
                  <a:lnTo>
                    <a:pt x="6847" y="4092"/>
                  </a:lnTo>
                  <a:cubicBezTo>
                    <a:pt x="6751" y="4092"/>
                    <a:pt x="6680" y="4175"/>
                    <a:pt x="6680" y="4258"/>
                  </a:cubicBezTo>
                  <a:cubicBezTo>
                    <a:pt x="6680" y="4353"/>
                    <a:pt x="6751" y="4425"/>
                    <a:pt x="6847" y="4425"/>
                  </a:cubicBezTo>
                  <a:lnTo>
                    <a:pt x="7156" y="4425"/>
                  </a:lnTo>
                  <a:cubicBezTo>
                    <a:pt x="7382" y="4413"/>
                    <a:pt x="7918" y="4330"/>
                    <a:pt x="8335" y="3877"/>
                  </a:cubicBezTo>
                  <a:cubicBezTo>
                    <a:pt x="10669" y="1377"/>
                    <a:pt x="10669" y="1377"/>
                    <a:pt x="10669" y="1353"/>
                  </a:cubicBezTo>
                  <a:cubicBezTo>
                    <a:pt x="10883" y="1151"/>
                    <a:pt x="11121" y="627"/>
                    <a:pt x="10704" y="210"/>
                  </a:cubicBezTo>
                  <a:cubicBezTo>
                    <a:pt x="10539" y="60"/>
                    <a:pt x="10365" y="0"/>
                    <a:pt x="101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6" name="Google Shape;10442;p67">
            <a:extLst>
              <a:ext uri="{FF2B5EF4-FFF2-40B4-BE49-F238E27FC236}">
                <a16:creationId xmlns="" xmlns:a16="http://schemas.microsoft.com/office/drawing/2014/main" id="{976D36B8-2B35-4104-AB7C-F2CFEA26C688}"/>
              </a:ext>
            </a:extLst>
          </p:cNvPr>
          <p:cNvGrpSpPr/>
          <p:nvPr/>
        </p:nvGrpSpPr>
        <p:grpSpPr>
          <a:xfrm>
            <a:off x="6563756" y="1334442"/>
            <a:ext cx="377474" cy="335748"/>
            <a:chOff x="854261" y="2908813"/>
            <a:chExt cx="377474" cy="335748"/>
          </a:xfrm>
          <a:solidFill>
            <a:srgbClr val="1F4E79"/>
          </a:solidFill>
        </p:grpSpPr>
        <p:sp>
          <p:nvSpPr>
            <p:cNvPr id="187" name="Google Shape;10443;p67">
              <a:extLst>
                <a:ext uri="{FF2B5EF4-FFF2-40B4-BE49-F238E27FC236}">
                  <a16:creationId xmlns="" xmlns:a16="http://schemas.microsoft.com/office/drawing/2014/main" id="{6953CA1C-310F-42A3-AB23-75010E5A44D2}"/>
                </a:ext>
              </a:extLst>
            </p:cNvPr>
            <p:cNvSpPr/>
            <p:nvPr/>
          </p:nvSpPr>
          <p:spPr>
            <a:xfrm>
              <a:off x="896337" y="3079695"/>
              <a:ext cx="47391" cy="17091"/>
            </a:xfrm>
            <a:custGeom>
              <a:avLst/>
              <a:gdLst/>
              <a:ahLst/>
              <a:cxnLst/>
              <a:rect l="l" t="t" r="r" b="b"/>
              <a:pathLst>
                <a:path w="1489" h="537" extrusionOk="0">
                  <a:moveTo>
                    <a:pt x="179" y="1"/>
                  </a:moveTo>
                  <a:cubicBezTo>
                    <a:pt x="96" y="1"/>
                    <a:pt x="0" y="72"/>
                    <a:pt x="0" y="179"/>
                  </a:cubicBezTo>
                  <a:cubicBezTo>
                    <a:pt x="0" y="263"/>
                    <a:pt x="84" y="358"/>
                    <a:pt x="179" y="358"/>
                  </a:cubicBezTo>
                  <a:cubicBezTo>
                    <a:pt x="381" y="358"/>
                    <a:pt x="941" y="382"/>
                    <a:pt x="1227" y="525"/>
                  </a:cubicBezTo>
                  <a:cubicBezTo>
                    <a:pt x="1251" y="537"/>
                    <a:pt x="1274" y="537"/>
                    <a:pt x="1298" y="537"/>
                  </a:cubicBezTo>
                  <a:cubicBezTo>
                    <a:pt x="1358" y="537"/>
                    <a:pt x="1417" y="501"/>
                    <a:pt x="1453" y="441"/>
                  </a:cubicBezTo>
                  <a:cubicBezTo>
                    <a:pt x="1489" y="358"/>
                    <a:pt x="1465" y="251"/>
                    <a:pt x="1370" y="203"/>
                  </a:cubicBezTo>
                  <a:cubicBezTo>
                    <a:pt x="977" y="1"/>
                    <a:pt x="215" y="1"/>
                    <a:pt x="1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0444;p67">
              <a:extLst>
                <a:ext uri="{FF2B5EF4-FFF2-40B4-BE49-F238E27FC236}">
                  <a16:creationId xmlns="" xmlns:a16="http://schemas.microsoft.com/office/drawing/2014/main" id="{1440843B-4135-47FE-BF44-E9080BA03119}"/>
                </a:ext>
              </a:extLst>
            </p:cNvPr>
            <p:cNvSpPr/>
            <p:nvPr/>
          </p:nvSpPr>
          <p:spPr>
            <a:xfrm>
              <a:off x="878514" y="3191855"/>
              <a:ext cx="11426" cy="52706"/>
            </a:xfrm>
            <a:custGeom>
              <a:avLst/>
              <a:gdLst/>
              <a:ahLst/>
              <a:cxnLst/>
              <a:rect l="l" t="t" r="r" b="b"/>
              <a:pathLst>
                <a:path w="359" h="1656" extrusionOk="0">
                  <a:moveTo>
                    <a:pt x="179" y="1"/>
                  </a:moveTo>
                  <a:cubicBezTo>
                    <a:pt x="84" y="1"/>
                    <a:pt x="1" y="72"/>
                    <a:pt x="1" y="180"/>
                  </a:cubicBezTo>
                  <a:lnTo>
                    <a:pt x="1" y="1477"/>
                  </a:lnTo>
                  <a:cubicBezTo>
                    <a:pt x="1" y="1561"/>
                    <a:pt x="72" y="1656"/>
                    <a:pt x="179" y="1656"/>
                  </a:cubicBezTo>
                  <a:cubicBezTo>
                    <a:pt x="287" y="1656"/>
                    <a:pt x="358" y="1585"/>
                    <a:pt x="358" y="1477"/>
                  </a:cubicBezTo>
                  <a:lnTo>
                    <a:pt x="358" y="180"/>
                  </a:lnTo>
                  <a:cubicBezTo>
                    <a:pt x="358" y="72"/>
                    <a:pt x="287" y="1"/>
                    <a:pt x="1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0445;p67">
              <a:extLst>
                <a:ext uri="{FF2B5EF4-FFF2-40B4-BE49-F238E27FC236}">
                  <a16:creationId xmlns="" xmlns:a16="http://schemas.microsoft.com/office/drawing/2014/main" id="{DF2F8392-8A45-4772-B3EF-8105ED8EDF81}"/>
                </a:ext>
              </a:extLst>
            </p:cNvPr>
            <p:cNvSpPr/>
            <p:nvPr/>
          </p:nvSpPr>
          <p:spPr>
            <a:xfrm>
              <a:off x="854261" y="3050159"/>
              <a:ext cx="219451" cy="194052"/>
            </a:xfrm>
            <a:custGeom>
              <a:avLst/>
              <a:gdLst/>
              <a:ahLst/>
              <a:cxnLst/>
              <a:rect l="l" t="t" r="r" b="b"/>
              <a:pathLst>
                <a:path w="6895" h="6097" extrusionOk="0">
                  <a:moveTo>
                    <a:pt x="6406" y="679"/>
                  </a:moveTo>
                  <a:lnTo>
                    <a:pt x="6466" y="929"/>
                  </a:lnTo>
                  <a:cubicBezTo>
                    <a:pt x="6490" y="1000"/>
                    <a:pt x="6478" y="1072"/>
                    <a:pt x="6418" y="1119"/>
                  </a:cubicBezTo>
                  <a:lnTo>
                    <a:pt x="6311" y="1226"/>
                  </a:lnTo>
                  <a:lnTo>
                    <a:pt x="6073" y="988"/>
                  </a:lnTo>
                  <a:lnTo>
                    <a:pt x="6406" y="679"/>
                  </a:lnTo>
                  <a:close/>
                  <a:moveTo>
                    <a:pt x="3192" y="345"/>
                  </a:moveTo>
                  <a:lnTo>
                    <a:pt x="3192" y="1060"/>
                  </a:lnTo>
                  <a:cubicBezTo>
                    <a:pt x="3192" y="1179"/>
                    <a:pt x="3156" y="1298"/>
                    <a:pt x="3108" y="1405"/>
                  </a:cubicBezTo>
                  <a:lnTo>
                    <a:pt x="3025" y="1584"/>
                  </a:lnTo>
                  <a:cubicBezTo>
                    <a:pt x="3013" y="1607"/>
                    <a:pt x="3013" y="1619"/>
                    <a:pt x="3013" y="1655"/>
                  </a:cubicBezTo>
                  <a:lnTo>
                    <a:pt x="3013" y="2024"/>
                  </a:lnTo>
                  <a:cubicBezTo>
                    <a:pt x="2989" y="2286"/>
                    <a:pt x="2894" y="2524"/>
                    <a:pt x="2715" y="2703"/>
                  </a:cubicBezTo>
                  <a:cubicBezTo>
                    <a:pt x="2537" y="2881"/>
                    <a:pt x="2275" y="2965"/>
                    <a:pt x="2025" y="2965"/>
                  </a:cubicBezTo>
                  <a:cubicBezTo>
                    <a:pt x="1525" y="2953"/>
                    <a:pt x="1120" y="2500"/>
                    <a:pt x="1120" y="1988"/>
                  </a:cubicBezTo>
                  <a:lnTo>
                    <a:pt x="1120" y="1655"/>
                  </a:lnTo>
                  <a:cubicBezTo>
                    <a:pt x="1120" y="1619"/>
                    <a:pt x="1120" y="1596"/>
                    <a:pt x="1108" y="1584"/>
                  </a:cubicBezTo>
                  <a:lnTo>
                    <a:pt x="1001" y="1369"/>
                  </a:lnTo>
                  <a:cubicBezTo>
                    <a:pt x="953" y="1298"/>
                    <a:pt x="941" y="1203"/>
                    <a:pt x="941" y="1119"/>
                  </a:cubicBezTo>
                  <a:lnTo>
                    <a:pt x="941" y="1107"/>
                  </a:lnTo>
                  <a:cubicBezTo>
                    <a:pt x="941" y="691"/>
                    <a:pt x="1287" y="345"/>
                    <a:pt x="1703" y="345"/>
                  </a:cubicBezTo>
                  <a:close/>
                  <a:moveTo>
                    <a:pt x="2442" y="3227"/>
                  </a:moveTo>
                  <a:cubicBezTo>
                    <a:pt x="2454" y="3298"/>
                    <a:pt x="2477" y="3334"/>
                    <a:pt x="2489" y="3381"/>
                  </a:cubicBezTo>
                  <a:lnTo>
                    <a:pt x="2323" y="3548"/>
                  </a:lnTo>
                  <a:cubicBezTo>
                    <a:pt x="2251" y="3620"/>
                    <a:pt x="2156" y="3655"/>
                    <a:pt x="2059" y="3655"/>
                  </a:cubicBezTo>
                  <a:cubicBezTo>
                    <a:pt x="1962" y="3655"/>
                    <a:pt x="1864" y="3620"/>
                    <a:pt x="1787" y="3548"/>
                  </a:cubicBezTo>
                  <a:lnTo>
                    <a:pt x="1644" y="3393"/>
                  </a:lnTo>
                  <a:cubicBezTo>
                    <a:pt x="1656" y="3358"/>
                    <a:pt x="1668" y="3286"/>
                    <a:pt x="1668" y="3227"/>
                  </a:cubicBezTo>
                  <a:cubicBezTo>
                    <a:pt x="1775" y="3262"/>
                    <a:pt x="1894" y="3286"/>
                    <a:pt x="2013" y="3286"/>
                  </a:cubicBezTo>
                  <a:lnTo>
                    <a:pt x="2061" y="3286"/>
                  </a:lnTo>
                  <a:cubicBezTo>
                    <a:pt x="2192" y="3286"/>
                    <a:pt x="2323" y="3274"/>
                    <a:pt x="2442" y="3227"/>
                  </a:cubicBezTo>
                  <a:close/>
                  <a:moveTo>
                    <a:pt x="1680" y="0"/>
                  </a:moveTo>
                  <a:cubicBezTo>
                    <a:pt x="1072" y="0"/>
                    <a:pt x="584" y="500"/>
                    <a:pt x="584" y="1107"/>
                  </a:cubicBezTo>
                  <a:lnTo>
                    <a:pt x="584" y="1119"/>
                  </a:lnTo>
                  <a:cubicBezTo>
                    <a:pt x="584" y="1250"/>
                    <a:pt x="608" y="1405"/>
                    <a:pt x="668" y="1524"/>
                  </a:cubicBezTo>
                  <a:lnTo>
                    <a:pt x="763" y="1703"/>
                  </a:lnTo>
                  <a:lnTo>
                    <a:pt x="763" y="1988"/>
                  </a:lnTo>
                  <a:cubicBezTo>
                    <a:pt x="763" y="2429"/>
                    <a:pt x="977" y="2834"/>
                    <a:pt x="1311" y="3072"/>
                  </a:cubicBezTo>
                  <a:lnTo>
                    <a:pt x="1311" y="3215"/>
                  </a:lnTo>
                  <a:cubicBezTo>
                    <a:pt x="1311" y="3310"/>
                    <a:pt x="1251" y="3381"/>
                    <a:pt x="1156" y="3417"/>
                  </a:cubicBezTo>
                  <a:lnTo>
                    <a:pt x="537" y="3596"/>
                  </a:lnTo>
                  <a:cubicBezTo>
                    <a:pt x="227" y="3679"/>
                    <a:pt x="1" y="3965"/>
                    <a:pt x="1" y="4286"/>
                  </a:cubicBezTo>
                  <a:lnTo>
                    <a:pt x="1" y="5917"/>
                  </a:lnTo>
                  <a:cubicBezTo>
                    <a:pt x="1" y="6001"/>
                    <a:pt x="72" y="6096"/>
                    <a:pt x="179" y="6096"/>
                  </a:cubicBezTo>
                  <a:cubicBezTo>
                    <a:pt x="287" y="6096"/>
                    <a:pt x="358" y="6013"/>
                    <a:pt x="358" y="5917"/>
                  </a:cubicBezTo>
                  <a:lnTo>
                    <a:pt x="358" y="4310"/>
                  </a:lnTo>
                  <a:cubicBezTo>
                    <a:pt x="358" y="4143"/>
                    <a:pt x="477" y="3977"/>
                    <a:pt x="644" y="3929"/>
                  </a:cubicBezTo>
                  <a:lnTo>
                    <a:pt x="1263" y="3751"/>
                  </a:lnTo>
                  <a:cubicBezTo>
                    <a:pt x="1322" y="3739"/>
                    <a:pt x="1370" y="3715"/>
                    <a:pt x="1418" y="3679"/>
                  </a:cubicBezTo>
                  <a:lnTo>
                    <a:pt x="1513" y="3786"/>
                  </a:lnTo>
                  <a:cubicBezTo>
                    <a:pt x="1668" y="3929"/>
                    <a:pt x="1846" y="3989"/>
                    <a:pt x="2037" y="3989"/>
                  </a:cubicBezTo>
                  <a:cubicBezTo>
                    <a:pt x="2227" y="3989"/>
                    <a:pt x="2406" y="3917"/>
                    <a:pt x="2561" y="3786"/>
                  </a:cubicBezTo>
                  <a:lnTo>
                    <a:pt x="2727" y="3620"/>
                  </a:lnTo>
                  <a:cubicBezTo>
                    <a:pt x="2799" y="3655"/>
                    <a:pt x="2870" y="3679"/>
                    <a:pt x="2966" y="3679"/>
                  </a:cubicBezTo>
                  <a:lnTo>
                    <a:pt x="3001" y="3679"/>
                  </a:lnTo>
                  <a:cubicBezTo>
                    <a:pt x="3144" y="3679"/>
                    <a:pt x="3275" y="3620"/>
                    <a:pt x="3382" y="3524"/>
                  </a:cubicBezTo>
                  <a:lnTo>
                    <a:pt x="5823" y="1226"/>
                  </a:lnTo>
                  <a:lnTo>
                    <a:pt x="6061" y="1465"/>
                  </a:lnTo>
                  <a:lnTo>
                    <a:pt x="3239" y="4274"/>
                  </a:lnTo>
                  <a:cubicBezTo>
                    <a:pt x="3061" y="4453"/>
                    <a:pt x="2977" y="4679"/>
                    <a:pt x="2977" y="4917"/>
                  </a:cubicBezTo>
                  <a:lnTo>
                    <a:pt x="2977" y="5906"/>
                  </a:lnTo>
                  <a:cubicBezTo>
                    <a:pt x="2977" y="6001"/>
                    <a:pt x="3049" y="6096"/>
                    <a:pt x="3156" y="6096"/>
                  </a:cubicBezTo>
                  <a:cubicBezTo>
                    <a:pt x="3239" y="6096"/>
                    <a:pt x="3335" y="6013"/>
                    <a:pt x="3335" y="5906"/>
                  </a:cubicBezTo>
                  <a:lnTo>
                    <a:pt x="3335" y="4917"/>
                  </a:lnTo>
                  <a:cubicBezTo>
                    <a:pt x="3335" y="4763"/>
                    <a:pt x="3394" y="4620"/>
                    <a:pt x="3501" y="4513"/>
                  </a:cubicBezTo>
                  <a:lnTo>
                    <a:pt x="6656" y="1357"/>
                  </a:lnTo>
                  <a:cubicBezTo>
                    <a:pt x="6787" y="1226"/>
                    <a:pt x="6847" y="1024"/>
                    <a:pt x="6799" y="834"/>
                  </a:cubicBezTo>
                  <a:lnTo>
                    <a:pt x="6704" y="405"/>
                  </a:lnTo>
                  <a:lnTo>
                    <a:pt x="6823" y="298"/>
                  </a:lnTo>
                  <a:cubicBezTo>
                    <a:pt x="6895" y="238"/>
                    <a:pt x="6895" y="119"/>
                    <a:pt x="6823" y="60"/>
                  </a:cubicBezTo>
                  <a:cubicBezTo>
                    <a:pt x="6793" y="24"/>
                    <a:pt x="6749" y="6"/>
                    <a:pt x="6704" y="6"/>
                  </a:cubicBezTo>
                  <a:cubicBezTo>
                    <a:pt x="6659" y="6"/>
                    <a:pt x="6615" y="24"/>
                    <a:pt x="6585" y="60"/>
                  </a:cubicBezTo>
                  <a:lnTo>
                    <a:pt x="3156" y="3274"/>
                  </a:lnTo>
                  <a:cubicBezTo>
                    <a:pt x="3132" y="3310"/>
                    <a:pt x="3073" y="3334"/>
                    <a:pt x="3025" y="3334"/>
                  </a:cubicBezTo>
                  <a:lnTo>
                    <a:pt x="2977" y="3334"/>
                  </a:lnTo>
                  <a:cubicBezTo>
                    <a:pt x="2870" y="3334"/>
                    <a:pt x="2787" y="3250"/>
                    <a:pt x="2787" y="3143"/>
                  </a:cubicBezTo>
                  <a:lnTo>
                    <a:pt x="2787" y="3084"/>
                  </a:lnTo>
                  <a:cubicBezTo>
                    <a:pt x="2846" y="3036"/>
                    <a:pt x="2906" y="3000"/>
                    <a:pt x="2942" y="2953"/>
                  </a:cubicBezTo>
                  <a:cubicBezTo>
                    <a:pt x="3204" y="2715"/>
                    <a:pt x="3335" y="2381"/>
                    <a:pt x="3335" y="2024"/>
                  </a:cubicBezTo>
                  <a:lnTo>
                    <a:pt x="3335" y="1703"/>
                  </a:lnTo>
                  <a:lnTo>
                    <a:pt x="3406" y="1572"/>
                  </a:lnTo>
                  <a:cubicBezTo>
                    <a:pt x="3477" y="1417"/>
                    <a:pt x="3525" y="1238"/>
                    <a:pt x="3525" y="1072"/>
                  </a:cubicBezTo>
                  <a:lnTo>
                    <a:pt x="3525" y="179"/>
                  </a:lnTo>
                  <a:cubicBezTo>
                    <a:pt x="3525" y="95"/>
                    <a:pt x="3454" y="0"/>
                    <a:pt x="3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0446;p67">
              <a:extLst>
                <a:ext uri="{FF2B5EF4-FFF2-40B4-BE49-F238E27FC236}">
                  <a16:creationId xmlns="" xmlns:a16="http://schemas.microsoft.com/office/drawing/2014/main" id="{3AE51DAE-569E-4771-BBDE-3375CBCA3414}"/>
                </a:ext>
              </a:extLst>
            </p:cNvPr>
            <p:cNvSpPr/>
            <p:nvPr/>
          </p:nvSpPr>
          <p:spPr>
            <a:xfrm>
              <a:off x="1008115" y="2908813"/>
              <a:ext cx="223620" cy="188355"/>
            </a:xfrm>
            <a:custGeom>
              <a:avLst/>
              <a:gdLst/>
              <a:ahLst/>
              <a:cxnLst/>
              <a:rect l="l" t="t" r="r" b="b"/>
              <a:pathLst>
                <a:path w="7026" h="5918" extrusionOk="0">
                  <a:moveTo>
                    <a:pt x="560" y="0"/>
                  </a:moveTo>
                  <a:cubicBezTo>
                    <a:pt x="263" y="0"/>
                    <a:pt x="1" y="238"/>
                    <a:pt x="1" y="548"/>
                  </a:cubicBezTo>
                  <a:lnTo>
                    <a:pt x="1" y="5251"/>
                  </a:lnTo>
                  <a:cubicBezTo>
                    <a:pt x="1" y="5334"/>
                    <a:pt x="84" y="5429"/>
                    <a:pt x="179" y="5429"/>
                  </a:cubicBezTo>
                  <a:cubicBezTo>
                    <a:pt x="287" y="5429"/>
                    <a:pt x="358" y="5358"/>
                    <a:pt x="358" y="5251"/>
                  </a:cubicBezTo>
                  <a:lnTo>
                    <a:pt x="358" y="548"/>
                  </a:lnTo>
                  <a:cubicBezTo>
                    <a:pt x="358" y="441"/>
                    <a:pt x="453" y="357"/>
                    <a:pt x="560" y="357"/>
                  </a:cubicBezTo>
                  <a:lnTo>
                    <a:pt x="6478" y="357"/>
                  </a:lnTo>
                  <a:cubicBezTo>
                    <a:pt x="6585" y="357"/>
                    <a:pt x="6668" y="441"/>
                    <a:pt x="6668" y="548"/>
                  </a:cubicBezTo>
                  <a:lnTo>
                    <a:pt x="6668" y="5370"/>
                  </a:lnTo>
                  <a:cubicBezTo>
                    <a:pt x="6668" y="5477"/>
                    <a:pt x="6585" y="5560"/>
                    <a:pt x="6478" y="5560"/>
                  </a:cubicBezTo>
                  <a:lnTo>
                    <a:pt x="2525" y="5560"/>
                  </a:lnTo>
                  <a:cubicBezTo>
                    <a:pt x="2430" y="5560"/>
                    <a:pt x="2346" y="5632"/>
                    <a:pt x="2346" y="5739"/>
                  </a:cubicBezTo>
                  <a:cubicBezTo>
                    <a:pt x="2346" y="5846"/>
                    <a:pt x="2418" y="5917"/>
                    <a:pt x="2525" y="5917"/>
                  </a:cubicBezTo>
                  <a:lnTo>
                    <a:pt x="6478" y="5917"/>
                  </a:lnTo>
                  <a:cubicBezTo>
                    <a:pt x="6775" y="5917"/>
                    <a:pt x="7025" y="5679"/>
                    <a:pt x="7025" y="5370"/>
                  </a:cubicBezTo>
                  <a:lnTo>
                    <a:pt x="7025" y="548"/>
                  </a:lnTo>
                  <a:cubicBezTo>
                    <a:pt x="7025" y="226"/>
                    <a:pt x="6787" y="0"/>
                    <a:pt x="649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0447;p67">
              <a:extLst>
                <a:ext uri="{FF2B5EF4-FFF2-40B4-BE49-F238E27FC236}">
                  <a16:creationId xmlns="" xmlns:a16="http://schemas.microsoft.com/office/drawing/2014/main" id="{C0082160-693C-4517-9F5E-196D1F8F39FC}"/>
                </a:ext>
              </a:extLst>
            </p:cNvPr>
            <p:cNvSpPr/>
            <p:nvPr/>
          </p:nvSpPr>
          <p:spPr>
            <a:xfrm>
              <a:off x="1037301" y="2944046"/>
              <a:ext cx="165248" cy="105763"/>
            </a:xfrm>
            <a:custGeom>
              <a:avLst/>
              <a:gdLst/>
              <a:ahLst/>
              <a:cxnLst/>
              <a:rect l="l" t="t" r="r" b="b"/>
              <a:pathLst>
                <a:path w="5192" h="3323" extrusionOk="0">
                  <a:moveTo>
                    <a:pt x="4084" y="0"/>
                  </a:moveTo>
                  <a:cubicBezTo>
                    <a:pt x="4001" y="0"/>
                    <a:pt x="3906" y="84"/>
                    <a:pt x="3906" y="179"/>
                  </a:cubicBezTo>
                  <a:cubicBezTo>
                    <a:pt x="3906" y="286"/>
                    <a:pt x="3989" y="358"/>
                    <a:pt x="4084" y="358"/>
                  </a:cubicBezTo>
                  <a:lnTo>
                    <a:pt x="4596" y="358"/>
                  </a:lnTo>
                  <a:lnTo>
                    <a:pt x="2691" y="2263"/>
                  </a:lnTo>
                  <a:lnTo>
                    <a:pt x="1882" y="1465"/>
                  </a:lnTo>
                  <a:cubicBezTo>
                    <a:pt x="1846" y="1429"/>
                    <a:pt x="1801" y="1411"/>
                    <a:pt x="1758" y="1411"/>
                  </a:cubicBezTo>
                  <a:cubicBezTo>
                    <a:pt x="1715" y="1411"/>
                    <a:pt x="1673" y="1429"/>
                    <a:pt x="1644" y="1465"/>
                  </a:cubicBezTo>
                  <a:lnTo>
                    <a:pt x="72" y="3036"/>
                  </a:lnTo>
                  <a:cubicBezTo>
                    <a:pt x="1" y="3120"/>
                    <a:pt x="1" y="3215"/>
                    <a:pt x="72" y="3275"/>
                  </a:cubicBezTo>
                  <a:cubicBezTo>
                    <a:pt x="96" y="3310"/>
                    <a:pt x="143" y="3322"/>
                    <a:pt x="191" y="3322"/>
                  </a:cubicBezTo>
                  <a:cubicBezTo>
                    <a:pt x="239" y="3322"/>
                    <a:pt x="274" y="3310"/>
                    <a:pt x="310" y="3275"/>
                  </a:cubicBezTo>
                  <a:lnTo>
                    <a:pt x="1763" y="1822"/>
                  </a:lnTo>
                  <a:lnTo>
                    <a:pt x="2572" y="2620"/>
                  </a:lnTo>
                  <a:cubicBezTo>
                    <a:pt x="2608" y="2661"/>
                    <a:pt x="2653" y="2682"/>
                    <a:pt x="2696" y="2682"/>
                  </a:cubicBezTo>
                  <a:cubicBezTo>
                    <a:pt x="2739" y="2682"/>
                    <a:pt x="2781" y="2661"/>
                    <a:pt x="2810" y="2620"/>
                  </a:cubicBezTo>
                  <a:lnTo>
                    <a:pt x="4835" y="596"/>
                  </a:lnTo>
                  <a:lnTo>
                    <a:pt x="4835" y="1108"/>
                  </a:lnTo>
                  <a:cubicBezTo>
                    <a:pt x="4835" y="1191"/>
                    <a:pt x="4906" y="1286"/>
                    <a:pt x="5013" y="1286"/>
                  </a:cubicBezTo>
                  <a:cubicBezTo>
                    <a:pt x="5120" y="1286"/>
                    <a:pt x="5192" y="1215"/>
                    <a:pt x="5192" y="1108"/>
                  </a:cubicBezTo>
                  <a:lnTo>
                    <a:pt x="5192" y="179"/>
                  </a:lnTo>
                  <a:cubicBezTo>
                    <a:pt x="5192" y="84"/>
                    <a:pt x="5120" y="0"/>
                    <a:pt x="50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2" name="Google Shape;10793;p67">
            <a:extLst>
              <a:ext uri="{FF2B5EF4-FFF2-40B4-BE49-F238E27FC236}">
                <a16:creationId xmlns="" xmlns:a16="http://schemas.microsoft.com/office/drawing/2014/main" id="{B85138D2-DBA5-499A-B5E3-DDDAFC7878FF}"/>
              </a:ext>
            </a:extLst>
          </p:cNvPr>
          <p:cNvGrpSpPr/>
          <p:nvPr/>
        </p:nvGrpSpPr>
        <p:grpSpPr>
          <a:xfrm>
            <a:off x="4823998" y="4491223"/>
            <a:ext cx="336512" cy="335048"/>
            <a:chOff x="3996113" y="4291176"/>
            <a:chExt cx="336512" cy="335048"/>
          </a:xfrm>
          <a:solidFill>
            <a:srgbClr val="1F4E79"/>
          </a:solidFill>
        </p:grpSpPr>
        <p:sp>
          <p:nvSpPr>
            <p:cNvPr id="193" name="Google Shape;10794;p67">
              <a:extLst>
                <a:ext uri="{FF2B5EF4-FFF2-40B4-BE49-F238E27FC236}">
                  <a16:creationId xmlns="" xmlns:a16="http://schemas.microsoft.com/office/drawing/2014/main" id="{12F1450F-B9AA-46E2-8151-5D76CBA8EF23}"/>
                </a:ext>
              </a:extLst>
            </p:cNvPr>
            <p:cNvSpPr/>
            <p:nvPr/>
          </p:nvSpPr>
          <p:spPr>
            <a:xfrm>
              <a:off x="4082143" y="4323386"/>
              <a:ext cx="111810" cy="219833"/>
            </a:xfrm>
            <a:custGeom>
              <a:avLst/>
              <a:gdLst/>
              <a:ahLst/>
              <a:cxnLst/>
              <a:rect l="l" t="t" r="r" b="b"/>
              <a:pathLst>
                <a:path w="3513" h="6907" extrusionOk="0">
                  <a:moveTo>
                    <a:pt x="1751" y="322"/>
                  </a:moveTo>
                  <a:cubicBezTo>
                    <a:pt x="1846" y="322"/>
                    <a:pt x="1929" y="394"/>
                    <a:pt x="1929" y="501"/>
                  </a:cubicBezTo>
                  <a:lnTo>
                    <a:pt x="1929" y="942"/>
                  </a:lnTo>
                  <a:cubicBezTo>
                    <a:pt x="1929" y="1037"/>
                    <a:pt x="2001" y="1096"/>
                    <a:pt x="2084" y="1096"/>
                  </a:cubicBezTo>
                  <a:cubicBezTo>
                    <a:pt x="2691" y="1108"/>
                    <a:pt x="3179" y="1596"/>
                    <a:pt x="3179" y="2204"/>
                  </a:cubicBezTo>
                  <a:lnTo>
                    <a:pt x="3179" y="2525"/>
                  </a:lnTo>
                  <a:cubicBezTo>
                    <a:pt x="3179" y="2608"/>
                    <a:pt x="3108" y="2704"/>
                    <a:pt x="3001" y="2704"/>
                  </a:cubicBezTo>
                  <a:cubicBezTo>
                    <a:pt x="2917" y="2704"/>
                    <a:pt x="2822" y="2620"/>
                    <a:pt x="2822" y="2525"/>
                  </a:cubicBezTo>
                  <a:lnTo>
                    <a:pt x="2822" y="2204"/>
                  </a:lnTo>
                  <a:cubicBezTo>
                    <a:pt x="2834" y="1787"/>
                    <a:pt x="2501" y="1454"/>
                    <a:pt x="2060" y="1454"/>
                  </a:cubicBezTo>
                  <a:lnTo>
                    <a:pt x="1608" y="1454"/>
                  </a:lnTo>
                  <a:cubicBezTo>
                    <a:pt x="1096" y="1454"/>
                    <a:pt x="679" y="1870"/>
                    <a:pt x="679" y="2370"/>
                  </a:cubicBezTo>
                  <a:cubicBezTo>
                    <a:pt x="679" y="2882"/>
                    <a:pt x="1096" y="3299"/>
                    <a:pt x="1608" y="3299"/>
                  </a:cubicBezTo>
                  <a:lnTo>
                    <a:pt x="1917" y="3299"/>
                  </a:lnTo>
                  <a:cubicBezTo>
                    <a:pt x="2620" y="3299"/>
                    <a:pt x="3191" y="3859"/>
                    <a:pt x="3191" y="4573"/>
                  </a:cubicBezTo>
                  <a:cubicBezTo>
                    <a:pt x="3191" y="5216"/>
                    <a:pt x="2715" y="5764"/>
                    <a:pt x="2084" y="5835"/>
                  </a:cubicBezTo>
                  <a:cubicBezTo>
                    <a:pt x="2001" y="5859"/>
                    <a:pt x="1941" y="5918"/>
                    <a:pt x="1941" y="5990"/>
                  </a:cubicBezTo>
                  <a:lnTo>
                    <a:pt x="1941" y="6454"/>
                  </a:lnTo>
                  <a:cubicBezTo>
                    <a:pt x="1941" y="6538"/>
                    <a:pt x="1870" y="6633"/>
                    <a:pt x="1762" y="6633"/>
                  </a:cubicBezTo>
                  <a:cubicBezTo>
                    <a:pt x="1667" y="6633"/>
                    <a:pt x="1584" y="6549"/>
                    <a:pt x="1584" y="6454"/>
                  </a:cubicBezTo>
                  <a:lnTo>
                    <a:pt x="1584" y="6002"/>
                  </a:lnTo>
                  <a:cubicBezTo>
                    <a:pt x="1584" y="5918"/>
                    <a:pt x="1512" y="5859"/>
                    <a:pt x="1441" y="5859"/>
                  </a:cubicBezTo>
                  <a:cubicBezTo>
                    <a:pt x="834" y="5835"/>
                    <a:pt x="334" y="5347"/>
                    <a:pt x="334" y="4740"/>
                  </a:cubicBezTo>
                  <a:cubicBezTo>
                    <a:pt x="334" y="4644"/>
                    <a:pt x="417" y="4561"/>
                    <a:pt x="512" y="4561"/>
                  </a:cubicBezTo>
                  <a:cubicBezTo>
                    <a:pt x="608" y="4561"/>
                    <a:pt x="691" y="4633"/>
                    <a:pt x="691" y="4740"/>
                  </a:cubicBezTo>
                  <a:cubicBezTo>
                    <a:pt x="691" y="5156"/>
                    <a:pt x="1036" y="5502"/>
                    <a:pt x="1453" y="5502"/>
                  </a:cubicBezTo>
                  <a:lnTo>
                    <a:pt x="1929" y="5502"/>
                  </a:lnTo>
                  <a:cubicBezTo>
                    <a:pt x="2441" y="5502"/>
                    <a:pt x="2858" y="5085"/>
                    <a:pt x="2858" y="4573"/>
                  </a:cubicBezTo>
                  <a:cubicBezTo>
                    <a:pt x="2858" y="4073"/>
                    <a:pt x="2441" y="3656"/>
                    <a:pt x="1929" y="3656"/>
                  </a:cubicBezTo>
                  <a:lnTo>
                    <a:pt x="1608" y="3656"/>
                  </a:lnTo>
                  <a:cubicBezTo>
                    <a:pt x="905" y="3656"/>
                    <a:pt x="322" y="3085"/>
                    <a:pt x="322" y="2370"/>
                  </a:cubicBezTo>
                  <a:cubicBezTo>
                    <a:pt x="322" y="1727"/>
                    <a:pt x="798" y="1180"/>
                    <a:pt x="1441" y="1108"/>
                  </a:cubicBezTo>
                  <a:cubicBezTo>
                    <a:pt x="1512" y="1096"/>
                    <a:pt x="1572" y="1037"/>
                    <a:pt x="1572" y="953"/>
                  </a:cubicBezTo>
                  <a:lnTo>
                    <a:pt x="1572" y="501"/>
                  </a:lnTo>
                  <a:cubicBezTo>
                    <a:pt x="1572" y="406"/>
                    <a:pt x="1643" y="322"/>
                    <a:pt x="1751" y="322"/>
                  </a:cubicBezTo>
                  <a:close/>
                  <a:moveTo>
                    <a:pt x="1762" y="1"/>
                  </a:moveTo>
                  <a:cubicBezTo>
                    <a:pt x="1500" y="1"/>
                    <a:pt x="1274" y="227"/>
                    <a:pt x="1274" y="501"/>
                  </a:cubicBezTo>
                  <a:lnTo>
                    <a:pt x="1274" y="823"/>
                  </a:lnTo>
                  <a:cubicBezTo>
                    <a:pt x="548" y="977"/>
                    <a:pt x="24" y="1608"/>
                    <a:pt x="24" y="2370"/>
                  </a:cubicBezTo>
                  <a:cubicBezTo>
                    <a:pt x="24" y="3251"/>
                    <a:pt x="738" y="3954"/>
                    <a:pt x="1608" y="3954"/>
                  </a:cubicBezTo>
                  <a:lnTo>
                    <a:pt x="1917" y="3954"/>
                  </a:lnTo>
                  <a:cubicBezTo>
                    <a:pt x="2262" y="3954"/>
                    <a:pt x="2524" y="4216"/>
                    <a:pt x="2524" y="4561"/>
                  </a:cubicBezTo>
                  <a:cubicBezTo>
                    <a:pt x="2524" y="4906"/>
                    <a:pt x="2262" y="5168"/>
                    <a:pt x="1917" y="5168"/>
                  </a:cubicBezTo>
                  <a:lnTo>
                    <a:pt x="1441" y="5168"/>
                  </a:lnTo>
                  <a:cubicBezTo>
                    <a:pt x="1191" y="5168"/>
                    <a:pt x="977" y="4966"/>
                    <a:pt x="977" y="4704"/>
                  </a:cubicBezTo>
                  <a:cubicBezTo>
                    <a:pt x="977" y="4442"/>
                    <a:pt x="750" y="4216"/>
                    <a:pt x="488" y="4216"/>
                  </a:cubicBezTo>
                  <a:cubicBezTo>
                    <a:pt x="215" y="4216"/>
                    <a:pt x="0" y="4442"/>
                    <a:pt x="0" y="4704"/>
                  </a:cubicBezTo>
                  <a:cubicBezTo>
                    <a:pt x="0" y="5442"/>
                    <a:pt x="548" y="6037"/>
                    <a:pt x="1250" y="6121"/>
                  </a:cubicBezTo>
                  <a:lnTo>
                    <a:pt x="1250" y="6418"/>
                  </a:lnTo>
                  <a:cubicBezTo>
                    <a:pt x="1250" y="6692"/>
                    <a:pt x="1465" y="6907"/>
                    <a:pt x="1739" y="6907"/>
                  </a:cubicBezTo>
                  <a:cubicBezTo>
                    <a:pt x="2001" y="6907"/>
                    <a:pt x="2227" y="6692"/>
                    <a:pt x="2227" y="6418"/>
                  </a:cubicBezTo>
                  <a:lnTo>
                    <a:pt x="2227" y="6121"/>
                  </a:lnTo>
                  <a:cubicBezTo>
                    <a:pt x="2953" y="5978"/>
                    <a:pt x="3477" y="5335"/>
                    <a:pt x="3477" y="4573"/>
                  </a:cubicBezTo>
                  <a:cubicBezTo>
                    <a:pt x="3477" y="3692"/>
                    <a:pt x="2763" y="3001"/>
                    <a:pt x="1905" y="3001"/>
                  </a:cubicBezTo>
                  <a:lnTo>
                    <a:pt x="1608" y="3001"/>
                  </a:lnTo>
                  <a:cubicBezTo>
                    <a:pt x="1262" y="3001"/>
                    <a:pt x="989" y="2728"/>
                    <a:pt x="989" y="2382"/>
                  </a:cubicBezTo>
                  <a:cubicBezTo>
                    <a:pt x="989" y="2037"/>
                    <a:pt x="1262" y="1775"/>
                    <a:pt x="1608" y="1775"/>
                  </a:cubicBezTo>
                  <a:lnTo>
                    <a:pt x="2084" y="1775"/>
                  </a:lnTo>
                  <a:cubicBezTo>
                    <a:pt x="2334" y="1775"/>
                    <a:pt x="2536" y="1989"/>
                    <a:pt x="2536" y="2239"/>
                  </a:cubicBezTo>
                  <a:lnTo>
                    <a:pt x="2536" y="2549"/>
                  </a:lnTo>
                  <a:cubicBezTo>
                    <a:pt x="2524" y="2799"/>
                    <a:pt x="2751" y="3013"/>
                    <a:pt x="3013" y="3013"/>
                  </a:cubicBezTo>
                  <a:cubicBezTo>
                    <a:pt x="3286" y="3013"/>
                    <a:pt x="3513" y="2787"/>
                    <a:pt x="3513" y="2525"/>
                  </a:cubicBezTo>
                  <a:lnTo>
                    <a:pt x="3513" y="2204"/>
                  </a:lnTo>
                  <a:cubicBezTo>
                    <a:pt x="3513" y="1477"/>
                    <a:pt x="2953" y="882"/>
                    <a:pt x="2262" y="799"/>
                  </a:cubicBezTo>
                  <a:lnTo>
                    <a:pt x="2262" y="501"/>
                  </a:lnTo>
                  <a:cubicBezTo>
                    <a:pt x="2262" y="227"/>
                    <a:pt x="2036" y="1"/>
                    <a:pt x="17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0795;p67">
              <a:extLst>
                <a:ext uri="{FF2B5EF4-FFF2-40B4-BE49-F238E27FC236}">
                  <a16:creationId xmlns="" xmlns:a16="http://schemas.microsoft.com/office/drawing/2014/main" id="{4BDE6453-0755-442A-8D86-4B279C187B56}"/>
                </a:ext>
              </a:extLst>
            </p:cNvPr>
            <p:cNvSpPr/>
            <p:nvPr/>
          </p:nvSpPr>
          <p:spPr>
            <a:xfrm>
              <a:off x="4226894" y="4523485"/>
              <a:ext cx="52324" cy="51942"/>
            </a:xfrm>
            <a:custGeom>
              <a:avLst/>
              <a:gdLst/>
              <a:ahLst/>
              <a:cxnLst/>
              <a:rect l="l" t="t" r="r" b="b"/>
              <a:pathLst>
                <a:path w="1644" h="1632" extrusionOk="0">
                  <a:moveTo>
                    <a:pt x="822" y="310"/>
                  </a:moveTo>
                  <a:cubicBezTo>
                    <a:pt x="1108" y="310"/>
                    <a:pt x="1322" y="536"/>
                    <a:pt x="1322" y="822"/>
                  </a:cubicBezTo>
                  <a:cubicBezTo>
                    <a:pt x="1322" y="1096"/>
                    <a:pt x="1108" y="1322"/>
                    <a:pt x="822" y="1322"/>
                  </a:cubicBezTo>
                  <a:cubicBezTo>
                    <a:pt x="536" y="1322"/>
                    <a:pt x="310" y="1096"/>
                    <a:pt x="310" y="822"/>
                  </a:cubicBezTo>
                  <a:cubicBezTo>
                    <a:pt x="310" y="536"/>
                    <a:pt x="536" y="310"/>
                    <a:pt x="822" y="310"/>
                  </a:cubicBezTo>
                  <a:close/>
                  <a:moveTo>
                    <a:pt x="822" y="0"/>
                  </a:moveTo>
                  <a:cubicBezTo>
                    <a:pt x="370" y="0"/>
                    <a:pt x="0" y="370"/>
                    <a:pt x="0" y="822"/>
                  </a:cubicBezTo>
                  <a:cubicBezTo>
                    <a:pt x="0" y="1263"/>
                    <a:pt x="370" y="1632"/>
                    <a:pt x="822" y="1632"/>
                  </a:cubicBezTo>
                  <a:cubicBezTo>
                    <a:pt x="1263" y="1632"/>
                    <a:pt x="1644" y="1263"/>
                    <a:pt x="1644" y="822"/>
                  </a:cubicBezTo>
                  <a:cubicBezTo>
                    <a:pt x="1644" y="370"/>
                    <a:pt x="1263" y="0"/>
                    <a:pt x="8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0796;p67">
              <a:extLst>
                <a:ext uri="{FF2B5EF4-FFF2-40B4-BE49-F238E27FC236}">
                  <a16:creationId xmlns="" xmlns:a16="http://schemas.microsoft.com/office/drawing/2014/main" id="{543D8A92-8E68-45BA-9C1C-1FE280BE0629}"/>
                </a:ext>
              </a:extLst>
            </p:cNvPr>
            <p:cNvSpPr/>
            <p:nvPr/>
          </p:nvSpPr>
          <p:spPr>
            <a:xfrm>
              <a:off x="3996113" y="4291176"/>
              <a:ext cx="336512" cy="335048"/>
            </a:xfrm>
            <a:custGeom>
              <a:avLst/>
              <a:gdLst/>
              <a:ahLst/>
              <a:cxnLst/>
              <a:rect l="l" t="t" r="r" b="b"/>
              <a:pathLst>
                <a:path w="10573" h="10527" extrusionOk="0">
                  <a:moveTo>
                    <a:pt x="8216" y="5930"/>
                  </a:moveTo>
                  <a:lnTo>
                    <a:pt x="8335" y="6537"/>
                  </a:lnTo>
                  <a:cubicBezTo>
                    <a:pt x="8359" y="6597"/>
                    <a:pt x="8394" y="6645"/>
                    <a:pt x="8442" y="6657"/>
                  </a:cubicBezTo>
                  <a:cubicBezTo>
                    <a:pt x="8502" y="6668"/>
                    <a:pt x="8549" y="6692"/>
                    <a:pt x="8609" y="6716"/>
                  </a:cubicBezTo>
                  <a:cubicBezTo>
                    <a:pt x="8631" y="6729"/>
                    <a:pt x="8653" y="6734"/>
                    <a:pt x="8674" y="6734"/>
                  </a:cubicBezTo>
                  <a:cubicBezTo>
                    <a:pt x="8710" y="6734"/>
                    <a:pt x="8745" y="6719"/>
                    <a:pt x="8775" y="6704"/>
                  </a:cubicBezTo>
                  <a:lnTo>
                    <a:pt x="9252" y="6311"/>
                  </a:lnTo>
                  <a:lnTo>
                    <a:pt x="9561" y="6585"/>
                  </a:lnTo>
                  <a:lnTo>
                    <a:pt x="9264" y="7121"/>
                  </a:lnTo>
                  <a:cubicBezTo>
                    <a:pt x="9228" y="7157"/>
                    <a:pt x="9228" y="7216"/>
                    <a:pt x="9264" y="7276"/>
                  </a:cubicBezTo>
                  <a:cubicBezTo>
                    <a:pt x="9287" y="7323"/>
                    <a:pt x="9323" y="7371"/>
                    <a:pt x="9347" y="7430"/>
                  </a:cubicBezTo>
                  <a:cubicBezTo>
                    <a:pt x="9383" y="7478"/>
                    <a:pt x="9430" y="7514"/>
                    <a:pt x="9490" y="7514"/>
                  </a:cubicBezTo>
                  <a:lnTo>
                    <a:pt x="10109" y="7538"/>
                  </a:lnTo>
                  <a:lnTo>
                    <a:pt x="10180" y="7942"/>
                  </a:lnTo>
                  <a:lnTo>
                    <a:pt x="9645" y="8157"/>
                  </a:lnTo>
                  <a:cubicBezTo>
                    <a:pt x="9585" y="8181"/>
                    <a:pt x="9561" y="8240"/>
                    <a:pt x="9549" y="8276"/>
                  </a:cubicBezTo>
                  <a:cubicBezTo>
                    <a:pt x="9549" y="8335"/>
                    <a:pt x="9526" y="8383"/>
                    <a:pt x="9514" y="8442"/>
                  </a:cubicBezTo>
                  <a:cubicBezTo>
                    <a:pt x="9502" y="8502"/>
                    <a:pt x="9514" y="8562"/>
                    <a:pt x="9561" y="8597"/>
                  </a:cubicBezTo>
                  <a:lnTo>
                    <a:pt x="10014" y="8990"/>
                  </a:lnTo>
                  <a:lnTo>
                    <a:pt x="9811" y="9347"/>
                  </a:lnTo>
                  <a:lnTo>
                    <a:pt x="9228" y="9157"/>
                  </a:lnTo>
                  <a:cubicBezTo>
                    <a:pt x="9213" y="9154"/>
                    <a:pt x="9198" y="9152"/>
                    <a:pt x="9184" y="9152"/>
                  </a:cubicBezTo>
                  <a:cubicBezTo>
                    <a:pt x="9141" y="9152"/>
                    <a:pt x="9103" y="9166"/>
                    <a:pt x="9085" y="9193"/>
                  </a:cubicBezTo>
                  <a:cubicBezTo>
                    <a:pt x="9037" y="9228"/>
                    <a:pt x="8990" y="9264"/>
                    <a:pt x="8954" y="9288"/>
                  </a:cubicBezTo>
                  <a:cubicBezTo>
                    <a:pt x="8906" y="9324"/>
                    <a:pt x="8871" y="9383"/>
                    <a:pt x="8895" y="9443"/>
                  </a:cubicBezTo>
                  <a:lnTo>
                    <a:pt x="8978" y="10050"/>
                  </a:lnTo>
                  <a:lnTo>
                    <a:pt x="8597" y="10181"/>
                  </a:lnTo>
                  <a:lnTo>
                    <a:pt x="8264" y="9669"/>
                  </a:lnTo>
                  <a:cubicBezTo>
                    <a:pt x="8228" y="9621"/>
                    <a:pt x="8192" y="9585"/>
                    <a:pt x="8133" y="9585"/>
                  </a:cubicBezTo>
                  <a:lnTo>
                    <a:pt x="7954" y="9585"/>
                  </a:lnTo>
                  <a:cubicBezTo>
                    <a:pt x="7894" y="9585"/>
                    <a:pt x="7847" y="9621"/>
                    <a:pt x="7811" y="9669"/>
                  </a:cubicBezTo>
                  <a:lnTo>
                    <a:pt x="7490" y="10181"/>
                  </a:lnTo>
                  <a:lnTo>
                    <a:pt x="7097" y="10050"/>
                  </a:lnTo>
                  <a:lnTo>
                    <a:pt x="7192" y="9443"/>
                  </a:lnTo>
                  <a:cubicBezTo>
                    <a:pt x="7204" y="9383"/>
                    <a:pt x="7180" y="9324"/>
                    <a:pt x="7132" y="9288"/>
                  </a:cubicBezTo>
                  <a:cubicBezTo>
                    <a:pt x="7085" y="9264"/>
                    <a:pt x="7037" y="9216"/>
                    <a:pt x="7001" y="9193"/>
                  </a:cubicBezTo>
                  <a:cubicBezTo>
                    <a:pt x="6970" y="9161"/>
                    <a:pt x="6933" y="9145"/>
                    <a:pt x="6897" y="9145"/>
                  </a:cubicBezTo>
                  <a:cubicBezTo>
                    <a:pt x="6880" y="9145"/>
                    <a:pt x="6863" y="9149"/>
                    <a:pt x="6847" y="9157"/>
                  </a:cubicBezTo>
                  <a:lnTo>
                    <a:pt x="6275" y="9347"/>
                  </a:lnTo>
                  <a:lnTo>
                    <a:pt x="6061" y="8990"/>
                  </a:lnTo>
                  <a:lnTo>
                    <a:pt x="6525" y="8597"/>
                  </a:lnTo>
                  <a:cubicBezTo>
                    <a:pt x="6573" y="8550"/>
                    <a:pt x="6585" y="8502"/>
                    <a:pt x="6573" y="8442"/>
                  </a:cubicBezTo>
                  <a:cubicBezTo>
                    <a:pt x="6549" y="8383"/>
                    <a:pt x="6537" y="8335"/>
                    <a:pt x="6537" y="8276"/>
                  </a:cubicBezTo>
                  <a:cubicBezTo>
                    <a:pt x="6537" y="8216"/>
                    <a:pt x="6489" y="8169"/>
                    <a:pt x="6430" y="8157"/>
                  </a:cubicBezTo>
                  <a:lnTo>
                    <a:pt x="5847" y="7942"/>
                  </a:lnTo>
                  <a:lnTo>
                    <a:pt x="5930" y="7538"/>
                  </a:lnTo>
                  <a:lnTo>
                    <a:pt x="6549" y="7514"/>
                  </a:lnTo>
                  <a:cubicBezTo>
                    <a:pt x="6609" y="7514"/>
                    <a:pt x="6656" y="7490"/>
                    <a:pt x="6680" y="7430"/>
                  </a:cubicBezTo>
                  <a:cubicBezTo>
                    <a:pt x="6716" y="7383"/>
                    <a:pt x="6740" y="7323"/>
                    <a:pt x="6775" y="7276"/>
                  </a:cubicBezTo>
                  <a:cubicBezTo>
                    <a:pt x="6811" y="7240"/>
                    <a:pt x="6811" y="7180"/>
                    <a:pt x="6775" y="7121"/>
                  </a:cubicBezTo>
                  <a:lnTo>
                    <a:pt x="6478" y="6585"/>
                  </a:lnTo>
                  <a:lnTo>
                    <a:pt x="6787" y="6311"/>
                  </a:lnTo>
                  <a:lnTo>
                    <a:pt x="7263" y="6704"/>
                  </a:lnTo>
                  <a:cubicBezTo>
                    <a:pt x="7293" y="6719"/>
                    <a:pt x="7327" y="6729"/>
                    <a:pt x="7363" y="6729"/>
                  </a:cubicBezTo>
                  <a:cubicBezTo>
                    <a:pt x="7385" y="6729"/>
                    <a:pt x="7407" y="6725"/>
                    <a:pt x="7430" y="6716"/>
                  </a:cubicBezTo>
                  <a:cubicBezTo>
                    <a:pt x="7478" y="6704"/>
                    <a:pt x="7537" y="6668"/>
                    <a:pt x="7597" y="6657"/>
                  </a:cubicBezTo>
                  <a:cubicBezTo>
                    <a:pt x="7656" y="6645"/>
                    <a:pt x="7680" y="6597"/>
                    <a:pt x="7704" y="6537"/>
                  </a:cubicBezTo>
                  <a:lnTo>
                    <a:pt x="7823" y="5930"/>
                  </a:lnTo>
                  <a:close/>
                  <a:moveTo>
                    <a:pt x="4454" y="1"/>
                  </a:moveTo>
                  <a:cubicBezTo>
                    <a:pt x="3739" y="1"/>
                    <a:pt x="3025" y="180"/>
                    <a:pt x="2382" y="513"/>
                  </a:cubicBezTo>
                  <a:cubicBezTo>
                    <a:pt x="2310" y="561"/>
                    <a:pt x="2287" y="644"/>
                    <a:pt x="2322" y="715"/>
                  </a:cubicBezTo>
                  <a:cubicBezTo>
                    <a:pt x="2354" y="770"/>
                    <a:pt x="2405" y="799"/>
                    <a:pt x="2458" y="799"/>
                  </a:cubicBezTo>
                  <a:cubicBezTo>
                    <a:pt x="2485" y="799"/>
                    <a:pt x="2512" y="791"/>
                    <a:pt x="2537" y="775"/>
                  </a:cubicBezTo>
                  <a:cubicBezTo>
                    <a:pt x="3132" y="465"/>
                    <a:pt x="3787" y="299"/>
                    <a:pt x="4454" y="299"/>
                  </a:cubicBezTo>
                  <a:cubicBezTo>
                    <a:pt x="6728" y="299"/>
                    <a:pt x="8597" y="2168"/>
                    <a:pt x="8597" y="4442"/>
                  </a:cubicBezTo>
                  <a:cubicBezTo>
                    <a:pt x="8597" y="4847"/>
                    <a:pt x="8537" y="5228"/>
                    <a:pt x="8430" y="5621"/>
                  </a:cubicBezTo>
                  <a:lnTo>
                    <a:pt x="7740" y="5621"/>
                  </a:lnTo>
                  <a:cubicBezTo>
                    <a:pt x="7668" y="5621"/>
                    <a:pt x="7609" y="5656"/>
                    <a:pt x="7597" y="5728"/>
                  </a:cubicBezTo>
                  <a:lnTo>
                    <a:pt x="7466" y="6371"/>
                  </a:lnTo>
                  <a:lnTo>
                    <a:pt x="7442" y="6371"/>
                  </a:lnTo>
                  <a:lnTo>
                    <a:pt x="6942" y="5966"/>
                  </a:lnTo>
                  <a:cubicBezTo>
                    <a:pt x="6912" y="5948"/>
                    <a:pt x="6879" y="5939"/>
                    <a:pt x="6847" y="5939"/>
                  </a:cubicBezTo>
                  <a:cubicBezTo>
                    <a:pt x="6814" y="5939"/>
                    <a:pt x="6781" y="5948"/>
                    <a:pt x="6751" y="5966"/>
                  </a:cubicBezTo>
                  <a:lnTo>
                    <a:pt x="6239" y="6407"/>
                  </a:lnTo>
                  <a:cubicBezTo>
                    <a:pt x="6180" y="6442"/>
                    <a:pt x="6168" y="6537"/>
                    <a:pt x="6216" y="6597"/>
                  </a:cubicBezTo>
                  <a:lnTo>
                    <a:pt x="6525" y="7180"/>
                  </a:lnTo>
                  <a:cubicBezTo>
                    <a:pt x="6525" y="7180"/>
                    <a:pt x="6525" y="7192"/>
                    <a:pt x="6513" y="7192"/>
                  </a:cubicBezTo>
                  <a:lnTo>
                    <a:pt x="5858" y="7204"/>
                  </a:lnTo>
                  <a:cubicBezTo>
                    <a:pt x="5775" y="7204"/>
                    <a:pt x="5716" y="7264"/>
                    <a:pt x="5704" y="7335"/>
                  </a:cubicBezTo>
                  <a:lnTo>
                    <a:pt x="5585" y="7990"/>
                  </a:lnTo>
                  <a:cubicBezTo>
                    <a:pt x="5573" y="8073"/>
                    <a:pt x="5620" y="8145"/>
                    <a:pt x="5680" y="8157"/>
                  </a:cubicBezTo>
                  <a:lnTo>
                    <a:pt x="6013" y="8288"/>
                  </a:lnTo>
                  <a:cubicBezTo>
                    <a:pt x="5525" y="8502"/>
                    <a:pt x="5001" y="8585"/>
                    <a:pt x="4454" y="8585"/>
                  </a:cubicBezTo>
                  <a:cubicBezTo>
                    <a:pt x="2179" y="8585"/>
                    <a:pt x="322" y="6728"/>
                    <a:pt x="322" y="4454"/>
                  </a:cubicBezTo>
                  <a:cubicBezTo>
                    <a:pt x="322" y="3168"/>
                    <a:pt x="894" y="2001"/>
                    <a:pt x="1894" y="1203"/>
                  </a:cubicBezTo>
                  <a:cubicBezTo>
                    <a:pt x="1965" y="1144"/>
                    <a:pt x="1965" y="1061"/>
                    <a:pt x="1929" y="989"/>
                  </a:cubicBezTo>
                  <a:cubicBezTo>
                    <a:pt x="1895" y="942"/>
                    <a:pt x="1850" y="921"/>
                    <a:pt x="1804" y="921"/>
                  </a:cubicBezTo>
                  <a:cubicBezTo>
                    <a:pt x="1769" y="921"/>
                    <a:pt x="1734" y="933"/>
                    <a:pt x="1703" y="953"/>
                  </a:cubicBezTo>
                  <a:cubicBezTo>
                    <a:pt x="632" y="1799"/>
                    <a:pt x="1" y="3085"/>
                    <a:pt x="1" y="4454"/>
                  </a:cubicBezTo>
                  <a:cubicBezTo>
                    <a:pt x="1" y="5645"/>
                    <a:pt x="465" y="6764"/>
                    <a:pt x="1298" y="7597"/>
                  </a:cubicBezTo>
                  <a:cubicBezTo>
                    <a:pt x="2132" y="8431"/>
                    <a:pt x="3251" y="8883"/>
                    <a:pt x="4442" y="8883"/>
                  </a:cubicBezTo>
                  <a:cubicBezTo>
                    <a:pt x="5001" y="8883"/>
                    <a:pt x="5537" y="8788"/>
                    <a:pt x="6049" y="8585"/>
                  </a:cubicBezTo>
                  <a:lnTo>
                    <a:pt x="6049" y="8585"/>
                  </a:lnTo>
                  <a:lnTo>
                    <a:pt x="5775" y="8823"/>
                  </a:lnTo>
                  <a:cubicBezTo>
                    <a:pt x="5716" y="8871"/>
                    <a:pt x="5704" y="8966"/>
                    <a:pt x="5751" y="9026"/>
                  </a:cubicBezTo>
                  <a:lnTo>
                    <a:pt x="6073" y="9585"/>
                  </a:lnTo>
                  <a:cubicBezTo>
                    <a:pt x="6101" y="9632"/>
                    <a:pt x="6158" y="9664"/>
                    <a:pt x="6211" y="9664"/>
                  </a:cubicBezTo>
                  <a:cubicBezTo>
                    <a:pt x="6225" y="9664"/>
                    <a:pt x="6239" y="9662"/>
                    <a:pt x="6251" y="9657"/>
                  </a:cubicBezTo>
                  <a:lnTo>
                    <a:pt x="6882" y="9455"/>
                  </a:lnTo>
                  <a:cubicBezTo>
                    <a:pt x="6882" y="9455"/>
                    <a:pt x="6894" y="9455"/>
                    <a:pt x="6894" y="9466"/>
                  </a:cubicBezTo>
                  <a:lnTo>
                    <a:pt x="6787" y="10121"/>
                  </a:lnTo>
                  <a:cubicBezTo>
                    <a:pt x="6775" y="10193"/>
                    <a:pt x="6823" y="10276"/>
                    <a:pt x="6894" y="10288"/>
                  </a:cubicBezTo>
                  <a:lnTo>
                    <a:pt x="7525" y="10514"/>
                  </a:lnTo>
                  <a:cubicBezTo>
                    <a:pt x="7537" y="10514"/>
                    <a:pt x="7549" y="10526"/>
                    <a:pt x="7585" y="10526"/>
                  </a:cubicBezTo>
                  <a:cubicBezTo>
                    <a:pt x="7644" y="10526"/>
                    <a:pt x="7680" y="10490"/>
                    <a:pt x="7716" y="10455"/>
                  </a:cubicBezTo>
                  <a:lnTo>
                    <a:pt x="8061" y="9883"/>
                  </a:lnTo>
                  <a:lnTo>
                    <a:pt x="8073" y="9883"/>
                  </a:lnTo>
                  <a:lnTo>
                    <a:pt x="8418" y="10455"/>
                  </a:lnTo>
                  <a:cubicBezTo>
                    <a:pt x="8445" y="10499"/>
                    <a:pt x="8497" y="10523"/>
                    <a:pt x="8547" y="10523"/>
                  </a:cubicBezTo>
                  <a:cubicBezTo>
                    <a:pt x="8565" y="10523"/>
                    <a:pt x="8582" y="10520"/>
                    <a:pt x="8597" y="10514"/>
                  </a:cubicBezTo>
                  <a:lnTo>
                    <a:pt x="9216" y="10288"/>
                  </a:lnTo>
                  <a:cubicBezTo>
                    <a:pt x="9287" y="10252"/>
                    <a:pt x="9323" y="10193"/>
                    <a:pt x="9323" y="10121"/>
                  </a:cubicBezTo>
                  <a:lnTo>
                    <a:pt x="9216" y="9466"/>
                  </a:lnTo>
                  <a:cubicBezTo>
                    <a:pt x="9216" y="9466"/>
                    <a:pt x="9228" y="9466"/>
                    <a:pt x="9228" y="9455"/>
                  </a:cubicBezTo>
                  <a:lnTo>
                    <a:pt x="9859" y="9657"/>
                  </a:lnTo>
                  <a:cubicBezTo>
                    <a:pt x="9878" y="9666"/>
                    <a:pt x="9897" y="9671"/>
                    <a:pt x="9916" y="9671"/>
                  </a:cubicBezTo>
                  <a:cubicBezTo>
                    <a:pt x="9966" y="9671"/>
                    <a:pt x="10011" y="9638"/>
                    <a:pt x="10038" y="9585"/>
                  </a:cubicBezTo>
                  <a:lnTo>
                    <a:pt x="10359" y="9026"/>
                  </a:lnTo>
                  <a:cubicBezTo>
                    <a:pt x="10395" y="8966"/>
                    <a:pt x="10395" y="8871"/>
                    <a:pt x="10335" y="8823"/>
                  </a:cubicBezTo>
                  <a:lnTo>
                    <a:pt x="9847" y="8395"/>
                  </a:lnTo>
                  <a:lnTo>
                    <a:pt x="9847" y="8383"/>
                  </a:lnTo>
                  <a:lnTo>
                    <a:pt x="10454" y="8145"/>
                  </a:lnTo>
                  <a:cubicBezTo>
                    <a:pt x="10460" y="8146"/>
                    <a:pt x="10465" y="8146"/>
                    <a:pt x="10470" y="8146"/>
                  </a:cubicBezTo>
                  <a:cubicBezTo>
                    <a:pt x="10532" y="8146"/>
                    <a:pt x="10572" y="8080"/>
                    <a:pt x="10561" y="8014"/>
                  </a:cubicBezTo>
                  <a:lnTo>
                    <a:pt x="10442" y="7359"/>
                  </a:lnTo>
                  <a:cubicBezTo>
                    <a:pt x="10419" y="7288"/>
                    <a:pt x="10359" y="7240"/>
                    <a:pt x="10288" y="7228"/>
                  </a:cubicBezTo>
                  <a:lnTo>
                    <a:pt x="9633" y="7204"/>
                  </a:lnTo>
                  <a:cubicBezTo>
                    <a:pt x="9633" y="7204"/>
                    <a:pt x="9633" y="7192"/>
                    <a:pt x="9621" y="7192"/>
                  </a:cubicBezTo>
                  <a:lnTo>
                    <a:pt x="9930" y="6609"/>
                  </a:lnTo>
                  <a:cubicBezTo>
                    <a:pt x="9966" y="6549"/>
                    <a:pt x="9942" y="6466"/>
                    <a:pt x="9907" y="6418"/>
                  </a:cubicBezTo>
                  <a:lnTo>
                    <a:pt x="9395" y="5990"/>
                  </a:lnTo>
                  <a:cubicBezTo>
                    <a:pt x="9365" y="5966"/>
                    <a:pt x="9332" y="5954"/>
                    <a:pt x="9299" y="5954"/>
                  </a:cubicBezTo>
                  <a:cubicBezTo>
                    <a:pt x="9267" y="5954"/>
                    <a:pt x="9234" y="5966"/>
                    <a:pt x="9204" y="5990"/>
                  </a:cubicBezTo>
                  <a:lnTo>
                    <a:pt x="8692" y="6395"/>
                  </a:lnTo>
                  <a:lnTo>
                    <a:pt x="8680" y="6395"/>
                  </a:lnTo>
                  <a:lnTo>
                    <a:pt x="8609" y="6049"/>
                  </a:lnTo>
                  <a:lnTo>
                    <a:pt x="8609" y="6037"/>
                  </a:lnTo>
                  <a:cubicBezTo>
                    <a:pt x="8799" y="5525"/>
                    <a:pt x="8895" y="5002"/>
                    <a:pt x="8895" y="4454"/>
                  </a:cubicBezTo>
                  <a:cubicBezTo>
                    <a:pt x="8895" y="3263"/>
                    <a:pt x="8430" y="2144"/>
                    <a:pt x="7597" y="1311"/>
                  </a:cubicBezTo>
                  <a:cubicBezTo>
                    <a:pt x="6763" y="477"/>
                    <a:pt x="5644" y="1"/>
                    <a:pt x="44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28578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96AB5C7-7E22-42D2-AB68-85364876F40C}"/>
              </a:ext>
            </a:extLst>
          </p:cNvPr>
          <p:cNvSpPr txBox="1"/>
          <p:nvPr/>
        </p:nvSpPr>
        <p:spPr>
          <a:xfrm>
            <a:off x="0" y="0"/>
            <a:ext cx="923079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800" b="1" dirty="0" smtClean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ESTRATEGIAS ESPECÍFICAS DE CARA A LOS RETOS DERIVADAS</a:t>
            </a:r>
          </a:p>
          <a:p>
            <a:r>
              <a:rPr lang="es-419" sz="2800" b="1" dirty="0" smtClean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DE LA PANDEMIA COVID-19</a:t>
            </a:r>
            <a:endParaRPr lang="es-419" sz="2800" b="1" dirty="0">
              <a:solidFill>
                <a:schemeClr val="accent5">
                  <a:lumMod val="50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</p:txBody>
      </p:sp>
      <p:pic>
        <p:nvPicPr>
          <p:cNvPr id="50" name="Gráfico 59">
            <a:extLst>
              <a:ext uri="{FF2B5EF4-FFF2-40B4-BE49-F238E27FC236}">
                <a16:creationId xmlns="" xmlns:a16="http://schemas.microsoft.com/office/drawing/2014/main" id="{E45DC1D5-2998-47FC-B28E-E94DED4400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893829" y="1048736"/>
            <a:ext cx="8030770" cy="5400000"/>
          </a:xfrm>
          <a:prstGeom prst="rect">
            <a:avLst/>
          </a:prstGeom>
        </p:spPr>
      </p:pic>
      <p:sp>
        <p:nvSpPr>
          <p:cNvPr id="51" name="CuadroTexto 50">
            <a:extLst>
              <a:ext uri="{FF2B5EF4-FFF2-40B4-BE49-F238E27FC236}">
                <a16:creationId xmlns="" xmlns:a16="http://schemas.microsoft.com/office/drawing/2014/main" id="{71380B61-DC0D-4EF9-AB8B-A0CBA0D02FC4}"/>
              </a:ext>
            </a:extLst>
          </p:cNvPr>
          <p:cNvSpPr txBox="1"/>
          <p:nvPr/>
        </p:nvSpPr>
        <p:spPr>
          <a:xfrm>
            <a:off x="2506067" y="3829656"/>
            <a:ext cx="1457859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PE" dirty="0" smtClean="0">
                <a:solidFill>
                  <a:schemeClr val="bg1"/>
                </a:solidFill>
              </a:rPr>
              <a:t>Políticas que permitan acumular provisiones genéricas y voluntarias</a:t>
            </a:r>
            <a:endParaRPr lang="es-PE" dirty="0">
              <a:solidFill>
                <a:schemeClr val="bg1"/>
              </a:solidFill>
            </a:endParaRPr>
          </a:p>
        </p:txBody>
      </p:sp>
      <p:sp>
        <p:nvSpPr>
          <p:cNvPr id="52" name="CuadroTexto 51">
            <a:extLst>
              <a:ext uri="{FF2B5EF4-FFF2-40B4-BE49-F238E27FC236}">
                <a16:creationId xmlns="" xmlns:a16="http://schemas.microsoft.com/office/drawing/2014/main" id="{AA3E8301-542C-4628-ADD5-8D9D82905200}"/>
              </a:ext>
            </a:extLst>
          </p:cNvPr>
          <p:cNvSpPr txBox="1"/>
          <p:nvPr/>
        </p:nvSpPr>
        <p:spPr>
          <a:xfrm>
            <a:off x="4094988" y="4904079"/>
            <a:ext cx="18966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dirty="0" smtClean="0">
                <a:solidFill>
                  <a:srgbClr val="1F4E79"/>
                </a:solidFill>
              </a:rPr>
              <a:t>Medidas de austeridad y de acompañamiento al fortalecimiento de la entidad</a:t>
            </a:r>
            <a:endParaRPr lang="es-ES" dirty="0">
              <a:solidFill>
                <a:srgbClr val="1F4E79"/>
              </a:solidFill>
            </a:endParaRPr>
          </a:p>
        </p:txBody>
      </p:sp>
      <p:sp>
        <p:nvSpPr>
          <p:cNvPr id="53" name="CuadroTexto 52">
            <a:extLst>
              <a:ext uri="{FF2B5EF4-FFF2-40B4-BE49-F238E27FC236}">
                <a16:creationId xmlns="" xmlns:a16="http://schemas.microsoft.com/office/drawing/2014/main" id="{24A8B4CC-35C1-49DF-B0BC-93A0A8DAF5F6}"/>
              </a:ext>
            </a:extLst>
          </p:cNvPr>
          <p:cNvSpPr txBox="1"/>
          <p:nvPr/>
        </p:nvSpPr>
        <p:spPr>
          <a:xfrm>
            <a:off x="4230026" y="2934039"/>
            <a:ext cx="1544011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dirty="0" smtClean="0">
                <a:solidFill>
                  <a:schemeClr val="bg1"/>
                </a:solidFill>
              </a:rPr>
              <a:t>Fortalecer capacidad de generar ingresos netos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4" name="CuadroTexto 53">
            <a:extLst>
              <a:ext uri="{FF2B5EF4-FFF2-40B4-BE49-F238E27FC236}">
                <a16:creationId xmlns="" xmlns:a16="http://schemas.microsoft.com/office/drawing/2014/main" id="{3DB7B06B-6E37-4344-9ABB-2C3469AFC0C8}"/>
              </a:ext>
            </a:extLst>
          </p:cNvPr>
          <p:cNvSpPr txBox="1"/>
          <p:nvPr/>
        </p:nvSpPr>
        <p:spPr>
          <a:xfrm>
            <a:off x="6020193" y="1892898"/>
            <a:ext cx="14709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dirty="0" smtClean="0">
                <a:solidFill>
                  <a:srgbClr val="1F4E79"/>
                </a:solidFill>
              </a:rPr>
              <a:t>Mediciones prospectivas del riesgo y simulación de escenarios</a:t>
            </a:r>
            <a:endParaRPr lang="es-ES" dirty="0">
              <a:solidFill>
                <a:srgbClr val="1F4E79"/>
              </a:solidFill>
            </a:endParaRPr>
          </a:p>
        </p:txBody>
      </p:sp>
      <p:sp>
        <p:nvSpPr>
          <p:cNvPr id="55" name="CuadroTexto 54">
            <a:extLst>
              <a:ext uri="{FF2B5EF4-FFF2-40B4-BE49-F238E27FC236}">
                <a16:creationId xmlns="" xmlns:a16="http://schemas.microsoft.com/office/drawing/2014/main" id="{1B721537-648A-482D-898D-D3BCF3CB7D14}"/>
              </a:ext>
            </a:extLst>
          </p:cNvPr>
          <p:cNvSpPr txBox="1"/>
          <p:nvPr/>
        </p:nvSpPr>
        <p:spPr>
          <a:xfrm>
            <a:off x="6164320" y="3905133"/>
            <a:ext cx="13093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dirty="0" smtClean="0">
                <a:solidFill>
                  <a:schemeClr val="bg1"/>
                </a:solidFill>
              </a:rPr>
              <a:t>Fortalecer reservas y solvencia con capital de calidad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6" name="CuadroTexto 55">
            <a:extLst>
              <a:ext uri="{FF2B5EF4-FFF2-40B4-BE49-F238E27FC236}">
                <a16:creationId xmlns="" xmlns:a16="http://schemas.microsoft.com/office/drawing/2014/main" id="{31D43B07-74CF-4F55-9548-0735B8F68470}"/>
              </a:ext>
            </a:extLst>
          </p:cNvPr>
          <p:cNvSpPr txBox="1"/>
          <p:nvPr/>
        </p:nvSpPr>
        <p:spPr>
          <a:xfrm>
            <a:off x="7869847" y="2898071"/>
            <a:ext cx="1474177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dirty="0" smtClean="0">
                <a:solidFill>
                  <a:schemeClr val="bg1"/>
                </a:solidFill>
              </a:rPr>
              <a:t>Otras medidas para preservar sostenibilidad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7" name="CuadroTexto 56">
            <a:extLst>
              <a:ext uri="{FF2B5EF4-FFF2-40B4-BE49-F238E27FC236}">
                <a16:creationId xmlns="" xmlns:a16="http://schemas.microsoft.com/office/drawing/2014/main" id="{CFD84668-77EB-4175-BC27-F1A35B192FD3}"/>
              </a:ext>
            </a:extLst>
          </p:cNvPr>
          <p:cNvSpPr txBox="1"/>
          <p:nvPr/>
        </p:nvSpPr>
        <p:spPr>
          <a:xfrm>
            <a:off x="3851769" y="1384795"/>
            <a:ext cx="1799418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sz="2200" b="1" dirty="0" smtClean="0">
                <a:solidFill>
                  <a:srgbClr val="1F4E79"/>
                </a:solidFill>
              </a:rPr>
              <a:t>Colchones financieros</a:t>
            </a:r>
            <a:endParaRPr lang="es-ES" sz="2200" b="1" dirty="0">
              <a:solidFill>
                <a:srgbClr val="1F4E79"/>
              </a:solidFill>
            </a:endParaRPr>
          </a:p>
          <a:p>
            <a:pPr algn="ctr">
              <a:lnSpc>
                <a:spcPct val="80000"/>
              </a:lnSpc>
            </a:pPr>
            <a:endParaRPr lang="es-PE" sz="2200" b="1" dirty="0">
              <a:solidFill>
                <a:srgbClr val="1F4E79"/>
              </a:solidFill>
            </a:endParaRPr>
          </a:p>
        </p:txBody>
      </p:sp>
      <p:grpSp>
        <p:nvGrpSpPr>
          <p:cNvPr id="58" name="Google Shape;10516;p67">
            <a:extLst>
              <a:ext uri="{FF2B5EF4-FFF2-40B4-BE49-F238E27FC236}">
                <a16:creationId xmlns="" xmlns:a16="http://schemas.microsoft.com/office/drawing/2014/main" id="{D07F9067-F856-43A2-8A91-6B68B0B2DBFA}"/>
              </a:ext>
            </a:extLst>
          </p:cNvPr>
          <p:cNvGrpSpPr/>
          <p:nvPr/>
        </p:nvGrpSpPr>
        <p:grpSpPr>
          <a:xfrm>
            <a:off x="6642258" y="3525038"/>
            <a:ext cx="344883" cy="343387"/>
            <a:chOff x="3097241" y="2433564"/>
            <a:chExt cx="344883" cy="343387"/>
          </a:xfrm>
          <a:solidFill>
            <a:schemeClr val="bg1">
              <a:lumMod val="95000"/>
            </a:schemeClr>
          </a:solidFill>
        </p:grpSpPr>
        <p:sp>
          <p:nvSpPr>
            <p:cNvPr id="59" name="Google Shape;10517;p67">
              <a:extLst>
                <a:ext uri="{FF2B5EF4-FFF2-40B4-BE49-F238E27FC236}">
                  <a16:creationId xmlns="" xmlns:a16="http://schemas.microsoft.com/office/drawing/2014/main" id="{3E900B52-E28C-43C7-9CB1-DA5DDD84C7F0}"/>
                </a:ext>
              </a:extLst>
            </p:cNvPr>
            <p:cNvSpPr/>
            <p:nvPr/>
          </p:nvSpPr>
          <p:spPr>
            <a:xfrm>
              <a:off x="3151825" y="2465806"/>
              <a:ext cx="235746" cy="311146"/>
            </a:xfrm>
            <a:custGeom>
              <a:avLst/>
              <a:gdLst/>
              <a:ahLst/>
              <a:cxnLst/>
              <a:rect l="l" t="t" r="r" b="b"/>
              <a:pathLst>
                <a:path w="7407" h="9776" extrusionOk="0">
                  <a:moveTo>
                    <a:pt x="3703" y="322"/>
                  </a:moveTo>
                  <a:cubicBezTo>
                    <a:pt x="5573" y="322"/>
                    <a:pt x="7097" y="1846"/>
                    <a:pt x="7097" y="3715"/>
                  </a:cubicBezTo>
                  <a:cubicBezTo>
                    <a:pt x="7097" y="5239"/>
                    <a:pt x="6144" y="6728"/>
                    <a:pt x="5358" y="7704"/>
                  </a:cubicBezTo>
                  <a:cubicBezTo>
                    <a:pt x="4656" y="8573"/>
                    <a:pt x="3953" y="9192"/>
                    <a:pt x="3703" y="9418"/>
                  </a:cubicBezTo>
                  <a:cubicBezTo>
                    <a:pt x="3441" y="9192"/>
                    <a:pt x="2751" y="8573"/>
                    <a:pt x="2048" y="7704"/>
                  </a:cubicBezTo>
                  <a:cubicBezTo>
                    <a:pt x="1263" y="6728"/>
                    <a:pt x="310" y="5239"/>
                    <a:pt x="310" y="3715"/>
                  </a:cubicBezTo>
                  <a:cubicBezTo>
                    <a:pt x="310" y="1846"/>
                    <a:pt x="1822" y="322"/>
                    <a:pt x="3703" y="322"/>
                  </a:cubicBezTo>
                  <a:close/>
                  <a:moveTo>
                    <a:pt x="3703" y="1"/>
                  </a:moveTo>
                  <a:cubicBezTo>
                    <a:pt x="1667" y="1"/>
                    <a:pt x="0" y="1668"/>
                    <a:pt x="0" y="3704"/>
                  </a:cubicBezTo>
                  <a:cubicBezTo>
                    <a:pt x="0" y="4418"/>
                    <a:pt x="191" y="5192"/>
                    <a:pt x="560" y="5978"/>
                  </a:cubicBezTo>
                  <a:cubicBezTo>
                    <a:pt x="858" y="6609"/>
                    <a:pt x="1274" y="7263"/>
                    <a:pt x="1798" y="7894"/>
                  </a:cubicBezTo>
                  <a:cubicBezTo>
                    <a:pt x="2691" y="9002"/>
                    <a:pt x="3549" y="9716"/>
                    <a:pt x="3596" y="9740"/>
                  </a:cubicBezTo>
                  <a:cubicBezTo>
                    <a:pt x="3626" y="9764"/>
                    <a:pt x="3665" y="9776"/>
                    <a:pt x="3700" y="9776"/>
                  </a:cubicBezTo>
                  <a:cubicBezTo>
                    <a:pt x="3736" y="9776"/>
                    <a:pt x="3769" y="9764"/>
                    <a:pt x="3787" y="9740"/>
                  </a:cubicBezTo>
                  <a:cubicBezTo>
                    <a:pt x="3822" y="9716"/>
                    <a:pt x="4703" y="9002"/>
                    <a:pt x="5596" y="7894"/>
                  </a:cubicBezTo>
                  <a:cubicBezTo>
                    <a:pt x="6108" y="7252"/>
                    <a:pt x="6525" y="6609"/>
                    <a:pt x="6823" y="5978"/>
                  </a:cubicBezTo>
                  <a:cubicBezTo>
                    <a:pt x="7204" y="5192"/>
                    <a:pt x="7394" y="4418"/>
                    <a:pt x="7394" y="3704"/>
                  </a:cubicBezTo>
                  <a:cubicBezTo>
                    <a:pt x="7406" y="1668"/>
                    <a:pt x="5739" y="1"/>
                    <a:pt x="370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0518;p67">
              <a:extLst>
                <a:ext uri="{FF2B5EF4-FFF2-40B4-BE49-F238E27FC236}">
                  <a16:creationId xmlns="" xmlns:a16="http://schemas.microsoft.com/office/drawing/2014/main" id="{4F9C2DDB-CE02-4826-92B9-E3AF4B8916F4}"/>
                </a:ext>
              </a:extLst>
            </p:cNvPr>
            <p:cNvSpPr/>
            <p:nvPr/>
          </p:nvSpPr>
          <p:spPr>
            <a:xfrm>
              <a:off x="3179483" y="2492732"/>
              <a:ext cx="181926" cy="181894"/>
            </a:xfrm>
            <a:custGeom>
              <a:avLst/>
              <a:gdLst/>
              <a:ahLst/>
              <a:cxnLst/>
              <a:rect l="l" t="t" r="r" b="b"/>
              <a:pathLst>
                <a:path w="5716" h="5715" extrusionOk="0">
                  <a:moveTo>
                    <a:pt x="2858" y="0"/>
                  </a:moveTo>
                  <a:cubicBezTo>
                    <a:pt x="1286" y="0"/>
                    <a:pt x="1" y="1286"/>
                    <a:pt x="1" y="2858"/>
                  </a:cubicBezTo>
                  <a:cubicBezTo>
                    <a:pt x="1" y="4441"/>
                    <a:pt x="1286" y="5715"/>
                    <a:pt x="2858" y="5715"/>
                  </a:cubicBezTo>
                  <a:cubicBezTo>
                    <a:pt x="4442" y="5715"/>
                    <a:pt x="5716" y="4429"/>
                    <a:pt x="5716" y="2858"/>
                  </a:cubicBezTo>
                  <a:cubicBezTo>
                    <a:pt x="5692" y="2131"/>
                    <a:pt x="5418" y="1429"/>
                    <a:pt x="4918" y="893"/>
                  </a:cubicBezTo>
                  <a:cubicBezTo>
                    <a:pt x="4888" y="863"/>
                    <a:pt x="4846" y="848"/>
                    <a:pt x="4805" y="848"/>
                  </a:cubicBezTo>
                  <a:cubicBezTo>
                    <a:pt x="4763" y="848"/>
                    <a:pt x="4721" y="863"/>
                    <a:pt x="4692" y="893"/>
                  </a:cubicBezTo>
                  <a:cubicBezTo>
                    <a:pt x="4632" y="953"/>
                    <a:pt x="4632" y="1060"/>
                    <a:pt x="4692" y="1119"/>
                  </a:cubicBezTo>
                  <a:cubicBezTo>
                    <a:pt x="5144" y="1595"/>
                    <a:pt x="5394" y="2215"/>
                    <a:pt x="5394" y="2869"/>
                  </a:cubicBezTo>
                  <a:cubicBezTo>
                    <a:pt x="5394" y="4274"/>
                    <a:pt x="4251" y="5417"/>
                    <a:pt x="2846" y="5417"/>
                  </a:cubicBezTo>
                  <a:cubicBezTo>
                    <a:pt x="1453" y="5417"/>
                    <a:pt x="298" y="4274"/>
                    <a:pt x="298" y="2869"/>
                  </a:cubicBezTo>
                  <a:cubicBezTo>
                    <a:pt x="298" y="1476"/>
                    <a:pt x="1453" y="333"/>
                    <a:pt x="2846" y="333"/>
                  </a:cubicBezTo>
                  <a:cubicBezTo>
                    <a:pt x="3299" y="333"/>
                    <a:pt x="3739" y="452"/>
                    <a:pt x="4132" y="667"/>
                  </a:cubicBezTo>
                  <a:cubicBezTo>
                    <a:pt x="4157" y="683"/>
                    <a:pt x="4185" y="691"/>
                    <a:pt x="4214" y="691"/>
                  </a:cubicBezTo>
                  <a:cubicBezTo>
                    <a:pt x="4269" y="691"/>
                    <a:pt x="4323" y="662"/>
                    <a:pt x="4346" y="607"/>
                  </a:cubicBezTo>
                  <a:cubicBezTo>
                    <a:pt x="4394" y="536"/>
                    <a:pt x="4370" y="429"/>
                    <a:pt x="4287" y="393"/>
                  </a:cubicBezTo>
                  <a:cubicBezTo>
                    <a:pt x="3858" y="131"/>
                    <a:pt x="3370" y="0"/>
                    <a:pt x="285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0519;p67">
              <a:extLst>
                <a:ext uri="{FF2B5EF4-FFF2-40B4-BE49-F238E27FC236}">
                  <a16:creationId xmlns="" xmlns:a16="http://schemas.microsoft.com/office/drawing/2014/main" id="{3685FB40-CB24-4DF7-A628-D4D6F4225CE2}"/>
                </a:ext>
              </a:extLst>
            </p:cNvPr>
            <p:cNvSpPr/>
            <p:nvPr/>
          </p:nvSpPr>
          <p:spPr>
            <a:xfrm>
              <a:off x="3242024" y="2524941"/>
              <a:ext cx="54202" cy="117857"/>
            </a:xfrm>
            <a:custGeom>
              <a:avLst/>
              <a:gdLst/>
              <a:ahLst/>
              <a:cxnLst/>
              <a:rect l="l" t="t" r="r" b="b"/>
              <a:pathLst>
                <a:path w="1703" h="3703" extrusionOk="0">
                  <a:moveTo>
                    <a:pt x="857" y="0"/>
                  </a:moveTo>
                  <a:cubicBezTo>
                    <a:pt x="762" y="0"/>
                    <a:pt x="691" y="71"/>
                    <a:pt x="691" y="167"/>
                  </a:cubicBezTo>
                  <a:lnTo>
                    <a:pt x="691" y="524"/>
                  </a:lnTo>
                  <a:cubicBezTo>
                    <a:pt x="322" y="560"/>
                    <a:pt x="24" y="881"/>
                    <a:pt x="24" y="1262"/>
                  </a:cubicBezTo>
                  <a:cubicBezTo>
                    <a:pt x="24" y="1679"/>
                    <a:pt x="357" y="2012"/>
                    <a:pt x="762" y="2012"/>
                  </a:cubicBezTo>
                  <a:lnTo>
                    <a:pt x="929" y="2012"/>
                  </a:lnTo>
                  <a:cubicBezTo>
                    <a:pt x="1167" y="2012"/>
                    <a:pt x="1357" y="2203"/>
                    <a:pt x="1357" y="2441"/>
                  </a:cubicBezTo>
                  <a:cubicBezTo>
                    <a:pt x="1357" y="2679"/>
                    <a:pt x="1167" y="2869"/>
                    <a:pt x="929" y="2869"/>
                  </a:cubicBezTo>
                  <a:lnTo>
                    <a:pt x="679" y="2869"/>
                  </a:lnTo>
                  <a:cubicBezTo>
                    <a:pt x="476" y="2869"/>
                    <a:pt x="334" y="2703"/>
                    <a:pt x="334" y="2524"/>
                  </a:cubicBezTo>
                  <a:cubicBezTo>
                    <a:pt x="334" y="2441"/>
                    <a:pt x="262" y="2369"/>
                    <a:pt x="167" y="2369"/>
                  </a:cubicBezTo>
                  <a:cubicBezTo>
                    <a:pt x="83" y="2369"/>
                    <a:pt x="0" y="2441"/>
                    <a:pt x="0" y="2524"/>
                  </a:cubicBezTo>
                  <a:cubicBezTo>
                    <a:pt x="0" y="2905"/>
                    <a:pt x="298" y="3203"/>
                    <a:pt x="679" y="3203"/>
                  </a:cubicBezTo>
                  <a:lnTo>
                    <a:pt x="691" y="3203"/>
                  </a:lnTo>
                  <a:lnTo>
                    <a:pt x="691" y="3536"/>
                  </a:lnTo>
                  <a:cubicBezTo>
                    <a:pt x="691" y="3631"/>
                    <a:pt x="762" y="3703"/>
                    <a:pt x="857" y="3703"/>
                  </a:cubicBezTo>
                  <a:cubicBezTo>
                    <a:pt x="941" y="3703"/>
                    <a:pt x="1012" y="3631"/>
                    <a:pt x="1012" y="3536"/>
                  </a:cubicBezTo>
                  <a:lnTo>
                    <a:pt x="1012" y="3179"/>
                  </a:lnTo>
                  <a:cubicBezTo>
                    <a:pt x="1393" y="3143"/>
                    <a:pt x="1691" y="2822"/>
                    <a:pt x="1691" y="2441"/>
                  </a:cubicBezTo>
                  <a:cubicBezTo>
                    <a:pt x="1691" y="2024"/>
                    <a:pt x="1346" y="1691"/>
                    <a:pt x="941" y="1691"/>
                  </a:cubicBezTo>
                  <a:lnTo>
                    <a:pt x="774" y="1691"/>
                  </a:lnTo>
                  <a:cubicBezTo>
                    <a:pt x="536" y="1691"/>
                    <a:pt x="345" y="1500"/>
                    <a:pt x="345" y="1262"/>
                  </a:cubicBezTo>
                  <a:cubicBezTo>
                    <a:pt x="345" y="1024"/>
                    <a:pt x="536" y="833"/>
                    <a:pt x="774" y="833"/>
                  </a:cubicBezTo>
                  <a:lnTo>
                    <a:pt x="1036" y="833"/>
                  </a:lnTo>
                  <a:cubicBezTo>
                    <a:pt x="1226" y="833"/>
                    <a:pt x="1369" y="1000"/>
                    <a:pt x="1369" y="1179"/>
                  </a:cubicBezTo>
                  <a:lnTo>
                    <a:pt x="1369" y="1345"/>
                  </a:lnTo>
                  <a:cubicBezTo>
                    <a:pt x="1393" y="1429"/>
                    <a:pt x="1453" y="1500"/>
                    <a:pt x="1536" y="1500"/>
                  </a:cubicBezTo>
                  <a:cubicBezTo>
                    <a:pt x="1631" y="1500"/>
                    <a:pt x="1703" y="1429"/>
                    <a:pt x="1703" y="1345"/>
                  </a:cubicBezTo>
                  <a:lnTo>
                    <a:pt x="1703" y="1179"/>
                  </a:lnTo>
                  <a:cubicBezTo>
                    <a:pt x="1703" y="810"/>
                    <a:pt x="1405" y="512"/>
                    <a:pt x="1036" y="512"/>
                  </a:cubicBezTo>
                  <a:lnTo>
                    <a:pt x="1012" y="512"/>
                  </a:lnTo>
                  <a:lnTo>
                    <a:pt x="1012" y="167"/>
                  </a:lnTo>
                  <a:cubicBezTo>
                    <a:pt x="1012" y="71"/>
                    <a:pt x="941" y="0"/>
                    <a:pt x="8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0520;p67">
              <a:extLst>
                <a:ext uri="{FF2B5EF4-FFF2-40B4-BE49-F238E27FC236}">
                  <a16:creationId xmlns="" xmlns:a16="http://schemas.microsoft.com/office/drawing/2014/main" id="{527D8C91-F785-420E-B471-2907FB3A31BD}"/>
                </a:ext>
              </a:extLst>
            </p:cNvPr>
            <p:cNvSpPr/>
            <p:nvPr/>
          </p:nvSpPr>
          <p:spPr>
            <a:xfrm>
              <a:off x="3390945" y="2433724"/>
              <a:ext cx="51179" cy="85934"/>
            </a:xfrm>
            <a:custGeom>
              <a:avLst/>
              <a:gdLst/>
              <a:ahLst/>
              <a:cxnLst/>
              <a:rect l="l" t="t" r="r" b="b"/>
              <a:pathLst>
                <a:path w="1608" h="2700" extrusionOk="0">
                  <a:moveTo>
                    <a:pt x="182" y="1"/>
                  </a:moveTo>
                  <a:cubicBezTo>
                    <a:pt x="134" y="1"/>
                    <a:pt x="86" y="22"/>
                    <a:pt x="48" y="68"/>
                  </a:cubicBezTo>
                  <a:cubicBezTo>
                    <a:pt x="0" y="140"/>
                    <a:pt x="12" y="235"/>
                    <a:pt x="84" y="294"/>
                  </a:cubicBezTo>
                  <a:cubicBezTo>
                    <a:pt x="834" y="794"/>
                    <a:pt x="1274" y="1628"/>
                    <a:pt x="1274" y="2545"/>
                  </a:cubicBezTo>
                  <a:cubicBezTo>
                    <a:pt x="1274" y="2628"/>
                    <a:pt x="1358" y="2699"/>
                    <a:pt x="1441" y="2699"/>
                  </a:cubicBezTo>
                  <a:cubicBezTo>
                    <a:pt x="1536" y="2699"/>
                    <a:pt x="1608" y="2628"/>
                    <a:pt x="1608" y="2545"/>
                  </a:cubicBezTo>
                  <a:cubicBezTo>
                    <a:pt x="1596" y="1533"/>
                    <a:pt x="1096" y="592"/>
                    <a:pt x="262" y="20"/>
                  </a:cubicBezTo>
                  <a:cubicBezTo>
                    <a:pt x="237" y="8"/>
                    <a:pt x="209" y="1"/>
                    <a:pt x="1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0521;p67">
              <a:extLst>
                <a:ext uri="{FF2B5EF4-FFF2-40B4-BE49-F238E27FC236}">
                  <a16:creationId xmlns="" xmlns:a16="http://schemas.microsoft.com/office/drawing/2014/main" id="{C241FF7E-A3C7-4A94-BC77-CA7E549BEAB0}"/>
                </a:ext>
              </a:extLst>
            </p:cNvPr>
            <p:cNvSpPr/>
            <p:nvPr/>
          </p:nvSpPr>
          <p:spPr>
            <a:xfrm>
              <a:off x="3360613" y="2478187"/>
              <a:ext cx="27340" cy="41471"/>
            </a:xfrm>
            <a:custGeom>
              <a:avLst/>
              <a:gdLst/>
              <a:ahLst/>
              <a:cxnLst/>
              <a:rect l="l" t="t" r="r" b="b"/>
              <a:pathLst>
                <a:path w="859" h="1303" extrusionOk="0">
                  <a:moveTo>
                    <a:pt x="177" y="1"/>
                  </a:moveTo>
                  <a:cubicBezTo>
                    <a:pt x="131" y="1"/>
                    <a:pt x="85" y="25"/>
                    <a:pt x="48" y="76"/>
                  </a:cubicBezTo>
                  <a:cubicBezTo>
                    <a:pt x="1" y="147"/>
                    <a:pt x="13" y="231"/>
                    <a:pt x="84" y="290"/>
                  </a:cubicBezTo>
                  <a:cubicBezTo>
                    <a:pt x="370" y="493"/>
                    <a:pt x="537" y="802"/>
                    <a:pt x="537" y="1148"/>
                  </a:cubicBezTo>
                  <a:cubicBezTo>
                    <a:pt x="537" y="1231"/>
                    <a:pt x="608" y="1302"/>
                    <a:pt x="703" y="1302"/>
                  </a:cubicBezTo>
                  <a:cubicBezTo>
                    <a:pt x="787" y="1302"/>
                    <a:pt x="858" y="1231"/>
                    <a:pt x="858" y="1148"/>
                  </a:cubicBezTo>
                  <a:cubicBezTo>
                    <a:pt x="858" y="683"/>
                    <a:pt x="644" y="278"/>
                    <a:pt x="263" y="28"/>
                  </a:cubicBezTo>
                  <a:cubicBezTo>
                    <a:pt x="235" y="10"/>
                    <a:pt x="206" y="1"/>
                    <a:pt x="1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0522;p67">
              <a:extLst>
                <a:ext uri="{FF2B5EF4-FFF2-40B4-BE49-F238E27FC236}">
                  <a16:creationId xmlns="" xmlns:a16="http://schemas.microsoft.com/office/drawing/2014/main" id="{9F880F1E-CCB5-49BB-8EC8-C54984551F58}"/>
                </a:ext>
              </a:extLst>
            </p:cNvPr>
            <p:cNvSpPr/>
            <p:nvPr/>
          </p:nvSpPr>
          <p:spPr>
            <a:xfrm>
              <a:off x="3375795" y="2455939"/>
              <a:ext cx="39434" cy="63719"/>
            </a:xfrm>
            <a:custGeom>
              <a:avLst/>
              <a:gdLst/>
              <a:ahLst/>
              <a:cxnLst/>
              <a:rect l="l" t="t" r="r" b="b"/>
              <a:pathLst>
                <a:path w="1239" h="2002" extrusionOk="0">
                  <a:moveTo>
                    <a:pt x="183" y="0"/>
                  </a:moveTo>
                  <a:cubicBezTo>
                    <a:pt x="134" y="0"/>
                    <a:pt x="86" y="26"/>
                    <a:pt x="48" y="73"/>
                  </a:cubicBezTo>
                  <a:cubicBezTo>
                    <a:pt x="0" y="144"/>
                    <a:pt x="12" y="239"/>
                    <a:pt x="83" y="299"/>
                  </a:cubicBezTo>
                  <a:cubicBezTo>
                    <a:pt x="595" y="632"/>
                    <a:pt x="905" y="1216"/>
                    <a:pt x="905" y="1847"/>
                  </a:cubicBezTo>
                  <a:cubicBezTo>
                    <a:pt x="905" y="1930"/>
                    <a:pt x="976" y="2001"/>
                    <a:pt x="1072" y="2001"/>
                  </a:cubicBezTo>
                  <a:cubicBezTo>
                    <a:pt x="1155" y="2001"/>
                    <a:pt x="1238" y="1930"/>
                    <a:pt x="1238" y="1847"/>
                  </a:cubicBezTo>
                  <a:cubicBezTo>
                    <a:pt x="1238" y="1108"/>
                    <a:pt x="881" y="430"/>
                    <a:pt x="262" y="25"/>
                  </a:cubicBezTo>
                  <a:cubicBezTo>
                    <a:pt x="237" y="8"/>
                    <a:pt x="210" y="0"/>
                    <a:pt x="18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10523;p67">
              <a:extLst>
                <a:ext uri="{FF2B5EF4-FFF2-40B4-BE49-F238E27FC236}">
                  <a16:creationId xmlns="" xmlns:a16="http://schemas.microsoft.com/office/drawing/2014/main" id="{5DAC870F-69F7-4E7C-8A52-6901C46A271A}"/>
                </a:ext>
              </a:extLst>
            </p:cNvPr>
            <p:cNvSpPr/>
            <p:nvPr/>
          </p:nvSpPr>
          <p:spPr>
            <a:xfrm>
              <a:off x="3097241" y="2433564"/>
              <a:ext cx="50829" cy="85711"/>
            </a:xfrm>
            <a:custGeom>
              <a:avLst/>
              <a:gdLst/>
              <a:ahLst/>
              <a:cxnLst/>
              <a:rect l="l" t="t" r="r" b="b"/>
              <a:pathLst>
                <a:path w="1597" h="2693" extrusionOk="0">
                  <a:moveTo>
                    <a:pt x="1408" y="1"/>
                  </a:moveTo>
                  <a:cubicBezTo>
                    <a:pt x="1378" y="1"/>
                    <a:pt x="1348" y="9"/>
                    <a:pt x="1323" y="25"/>
                  </a:cubicBezTo>
                  <a:cubicBezTo>
                    <a:pt x="489" y="597"/>
                    <a:pt x="1" y="1538"/>
                    <a:pt x="1" y="2526"/>
                  </a:cubicBezTo>
                  <a:cubicBezTo>
                    <a:pt x="1" y="2621"/>
                    <a:pt x="72" y="2692"/>
                    <a:pt x="168" y="2692"/>
                  </a:cubicBezTo>
                  <a:cubicBezTo>
                    <a:pt x="251" y="2692"/>
                    <a:pt x="322" y="2621"/>
                    <a:pt x="322" y="2526"/>
                  </a:cubicBezTo>
                  <a:cubicBezTo>
                    <a:pt x="322" y="1633"/>
                    <a:pt x="775" y="787"/>
                    <a:pt x="1513" y="275"/>
                  </a:cubicBezTo>
                  <a:cubicBezTo>
                    <a:pt x="1573" y="240"/>
                    <a:pt x="1596" y="133"/>
                    <a:pt x="1549" y="73"/>
                  </a:cubicBezTo>
                  <a:cubicBezTo>
                    <a:pt x="1518" y="27"/>
                    <a:pt x="1462" y="1"/>
                    <a:pt x="140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0524;p67">
              <a:extLst>
                <a:ext uri="{FF2B5EF4-FFF2-40B4-BE49-F238E27FC236}">
                  <a16:creationId xmlns="" xmlns:a16="http://schemas.microsoft.com/office/drawing/2014/main" id="{AEBDC51F-8647-465A-93E8-12D0DDA07C5C}"/>
                </a:ext>
              </a:extLst>
            </p:cNvPr>
            <p:cNvSpPr/>
            <p:nvPr/>
          </p:nvSpPr>
          <p:spPr>
            <a:xfrm>
              <a:off x="3151061" y="2477773"/>
              <a:ext cx="27690" cy="41503"/>
            </a:xfrm>
            <a:custGeom>
              <a:avLst/>
              <a:gdLst/>
              <a:ahLst/>
              <a:cxnLst/>
              <a:rect l="l" t="t" r="r" b="b"/>
              <a:pathLst>
                <a:path w="870" h="1304" extrusionOk="0">
                  <a:moveTo>
                    <a:pt x="681" y="1"/>
                  </a:moveTo>
                  <a:cubicBezTo>
                    <a:pt x="647" y="1"/>
                    <a:pt x="613" y="10"/>
                    <a:pt x="584" y="29"/>
                  </a:cubicBezTo>
                  <a:cubicBezTo>
                    <a:pt x="215" y="280"/>
                    <a:pt x="1" y="696"/>
                    <a:pt x="1" y="1137"/>
                  </a:cubicBezTo>
                  <a:cubicBezTo>
                    <a:pt x="1" y="1232"/>
                    <a:pt x="84" y="1303"/>
                    <a:pt x="167" y="1303"/>
                  </a:cubicBezTo>
                  <a:cubicBezTo>
                    <a:pt x="263" y="1303"/>
                    <a:pt x="334" y="1232"/>
                    <a:pt x="334" y="1137"/>
                  </a:cubicBezTo>
                  <a:cubicBezTo>
                    <a:pt x="334" y="803"/>
                    <a:pt x="501" y="482"/>
                    <a:pt x="775" y="291"/>
                  </a:cubicBezTo>
                  <a:cubicBezTo>
                    <a:pt x="834" y="244"/>
                    <a:pt x="870" y="149"/>
                    <a:pt x="810" y="65"/>
                  </a:cubicBezTo>
                  <a:cubicBezTo>
                    <a:pt x="782" y="22"/>
                    <a:pt x="732" y="1"/>
                    <a:pt x="6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0525;p67">
              <a:extLst>
                <a:ext uri="{FF2B5EF4-FFF2-40B4-BE49-F238E27FC236}">
                  <a16:creationId xmlns="" xmlns:a16="http://schemas.microsoft.com/office/drawing/2014/main" id="{00B8C7C8-217D-4687-972B-57FE92CD1FAD}"/>
                </a:ext>
              </a:extLst>
            </p:cNvPr>
            <p:cNvSpPr/>
            <p:nvPr/>
          </p:nvSpPr>
          <p:spPr>
            <a:xfrm>
              <a:off x="3124167" y="2455939"/>
              <a:ext cx="39434" cy="63337"/>
            </a:xfrm>
            <a:custGeom>
              <a:avLst/>
              <a:gdLst/>
              <a:ahLst/>
              <a:cxnLst/>
              <a:rect l="l" t="t" r="r" b="b"/>
              <a:pathLst>
                <a:path w="1239" h="1990" extrusionOk="0">
                  <a:moveTo>
                    <a:pt x="1038" y="0"/>
                  </a:moveTo>
                  <a:cubicBezTo>
                    <a:pt x="1008" y="0"/>
                    <a:pt x="978" y="8"/>
                    <a:pt x="953" y="25"/>
                  </a:cubicBezTo>
                  <a:cubicBezTo>
                    <a:pt x="357" y="430"/>
                    <a:pt x="0" y="1108"/>
                    <a:pt x="0" y="1823"/>
                  </a:cubicBezTo>
                  <a:cubicBezTo>
                    <a:pt x="0" y="1918"/>
                    <a:pt x="72" y="1989"/>
                    <a:pt x="167" y="1989"/>
                  </a:cubicBezTo>
                  <a:cubicBezTo>
                    <a:pt x="250" y="1989"/>
                    <a:pt x="334" y="1918"/>
                    <a:pt x="334" y="1823"/>
                  </a:cubicBezTo>
                  <a:cubicBezTo>
                    <a:pt x="334" y="1204"/>
                    <a:pt x="643" y="632"/>
                    <a:pt x="1143" y="275"/>
                  </a:cubicBezTo>
                  <a:cubicBezTo>
                    <a:pt x="1203" y="239"/>
                    <a:pt x="1239" y="132"/>
                    <a:pt x="1179" y="73"/>
                  </a:cubicBezTo>
                  <a:cubicBezTo>
                    <a:pt x="1148" y="26"/>
                    <a:pt x="1093" y="0"/>
                    <a:pt x="103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" name="Google Shape;10442;p67">
            <a:extLst>
              <a:ext uri="{FF2B5EF4-FFF2-40B4-BE49-F238E27FC236}">
                <a16:creationId xmlns="" xmlns:a16="http://schemas.microsoft.com/office/drawing/2014/main" id="{976D36B8-2B35-4104-AB7C-F2CFEA26C688}"/>
              </a:ext>
            </a:extLst>
          </p:cNvPr>
          <p:cNvGrpSpPr/>
          <p:nvPr/>
        </p:nvGrpSpPr>
        <p:grpSpPr>
          <a:xfrm>
            <a:off x="6527908" y="1516750"/>
            <a:ext cx="377474" cy="335748"/>
            <a:chOff x="854261" y="2908813"/>
            <a:chExt cx="377474" cy="335748"/>
          </a:xfrm>
          <a:solidFill>
            <a:srgbClr val="1F4E79"/>
          </a:solidFill>
        </p:grpSpPr>
        <p:sp>
          <p:nvSpPr>
            <p:cNvPr id="69" name="Google Shape;10443;p67">
              <a:extLst>
                <a:ext uri="{FF2B5EF4-FFF2-40B4-BE49-F238E27FC236}">
                  <a16:creationId xmlns="" xmlns:a16="http://schemas.microsoft.com/office/drawing/2014/main" id="{6953CA1C-310F-42A3-AB23-75010E5A44D2}"/>
                </a:ext>
              </a:extLst>
            </p:cNvPr>
            <p:cNvSpPr/>
            <p:nvPr/>
          </p:nvSpPr>
          <p:spPr>
            <a:xfrm>
              <a:off x="896337" y="3079695"/>
              <a:ext cx="47391" cy="17091"/>
            </a:xfrm>
            <a:custGeom>
              <a:avLst/>
              <a:gdLst/>
              <a:ahLst/>
              <a:cxnLst/>
              <a:rect l="l" t="t" r="r" b="b"/>
              <a:pathLst>
                <a:path w="1489" h="537" extrusionOk="0">
                  <a:moveTo>
                    <a:pt x="179" y="1"/>
                  </a:moveTo>
                  <a:cubicBezTo>
                    <a:pt x="96" y="1"/>
                    <a:pt x="0" y="72"/>
                    <a:pt x="0" y="179"/>
                  </a:cubicBezTo>
                  <a:cubicBezTo>
                    <a:pt x="0" y="263"/>
                    <a:pt x="84" y="358"/>
                    <a:pt x="179" y="358"/>
                  </a:cubicBezTo>
                  <a:cubicBezTo>
                    <a:pt x="381" y="358"/>
                    <a:pt x="941" y="382"/>
                    <a:pt x="1227" y="525"/>
                  </a:cubicBezTo>
                  <a:cubicBezTo>
                    <a:pt x="1251" y="537"/>
                    <a:pt x="1274" y="537"/>
                    <a:pt x="1298" y="537"/>
                  </a:cubicBezTo>
                  <a:cubicBezTo>
                    <a:pt x="1358" y="537"/>
                    <a:pt x="1417" y="501"/>
                    <a:pt x="1453" y="441"/>
                  </a:cubicBezTo>
                  <a:cubicBezTo>
                    <a:pt x="1489" y="358"/>
                    <a:pt x="1465" y="251"/>
                    <a:pt x="1370" y="203"/>
                  </a:cubicBezTo>
                  <a:cubicBezTo>
                    <a:pt x="977" y="1"/>
                    <a:pt x="215" y="1"/>
                    <a:pt x="1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0444;p67">
              <a:extLst>
                <a:ext uri="{FF2B5EF4-FFF2-40B4-BE49-F238E27FC236}">
                  <a16:creationId xmlns="" xmlns:a16="http://schemas.microsoft.com/office/drawing/2014/main" id="{1440843B-4135-47FE-BF44-E9080BA03119}"/>
                </a:ext>
              </a:extLst>
            </p:cNvPr>
            <p:cNvSpPr/>
            <p:nvPr/>
          </p:nvSpPr>
          <p:spPr>
            <a:xfrm>
              <a:off x="878514" y="3191855"/>
              <a:ext cx="11426" cy="52706"/>
            </a:xfrm>
            <a:custGeom>
              <a:avLst/>
              <a:gdLst/>
              <a:ahLst/>
              <a:cxnLst/>
              <a:rect l="l" t="t" r="r" b="b"/>
              <a:pathLst>
                <a:path w="359" h="1656" extrusionOk="0">
                  <a:moveTo>
                    <a:pt x="179" y="1"/>
                  </a:moveTo>
                  <a:cubicBezTo>
                    <a:pt x="84" y="1"/>
                    <a:pt x="1" y="72"/>
                    <a:pt x="1" y="180"/>
                  </a:cubicBezTo>
                  <a:lnTo>
                    <a:pt x="1" y="1477"/>
                  </a:lnTo>
                  <a:cubicBezTo>
                    <a:pt x="1" y="1561"/>
                    <a:pt x="72" y="1656"/>
                    <a:pt x="179" y="1656"/>
                  </a:cubicBezTo>
                  <a:cubicBezTo>
                    <a:pt x="287" y="1656"/>
                    <a:pt x="358" y="1585"/>
                    <a:pt x="358" y="1477"/>
                  </a:cubicBezTo>
                  <a:lnTo>
                    <a:pt x="358" y="180"/>
                  </a:lnTo>
                  <a:cubicBezTo>
                    <a:pt x="358" y="72"/>
                    <a:pt x="287" y="1"/>
                    <a:pt x="1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0445;p67">
              <a:extLst>
                <a:ext uri="{FF2B5EF4-FFF2-40B4-BE49-F238E27FC236}">
                  <a16:creationId xmlns="" xmlns:a16="http://schemas.microsoft.com/office/drawing/2014/main" id="{DF2F8392-8A45-4772-B3EF-8105ED8EDF81}"/>
                </a:ext>
              </a:extLst>
            </p:cNvPr>
            <p:cNvSpPr/>
            <p:nvPr/>
          </p:nvSpPr>
          <p:spPr>
            <a:xfrm>
              <a:off x="854261" y="3050159"/>
              <a:ext cx="219451" cy="194052"/>
            </a:xfrm>
            <a:custGeom>
              <a:avLst/>
              <a:gdLst/>
              <a:ahLst/>
              <a:cxnLst/>
              <a:rect l="l" t="t" r="r" b="b"/>
              <a:pathLst>
                <a:path w="6895" h="6097" extrusionOk="0">
                  <a:moveTo>
                    <a:pt x="6406" y="679"/>
                  </a:moveTo>
                  <a:lnTo>
                    <a:pt x="6466" y="929"/>
                  </a:lnTo>
                  <a:cubicBezTo>
                    <a:pt x="6490" y="1000"/>
                    <a:pt x="6478" y="1072"/>
                    <a:pt x="6418" y="1119"/>
                  </a:cubicBezTo>
                  <a:lnTo>
                    <a:pt x="6311" y="1226"/>
                  </a:lnTo>
                  <a:lnTo>
                    <a:pt x="6073" y="988"/>
                  </a:lnTo>
                  <a:lnTo>
                    <a:pt x="6406" y="679"/>
                  </a:lnTo>
                  <a:close/>
                  <a:moveTo>
                    <a:pt x="3192" y="345"/>
                  </a:moveTo>
                  <a:lnTo>
                    <a:pt x="3192" y="1060"/>
                  </a:lnTo>
                  <a:cubicBezTo>
                    <a:pt x="3192" y="1179"/>
                    <a:pt x="3156" y="1298"/>
                    <a:pt x="3108" y="1405"/>
                  </a:cubicBezTo>
                  <a:lnTo>
                    <a:pt x="3025" y="1584"/>
                  </a:lnTo>
                  <a:cubicBezTo>
                    <a:pt x="3013" y="1607"/>
                    <a:pt x="3013" y="1619"/>
                    <a:pt x="3013" y="1655"/>
                  </a:cubicBezTo>
                  <a:lnTo>
                    <a:pt x="3013" y="2024"/>
                  </a:lnTo>
                  <a:cubicBezTo>
                    <a:pt x="2989" y="2286"/>
                    <a:pt x="2894" y="2524"/>
                    <a:pt x="2715" y="2703"/>
                  </a:cubicBezTo>
                  <a:cubicBezTo>
                    <a:pt x="2537" y="2881"/>
                    <a:pt x="2275" y="2965"/>
                    <a:pt x="2025" y="2965"/>
                  </a:cubicBezTo>
                  <a:cubicBezTo>
                    <a:pt x="1525" y="2953"/>
                    <a:pt x="1120" y="2500"/>
                    <a:pt x="1120" y="1988"/>
                  </a:cubicBezTo>
                  <a:lnTo>
                    <a:pt x="1120" y="1655"/>
                  </a:lnTo>
                  <a:cubicBezTo>
                    <a:pt x="1120" y="1619"/>
                    <a:pt x="1120" y="1596"/>
                    <a:pt x="1108" y="1584"/>
                  </a:cubicBezTo>
                  <a:lnTo>
                    <a:pt x="1001" y="1369"/>
                  </a:lnTo>
                  <a:cubicBezTo>
                    <a:pt x="953" y="1298"/>
                    <a:pt x="941" y="1203"/>
                    <a:pt x="941" y="1119"/>
                  </a:cubicBezTo>
                  <a:lnTo>
                    <a:pt x="941" y="1107"/>
                  </a:lnTo>
                  <a:cubicBezTo>
                    <a:pt x="941" y="691"/>
                    <a:pt x="1287" y="345"/>
                    <a:pt x="1703" y="345"/>
                  </a:cubicBezTo>
                  <a:close/>
                  <a:moveTo>
                    <a:pt x="2442" y="3227"/>
                  </a:moveTo>
                  <a:cubicBezTo>
                    <a:pt x="2454" y="3298"/>
                    <a:pt x="2477" y="3334"/>
                    <a:pt x="2489" y="3381"/>
                  </a:cubicBezTo>
                  <a:lnTo>
                    <a:pt x="2323" y="3548"/>
                  </a:lnTo>
                  <a:cubicBezTo>
                    <a:pt x="2251" y="3620"/>
                    <a:pt x="2156" y="3655"/>
                    <a:pt x="2059" y="3655"/>
                  </a:cubicBezTo>
                  <a:cubicBezTo>
                    <a:pt x="1962" y="3655"/>
                    <a:pt x="1864" y="3620"/>
                    <a:pt x="1787" y="3548"/>
                  </a:cubicBezTo>
                  <a:lnTo>
                    <a:pt x="1644" y="3393"/>
                  </a:lnTo>
                  <a:cubicBezTo>
                    <a:pt x="1656" y="3358"/>
                    <a:pt x="1668" y="3286"/>
                    <a:pt x="1668" y="3227"/>
                  </a:cubicBezTo>
                  <a:cubicBezTo>
                    <a:pt x="1775" y="3262"/>
                    <a:pt x="1894" y="3286"/>
                    <a:pt x="2013" y="3286"/>
                  </a:cubicBezTo>
                  <a:lnTo>
                    <a:pt x="2061" y="3286"/>
                  </a:lnTo>
                  <a:cubicBezTo>
                    <a:pt x="2192" y="3286"/>
                    <a:pt x="2323" y="3274"/>
                    <a:pt x="2442" y="3227"/>
                  </a:cubicBezTo>
                  <a:close/>
                  <a:moveTo>
                    <a:pt x="1680" y="0"/>
                  </a:moveTo>
                  <a:cubicBezTo>
                    <a:pt x="1072" y="0"/>
                    <a:pt x="584" y="500"/>
                    <a:pt x="584" y="1107"/>
                  </a:cubicBezTo>
                  <a:lnTo>
                    <a:pt x="584" y="1119"/>
                  </a:lnTo>
                  <a:cubicBezTo>
                    <a:pt x="584" y="1250"/>
                    <a:pt x="608" y="1405"/>
                    <a:pt x="668" y="1524"/>
                  </a:cubicBezTo>
                  <a:lnTo>
                    <a:pt x="763" y="1703"/>
                  </a:lnTo>
                  <a:lnTo>
                    <a:pt x="763" y="1988"/>
                  </a:lnTo>
                  <a:cubicBezTo>
                    <a:pt x="763" y="2429"/>
                    <a:pt x="977" y="2834"/>
                    <a:pt x="1311" y="3072"/>
                  </a:cubicBezTo>
                  <a:lnTo>
                    <a:pt x="1311" y="3215"/>
                  </a:lnTo>
                  <a:cubicBezTo>
                    <a:pt x="1311" y="3310"/>
                    <a:pt x="1251" y="3381"/>
                    <a:pt x="1156" y="3417"/>
                  </a:cubicBezTo>
                  <a:lnTo>
                    <a:pt x="537" y="3596"/>
                  </a:lnTo>
                  <a:cubicBezTo>
                    <a:pt x="227" y="3679"/>
                    <a:pt x="1" y="3965"/>
                    <a:pt x="1" y="4286"/>
                  </a:cubicBezTo>
                  <a:lnTo>
                    <a:pt x="1" y="5917"/>
                  </a:lnTo>
                  <a:cubicBezTo>
                    <a:pt x="1" y="6001"/>
                    <a:pt x="72" y="6096"/>
                    <a:pt x="179" y="6096"/>
                  </a:cubicBezTo>
                  <a:cubicBezTo>
                    <a:pt x="287" y="6096"/>
                    <a:pt x="358" y="6013"/>
                    <a:pt x="358" y="5917"/>
                  </a:cubicBezTo>
                  <a:lnTo>
                    <a:pt x="358" y="4310"/>
                  </a:lnTo>
                  <a:cubicBezTo>
                    <a:pt x="358" y="4143"/>
                    <a:pt x="477" y="3977"/>
                    <a:pt x="644" y="3929"/>
                  </a:cubicBezTo>
                  <a:lnTo>
                    <a:pt x="1263" y="3751"/>
                  </a:lnTo>
                  <a:cubicBezTo>
                    <a:pt x="1322" y="3739"/>
                    <a:pt x="1370" y="3715"/>
                    <a:pt x="1418" y="3679"/>
                  </a:cubicBezTo>
                  <a:lnTo>
                    <a:pt x="1513" y="3786"/>
                  </a:lnTo>
                  <a:cubicBezTo>
                    <a:pt x="1668" y="3929"/>
                    <a:pt x="1846" y="3989"/>
                    <a:pt x="2037" y="3989"/>
                  </a:cubicBezTo>
                  <a:cubicBezTo>
                    <a:pt x="2227" y="3989"/>
                    <a:pt x="2406" y="3917"/>
                    <a:pt x="2561" y="3786"/>
                  </a:cubicBezTo>
                  <a:lnTo>
                    <a:pt x="2727" y="3620"/>
                  </a:lnTo>
                  <a:cubicBezTo>
                    <a:pt x="2799" y="3655"/>
                    <a:pt x="2870" y="3679"/>
                    <a:pt x="2966" y="3679"/>
                  </a:cubicBezTo>
                  <a:lnTo>
                    <a:pt x="3001" y="3679"/>
                  </a:lnTo>
                  <a:cubicBezTo>
                    <a:pt x="3144" y="3679"/>
                    <a:pt x="3275" y="3620"/>
                    <a:pt x="3382" y="3524"/>
                  </a:cubicBezTo>
                  <a:lnTo>
                    <a:pt x="5823" y="1226"/>
                  </a:lnTo>
                  <a:lnTo>
                    <a:pt x="6061" y="1465"/>
                  </a:lnTo>
                  <a:lnTo>
                    <a:pt x="3239" y="4274"/>
                  </a:lnTo>
                  <a:cubicBezTo>
                    <a:pt x="3061" y="4453"/>
                    <a:pt x="2977" y="4679"/>
                    <a:pt x="2977" y="4917"/>
                  </a:cubicBezTo>
                  <a:lnTo>
                    <a:pt x="2977" y="5906"/>
                  </a:lnTo>
                  <a:cubicBezTo>
                    <a:pt x="2977" y="6001"/>
                    <a:pt x="3049" y="6096"/>
                    <a:pt x="3156" y="6096"/>
                  </a:cubicBezTo>
                  <a:cubicBezTo>
                    <a:pt x="3239" y="6096"/>
                    <a:pt x="3335" y="6013"/>
                    <a:pt x="3335" y="5906"/>
                  </a:cubicBezTo>
                  <a:lnTo>
                    <a:pt x="3335" y="4917"/>
                  </a:lnTo>
                  <a:cubicBezTo>
                    <a:pt x="3335" y="4763"/>
                    <a:pt x="3394" y="4620"/>
                    <a:pt x="3501" y="4513"/>
                  </a:cubicBezTo>
                  <a:lnTo>
                    <a:pt x="6656" y="1357"/>
                  </a:lnTo>
                  <a:cubicBezTo>
                    <a:pt x="6787" y="1226"/>
                    <a:pt x="6847" y="1024"/>
                    <a:pt x="6799" y="834"/>
                  </a:cubicBezTo>
                  <a:lnTo>
                    <a:pt x="6704" y="405"/>
                  </a:lnTo>
                  <a:lnTo>
                    <a:pt x="6823" y="298"/>
                  </a:lnTo>
                  <a:cubicBezTo>
                    <a:pt x="6895" y="238"/>
                    <a:pt x="6895" y="119"/>
                    <a:pt x="6823" y="60"/>
                  </a:cubicBezTo>
                  <a:cubicBezTo>
                    <a:pt x="6793" y="24"/>
                    <a:pt x="6749" y="6"/>
                    <a:pt x="6704" y="6"/>
                  </a:cubicBezTo>
                  <a:cubicBezTo>
                    <a:pt x="6659" y="6"/>
                    <a:pt x="6615" y="24"/>
                    <a:pt x="6585" y="60"/>
                  </a:cubicBezTo>
                  <a:lnTo>
                    <a:pt x="3156" y="3274"/>
                  </a:lnTo>
                  <a:cubicBezTo>
                    <a:pt x="3132" y="3310"/>
                    <a:pt x="3073" y="3334"/>
                    <a:pt x="3025" y="3334"/>
                  </a:cubicBezTo>
                  <a:lnTo>
                    <a:pt x="2977" y="3334"/>
                  </a:lnTo>
                  <a:cubicBezTo>
                    <a:pt x="2870" y="3334"/>
                    <a:pt x="2787" y="3250"/>
                    <a:pt x="2787" y="3143"/>
                  </a:cubicBezTo>
                  <a:lnTo>
                    <a:pt x="2787" y="3084"/>
                  </a:lnTo>
                  <a:cubicBezTo>
                    <a:pt x="2846" y="3036"/>
                    <a:pt x="2906" y="3000"/>
                    <a:pt x="2942" y="2953"/>
                  </a:cubicBezTo>
                  <a:cubicBezTo>
                    <a:pt x="3204" y="2715"/>
                    <a:pt x="3335" y="2381"/>
                    <a:pt x="3335" y="2024"/>
                  </a:cubicBezTo>
                  <a:lnTo>
                    <a:pt x="3335" y="1703"/>
                  </a:lnTo>
                  <a:lnTo>
                    <a:pt x="3406" y="1572"/>
                  </a:lnTo>
                  <a:cubicBezTo>
                    <a:pt x="3477" y="1417"/>
                    <a:pt x="3525" y="1238"/>
                    <a:pt x="3525" y="1072"/>
                  </a:cubicBezTo>
                  <a:lnTo>
                    <a:pt x="3525" y="179"/>
                  </a:lnTo>
                  <a:cubicBezTo>
                    <a:pt x="3525" y="95"/>
                    <a:pt x="3454" y="0"/>
                    <a:pt x="3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10446;p67">
              <a:extLst>
                <a:ext uri="{FF2B5EF4-FFF2-40B4-BE49-F238E27FC236}">
                  <a16:creationId xmlns="" xmlns:a16="http://schemas.microsoft.com/office/drawing/2014/main" id="{3AE51DAE-569E-4771-BBDE-3375CBCA3414}"/>
                </a:ext>
              </a:extLst>
            </p:cNvPr>
            <p:cNvSpPr/>
            <p:nvPr/>
          </p:nvSpPr>
          <p:spPr>
            <a:xfrm>
              <a:off x="1008115" y="2908813"/>
              <a:ext cx="223620" cy="188355"/>
            </a:xfrm>
            <a:custGeom>
              <a:avLst/>
              <a:gdLst/>
              <a:ahLst/>
              <a:cxnLst/>
              <a:rect l="l" t="t" r="r" b="b"/>
              <a:pathLst>
                <a:path w="7026" h="5918" extrusionOk="0">
                  <a:moveTo>
                    <a:pt x="560" y="0"/>
                  </a:moveTo>
                  <a:cubicBezTo>
                    <a:pt x="263" y="0"/>
                    <a:pt x="1" y="238"/>
                    <a:pt x="1" y="548"/>
                  </a:cubicBezTo>
                  <a:lnTo>
                    <a:pt x="1" y="5251"/>
                  </a:lnTo>
                  <a:cubicBezTo>
                    <a:pt x="1" y="5334"/>
                    <a:pt x="84" y="5429"/>
                    <a:pt x="179" y="5429"/>
                  </a:cubicBezTo>
                  <a:cubicBezTo>
                    <a:pt x="287" y="5429"/>
                    <a:pt x="358" y="5358"/>
                    <a:pt x="358" y="5251"/>
                  </a:cubicBezTo>
                  <a:lnTo>
                    <a:pt x="358" y="548"/>
                  </a:lnTo>
                  <a:cubicBezTo>
                    <a:pt x="358" y="441"/>
                    <a:pt x="453" y="357"/>
                    <a:pt x="560" y="357"/>
                  </a:cubicBezTo>
                  <a:lnTo>
                    <a:pt x="6478" y="357"/>
                  </a:lnTo>
                  <a:cubicBezTo>
                    <a:pt x="6585" y="357"/>
                    <a:pt x="6668" y="441"/>
                    <a:pt x="6668" y="548"/>
                  </a:cubicBezTo>
                  <a:lnTo>
                    <a:pt x="6668" y="5370"/>
                  </a:lnTo>
                  <a:cubicBezTo>
                    <a:pt x="6668" y="5477"/>
                    <a:pt x="6585" y="5560"/>
                    <a:pt x="6478" y="5560"/>
                  </a:cubicBezTo>
                  <a:lnTo>
                    <a:pt x="2525" y="5560"/>
                  </a:lnTo>
                  <a:cubicBezTo>
                    <a:pt x="2430" y="5560"/>
                    <a:pt x="2346" y="5632"/>
                    <a:pt x="2346" y="5739"/>
                  </a:cubicBezTo>
                  <a:cubicBezTo>
                    <a:pt x="2346" y="5846"/>
                    <a:pt x="2418" y="5917"/>
                    <a:pt x="2525" y="5917"/>
                  </a:cubicBezTo>
                  <a:lnTo>
                    <a:pt x="6478" y="5917"/>
                  </a:lnTo>
                  <a:cubicBezTo>
                    <a:pt x="6775" y="5917"/>
                    <a:pt x="7025" y="5679"/>
                    <a:pt x="7025" y="5370"/>
                  </a:cubicBezTo>
                  <a:lnTo>
                    <a:pt x="7025" y="548"/>
                  </a:lnTo>
                  <a:cubicBezTo>
                    <a:pt x="7025" y="226"/>
                    <a:pt x="6787" y="0"/>
                    <a:pt x="649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0447;p67">
              <a:extLst>
                <a:ext uri="{FF2B5EF4-FFF2-40B4-BE49-F238E27FC236}">
                  <a16:creationId xmlns="" xmlns:a16="http://schemas.microsoft.com/office/drawing/2014/main" id="{C0082160-693C-4517-9F5E-196D1F8F39FC}"/>
                </a:ext>
              </a:extLst>
            </p:cNvPr>
            <p:cNvSpPr/>
            <p:nvPr/>
          </p:nvSpPr>
          <p:spPr>
            <a:xfrm>
              <a:off x="1037301" y="2944046"/>
              <a:ext cx="165248" cy="105763"/>
            </a:xfrm>
            <a:custGeom>
              <a:avLst/>
              <a:gdLst/>
              <a:ahLst/>
              <a:cxnLst/>
              <a:rect l="l" t="t" r="r" b="b"/>
              <a:pathLst>
                <a:path w="5192" h="3323" extrusionOk="0">
                  <a:moveTo>
                    <a:pt x="4084" y="0"/>
                  </a:moveTo>
                  <a:cubicBezTo>
                    <a:pt x="4001" y="0"/>
                    <a:pt x="3906" y="84"/>
                    <a:pt x="3906" y="179"/>
                  </a:cubicBezTo>
                  <a:cubicBezTo>
                    <a:pt x="3906" y="286"/>
                    <a:pt x="3989" y="358"/>
                    <a:pt x="4084" y="358"/>
                  </a:cubicBezTo>
                  <a:lnTo>
                    <a:pt x="4596" y="358"/>
                  </a:lnTo>
                  <a:lnTo>
                    <a:pt x="2691" y="2263"/>
                  </a:lnTo>
                  <a:lnTo>
                    <a:pt x="1882" y="1465"/>
                  </a:lnTo>
                  <a:cubicBezTo>
                    <a:pt x="1846" y="1429"/>
                    <a:pt x="1801" y="1411"/>
                    <a:pt x="1758" y="1411"/>
                  </a:cubicBezTo>
                  <a:cubicBezTo>
                    <a:pt x="1715" y="1411"/>
                    <a:pt x="1673" y="1429"/>
                    <a:pt x="1644" y="1465"/>
                  </a:cubicBezTo>
                  <a:lnTo>
                    <a:pt x="72" y="3036"/>
                  </a:lnTo>
                  <a:cubicBezTo>
                    <a:pt x="1" y="3120"/>
                    <a:pt x="1" y="3215"/>
                    <a:pt x="72" y="3275"/>
                  </a:cubicBezTo>
                  <a:cubicBezTo>
                    <a:pt x="96" y="3310"/>
                    <a:pt x="143" y="3322"/>
                    <a:pt x="191" y="3322"/>
                  </a:cubicBezTo>
                  <a:cubicBezTo>
                    <a:pt x="239" y="3322"/>
                    <a:pt x="274" y="3310"/>
                    <a:pt x="310" y="3275"/>
                  </a:cubicBezTo>
                  <a:lnTo>
                    <a:pt x="1763" y="1822"/>
                  </a:lnTo>
                  <a:lnTo>
                    <a:pt x="2572" y="2620"/>
                  </a:lnTo>
                  <a:cubicBezTo>
                    <a:pt x="2608" y="2661"/>
                    <a:pt x="2653" y="2682"/>
                    <a:pt x="2696" y="2682"/>
                  </a:cubicBezTo>
                  <a:cubicBezTo>
                    <a:pt x="2739" y="2682"/>
                    <a:pt x="2781" y="2661"/>
                    <a:pt x="2810" y="2620"/>
                  </a:cubicBezTo>
                  <a:lnTo>
                    <a:pt x="4835" y="596"/>
                  </a:lnTo>
                  <a:lnTo>
                    <a:pt x="4835" y="1108"/>
                  </a:lnTo>
                  <a:cubicBezTo>
                    <a:pt x="4835" y="1191"/>
                    <a:pt x="4906" y="1286"/>
                    <a:pt x="5013" y="1286"/>
                  </a:cubicBezTo>
                  <a:cubicBezTo>
                    <a:pt x="5120" y="1286"/>
                    <a:pt x="5192" y="1215"/>
                    <a:pt x="5192" y="1108"/>
                  </a:cubicBezTo>
                  <a:lnTo>
                    <a:pt x="5192" y="179"/>
                  </a:lnTo>
                  <a:cubicBezTo>
                    <a:pt x="5192" y="84"/>
                    <a:pt x="5120" y="0"/>
                    <a:pt x="50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" name="Google Shape;10504;p67">
            <a:extLst>
              <a:ext uri="{FF2B5EF4-FFF2-40B4-BE49-F238E27FC236}">
                <a16:creationId xmlns="" xmlns:a16="http://schemas.microsoft.com/office/drawing/2014/main" id="{8BEE8119-E58C-455E-9340-DD7B8EAC737E}"/>
              </a:ext>
            </a:extLst>
          </p:cNvPr>
          <p:cNvGrpSpPr/>
          <p:nvPr/>
        </p:nvGrpSpPr>
        <p:grpSpPr>
          <a:xfrm>
            <a:off x="4834762" y="2506776"/>
            <a:ext cx="332757" cy="332343"/>
            <a:chOff x="2656907" y="2439293"/>
            <a:chExt cx="332757" cy="332343"/>
          </a:xfrm>
          <a:solidFill>
            <a:schemeClr val="bg1">
              <a:lumMod val="95000"/>
            </a:schemeClr>
          </a:solidFill>
        </p:grpSpPr>
        <p:sp>
          <p:nvSpPr>
            <p:cNvPr id="75" name="Google Shape;10505;p67">
              <a:extLst>
                <a:ext uri="{FF2B5EF4-FFF2-40B4-BE49-F238E27FC236}">
                  <a16:creationId xmlns="" xmlns:a16="http://schemas.microsoft.com/office/drawing/2014/main" id="{E0FAAD97-A2AE-4260-964E-C89C295073E1}"/>
                </a:ext>
              </a:extLst>
            </p:cNvPr>
            <p:cNvSpPr/>
            <p:nvPr/>
          </p:nvSpPr>
          <p:spPr>
            <a:xfrm>
              <a:off x="2868751" y="2547666"/>
              <a:ext cx="53088" cy="53088"/>
            </a:xfrm>
            <a:custGeom>
              <a:avLst/>
              <a:gdLst/>
              <a:ahLst/>
              <a:cxnLst/>
              <a:rect l="l" t="t" r="r" b="b"/>
              <a:pathLst>
                <a:path w="1668" h="1668" extrusionOk="0">
                  <a:moveTo>
                    <a:pt x="834" y="334"/>
                  </a:moveTo>
                  <a:cubicBezTo>
                    <a:pt x="1120" y="334"/>
                    <a:pt x="1346" y="548"/>
                    <a:pt x="1346" y="834"/>
                  </a:cubicBezTo>
                  <a:cubicBezTo>
                    <a:pt x="1346" y="1120"/>
                    <a:pt x="1120" y="1334"/>
                    <a:pt x="834" y="1334"/>
                  </a:cubicBezTo>
                  <a:cubicBezTo>
                    <a:pt x="560" y="1334"/>
                    <a:pt x="334" y="1120"/>
                    <a:pt x="334" y="834"/>
                  </a:cubicBezTo>
                  <a:cubicBezTo>
                    <a:pt x="334" y="548"/>
                    <a:pt x="572" y="334"/>
                    <a:pt x="834" y="334"/>
                  </a:cubicBezTo>
                  <a:close/>
                  <a:moveTo>
                    <a:pt x="834" y="0"/>
                  </a:moveTo>
                  <a:cubicBezTo>
                    <a:pt x="381" y="0"/>
                    <a:pt x="0" y="370"/>
                    <a:pt x="0" y="834"/>
                  </a:cubicBezTo>
                  <a:cubicBezTo>
                    <a:pt x="0" y="1298"/>
                    <a:pt x="381" y="1667"/>
                    <a:pt x="834" y="1667"/>
                  </a:cubicBezTo>
                  <a:cubicBezTo>
                    <a:pt x="1298" y="1667"/>
                    <a:pt x="1667" y="1298"/>
                    <a:pt x="1667" y="834"/>
                  </a:cubicBezTo>
                  <a:cubicBezTo>
                    <a:pt x="1667" y="370"/>
                    <a:pt x="1298" y="0"/>
                    <a:pt x="8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0506;p67">
              <a:extLst>
                <a:ext uri="{FF2B5EF4-FFF2-40B4-BE49-F238E27FC236}">
                  <a16:creationId xmlns="" xmlns:a16="http://schemas.microsoft.com/office/drawing/2014/main" id="{B5F5F92D-A607-4FC3-A257-5702AA4C4F81}"/>
                </a:ext>
              </a:extLst>
            </p:cNvPr>
            <p:cNvSpPr/>
            <p:nvPr/>
          </p:nvSpPr>
          <p:spPr>
            <a:xfrm>
              <a:off x="2870661" y="2611703"/>
              <a:ext cx="68970" cy="49301"/>
            </a:xfrm>
            <a:custGeom>
              <a:avLst/>
              <a:gdLst/>
              <a:ahLst/>
              <a:cxnLst/>
              <a:rect l="l" t="t" r="r" b="b"/>
              <a:pathLst>
                <a:path w="2167" h="1549" extrusionOk="0">
                  <a:moveTo>
                    <a:pt x="774" y="1"/>
                  </a:moveTo>
                  <a:cubicBezTo>
                    <a:pt x="560" y="1"/>
                    <a:pt x="333" y="60"/>
                    <a:pt x="119" y="167"/>
                  </a:cubicBezTo>
                  <a:cubicBezTo>
                    <a:pt x="48" y="203"/>
                    <a:pt x="0" y="310"/>
                    <a:pt x="48" y="382"/>
                  </a:cubicBezTo>
                  <a:cubicBezTo>
                    <a:pt x="83" y="443"/>
                    <a:pt x="150" y="479"/>
                    <a:pt x="212" y="479"/>
                  </a:cubicBezTo>
                  <a:cubicBezTo>
                    <a:pt x="234" y="479"/>
                    <a:pt x="255" y="474"/>
                    <a:pt x="274" y="465"/>
                  </a:cubicBezTo>
                  <a:cubicBezTo>
                    <a:pt x="417" y="382"/>
                    <a:pt x="595" y="346"/>
                    <a:pt x="762" y="346"/>
                  </a:cubicBezTo>
                  <a:cubicBezTo>
                    <a:pt x="1286" y="346"/>
                    <a:pt x="1715" y="727"/>
                    <a:pt x="1786" y="1215"/>
                  </a:cubicBezTo>
                  <a:lnTo>
                    <a:pt x="762" y="1215"/>
                  </a:lnTo>
                  <a:cubicBezTo>
                    <a:pt x="679" y="1215"/>
                    <a:pt x="595" y="1298"/>
                    <a:pt x="595" y="1382"/>
                  </a:cubicBezTo>
                  <a:cubicBezTo>
                    <a:pt x="595" y="1477"/>
                    <a:pt x="679" y="1548"/>
                    <a:pt x="762" y="1548"/>
                  </a:cubicBezTo>
                  <a:lnTo>
                    <a:pt x="1988" y="1548"/>
                  </a:lnTo>
                  <a:cubicBezTo>
                    <a:pt x="2072" y="1548"/>
                    <a:pt x="2143" y="1477"/>
                    <a:pt x="2143" y="1382"/>
                  </a:cubicBezTo>
                  <a:cubicBezTo>
                    <a:pt x="2167" y="608"/>
                    <a:pt x="1536" y="1"/>
                    <a:pt x="7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0507;p67">
              <a:extLst>
                <a:ext uri="{FF2B5EF4-FFF2-40B4-BE49-F238E27FC236}">
                  <a16:creationId xmlns="" xmlns:a16="http://schemas.microsoft.com/office/drawing/2014/main" id="{67B99EA0-E130-4C1A-BC4E-513D1D20DB14}"/>
                </a:ext>
              </a:extLst>
            </p:cNvPr>
            <p:cNvSpPr/>
            <p:nvPr/>
          </p:nvSpPr>
          <p:spPr>
            <a:xfrm>
              <a:off x="2705794" y="2611321"/>
              <a:ext cx="68620" cy="49301"/>
            </a:xfrm>
            <a:custGeom>
              <a:avLst/>
              <a:gdLst/>
              <a:ahLst/>
              <a:cxnLst/>
              <a:rect l="l" t="t" r="r" b="b"/>
              <a:pathLst>
                <a:path w="2156" h="1549" extrusionOk="0">
                  <a:moveTo>
                    <a:pt x="1394" y="1"/>
                  </a:moveTo>
                  <a:cubicBezTo>
                    <a:pt x="632" y="1"/>
                    <a:pt x="1" y="620"/>
                    <a:pt x="1" y="1382"/>
                  </a:cubicBezTo>
                  <a:cubicBezTo>
                    <a:pt x="1" y="1465"/>
                    <a:pt x="84" y="1548"/>
                    <a:pt x="167" y="1548"/>
                  </a:cubicBezTo>
                  <a:lnTo>
                    <a:pt x="1406" y="1548"/>
                  </a:lnTo>
                  <a:cubicBezTo>
                    <a:pt x="1489" y="1548"/>
                    <a:pt x="1572" y="1465"/>
                    <a:pt x="1572" y="1382"/>
                  </a:cubicBezTo>
                  <a:cubicBezTo>
                    <a:pt x="1572" y="1287"/>
                    <a:pt x="1501" y="1215"/>
                    <a:pt x="1418" y="1215"/>
                  </a:cubicBezTo>
                  <a:lnTo>
                    <a:pt x="382" y="1215"/>
                  </a:lnTo>
                  <a:cubicBezTo>
                    <a:pt x="453" y="727"/>
                    <a:pt x="882" y="334"/>
                    <a:pt x="1406" y="334"/>
                  </a:cubicBezTo>
                  <a:cubicBezTo>
                    <a:pt x="1584" y="334"/>
                    <a:pt x="1751" y="382"/>
                    <a:pt x="1894" y="453"/>
                  </a:cubicBezTo>
                  <a:cubicBezTo>
                    <a:pt x="1918" y="469"/>
                    <a:pt x="1945" y="477"/>
                    <a:pt x="1974" y="477"/>
                  </a:cubicBezTo>
                  <a:cubicBezTo>
                    <a:pt x="2030" y="477"/>
                    <a:pt x="2088" y="445"/>
                    <a:pt x="2120" y="382"/>
                  </a:cubicBezTo>
                  <a:cubicBezTo>
                    <a:pt x="2156" y="310"/>
                    <a:pt x="2132" y="203"/>
                    <a:pt x="2049" y="155"/>
                  </a:cubicBezTo>
                  <a:cubicBezTo>
                    <a:pt x="1846" y="60"/>
                    <a:pt x="1632" y="1"/>
                    <a:pt x="139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10508;p67">
              <a:extLst>
                <a:ext uri="{FF2B5EF4-FFF2-40B4-BE49-F238E27FC236}">
                  <a16:creationId xmlns="" xmlns:a16="http://schemas.microsoft.com/office/drawing/2014/main" id="{ED1A9225-62B0-490F-9063-4D7A475F26D3}"/>
                </a:ext>
              </a:extLst>
            </p:cNvPr>
            <p:cNvSpPr/>
            <p:nvPr/>
          </p:nvSpPr>
          <p:spPr>
            <a:xfrm>
              <a:off x="2724000" y="2547666"/>
              <a:ext cx="53088" cy="53088"/>
            </a:xfrm>
            <a:custGeom>
              <a:avLst/>
              <a:gdLst/>
              <a:ahLst/>
              <a:cxnLst/>
              <a:rect l="l" t="t" r="r" b="b"/>
              <a:pathLst>
                <a:path w="1668" h="1668" extrusionOk="0">
                  <a:moveTo>
                    <a:pt x="834" y="334"/>
                  </a:moveTo>
                  <a:cubicBezTo>
                    <a:pt x="1119" y="334"/>
                    <a:pt x="1334" y="548"/>
                    <a:pt x="1334" y="834"/>
                  </a:cubicBezTo>
                  <a:cubicBezTo>
                    <a:pt x="1334" y="1120"/>
                    <a:pt x="1119" y="1334"/>
                    <a:pt x="834" y="1334"/>
                  </a:cubicBezTo>
                  <a:cubicBezTo>
                    <a:pt x="548" y="1334"/>
                    <a:pt x="322" y="1120"/>
                    <a:pt x="322" y="834"/>
                  </a:cubicBezTo>
                  <a:cubicBezTo>
                    <a:pt x="322" y="548"/>
                    <a:pt x="548" y="334"/>
                    <a:pt x="834" y="334"/>
                  </a:cubicBezTo>
                  <a:close/>
                  <a:moveTo>
                    <a:pt x="834" y="0"/>
                  </a:moveTo>
                  <a:cubicBezTo>
                    <a:pt x="369" y="0"/>
                    <a:pt x="0" y="370"/>
                    <a:pt x="0" y="834"/>
                  </a:cubicBezTo>
                  <a:cubicBezTo>
                    <a:pt x="0" y="1298"/>
                    <a:pt x="369" y="1667"/>
                    <a:pt x="834" y="1667"/>
                  </a:cubicBezTo>
                  <a:cubicBezTo>
                    <a:pt x="1298" y="1667"/>
                    <a:pt x="1667" y="1298"/>
                    <a:pt x="1667" y="834"/>
                  </a:cubicBezTo>
                  <a:cubicBezTo>
                    <a:pt x="1667" y="370"/>
                    <a:pt x="1298" y="0"/>
                    <a:pt x="8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10509;p67">
              <a:extLst>
                <a:ext uri="{FF2B5EF4-FFF2-40B4-BE49-F238E27FC236}">
                  <a16:creationId xmlns="" xmlns:a16="http://schemas.microsoft.com/office/drawing/2014/main" id="{CA64832B-C74C-4B35-BF99-1D5C00EE7FF7}"/>
                </a:ext>
              </a:extLst>
            </p:cNvPr>
            <p:cNvSpPr/>
            <p:nvPr/>
          </p:nvSpPr>
          <p:spPr>
            <a:xfrm>
              <a:off x="2788800" y="2534394"/>
              <a:ext cx="68238" cy="68238"/>
            </a:xfrm>
            <a:custGeom>
              <a:avLst/>
              <a:gdLst/>
              <a:ahLst/>
              <a:cxnLst/>
              <a:rect l="l" t="t" r="r" b="b"/>
              <a:pathLst>
                <a:path w="2144" h="2144" extrusionOk="0">
                  <a:moveTo>
                    <a:pt x="1072" y="334"/>
                  </a:moveTo>
                  <a:cubicBezTo>
                    <a:pt x="1489" y="334"/>
                    <a:pt x="1822" y="656"/>
                    <a:pt x="1822" y="1072"/>
                  </a:cubicBezTo>
                  <a:cubicBezTo>
                    <a:pt x="1822" y="1489"/>
                    <a:pt x="1489" y="1822"/>
                    <a:pt x="1072" y="1822"/>
                  </a:cubicBezTo>
                  <a:cubicBezTo>
                    <a:pt x="655" y="1822"/>
                    <a:pt x="334" y="1489"/>
                    <a:pt x="334" y="1072"/>
                  </a:cubicBezTo>
                  <a:cubicBezTo>
                    <a:pt x="334" y="656"/>
                    <a:pt x="667" y="334"/>
                    <a:pt x="1072" y="334"/>
                  </a:cubicBezTo>
                  <a:close/>
                  <a:moveTo>
                    <a:pt x="1072" y="1"/>
                  </a:moveTo>
                  <a:cubicBezTo>
                    <a:pt x="477" y="1"/>
                    <a:pt x="0" y="477"/>
                    <a:pt x="0" y="1072"/>
                  </a:cubicBezTo>
                  <a:cubicBezTo>
                    <a:pt x="0" y="1668"/>
                    <a:pt x="477" y="2144"/>
                    <a:pt x="1072" y="2144"/>
                  </a:cubicBezTo>
                  <a:cubicBezTo>
                    <a:pt x="1667" y="2144"/>
                    <a:pt x="2143" y="1668"/>
                    <a:pt x="2143" y="1072"/>
                  </a:cubicBezTo>
                  <a:cubicBezTo>
                    <a:pt x="2143" y="477"/>
                    <a:pt x="1667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0510;p67">
              <a:extLst>
                <a:ext uri="{FF2B5EF4-FFF2-40B4-BE49-F238E27FC236}">
                  <a16:creationId xmlns="" xmlns:a16="http://schemas.microsoft.com/office/drawing/2014/main" id="{E956785E-BC98-4FFA-9864-2BAD33B66F0E}"/>
                </a:ext>
              </a:extLst>
            </p:cNvPr>
            <p:cNvSpPr/>
            <p:nvPr/>
          </p:nvSpPr>
          <p:spPr>
            <a:xfrm>
              <a:off x="2764930" y="2613613"/>
              <a:ext cx="115979" cy="62923"/>
            </a:xfrm>
            <a:custGeom>
              <a:avLst/>
              <a:gdLst/>
              <a:ahLst/>
              <a:cxnLst/>
              <a:rect l="l" t="t" r="r" b="b"/>
              <a:pathLst>
                <a:path w="3644" h="1977" extrusionOk="0">
                  <a:moveTo>
                    <a:pt x="1822" y="345"/>
                  </a:moveTo>
                  <a:cubicBezTo>
                    <a:pt x="2584" y="345"/>
                    <a:pt x="3203" y="917"/>
                    <a:pt x="3298" y="1655"/>
                  </a:cubicBezTo>
                  <a:lnTo>
                    <a:pt x="345" y="1655"/>
                  </a:lnTo>
                  <a:cubicBezTo>
                    <a:pt x="441" y="905"/>
                    <a:pt x="1060" y="345"/>
                    <a:pt x="1822" y="345"/>
                  </a:cubicBezTo>
                  <a:close/>
                  <a:moveTo>
                    <a:pt x="1822" y="0"/>
                  </a:moveTo>
                  <a:cubicBezTo>
                    <a:pt x="822" y="0"/>
                    <a:pt x="0" y="822"/>
                    <a:pt x="0" y="1810"/>
                  </a:cubicBezTo>
                  <a:cubicBezTo>
                    <a:pt x="0" y="1905"/>
                    <a:pt x="84" y="1977"/>
                    <a:pt x="167" y="1977"/>
                  </a:cubicBezTo>
                  <a:lnTo>
                    <a:pt x="3477" y="1977"/>
                  </a:lnTo>
                  <a:cubicBezTo>
                    <a:pt x="3560" y="1977"/>
                    <a:pt x="3643" y="1905"/>
                    <a:pt x="3643" y="1810"/>
                  </a:cubicBezTo>
                  <a:cubicBezTo>
                    <a:pt x="3643" y="798"/>
                    <a:pt x="2822" y="0"/>
                    <a:pt x="18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0511;p67">
              <a:extLst>
                <a:ext uri="{FF2B5EF4-FFF2-40B4-BE49-F238E27FC236}">
                  <a16:creationId xmlns="" xmlns:a16="http://schemas.microsoft.com/office/drawing/2014/main" id="{D1B8FFD7-C95A-4D4E-A730-8BC852921F68}"/>
                </a:ext>
              </a:extLst>
            </p:cNvPr>
            <p:cNvSpPr/>
            <p:nvPr/>
          </p:nvSpPr>
          <p:spPr>
            <a:xfrm>
              <a:off x="2656907" y="2439293"/>
              <a:ext cx="332757" cy="332343"/>
            </a:xfrm>
            <a:custGeom>
              <a:avLst/>
              <a:gdLst/>
              <a:ahLst/>
              <a:cxnLst/>
              <a:rect l="l" t="t" r="r" b="b"/>
              <a:pathLst>
                <a:path w="10455" h="10442" extrusionOk="0">
                  <a:moveTo>
                    <a:pt x="5383" y="893"/>
                  </a:moveTo>
                  <a:cubicBezTo>
                    <a:pt x="7645" y="977"/>
                    <a:pt x="9454" y="2798"/>
                    <a:pt x="9550" y="5060"/>
                  </a:cubicBezTo>
                  <a:lnTo>
                    <a:pt x="9145" y="5060"/>
                  </a:lnTo>
                  <a:cubicBezTo>
                    <a:pt x="9050" y="5060"/>
                    <a:pt x="8978" y="5132"/>
                    <a:pt x="8978" y="5227"/>
                  </a:cubicBezTo>
                  <a:cubicBezTo>
                    <a:pt x="8978" y="5310"/>
                    <a:pt x="9050" y="5382"/>
                    <a:pt x="9145" y="5382"/>
                  </a:cubicBezTo>
                  <a:lnTo>
                    <a:pt x="9550" y="5382"/>
                  </a:lnTo>
                  <a:cubicBezTo>
                    <a:pt x="9454" y="7644"/>
                    <a:pt x="7645" y="9466"/>
                    <a:pt x="5383" y="9549"/>
                  </a:cubicBezTo>
                  <a:lnTo>
                    <a:pt x="5383" y="9156"/>
                  </a:lnTo>
                  <a:cubicBezTo>
                    <a:pt x="5383" y="9061"/>
                    <a:pt x="5311" y="8989"/>
                    <a:pt x="5216" y="8989"/>
                  </a:cubicBezTo>
                  <a:cubicBezTo>
                    <a:pt x="5121" y="8989"/>
                    <a:pt x="5049" y="9061"/>
                    <a:pt x="5049" y="9156"/>
                  </a:cubicBezTo>
                  <a:lnTo>
                    <a:pt x="5049" y="9549"/>
                  </a:lnTo>
                  <a:cubicBezTo>
                    <a:pt x="2787" y="9466"/>
                    <a:pt x="977" y="7644"/>
                    <a:pt x="882" y="5382"/>
                  </a:cubicBezTo>
                  <a:lnTo>
                    <a:pt x="1287" y="5382"/>
                  </a:lnTo>
                  <a:cubicBezTo>
                    <a:pt x="1382" y="5382"/>
                    <a:pt x="1453" y="5310"/>
                    <a:pt x="1453" y="5227"/>
                  </a:cubicBezTo>
                  <a:cubicBezTo>
                    <a:pt x="1453" y="5132"/>
                    <a:pt x="1382" y="5060"/>
                    <a:pt x="1287" y="5060"/>
                  </a:cubicBezTo>
                  <a:lnTo>
                    <a:pt x="882" y="5060"/>
                  </a:lnTo>
                  <a:cubicBezTo>
                    <a:pt x="977" y="2798"/>
                    <a:pt x="2787" y="977"/>
                    <a:pt x="5049" y="893"/>
                  </a:cubicBezTo>
                  <a:lnTo>
                    <a:pt x="5049" y="1286"/>
                  </a:lnTo>
                  <a:cubicBezTo>
                    <a:pt x="5049" y="1381"/>
                    <a:pt x="5121" y="1453"/>
                    <a:pt x="5216" y="1453"/>
                  </a:cubicBezTo>
                  <a:cubicBezTo>
                    <a:pt x="5311" y="1453"/>
                    <a:pt x="5383" y="1381"/>
                    <a:pt x="5383" y="1286"/>
                  </a:cubicBezTo>
                  <a:lnTo>
                    <a:pt x="5383" y="893"/>
                  </a:lnTo>
                  <a:close/>
                  <a:moveTo>
                    <a:pt x="5228" y="0"/>
                  </a:moveTo>
                  <a:cubicBezTo>
                    <a:pt x="5144" y="0"/>
                    <a:pt x="5061" y="72"/>
                    <a:pt x="5061" y="167"/>
                  </a:cubicBezTo>
                  <a:lnTo>
                    <a:pt x="5061" y="560"/>
                  </a:lnTo>
                  <a:cubicBezTo>
                    <a:pt x="2620" y="655"/>
                    <a:pt x="656" y="2620"/>
                    <a:pt x="572" y="5060"/>
                  </a:cubicBezTo>
                  <a:lnTo>
                    <a:pt x="168" y="5060"/>
                  </a:lnTo>
                  <a:cubicBezTo>
                    <a:pt x="84" y="5060"/>
                    <a:pt x="1" y="5132"/>
                    <a:pt x="1" y="5227"/>
                  </a:cubicBezTo>
                  <a:cubicBezTo>
                    <a:pt x="1" y="5310"/>
                    <a:pt x="84" y="5382"/>
                    <a:pt x="168" y="5382"/>
                  </a:cubicBezTo>
                  <a:lnTo>
                    <a:pt x="572" y="5382"/>
                  </a:lnTo>
                  <a:cubicBezTo>
                    <a:pt x="656" y="7823"/>
                    <a:pt x="2620" y="9787"/>
                    <a:pt x="5061" y="9882"/>
                  </a:cubicBezTo>
                  <a:lnTo>
                    <a:pt x="5061" y="10287"/>
                  </a:lnTo>
                  <a:cubicBezTo>
                    <a:pt x="5061" y="10371"/>
                    <a:pt x="5144" y="10442"/>
                    <a:pt x="5228" y="10442"/>
                  </a:cubicBezTo>
                  <a:cubicBezTo>
                    <a:pt x="5323" y="10442"/>
                    <a:pt x="5394" y="10371"/>
                    <a:pt x="5394" y="10287"/>
                  </a:cubicBezTo>
                  <a:lnTo>
                    <a:pt x="5394" y="9882"/>
                  </a:lnTo>
                  <a:cubicBezTo>
                    <a:pt x="7835" y="9787"/>
                    <a:pt x="9800" y="7823"/>
                    <a:pt x="9883" y="5382"/>
                  </a:cubicBezTo>
                  <a:lnTo>
                    <a:pt x="10288" y="5382"/>
                  </a:lnTo>
                  <a:cubicBezTo>
                    <a:pt x="10383" y="5382"/>
                    <a:pt x="10455" y="5310"/>
                    <a:pt x="10455" y="5227"/>
                  </a:cubicBezTo>
                  <a:cubicBezTo>
                    <a:pt x="10455" y="5132"/>
                    <a:pt x="10383" y="5060"/>
                    <a:pt x="10288" y="5060"/>
                  </a:cubicBezTo>
                  <a:lnTo>
                    <a:pt x="9883" y="5060"/>
                  </a:lnTo>
                  <a:cubicBezTo>
                    <a:pt x="9800" y="2620"/>
                    <a:pt x="7835" y="655"/>
                    <a:pt x="5394" y="560"/>
                  </a:cubicBezTo>
                  <a:lnTo>
                    <a:pt x="5394" y="167"/>
                  </a:lnTo>
                  <a:cubicBezTo>
                    <a:pt x="5394" y="72"/>
                    <a:pt x="5323" y="0"/>
                    <a:pt x="52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" name="Google Shape;10341;p67">
            <a:extLst>
              <a:ext uri="{FF2B5EF4-FFF2-40B4-BE49-F238E27FC236}">
                <a16:creationId xmlns="" xmlns:a16="http://schemas.microsoft.com/office/drawing/2014/main" id="{5E52F30B-3BA7-4C78-9B7A-C3203D63F5B8}"/>
              </a:ext>
            </a:extLst>
          </p:cNvPr>
          <p:cNvGrpSpPr/>
          <p:nvPr/>
        </p:nvGrpSpPr>
        <p:grpSpPr>
          <a:xfrm>
            <a:off x="8444035" y="2478052"/>
            <a:ext cx="328085" cy="326830"/>
            <a:chOff x="7562766" y="1514864"/>
            <a:chExt cx="327059" cy="360192"/>
          </a:xfrm>
          <a:solidFill>
            <a:schemeClr val="bg1"/>
          </a:solidFill>
        </p:grpSpPr>
        <p:sp>
          <p:nvSpPr>
            <p:cNvPr id="83" name="Google Shape;10342;p67">
              <a:extLst>
                <a:ext uri="{FF2B5EF4-FFF2-40B4-BE49-F238E27FC236}">
                  <a16:creationId xmlns="" xmlns:a16="http://schemas.microsoft.com/office/drawing/2014/main" id="{B3BBF5FC-2549-40A1-940C-F36C4CDFD558}"/>
                </a:ext>
              </a:extLst>
            </p:cNvPr>
            <p:cNvSpPr/>
            <p:nvPr/>
          </p:nvSpPr>
          <p:spPr>
            <a:xfrm>
              <a:off x="7662418" y="1600289"/>
              <a:ext cx="127724" cy="165248"/>
            </a:xfrm>
            <a:custGeom>
              <a:avLst/>
              <a:gdLst/>
              <a:ahLst/>
              <a:cxnLst/>
              <a:rect l="l" t="t" r="r" b="b"/>
              <a:pathLst>
                <a:path w="4013" h="5192" extrusionOk="0">
                  <a:moveTo>
                    <a:pt x="2001" y="334"/>
                  </a:moveTo>
                  <a:cubicBezTo>
                    <a:pt x="2298" y="334"/>
                    <a:pt x="2548" y="513"/>
                    <a:pt x="2656" y="763"/>
                  </a:cubicBezTo>
                  <a:cubicBezTo>
                    <a:pt x="2679" y="846"/>
                    <a:pt x="2715" y="941"/>
                    <a:pt x="2715" y="1049"/>
                  </a:cubicBezTo>
                  <a:lnTo>
                    <a:pt x="2715" y="1227"/>
                  </a:lnTo>
                  <a:cubicBezTo>
                    <a:pt x="2441" y="1132"/>
                    <a:pt x="2322" y="846"/>
                    <a:pt x="2322" y="834"/>
                  </a:cubicBezTo>
                  <a:cubicBezTo>
                    <a:pt x="2298" y="775"/>
                    <a:pt x="2251" y="727"/>
                    <a:pt x="2179" y="727"/>
                  </a:cubicBezTo>
                  <a:cubicBezTo>
                    <a:pt x="2120" y="727"/>
                    <a:pt x="2060" y="763"/>
                    <a:pt x="2013" y="822"/>
                  </a:cubicBezTo>
                  <a:cubicBezTo>
                    <a:pt x="2013" y="822"/>
                    <a:pt x="1822" y="1180"/>
                    <a:pt x="1286" y="1239"/>
                  </a:cubicBezTo>
                  <a:lnTo>
                    <a:pt x="1286" y="1025"/>
                  </a:lnTo>
                  <a:cubicBezTo>
                    <a:pt x="1298" y="941"/>
                    <a:pt x="1310" y="846"/>
                    <a:pt x="1346" y="763"/>
                  </a:cubicBezTo>
                  <a:cubicBezTo>
                    <a:pt x="1453" y="513"/>
                    <a:pt x="1703" y="334"/>
                    <a:pt x="2001" y="334"/>
                  </a:cubicBezTo>
                  <a:close/>
                  <a:moveTo>
                    <a:pt x="2167" y="1180"/>
                  </a:moveTo>
                  <a:cubicBezTo>
                    <a:pt x="2263" y="1322"/>
                    <a:pt x="2465" y="1501"/>
                    <a:pt x="2727" y="1549"/>
                  </a:cubicBezTo>
                  <a:lnTo>
                    <a:pt x="2727" y="1775"/>
                  </a:lnTo>
                  <a:cubicBezTo>
                    <a:pt x="2727" y="2156"/>
                    <a:pt x="2429" y="2465"/>
                    <a:pt x="2048" y="2489"/>
                  </a:cubicBezTo>
                  <a:lnTo>
                    <a:pt x="1989" y="2489"/>
                  </a:lnTo>
                  <a:cubicBezTo>
                    <a:pt x="1596" y="2489"/>
                    <a:pt x="1298" y="2180"/>
                    <a:pt x="1298" y="1787"/>
                  </a:cubicBezTo>
                  <a:lnTo>
                    <a:pt x="1298" y="1561"/>
                  </a:lnTo>
                  <a:cubicBezTo>
                    <a:pt x="1727" y="1525"/>
                    <a:pt x="2001" y="1346"/>
                    <a:pt x="2167" y="1180"/>
                  </a:cubicBezTo>
                  <a:close/>
                  <a:moveTo>
                    <a:pt x="2215" y="2846"/>
                  </a:moveTo>
                  <a:lnTo>
                    <a:pt x="2132" y="3025"/>
                  </a:lnTo>
                  <a:lnTo>
                    <a:pt x="1906" y="3025"/>
                  </a:lnTo>
                  <a:lnTo>
                    <a:pt x="1810" y="2846"/>
                  </a:lnTo>
                  <a:close/>
                  <a:moveTo>
                    <a:pt x="2084" y="3347"/>
                  </a:moveTo>
                  <a:lnTo>
                    <a:pt x="2287" y="4180"/>
                  </a:lnTo>
                  <a:lnTo>
                    <a:pt x="2013" y="4442"/>
                  </a:lnTo>
                  <a:lnTo>
                    <a:pt x="1751" y="4180"/>
                  </a:lnTo>
                  <a:lnTo>
                    <a:pt x="1929" y="3347"/>
                  </a:lnTo>
                  <a:close/>
                  <a:moveTo>
                    <a:pt x="2572" y="2918"/>
                  </a:moveTo>
                  <a:cubicBezTo>
                    <a:pt x="2810" y="2989"/>
                    <a:pt x="3025" y="3120"/>
                    <a:pt x="3215" y="3311"/>
                  </a:cubicBezTo>
                  <a:cubicBezTo>
                    <a:pt x="3549" y="3620"/>
                    <a:pt x="3727" y="4025"/>
                    <a:pt x="3727" y="4442"/>
                  </a:cubicBezTo>
                  <a:lnTo>
                    <a:pt x="3668" y="4859"/>
                  </a:lnTo>
                  <a:lnTo>
                    <a:pt x="334" y="4859"/>
                  </a:lnTo>
                  <a:lnTo>
                    <a:pt x="334" y="4442"/>
                  </a:lnTo>
                  <a:cubicBezTo>
                    <a:pt x="334" y="4025"/>
                    <a:pt x="513" y="3620"/>
                    <a:pt x="834" y="3311"/>
                  </a:cubicBezTo>
                  <a:cubicBezTo>
                    <a:pt x="1013" y="3132"/>
                    <a:pt x="1239" y="2989"/>
                    <a:pt x="1477" y="2918"/>
                  </a:cubicBezTo>
                  <a:lnTo>
                    <a:pt x="1632" y="3204"/>
                  </a:lnTo>
                  <a:lnTo>
                    <a:pt x="1405" y="4192"/>
                  </a:lnTo>
                  <a:cubicBezTo>
                    <a:pt x="1394" y="4251"/>
                    <a:pt x="1405" y="4311"/>
                    <a:pt x="1453" y="4359"/>
                  </a:cubicBezTo>
                  <a:lnTo>
                    <a:pt x="1906" y="4775"/>
                  </a:lnTo>
                  <a:cubicBezTo>
                    <a:pt x="1941" y="4811"/>
                    <a:pt x="1989" y="4823"/>
                    <a:pt x="2025" y="4823"/>
                  </a:cubicBezTo>
                  <a:cubicBezTo>
                    <a:pt x="2072" y="4823"/>
                    <a:pt x="2096" y="4811"/>
                    <a:pt x="2144" y="4775"/>
                  </a:cubicBezTo>
                  <a:lnTo>
                    <a:pt x="2608" y="4359"/>
                  </a:lnTo>
                  <a:cubicBezTo>
                    <a:pt x="2656" y="4311"/>
                    <a:pt x="2668" y="4251"/>
                    <a:pt x="2656" y="4192"/>
                  </a:cubicBezTo>
                  <a:lnTo>
                    <a:pt x="2429" y="3204"/>
                  </a:lnTo>
                  <a:lnTo>
                    <a:pt x="2572" y="2918"/>
                  </a:lnTo>
                  <a:close/>
                  <a:moveTo>
                    <a:pt x="2001" y="1"/>
                  </a:moveTo>
                  <a:cubicBezTo>
                    <a:pt x="1417" y="1"/>
                    <a:pt x="953" y="465"/>
                    <a:pt x="953" y="1049"/>
                  </a:cubicBezTo>
                  <a:lnTo>
                    <a:pt x="953" y="1418"/>
                  </a:lnTo>
                  <a:lnTo>
                    <a:pt x="953" y="1787"/>
                  </a:lnTo>
                  <a:cubicBezTo>
                    <a:pt x="953" y="2120"/>
                    <a:pt x="1120" y="2418"/>
                    <a:pt x="1358" y="2608"/>
                  </a:cubicBezTo>
                  <a:cubicBezTo>
                    <a:pt x="572" y="2870"/>
                    <a:pt x="1" y="3608"/>
                    <a:pt x="1" y="4442"/>
                  </a:cubicBezTo>
                  <a:lnTo>
                    <a:pt x="1" y="5037"/>
                  </a:lnTo>
                  <a:cubicBezTo>
                    <a:pt x="1" y="5121"/>
                    <a:pt x="84" y="5192"/>
                    <a:pt x="167" y="5192"/>
                  </a:cubicBezTo>
                  <a:lnTo>
                    <a:pt x="3834" y="5192"/>
                  </a:lnTo>
                  <a:cubicBezTo>
                    <a:pt x="3918" y="5192"/>
                    <a:pt x="3989" y="5121"/>
                    <a:pt x="3989" y="5037"/>
                  </a:cubicBezTo>
                  <a:lnTo>
                    <a:pt x="3989" y="4442"/>
                  </a:lnTo>
                  <a:cubicBezTo>
                    <a:pt x="4013" y="3620"/>
                    <a:pt x="3430" y="2882"/>
                    <a:pt x="2644" y="2608"/>
                  </a:cubicBezTo>
                  <a:cubicBezTo>
                    <a:pt x="2882" y="2418"/>
                    <a:pt x="3037" y="2120"/>
                    <a:pt x="3037" y="1787"/>
                  </a:cubicBezTo>
                  <a:lnTo>
                    <a:pt x="3037" y="1418"/>
                  </a:lnTo>
                  <a:lnTo>
                    <a:pt x="3037" y="1049"/>
                  </a:lnTo>
                  <a:cubicBezTo>
                    <a:pt x="3037" y="465"/>
                    <a:pt x="2584" y="1"/>
                    <a:pt x="20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0343;p67">
              <a:extLst>
                <a:ext uri="{FF2B5EF4-FFF2-40B4-BE49-F238E27FC236}">
                  <a16:creationId xmlns="" xmlns:a16="http://schemas.microsoft.com/office/drawing/2014/main" id="{C295D951-B6C5-4A7A-8493-A7BDD280EFD9}"/>
                </a:ext>
              </a:extLst>
            </p:cNvPr>
            <p:cNvSpPr/>
            <p:nvPr/>
          </p:nvSpPr>
          <p:spPr>
            <a:xfrm>
              <a:off x="7599527" y="1548951"/>
              <a:ext cx="258853" cy="154841"/>
            </a:xfrm>
            <a:custGeom>
              <a:avLst/>
              <a:gdLst/>
              <a:ahLst/>
              <a:cxnLst/>
              <a:rect l="l" t="t" r="r" b="b"/>
              <a:pathLst>
                <a:path w="8133" h="4865" extrusionOk="0">
                  <a:moveTo>
                    <a:pt x="3974" y="1"/>
                  </a:moveTo>
                  <a:cubicBezTo>
                    <a:pt x="3947" y="1"/>
                    <a:pt x="3923" y="7"/>
                    <a:pt x="3905" y="18"/>
                  </a:cubicBezTo>
                  <a:cubicBezTo>
                    <a:pt x="3882" y="42"/>
                    <a:pt x="1798" y="1269"/>
                    <a:pt x="238" y="1269"/>
                  </a:cubicBezTo>
                  <a:cubicBezTo>
                    <a:pt x="167" y="1269"/>
                    <a:pt x="95" y="1328"/>
                    <a:pt x="72" y="1411"/>
                  </a:cubicBezTo>
                  <a:cubicBezTo>
                    <a:pt x="72" y="1423"/>
                    <a:pt x="0" y="1912"/>
                    <a:pt x="0" y="2662"/>
                  </a:cubicBezTo>
                  <a:cubicBezTo>
                    <a:pt x="0" y="2745"/>
                    <a:pt x="72" y="2816"/>
                    <a:pt x="167" y="2816"/>
                  </a:cubicBezTo>
                  <a:cubicBezTo>
                    <a:pt x="250" y="2816"/>
                    <a:pt x="333" y="2745"/>
                    <a:pt x="333" y="2662"/>
                  </a:cubicBezTo>
                  <a:cubicBezTo>
                    <a:pt x="333" y="2162"/>
                    <a:pt x="357" y="1781"/>
                    <a:pt x="393" y="1590"/>
                  </a:cubicBezTo>
                  <a:cubicBezTo>
                    <a:pt x="1060" y="1554"/>
                    <a:pt x="1857" y="1352"/>
                    <a:pt x="2786" y="947"/>
                  </a:cubicBezTo>
                  <a:cubicBezTo>
                    <a:pt x="3346" y="697"/>
                    <a:pt x="3798" y="459"/>
                    <a:pt x="3977" y="352"/>
                  </a:cubicBezTo>
                  <a:cubicBezTo>
                    <a:pt x="4155" y="459"/>
                    <a:pt x="4596" y="697"/>
                    <a:pt x="5167" y="947"/>
                  </a:cubicBezTo>
                  <a:cubicBezTo>
                    <a:pt x="6084" y="1352"/>
                    <a:pt x="6894" y="1566"/>
                    <a:pt x="7561" y="1590"/>
                  </a:cubicBezTo>
                  <a:cubicBezTo>
                    <a:pt x="7608" y="2007"/>
                    <a:pt x="7715" y="3281"/>
                    <a:pt x="7394" y="4662"/>
                  </a:cubicBezTo>
                  <a:cubicBezTo>
                    <a:pt x="7382" y="4757"/>
                    <a:pt x="7430" y="4840"/>
                    <a:pt x="7513" y="4864"/>
                  </a:cubicBezTo>
                  <a:lnTo>
                    <a:pt x="7549" y="4864"/>
                  </a:lnTo>
                  <a:cubicBezTo>
                    <a:pt x="7620" y="4864"/>
                    <a:pt x="7692" y="4805"/>
                    <a:pt x="7715" y="4721"/>
                  </a:cubicBezTo>
                  <a:cubicBezTo>
                    <a:pt x="8132" y="3007"/>
                    <a:pt x="7894" y="1483"/>
                    <a:pt x="7894" y="1411"/>
                  </a:cubicBezTo>
                  <a:cubicBezTo>
                    <a:pt x="7870" y="1328"/>
                    <a:pt x="7799" y="1269"/>
                    <a:pt x="7727" y="1269"/>
                  </a:cubicBezTo>
                  <a:cubicBezTo>
                    <a:pt x="6168" y="1269"/>
                    <a:pt x="4096" y="42"/>
                    <a:pt x="4060" y="18"/>
                  </a:cubicBezTo>
                  <a:cubicBezTo>
                    <a:pt x="4030" y="7"/>
                    <a:pt x="4001" y="1"/>
                    <a:pt x="397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10344;p67">
              <a:extLst>
                <a:ext uri="{FF2B5EF4-FFF2-40B4-BE49-F238E27FC236}">
                  <a16:creationId xmlns="" xmlns:a16="http://schemas.microsoft.com/office/drawing/2014/main" id="{FF690745-4F9E-4046-A42C-02586BC5E093}"/>
                </a:ext>
              </a:extLst>
            </p:cNvPr>
            <p:cNvSpPr/>
            <p:nvPr/>
          </p:nvSpPr>
          <p:spPr>
            <a:xfrm>
              <a:off x="7599909" y="1648380"/>
              <a:ext cx="242175" cy="190679"/>
            </a:xfrm>
            <a:custGeom>
              <a:avLst/>
              <a:gdLst/>
              <a:ahLst/>
              <a:cxnLst/>
              <a:rect l="l" t="t" r="r" b="b"/>
              <a:pathLst>
                <a:path w="7609" h="5991" extrusionOk="0">
                  <a:moveTo>
                    <a:pt x="185" y="1"/>
                  </a:moveTo>
                  <a:cubicBezTo>
                    <a:pt x="179" y="1"/>
                    <a:pt x="173" y="1"/>
                    <a:pt x="167" y="2"/>
                  </a:cubicBezTo>
                  <a:cubicBezTo>
                    <a:pt x="71" y="2"/>
                    <a:pt x="0" y="97"/>
                    <a:pt x="12" y="181"/>
                  </a:cubicBezTo>
                  <a:cubicBezTo>
                    <a:pt x="95" y="1419"/>
                    <a:pt x="369" y="2502"/>
                    <a:pt x="869" y="3419"/>
                  </a:cubicBezTo>
                  <a:cubicBezTo>
                    <a:pt x="1536" y="4669"/>
                    <a:pt x="2560" y="5526"/>
                    <a:pt x="3929" y="5979"/>
                  </a:cubicBezTo>
                  <a:cubicBezTo>
                    <a:pt x="3941" y="5979"/>
                    <a:pt x="3965" y="5991"/>
                    <a:pt x="3989" y="5991"/>
                  </a:cubicBezTo>
                  <a:cubicBezTo>
                    <a:pt x="4001" y="5991"/>
                    <a:pt x="4024" y="5991"/>
                    <a:pt x="4048" y="5979"/>
                  </a:cubicBezTo>
                  <a:cubicBezTo>
                    <a:pt x="4941" y="5681"/>
                    <a:pt x="5691" y="5217"/>
                    <a:pt x="6287" y="4574"/>
                  </a:cubicBezTo>
                  <a:cubicBezTo>
                    <a:pt x="6882" y="3931"/>
                    <a:pt x="7322" y="3133"/>
                    <a:pt x="7608" y="2181"/>
                  </a:cubicBezTo>
                  <a:cubicBezTo>
                    <a:pt x="7608" y="2097"/>
                    <a:pt x="7560" y="2002"/>
                    <a:pt x="7477" y="1966"/>
                  </a:cubicBezTo>
                  <a:cubicBezTo>
                    <a:pt x="7463" y="1963"/>
                    <a:pt x="7448" y="1961"/>
                    <a:pt x="7434" y="1961"/>
                  </a:cubicBezTo>
                  <a:cubicBezTo>
                    <a:pt x="7358" y="1961"/>
                    <a:pt x="7293" y="2013"/>
                    <a:pt x="7263" y="2074"/>
                  </a:cubicBezTo>
                  <a:cubicBezTo>
                    <a:pt x="7001" y="2990"/>
                    <a:pt x="6560" y="3741"/>
                    <a:pt x="6013" y="4336"/>
                  </a:cubicBezTo>
                  <a:cubicBezTo>
                    <a:pt x="5465" y="4919"/>
                    <a:pt x="4774" y="5348"/>
                    <a:pt x="3977" y="5634"/>
                  </a:cubicBezTo>
                  <a:cubicBezTo>
                    <a:pt x="2727" y="5205"/>
                    <a:pt x="1774" y="4395"/>
                    <a:pt x="1143" y="3252"/>
                  </a:cubicBezTo>
                  <a:cubicBezTo>
                    <a:pt x="691" y="2383"/>
                    <a:pt x="417" y="1347"/>
                    <a:pt x="345" y="157"/>
                  </a:cubicBezTo>
                  <a:cubicBezTo>
                    <a:pt x="345" y="68"/>
                    <a:pt x="263" y="1"/>
                    <a:pt x="18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10345;p67">
              <a:extLst>
                <a:ext uri="{FF2B5EF4-FFF2-40B4-BE49-F238E27FC236}">
                  <a16:creationId xmlns="" xmlns:a16="http://schemas.microsoft.com/office/drawing/2014/main" id="{146ECA25-DB16-473E-A340-6D7FB7585259}"/>
                </a:ext>
              </a:extLst>
            </p:cNvPr>
            <p:cNvSpPr/>
            <p:nvPr/>
          </p:nvSpPr>
          <p:spPr>
            <a:xfrm>
              <a:off x="7562766" y="1514864"/>
              <a:ext cx="327059" cy="360192"/>
            </a:xfrm>
            <a:custGeom>
              <a:avLst/>
              <a:gdLst/>
              <a:ahLst/>
              <a:cxnLst/>
              <a:rect l="l" t="t" r="r" b="b"/>
              <a:pathLst>
                <a:path w="10276" h="11317" extrusionOk="0">
                  <a:moveTo>
                    <a:pt x="5132" y="363"/>
                  </a:moveTo>
                  <a:cubicBezTo>
                    <a:pt x="5334" y="482"/>
                    <a:pt x="5906" y="792"/>
                    <a:pt x="6644" y="1125"/>
                  </a:cubicBezTo>
                  <a:cubicBezTo>
                    <a:pt x="7823" y="1625"/>
                    <a:pt x="8835" y="1899"/>
                    <a:pt x="9668" y="1923"/>
                  </a:cubicBezTo>
                  <a:cubicBezTo>
                    <a:pt x="9728" y="2375"/>
                    <a:pt x="9882" y="3947"/>
                    <a:pt x="9501" y="5673"/>
                  </a:cubicBezTo>
                  <a:cubicBezTo>
                    <a:pt x="9251" y="6888"/>
                    <a:pt x="8823" y="7912"/>
                    <a:pt x="8192" y="8757"/>
                  </a:cubicBezTo>
                  <a:cubicBezTo>
                    <a:pt x="7442" y="9781"/>
                    <a:pt x="6406" y="10531"/>
                    <a:pt x="5132" y="10972"/>
                  </a:cubicBezTo>
                  <a:cubicBezTo>
                    <a:pt x="3846" y="10543"/>
                    <a:pt x="2822" y="9805"/>
                    <a:pt x="2060" y="8769"/>
                  </a:cubicBezTo>
                  <a:cubicBezTo>
                    <a:pt x="1453" y="7936"/>
                    <a:pt x="1012" y="6900"/>
                    <a:pt x="750" y="5709"/>
                  </a:cubicBezTo>
                  <a:cubicBezTo>
                    <a:pt x="393" y="3983"/>
                    <a:pt x="536" y="2387"/>
                    <a:pt x="596" y="1923"/>
                  </a:cubicBezTo>
                  <a:cubicBezTo>
                    <a:pt x="1429" y="1899"/>
                    <a:pt x="2453" y="1625"/>
                    <a:pt x="3608" y="1125"/>
                  </a:cubicBezTo>
                  <a:cubicBezTo>
                    <a:pt x="4346" y="816"/>
                    <a:pt x="4917" y="482"/>
                    <a:pt x="5132" y="363"/>
                  </a:cubicBezTo>
                  <a:close/>
                  <a:moveTo>
                    <a:pt x="5129" y="0"/>
                  </a:moveTo>
                  <a:cubicBezTo>
                    <a:pt x="5102" y="0"/>
                    <a:pt x="5078" y="6"/>
                    <a:pt x="5060" y="18"/>
                  </a:cubicBezTo>
                  <a:cubicBezTo>
                    <a:pt x="5025" y="42"/>
                    <a:pt x="2417" y="1589"/>
                    <a:pt x="453" y="1589"/>
                  </a:cubicBezTo>
                  <a:cubicBezTo>
                    <a:pt x="381" y="1589"/>
                    <a:pt x="310" y="1649"/>
                    <a:pt x="298" y="1720"/>
                  </a:cubicBezTo>
                  <a:cubicBezTo>
                    <a:pt x="274" y="1792"/>
                    <a:pt x="0" y="3637"/>
                    <a:pt x="441" y="5757"/>
                  </a:cubicBezTo>
                  <a:cubicBezTo>
                    <a:pt x="691" y="7007"/>
                    <a:pt x="1155" y="8078"/>
                    <a:pt x="1810" y="8948"/>
                  </a:cubicBezTo>
                  <a:cubicBezTo>
                    <a:pt x="2620" y="10055"/>
                    <a:pt x="3727" y="10841"/>
                    <a:pt x="5096" y="11305"/>
                  </a:cubicBezTo>
                  <a:cubicBezTo>
                    <a:pt x="5120" y="11305"/>
                    <a:pt x="5132" y="11317"/>
                    <a:pt x="5156" y="11317"/>
                  </a:cubicBezTo>
                  <a:cubicBezTo>
                    <a:pt x="5179" y="11317"/>
                    <a:pt x="5191" y="11317"/>
                    <a:pt x="5215" y="11305"/>
                  </a:cubicBezTo>
                  <a:cubicBezTo>
                    <a:pt x="6584" y="10841"/>
                    <a:pt x="7692" y="10055"/>
                    <a:pt x="8513" y="8948"/>
                  </a:cubicBezTo>
                  <a:cubicBezTo>
                    <a:pt x="9144" y="8078"/>
                    <a:pt x="9609" y="6983"/>
                    <a:pt x="9882" y="5757"/>
                  </a:cubicBezTo>
                  <a:cubicBezTo>
                    <a:pt x="10275" y="3637"/>
                    <a:pt x="10001" y="1792"/>
                    <a:pt x="9978" y="1720"/>
                  </a:cubicBezTo>
                  <a:cubicBezTo>
                    <a:pt x="9966" y="1649"/>
                    <a:pt x="9894" y="1589"/>
                    <a:pt x="9823" y="1589"/>
                  </a:cubicBezTo>
                  <a:cubicBezTo>
                    <a:pt x="7858" y="1589"/>
                    <a:pt x="5251" y="42"/>
                    <a:pt x="5215" y="18"/>
                  </a:cubicBezTo>
                  <a:cubicBezTo>
                    <a:pt x="5185" y="6"/>
                    <a:pt x="5156" y="0"/>
                    <a:pt x="51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7" name="Google Shape;10247;p67">
            <a:extLst>
              <a:ext uri="{FF2B5EF4-FFF2-40B4-BE49-F238E27FC236}">
                <a16:creationId xmlns="" xmlns:a16="http://schemas.microsoft.com/office/drawing/2014/main" id="{E8657ACC-0A2C-4A96-AA9F-3D537096441D}"/>
              </a:ext>
            </a:extLst>
          </p:cNvPr>
          <p:cNvGrpSpPr/>
          <p:nvPr/>
        </p:nvGrpSpPr>
        <p:grpSpPr>
          <a:xfrm>
            <a:off x="3027774" y="3468511"/>
            <a:ext cx="350166" cy="350198"/>
            <a:chOff x="1308631" y="1507830"/>
            <a:chExt cx="350166" cy="350198"/>
          </a:xfrm>
          <a:solidFill>
            <a:schemeClr val="bg1">
              <a:lumMod val="95000"/>
            </a:schemeClr>
          </a:solidFill>
        </p:grpSpPr>
        <p:sp>
          <p:nvSpPr>
            <p:cNvPr id="88" name="Google Shape;10248;p67">
              <a:extLst>
                <a:ext uri="{FF2B5EF4-FFF2-40B4-BE49-F238E27FC236}">
                  <a16:creationId xmlns="" xmlns:a16="http://schemas.microsoft.com/office/drawing/2014/main" id="{E380E975-8626-4B33-B1D9-CEF9170C242F}"/>
                </a:ext>
              </a:extLst>
            </p:cNvPr>
            <p:cNvSpPr/>
            <p:nvPr/>
          </p:nvSpPr>
          <p:spPr>
            <a:xfrm>
              <a:off x="1308631" y="1507830"/>
              <a:ext cx="350166" cy="350198"/>
            </a:xfrm>
            <a:custGeom>
              <a:avLst/>
              <a:gdLst/>
              <a:ahLst/>
              <a:cxnLst/>
              <a:rect l="l" t="t" r="r" b="b"/>
              <a:pathLst>
                <a:path w="11002" h="11003" extrusionOk="0">
                  <a:moveTo>
                    <a:pt x="6192" y="310"/>
                  </a:moveTo>
                  <a:cubicBezTo>
                    <a:pt x="6192" y="310"/>
                    <a:pt x="6204" y="310"/>
                    <a:pt x="6204" y="334"/>
                  </a:cubicBezTo>
                  <a:lnTo>
                    <a:pt x="6204" y="787"/>
                  </a:lnTo>
                  <a:cubicBezTo>
                    <a:pt x="6204" y="953"/>
                    <a:pt x="6311" y="1084"/>
                    <a:pt x="6477" y="1120"/>
                  </a:cubicBezTo>
                  <a:cubicBezTo>
                    <a:pt x="6989" y="1239"/>
                    <a:pt x="7489" y="1429"/>
                    <a:pt x="7930" y="1715"/>
                  </a:cubicBezTo>
                  <a:cubicBezTo>
                    <a:pt x="7986" y="1751"/>
                    <a:pt x="8048" y="1769"/>
                    <a:pt x="8110" y="1769"/>
                  </a:cubicBezTo>
                  <a:cubicBezTo>
                    <a:pt x="8194" y="1769"/>
                    <a:pt x="8278" y="1736"/>
                    <a:pt x="8347" y="1668"/>
                  </a:cubicBezTo>
                  <a:lnTo>
                    <a:pt x="8680" y="1346"/>
                  </a:lnTo>
                  <a:lnTo>
                    <a:pt x="8692" y="1346"/>
                  </a:lnTo>
                  <a:lnTo>
                    <a:pt x="9656" y="2311"/>
                  </a:lnTo>
                  <a:lnTo>
                    <a:pt x="9656" y="2322"/>
                  </a:lnTo>
                  <a:lnTo>
                    <a:pt x="9335" y="2656"/>
                  </a:lnTo>
                  <a:cubicBezTo>
                    <a:pt x="9228" y="2751"/>
                    <a:pt x="9192" y="2930"/>
                    <a:pt x="9287" y="3073"/>
                  </a:cubicBezTo>
                  <a:cubicBezTo>
                    <a:pt x="9573" y="3513"/>
                    <a:pt x="9775" y="4001"/>
                    <a:pt x="9883" y="4525"/>
                  </a:cubicBezTo>
                  <a:cubicBezTo>
                    <a:pt x="9906" y="4680"/>
                    <a:pt x="10049" y="4799"/>
                    <a:pt x="10204" y="4799"/>
                  </a:cubicBezTo>
                  <a:lnTo>
                    <a:pt x="10668" y="4799"/>
                  </a:lnTo>
                  <a:cubicBezTo>
                    <a:pt x="10668" y="4799"/>
                    <a:pt x="10680" y="4799"/>
                    <a:pt x="10680" y="4811"/>
                  </a:cubicBezTo>
                  <a:lnTo>
                    <a:pt x="10657" y="6216"/>
                  </a:lnTo>
                  <a:lnTo>
                    <a:pt x="10192" y="6216"/>
                  </a:lnTo>
                  <a:cubicBezTo>
                    <a:pt x="10026" y="6216"/>
                    <a:pt x="9895" y="6311"/>
                    <a:pt x="9871" y="6478"/>
                  </a:cubicBezTo>
                  <a:cubicBezTo>
                    <a:pt x="9752" y="7002"/>
                    <a:pt x="9549" y="7490"/>
                    <a:pt x="9275" y="7942"/>
                  </a:cubicBezTo>
                  <a:cubicBezTo>
                    <a:pt x="9180" y="8073"/>
                    <a:pt x="9192" y="8240"/>
                    <a:pt x="9311" y="8359"/>
                  </a:cubicBezTo>
                  <a:lnTo>
                    <a:pt x="9645" y="8680"/>
                  </a:lnTo>
                  <a:lnTo>
                    <a:pt x="9645" y="8692"/>
                  </a:lnTo>
                  <a:lnTo>
                    <a:pt x="8680" y="9669"/>
                  </a:lnTo>
                  <a:lnTo>
                    <a:pt x="8656" y="9669"/>
                  </a:lnTo>
                  <a:lnTo>
                    <a:pt x="8335" y="9335"/>
                  </a:lnTo>
                  <a:cubicBezTo>
                    <a:pt x="8271" y="9272"/>
                    <a:pt x="8183" y="9237"/>
                    <a:pt x="8094" y="9237"/>
                  </a:cubicBezTo>
                  <a:cubicBezTo>
                    <a:pt x="8033" y="9237"/>
                    <a:pt x="7971" y="9254"/>
                    <a:pt x="7918" y="9288"/>
                  </a:cubicBezTo>
                  <a:cubicBezTo>
                    <a:pt x="7466" y="9573"/>
                    <a:pt x="6978" y="9788"/>
                    <a:pt x="6454" y="9883"/>
                  </a:cubicBezTo>
                  <a:cubicBezTo>
                    <a:pt x="6311" y="9919"/>
                    <a:pt x="6192" y="10050"/>
                    <a:pt x="6192" y="10216"/>
                  </a:cubicBezTo>
                  <a:lnTo>
                    <a:pt x="6192" y="10681"/>
                  </a:lnTo>
                  <a:cubicBezTo>
                    <a:pt x="6192" y="10681"/>
                    <a:pt x="6192" y="10693"/>
                    <a:pt x="6168" y="10693"/>
                  </a:cubicBezTo>
                  <a:lnTo>
                    <a:pt x="4811" y="10693"/>
                  </a:lnTo>
                  <a:cubicBezTo>
                    <a:pt x="4811" y="10693"/>
                    <a:pt x="4787" y="10693"/>
                    <a:pt x="4787" y="10681"/>
                  </a:cubicBezTo>
                  <a:lnTo>
                    <a:pt x="4787" y="10216"/>
                  </a:lnTo>
                  <a:cubicBezTo>
                    <a:pt x="4787" y="10050"/>
                    <a:pt x="4692" y="9919"/>
                    <a:pt x="4525" y="9883"/>
                  </a:cubicBezTo>
                  <a:cubicBezTo>
                    <a:pt x="4001" y="9764"/>
                    <a:pt x="3513" y="9573"/>
                    <a:pt x="3060" y="9288"/>
                  </a:cubicBezTo>
                  <a:cubicBezTo>
                    <a:pt x="3001" y="9264"/>
                    <a:pt x="2941" y="9228"/>
                    <a:pt x="2882" y="9228"/>
                  </a:cubicBezTo>
                  <a:cubicBezTo>
                    <a:pt x="2798" y="9228"/>
                    <a:pt x="2715" y="9264"/>
                    <a:pt x="2644" y="9335"/>
                  </a:cubicBezTo>
                  <a:lnTo>
                    <a:pt x="2322" y="9669"/>
                  </a:lnTo>
                  <a:lnTo>
                    <a:pt x="2298" y="9669"/>
                  </a:lnTo>
                  <a:lnTo>
                    <a:pt x="1334" y="8692"/>
                  </a:lnTo>
                  <a:lnTo>
                    <a:pt x="1334" y="8680"/>
                  </a:lnTo>
                  <a:lnTo>
                    <a:pt x="1667" y="8359"/>
                  </a:lnTo>
                  <a:cubicBezTo>
                    <a:pt x="1763" y="8252"/>
                    <a:pt x="1798" y="8073"/>
                    <a:pt x="1703" y="7942"/>
                  </a:cubicBezTo>
                  <a:cubicBezTo>
                    <a:pt x="1429" y="7490"/>
                    <a:pt x="1215" y="7002"/>
                    <a:pt x="1108" y="6478"/>
                  </a:cubicBezTo>
                  <a:cubicBezTo>
                    <a:pt x="1084" y="6335"/>
                    <a:pt x="953" y="6216"/>
                    <a:pt x="786" y="6216"/>
                  </a:cubicBezTo>
                  <a:lnTo>
                    <a:pt x="322" y="6216"/>
                  </a:lnTo>
                  <a:cubicBezTo>
                    <a:pt x="322" y="6216"/>
                    <a:pt x="310" y="6216"/>
                    <a:pt x="310" y="6192"/>
                  </a:cubicBezTo>
                  <a:lnTo>
                    <a:pt x="310" y="4811"/>
                  </a:lnTo>
                  <a:cubicBezTo>
                    <a:pt x="310" y="4811"/>
                    <a:pt x="310" y="4799"/>
                    <a:pt x="322" y="4799"/>
                  </a:cubicBezTo>
                  <a:lnTo>
                    <a:pt x="786" y="4799"/>
                  </a:lnTo>
                  <a:cubicBezTo>
                    <a:pt x="953" y="4799"/>
                    <a:pt x="1084" y="4692"/>
                    <a:pt x="1108" y="4525"/>
                  </a:cubicBezTo>
                  <a:cubicBezTo>
                    <a:pt x="1227" y="4001"/>
                    <a:pt x="1429" y="3513"/>
                    <a:pt x="1703" y="3073"/>
                  </a:cubicBezTo>
                  <a:cubicBezTo>
                    <a:pt x="1798" y="2930"/>
                    <a:pt x="1786" y="2775"/>
                    <a:pt x="1667" y="2656"/>
                  </a:cubicBezTo>
                  <a:lnTo>
                    <a:pt x="1334" y="2322"/>
                  </a:lnTo>
                  <a:lnTo>
                    <a:pt x="1334" y="2311"/>
                  </a:lnTo>
                  <a:lnTo>
                    <a:pt x="2298" y="1346"/>
                  </a:lnTo>
                  <a:lnTo>
                    <a:pt x="2322" y="1346"/>
                  </a:lnTo>
                  <a:lnTo>
                    <a:pt x="2644" y="1668"/>
                  </a:lnTo>
                  <a:cubicBezTo>
                    <a:pt x="2707" y="1731"/>
                    <a:pt x="2796" y="1765"/>
                    <a:pt x="2885" y="1765"/>
                  </a:cubicBezTo>
                  <a:cubicBezTo>
                    <a:pt x="2946" y="1765"/>
                    <a:pt x="3007" y="1749"/>
                    <a:pt x="3060" y="1715"/>
                  </a:cubicBezTo>
                  <a:cubicBezTo>
                    <a:pt x="3513" y="1429"/>
                    <a:pt x="4001" y="1227"/>
                    <a:pt x="4525" y="1120"/>
                  </a:cubicBezTo>
                  <a:cubicBezTo>
                    <a:pt x="4668" y="1084"/>
                    <a:pt x="4787" y="953"/>
                    <a:pt x="4787" y="787"/>
                  </a:cubicBezTo>
                  <a:lnTo>
                    <a:pt x="4787" y="334"/>
                  </a:lnTo>
                  <a:cubicBezTo>
                    <a:pt x="4787" y="334"/>
                    <a:pt x="4787" y="310"/>
                    <a:pt x="4811" y="310"/>
                  </a:cubicBezTo>
                  <a:close/>
                  <a:moveTo>
                    <a:pt x="4811" y="1"/>
                  </a:moveTo>
                  <a:cubicBezTo>
                    <a:pt x="4632" y="1"/>
                    <a:pt x="4477" y="156"/>
                    <a:pt x="4477" y="334"/>
                  </a:cubicBezTo>
                  <a:lnTo>
                    <a:pt x="4477" y="798"/>
                  </a:lnTo>
                  <a:cubicBezTo>
                    <a:pt x="4477" y="798"/>
                    <a:pt x="4477" y="810"/>
                    <a:pt x="4465" y="810"/>
                  </a:cubicBezTo>
                  <a:cubicBezTo>
                    <a:pt x="3918" y="929"/>
                    <a:pt x="3370" y="1156"/>
                    <a:pt x="2906" y="1453"/>
                  </a:cubicBezTo>
                  <a:lnTo>
                    <a:pt x="2882" y="1453"/>
                  </a:lnTo>
                  <a:lnTo>
                    <a:pt x="2560" y="1120"/>
                  </a:lnTo>
                  <a:cubicBezTo>
                    <a:pt x="2495" y="1054"/>
                    <a:pt x="2408" y="1022"/>
                    <a:pt x="2322" y="1022"/>
                  </a:cubicBezTo>
                  <a:cubicBezTo>
                    <a:pt x="2236" y="1022"/>
                    <a:pt x="2150" y="1054"/>
                    <a:pt x="2084" y="1120"/>
                  </a:cubicBezTo>
                  <a:lnTo>
                    <a:pt x="1120" y="2084"/>
                  </a:lnTo>
                  <a:cubicBezTo>
                    <a:pt x="977" y="2215"/>
                    <a:pt x="977" y="2430"/>
                    <a:pt x="1120" y="2561"/>
                  </a:cubicBezTo>
                  <a:lnTo>
                    <a:pt x="1441" y="2894"/>
                  </a:lnTo>
                  <a:lnTo>
                    <a:pt x="1441" y="2906"/>
                  </a:lnTo>
                  <a:cubicBezTo>
                    <a:pt x="1132" y="3382"/>
                    <a:pt x="917" y="3906"/>
                    <a:pt x="798" y="4466"/>
                  </a:cubicBezTo>
                  <a:cubicBezTo>
                    <a:pt x="798" y="4466"/>
                    <a:pt x="798" y="4489"/>
                    <a:pt x="786" y="4489"/>
                  </a:cubicBezTo>
                  <a:lnTo>
                    <a:pt x="322" y="4489"/>
                  </a:lnTo>
                  <a:cubicBezTo>
                    <a:pt x="143" y="4489"/>
                    <a:pt x="0" y="4632"/>
                    <a:pt x="0" y="4811"/>
                  </a:cubicBezTo>
                  <a:lnTo>
                    <a:pt x="0" y="6192"/>
                  </a:lnTo>
                  <a:cubicBezTo>
                    <a:pt x="0" y="6371"/>
                    <a:pt x="143" y="6525"/>
                    <a:pt x="322" y="6525"/>
                  </a:cubicBezTo>
                  <a:lnTo>
                    <a:pt x="786" y="6525"/>
                  </a:lnTo>
                  <a:cubicBezTo>
                    <a:pt x="786" y="6525"/>
                    <a:pt x="798" y="6525"/>
                    <a:pt x="798" y="6537"/>
                  </a:cubicBezTo>
                  <a:cubicBezTo>
                    <a:pt x="917" y="7085"/>
                    <a:pt x="1143" y="7621"/>
                    <a:pt x="1441" y="8097"/>
                  </a:cubicBezTo>
                  <a:lnTo>
                    <a:pt x="1441" y="8121"/>
                  </a:lnTo>
                  <a:lnTo>
                    <a:pt x="1120" y="8442"/>
                  </a:lnTo>
                  <a:cubicBezTo>
                    <a:pt x="977" y="8573"/>
                    <a:pt x="977" y="8788"/>
                    <a:pt x="1120" y="8918"/>
                  </a:cubicBezTo>
                  <a:lnTo>
                    <a:pt x="2084" y="9883"/>
                  </a:lnTo>
                  <a:cubicBezTo>
                    <a:pt x="2150" y="9954"/>
                    <a:pt x="2236" y="9990"/>
                    <a:pt x="2322" y="9990"/>
                  </a:cubicBezTo>
                  <a:cubicBezTo>
                    <a:pt x="2408" y="9990"/>
                    <a:pt x="2495" y="9954"/>
                    <a:pt x="2560" y="9883"/>
                  </a:cubicBezTo>
                  <a:lnTo>
                    <a:pt x="2882" y="9561"/>
                  </a:lnTo>
                  <a:lnTo>
                    <a:pt x="2906" y="9561"/>
                  </a:lnTo>
                  <a:cubicBezTo>
                    <a:pt x="3370" y="9871"/>
                    <a:pt x="3894" y="10085"/>
                    <a:pt x="4465" y="10204"/>
                  </a:cubicBezTo>
                  <a:cubicBezTo>
                    <a:pt x="4465" y="10204"/>
                    <a:pt x="4477" y="10204"/>
                    <a:pt x="4477" y="10216"/>
                  </a:cubicBezTo>
                  <a:lnTo>
                    <a:pt x="4477" y="10681"/>
                  </a:lnTo>
                  <a:cubicBezTo>
                    <a:pt x="4477" y="10859"/>
                    <a:pt x="4632" y="11002"/>
                    <a:pt x="4811" y="11002"/>
                  </a:cubicBezTo>
                  <a:lnTo>
                    <a:pt x="6192" y="11002"/>
                  </a:lnTo>
                  <a:cubicBezTo>
                    <a:pt x="6370" y="11002"/>
                    <a:pt x="6513" y="10859"/>
                    <a:pt x="6513" y="10681"/>
                  </a:cubicBezTo>
                  <a:lnTo>
                    <a:pt x="6513" y="10216"/>
                  </a:lnTo>
                  <a:cubicBezTo>
                    <a:pt x="6513" y="10216"/>
                    <a:pt x="6513" y="10204"/>
                    <a:pt x="6537" y="10204"/>
                  </a:cubicBezTo>
                  <a:cubicBezTo>
                    <a:pt x="7085" y="10085"/>
                    <a:pt x="7620" y="9859"/>
                    <a:pt x="8097" y="9561"/>
                  </a:cubicBezTo>
                  <a:lnTo>
                    <a:pt x="8109" y="9561"/>
                  </a:lnTo>
                  <a:lnTo>
                    <a:pt x="8442" y="9883"/>
                  </a:lnTo>
                  <a:cubicBezTo>
                    <a:pt x="8507" y="9954"/>
                    <a:pt x="8591" y="9990"/>
                    <a:pt x="8676" y="9990"/>
                  </a:cubicBezTo>
                  <a:cubicBezTo>
                    <a:pt x="8760" y="9990"/>
                    <a:pt x="8847" y="9954"/>
                    <a:pt x="8918" y="9883"/>
                  </a:cubicBezTo>
                  <a:lnTo>
                    <a:pt x="9883" y="8918"/>
                  </a:lnTo>
                  <a:cubicBezTo>
                    <a:pt x="10014" y="8788"/>
                    <a:pt x="10014" y="8573"/>
                    <a:pt x="9883" y="8442"/>
                  </a:cubicBezTo>
                  <a:lnTo>
                    <a:pt x="9549" y="8121"/>
                  </a:lnTo>
                  <a:lnTo>
                    <a:pt x="9549" y="8097"/>
                  </a:lnTo>
                  <a:cubicBezTo>
                    <a:pt x="9871" y="7621"/>
                    <a:pt x="10073" y="7109"/>
                    <a:pt x="10192" y="6537"/>
                  </a:cubicBezTo>
                  <a:cubicBezTo>
                    <a:pt x="10192" y="6537"/>
                    <a:pt x="10192" y="6525"/>
                    <a:pt x="10204" y="6525"/>
                  </a:cubicBezTo>
                  <a:lnTo>
                    <a:pt x="10668" y="6525"/>
                  </a:lnTo>
                  <a:cubicBezTo>
                    <a:pt x="10847" y="6525"/>
                    <a:pt x="11002" y="6371"/>
                    <a:pt x="11002" y="6192"/>
                  </a:cubicBezTo>
                  <a:lnTo>
                    <a:pt x="11002" y="4811"/>
                  </a:lnTo>
                  <a:cubicBezTo>
                    <a:pt x="10978" y="4632"/>
                    <a:pt x="10835" y="4489"/>
                    <a:pt x="10657" y="4489"/>
                  </a:cubicBezTo>
                  <a:lnTo>
                    <a:pt x="10192" y="4489"/>
                  </a:lnTo>
                  <a:cubicBezTo>
                    <a:pt x="10192" y="4489"/>
                    <a:pt x="10180" y="4489"/>
                    <a:pt x="10180" y="4466"/>
                  </a:cubicBezTo>
                  <a:cubicBezTo>
                    <a:pt x="10061" y="3918"/>
                    <a:pt x="9835" y="3382"/>
                    <a:pt x="9537" y="2906"/>
                  </a:cubicBezTo>
                  <a:lnTo>
                    <a:pt x="9537" y="2894"/>
                  </a:lnTo>
                  <a:lnTo>
                    <a:pt x="9859" y="2561"/>
                  </a:lnTo>
                  <a:cubicBezTo>
                    <a:pt x="10002" y="2430"/>
                    <a:pt x="10002" y="2215"/>
                    <a:pt x="9859" y="2084"/>
                  </a:cubicBezTo>
                  <a:lnTo>
                    <a:pt x="8894" y="1120"/>
                  </a:lnTo>
                  <a:cubicBezTo>
                    <a:pt x="8829" y="1054"/>
                    <a:pt x="8743" y="1022"/>
                    <a:pt x="8656" y="1022"/>
                  </a:cubicBezTo>
                  <a:cubicBezTo>
                    <a:pt x="8570" y="1022"/>
                    <a:pt x="8484" y="1054"/>
                    <a:pt x="8418" y="1120"/>
                  </a:cubicBezTo>
                  <a:lnTo>
                    <a:pt x="8097" y="1453"/>
                  </a:lnTo>
                  <a:lnTo>
                    <a:pt x="8073" y="1453"/>
                  </a:lnTo>
                  <a:cubicBezTo>
                    <a:pt x="7597" y="1132"/>
                    <a:pt x="7085" y="929"/>
                    <a:pt x="6513" y="810"/>
                  </a:cubicBezTo>
                  <a:cubicBezTo>
                    <a:pt x="6513" y="810"/>
                    <a:pt x="6501" y="810"/>
                    <a:pt x="6501" y="798"/>
                  </a:cubicBezTo>
                  <a:lnTo>
                    <a:pt x="6501" y="334"/>
                  </a:lnTo>
                  <a:cubicBezTo>
                    <a:pt x="6501" y="156"/>
                    <a:pt x="6346" y="1"/>
                    <a:pt x="616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10249;p67">
              <a:extLst>
                <a:ext uri="{FF2B5EF4-FFF2-40B4-BE49-F238E27FC236}">
                  <a16:creationId xmlns="" xmlns:a16="http://schemas.microsoft.com/office/drawing/2014/main" id="{1E30F695-9FA8-48C7-9A19-BC8E7A399581}"/>
                </a:ext>
              </a:extLst>
            </p:cNvPr>
            <p:cNvSpPr/>
            <p:nvPr/>
          </p:nvSpPr>
          <p:spPr>
            <a:xfrm>
              <a:off x="1373049" y="1574063"/>
              <a:ext cx="181544" cy="179730"/>
            </a:xfrm>
            <a:custGeom>
              <a:avLst/>
              <a:gdLst/>
              <a:ahLst/>
              <a:cxnLst/>
              <a:rect l="l" t="t" r="r" b="b"/>
              <a:pathLst>
                <a:path w="5704" h="5647" extrusionOk="0">
                  <a:moveTo>
                    <a:pt x="3449" y="0"/>
                  </a:moveTo>
                  <a:cubicBezTo>
                    <a:pt x="3399" y="0"/>
                    <a:pt x="3349" y="1"/>
                    <a:pt x="3299" y="3"/>
                  </a:cubicBezTo>
                  <a:cubicBezTo>
                    <a:pt x="2453" y="51"/>
                    <a:pt x="1644" y="408"/>
                    <a:pt x="1036" y="1003"/>
                  </a:cubicBezTo>
                  <a:cubicBezTo>
                    <a:pt x="429" y="1611"/>
                    <a:pt x="84" y="2396"/>
                    <a:pt x="48" y="3266"/>
                  </a:cubicBezTo>
                  <a:cubicBezTo>
                    <a:pt x="1" y="4111"/>
                    <a:pt x="262" y="4933"/>
                    <a:pt x="798" y="5587"/>
                  </a:cubicBezTo>
                  <a:cubicBezTo>
                    <a:pt x="834" y="5635"/>
                    <a:pt x="882" y="5647"/>
                    <a:pt x="917" y="5647"/>
                  </a:cubicBezTo>
                  <a:cubicBezTo>
                    <a:pt x="953" y="5647"/>
                    <a:pt x="1001" y="5635"/>
                    <a:pt x="1024" y="5623"/>
                  </a:cubicBezTo>
                  <a:cubicBezTo>
                    <a:pt x="1096" y="5564"/>
                    <a:pt x="1096" y="5456"/>
                    <a:pt x="1060" y="5397"/>
                  </a:cubicBezTo>
                  <a:cubicBezTo>
                    <a:pt x="584" y="4802"/>
                    <a:pt x="322" y="4051"/>
                    <a:pt x="370" y="3278"/>
                  </a:cubicBezTo>
                  <a:cubicBezTo>
                    <a:pt x="417" y="2504"/>
                    <a:pt x="727" y="1777"/>
                    <a:pt x="1274" y="1242"/>
                  </a:cubicBezTo>
                  <a:cubicBezTo>
                    <a:pt x="1834" y="694"/>
                    <a:pt x="2560" y="384"/>
                    <a:pt x="3322" y="337"/>
                  </a:cubicBezTo>
                  <a:cubicBezTo>
                    <a:pt x="3385" y="333"/>
                    <a:pt x="3447" y="331"/>
                    <a:pt x="3509" y="331"/>
                  </a:cubicBezTo>
                  <a:cubicBezTo>
                    <a:pt x="4215" y="331"/>
                    <a:pt x="4883" y="578"/>
                    <a:pt x="5430" y="1015"/>
                  </a:cubicBezTo>
                  <a:cubicBezTo>
                    <a:pt x="5461" y="1041"/>
                    <a:pt x="5496" y="1053"/>
                    <a:pt x="5531" y="1053"/>
                  </a:cubicBezTo>
                  <a:cubicBezTo>
                    <a:pt x="5577" y="1053"/>
                    <a:pt x="5622" y="1032"/>
                    <a:pt x="5656" y="992"/>
                  </a:cubicBezTo>
                  <a:cubicBezTo>
                    <a:pt x="5704" y="920"/>
                    <a:pt x="5680" y="813"/>
                    <a:pt x="5620" y="765"/>
                  </a:cubicBezTo>
                  <a:cubicBezTo>
                    <a:pt x="5005" y="262"/>
                    <a:pt x="4232" y="0"/>
                    <a:pt x="344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10250;p67">
              <a:extLst>
                <a:ext uri="{FF2B5EF4-FFF2-40B4-BE49-F238E27FC236}">
                  <a16:creationId xmlns="" xmlns:a16="http://schemas.microsoft.com/office/drawing/2014/main" id="{7F7175E7-3965-467D-9EFB-45E550DF07C0}"/>
                </a:ext>
              </a:extLst>
            </p:cNvPr>
            <p:cNvSpPr/>
            <p:nvPr/>
          </p:nvSpPr>
          <p:spPr>
            <a:xfrm>
              <a:off x="1411338" y="1606368"/>
              <a:ext cx="182276" cy="186477"/>
            </a:xfrm>
            <a:custGeom>
              <a:avLst/>
              <a:gdLst/>
              <a:ahLst/>
              <a:cxnLst/>
              <a:rect l="l" t="t" r="r" b="b"/>
              <a:pathLst>
                <a:path w="5727" h="5859" extrusionOk="0">
                  <a:moveTo>
                    <a:pt x="3286" y="334"/>
                  </a:moveTo>
                  <a:lnTo>
                    <a:pt x="3286" y="1000"/>
                  </a:lnTo>
                  <a:cubicBezTo>
                    <a:pt x="3286" y="1108"/>
                    <a:pt x="3262" y="1227"/>
                    <a:pt x="3215" y="1310"/>
                  </a:cubicBezTo>
                  <a:lnTo>
                    <a:pt x="3143" y="1477"/>
                  </a:lnTo>
                  <a:cubicBezTo>
                    <a:pt x="3119" y="1501"/>
                    <a:pt x="3119" y="1524"/>
                    <a:pt x="3119" y="1548"/>
                  </a:cubicBezTo>
                  <a:lnTo>
                    <a:pt x="3119" y="1893"/>
                  </a:lnTo>
                  <a:cubicBezTo>
                    <a:pt x="3119" y="2132"/>
                    <a:pt x="3036" y="2358"/>
                    <a:pt x="2858" y="2524"/>
                  </a:cubicBezTo>
                  <a:cubicBezTo>
                    <a:pt x="2691" y="2679"/>
                    <a:pt x="2453" y="2775"/>
                    <a:pt x="2215" y="2775"/>
                  </a:cubicBezTo>
                  <a:cubicBezTo>
                    <a:pt x="1774" y="2763"/>
                    <a:pt x="1381" y="2346"/>
                    <a:pt x="1381" y="1846"/>
                  </a:cubicBezTo>
                  <a:lnTo>
                    <a:pt x="1381" y="1548"/>
                  </a:lnTo>
                  <a:cubicBezTo>
                    <a:pt x="1381" y="1524"/>
                    <a:pt x="1381" y="1501"/>
                    <a:pt x="1369" y="1477"/>
                  </a:cubicBezTo>
                  <a:lnTo>
                    <a:pt x="1262" y="1286"/>
                  </a:lnTo>
                  <a:cubicBezTo>
                    <a:pt x="1238" y="1203"/>
                    <a:pt x="1203" y="1131"/>
                    <a:pt x="1203" y="1048"/>
                  </a:cubicBezTo>
                  <a:lnTo>
                    <a:pt x="1203" y="1024"/>
                  </a:lnTo>
                  <a:cubicBezTo>
                    <a:pt x="1203" y="643"/>
                    <a:pt x="1524" y="334"/>
                    <a:pt x="1905" y="334"/>
                  </a:cubicBezTo>
                  <a:close/>
                  <a:moveTo>
                    <a:pt x="2608" y="3025"/>
                  </a:moveTo>
                  <a:cubicBezTo>
                    <a:pt x="2619" y="3084"/>
                    <a:pt x="2631" y="3132"/>
                    <a:pt x="2655" y="3179"/>
                  </a:cubicBezTo>
                  <a:lnTo>
                    <a:pt x="2512" y="3310"/>
                  </a:lnTo>
                  <a:cubicBezTo>
                    <a:pt x="2441" y="3382"/>
                    <a:pt x="2357" y="3417"/>
                    <a:pt x="2262" y="3417"/>
                  </a:cubicBezTo>
                  <a:cubicBezTo>
                    <a:pt x="2179" y="3417"/>
                    <a:pt x="2084" y="3382"/>
                    <a:pt x="2012" y="3310"/>
                  </a:cubicBezTo>
                  <a:lnTo>
                    <a:pt x="1881" y="3179"/>
                  </a:lnTo>
                  <a:cubicBezTo>
                    <a:pt x="1893" y="3132"/>
                    <a:pt x="1905" y="3084"/>
                    <a:pt x="1905" y="3025"/>
                  </a:cubicBezTo>
                  <a:cubicBezTo>
                    <a:pt x="2012" y="3060"/>
                    <a:pt x="2119" y="3084"/>
                    <a:pt x="2215" y="3084"/>
                  </a:cubicBezTo>
                  <a:lnTo>
                    <a:pt x="2250" y="3084"/>
                  </a:lnTo>
                  <a:cubicBezTo>
                    <a:pt x="2369" y="3084"/>
                    <a:pt x="2488" y="3072"/>
                    <a:pt x="2608" y="3025"/>
                  </a:cubicBezTo>
                  <a:close/>
                  <a:moveTo>
                    <a:pt x="2810" y="3441"/>
                  </a:moveTo>
                  <a:cubicBezTo>
                    <a:pt x="2858" y="3477"/>
                    <a:pt x="2905" y="3489"/>
                    <a:pt x="2941" y="3501"/>
                  </a:cubicBezTo>
                  <a:lnTo>
                    <a:pt x="3524" y="3667"/>
                  </a:lnTo>
                  <a:cubicBezTo>
                    <a:pt x="3679" y="3715"/>
                    <a:pt x="3774" y="3846"/>
                    <a:pt x="3774" y="4013"/>
                  </a:cubicBezTo>
                  <a:lnTo>
                    <a:pt x="3774" y="5108"/>
                  </a:lnTo>
                  <a:lnTo>
                    <a:pt x="3822" y="5108"/>
                  </a:lnTo>
                  <a:cubicBezTo>
                    <a:pt x="3703" y="5180"/>
                    <a:pt x="3584" y="5239"/>
                    <a:pt x="3453" y="5287"/>
                  </a:cubicBezTo>
                  <a:lnTo>
                    <a:pt x="3453" y="4310"/>
                  </a:lnTo>
                  <a:cubicBezTo>
                    <a:pt x="3453" y="4215"/>
                    <a:pt x="3381" y="4144"/>
                    <a:pt x="3286" y="4144"/>
                  </a:cubicBezTo>
                  <a:cubicBezTo>
                    <a:pt x="3203" y="4144"/>
                    <a:pt x="3119" y="4215"/>
                    <a:pt x="3119" y="4310"/>
                  </a:cubicBezTo>
                  <a:lnTo>
                    <a:pt x="3119" y="5394"/>
                  </a:lnTo>
                  <a:cubicBezTo>
                    <a:pt x="2881" y="5465"/>
                    <a:pt x="2655" y="5501"/>
                    <a:pt x="2405" y="5513"/>
                  </a:cubicBezTo>
                  <a:lnTo>
                    <a:pt x="2262" y="5513"/>
                  </a:lnTo>
                  <a:cubicBezTo>
                    <a:pt x="1965" y="5513"/>
                    <a:pt x="1667" y="5465"/>
                    <a:pt x="1381" y="5394"/>
                  </a:cubicBezTo>
                  <a:lnTo>
                    <a:pt x="1381" y="4310"/>
                  </a:lnTo>
                  <a:cubicBezTo>
                    <a:pt x="1381" y="4215"/>
                    <a:pt x="1310" y="4144"/>
                    <a:pt x="1214" y="4144"/>
                  </a:cubicBezTo>
                  <a:cubicBezTo>
                    <a:pt x="1131" y="4144"/>
                    <a:pt x="1060" y="4215"/>
                    <a:pt x="1060" y="4310"/>
                  </a:cubicBezTo>
                  <a:lnTo>
                    <a:pt x="1060" y="5287"/>
                  </a:lnTo>
                  <a:cubicBezTo>
                    <a:pt x="941" y="5227"/>
                    <a:pt x="798" y="5168"/>
                    <a:pt x="679" y="5108"/>
                  </a:cubicBezTo>
                  <a:lnTo>
                    <a:pt x="679" y="4013"/>
                  </a:lnTo>
                  <a:cubicBezTo>
                    <a:pt x="679" y="3846"/>
                    <a:pt x="786" y="3715"/>
                    <a:pt x="941" y="3667"/>
                  </a:cubicBezTo>
                  <a:lnTo>
                    <a:pt x="1512" y="3501"/>
                  </a:lnTo>
                  <a:cubicBezTo>
                    <a:pt x="1560" y="3489"/>
                    <a:pt x="1619" y="3477"/>
                    <a:pt x="1655" y="3441"/>
                  </a:cubicBezTo>
                  <a:lnTo>
                    <a:pt x="1750" y="3548"/>
                  </a:lnTo>
                  <a:cubicBezTo>
                    <a:pt x="1893" y="3679"/>
                    <a:pt x="2072" y="3739"/>
                    <a:pt x="2227" y="3739"/>
                  </a:cubicBezTo>
                  <a:cubicBezTo>
                    <a:pt x="2393" y="3739"/>
                    <a:pt x="2572" y="3679"/>
                    <a:pt x="2703" y="3548"/>
                  </a:cubicBezTo>
                  <a:lnTo>
                    <a:pt x="2810" y="3441"/>
                  </a:lnTo>
                  <a:close/>
                  <a:moveTo>
                    <a:pt x="1893" y="0"/>
                  </a:moveTo>
                  <a:cubicBezTo>
                    <a:pt x="1322" y="0"/>
                    <a:pt x="869" y="465"/>
                    <a:pt x="869" y="1024"/>
                  </a:cubicBezTo>
                  <a:lnTo>
                    <a:pt x="869" y="1048"/>
                  </a:lnTo>
                  <a:cubicBezTo>
                    <a:pt x="869" y="1179"/>
                    <a:pt x="893" y="1310"/>
                    <a:pt x="953" y="1429"/>
                  </a:cubicBezTo>
                  <a:lnTo>
                    <a:pt x="1048" y="1596"/>
                  </a:lnTo>
                  <a:lnTo>
                    <a:pt x="1048" y="1870"/>
                  </a:lnTo>
                  <a:cubicBezTo>
                    <a:pt x="1048" y="2286"/>
                    <a:pt x="1250" y="2655"/>
                    <a:pt x="1560" y="2882"/>
                  </a:cubicBezTo>
                  <a:lnTo>
                    <a:pt x="1560" y="3025"/>
                  </a:lnTo>
                  <a:cubicBezTo>
                    <a:pt x="1560" y="3096"/>
                    <a:pt x="1500" y="3179"/>
                    <a:pt x="1429" y="3203"/>
                  </a:cubicBezTo>
                  <a:lnTo>
                    <a:pt x="845" y="3370"/>
                  </a:lnTo>
                  <a:cubicBezTo>
                    <a:pt x="572" y="3453"/>
                    <a:pt x="357" y="3727"/>
                    <a:pt x="357" y="4025"/>
                  </a:cubicBezTo>
                  <a:lnTo>
                    <a:pt x="357" y="4906"/>
                  </a:lnTo>
                  <a:cubicBezTo>
                    <a:pt x="333" y="4882"/>
                    <a:pt x="310" y="4858"/>
                    <a:pt x="286" y="4846"/>
                  </a:cubicBezTo>
                  <a:cubicBezTo>
                    <a:pt x="255" y="4820"/>
                    <a:pt x="220" y="4808"/>
                    <a:pt x="185" y="4808"/>
                  </a:cubicBezTo>
                  <a:cubicBezTo>
                    <a:pt x="139" y="4808"/>
                    <a:pt x="93" y="4829"/>
                    <a:pt x="60" y="4870"/>
                  </a:cubicBezTo>
                  <a:cubicBezTo>
                    <a:pt x="0" y="4941"/>
                    <a:pt x="12" y="5037"/>
                    <a:pt x="95" y="5096"/>
                  </a:cubicBezTo>
                  <a:cubicBezTo>
                    <a:pt x="703" y="5584"/>
                    <a:pt x="1465" y="5858"/>
                    <a:pt x="2250" y="5858"/>
                  </a:cubicBezTo>
                  <a:lnTo>
                    <a:pt x="2417" y="5858"/>
                  </a:lnTo>
                  <a:cubicBezTo>
                    <a:pt x="3262" y="5811"/>
                    <a:pt x="4060" y="5453"/>
                    <a:pt x="4679" y="4858"/>
                  </a:cubicBezTo>
                  <a:cubicBezTo>
                    <a:pt x="5286" y="4251"/>
                    <a:pt x="5632" y="3453"/>
                    <a:pt x="5667" y="2596"/>
                  </a:cubicBezTo>
                  <a:cubicBezTo>
                    <a:pt x="5727" y="1727"/>
                    <a:pt x="5465" y="905"/>
                    <a:pt x="4929" y="262"/>
                  </a:cubicBezTo>
                  <a:cubicBezTo>
                    <a:pt x="4895" y="215"/>
                    <a:pt x="4846" y="194"/>
                    <a:pt x="4799" y="194"/>
                  </a:cubicBezTo>
                  <a:cubicBezTo>
                    <a:pt x="4763" y="194"/>
                    <a:pt x="4729" y="206"/>
                    <a:pt x="4703" y="227"/>
                  </a:cubicBezTo>
                  <a:cubicBezTo>
                    <a:pt x="4632" y="286"/>
                    <a:pt x="4632" y="393"/>
                    <a:pt x="4679" y="453"/>
                  </a:cubicBezTo>
                  <a:cubicBezTo>
                    <a:pt x="5155" y="1048"/>
                    <a:pt x="5405" y="1786"/>
                    <a:pt x="5358" y="2560"/>
                  </a:cubicBezTo>
                  <a:cubicBezTo>
                    <a:pt x="5310" y="3334"/>
                    <a:pt x="5001" y="4072"/>
                    <a:pt x="4453" y="4608"/>
                  </a:cubicBezTo>
                  <a:cubicBezTo>
                    <a:pt x="4346" y="4703"/>
                    <a:pt x="4239" y="4799"/>
                    <a:pt x="4143" y="4882"/>
                  </a:cubicBezTo>
                  <a:lnTo>
                    <a:pt x="4143" y="4013"/>
                  </a:lnTo>
                  <a:cubicBezTo>
                    <a:pt x="4143" y="3715"/>
                    <a:pt x="3929" y="3441"/>
                    <a:pt x="3643" y="3358"/>
                  </a:cubicBezTo>
                  <a:lnTo>
                    <a:pt x="3072" y="3191"/>
                  </a:lnTo>
                  <a:cubicBezTo>
                    <a:pt x="2989" y="3156"/>
                    <a:pt x="2929" y="3096"/>
                    <a:pt x="2929" y="3013"/>
                  </a:cubicBezTo>
                  <a:lnTo>
                    <a:pt x="2929" y="2882"/>
                  </a:lnTo>
                  <a:cubicBezTo>
                    <a:pt x="2989" y="2834"/>
                    <a:pt x="3036" y="2798"/>
                    <a:pt x="3084" y="2763"/>
                  </a:cubicBezTo>
                  <a:cubicBezTo>
                    <a:pt x="3322" y="2536"/>
                    <a:pt x="3441" y="2227"/>
                    <a:pt x="3441" y="1893"/>
                  </a:cubicBezTo>
                  <a:lnTo>
                    <a:pt x="3441" y="1596"/>
                  </a:lnTo>
                  <a:lnTo>
                    <a:pt x="3500" y="1465"/>
                  </a:lnTo>
                  <a:cubicBezTo>
                    <a:pt x="3572" y="1334"/>
                    <a:pt x="3596" y="1167"/>
                    <a:pt x="3596" y="1000"/>
                  </a:cubicBezTo>
                  <a:lnTo>
                    <a:pt x="3596" y="167"/>
                  </a:lnTo>
                  <a:cubicBezTo>
                    <a:pt x="3596" y="72"/>
                    <a:pt x="3524" y="0"/>
                    <a:pt x="34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10251;p67">
              <a:extLst>
                <a:ext uri="{FF2B5EF4-FFF2-40B4-BE49-F238E27FC236}">
                  <a16:creationId xmlns="" xmlns:a16="http://schemas.microsoft.com/office/drawing/2014/main" id="{53A868C1-9975-4A56-8626-F4CFC9CCA8CC}"/>
                </a:ext>
              </a:extLst>
            </p:cNvPr>
            <p:cNvSpPr/>
            <p:nvPr/>
          </p:nvSpPr>
          <p:spPr>
            <a:xfrm>
              <a:off x="1461721" y="1634026"/>
              <a:ext cx="43986" cy="15564"/>
            </a:xfrm>
            <a:custGeom>
              <a:avLst/>
              <a:gdLst/>
              <a:ahLst/>
              <a:cxnLst/>
              <a:rect l="l" t="t" r="r" b="b"/>
              <a:pathLst>
                <a:path w="1382" h="489" extrusionOk="0">
                  <a:moveTo>
                    <a:pt x="155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22"/>
                    <a:pt x="155" y="322"/>
                  </a:cubicBezTo>
                  <a:cubicBezTo>
                    <a:pt x="334" y="322"/>
                    <a:pt x="858" y="358"/>
                    <a:pt x="1132" y="477"/>
                  </a:cubicBezTo>
                  <a:cubicBezTo>
                    <a:pt x="1155" y="489"/>
                    <a:pt x="1167" y="489"/>
                    <a:pt x="1203" y="489"/>
                  </a:cubicBezTo>
                  <a:cubicBezTo>
                    <a:pt x="1263" y="489"/>
                    <a:pt x="1322" y="465"/>
                    <a:pt x="1346" y="405"/>
                  </a:cubicBezTo>
                  <a:cubicBezTo>
                    <a:pt x="1382" y="322"/>
                    <a:pt x="1346" y="239"/>
                    <a:pt x="1263" y="191"/>
                  </a:cubicBezTo>
                  <a:cubicBezTo>
                    <a:pt x="894" y="1"/>
                    <a:pt x="191" y="1"/>
                    <a:pt x="1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" name="Google Shape;10793;p67">
            <a:extLst>
              <a:ext uri="{FF2B5EF4-FFF2-40B4-BE49-F238E27FC236}">
                <a16:creationId xmlns:a16="http://schemas.microsoft.com/office/drawing/2014/main" xmlns="" id="{B85138D2-DBA5-499A-B5E3-DDDAFC7878FF}"/>
              </a:ext>
            </a:extLst>
          </p:cNvPr>
          <p:cNvGrpSpPr/>
          <p:nvPr/>
        </p:nvGrpSpPr>
        <p:grpSpPr>
          <a:xfrm>
            <a:off x="4858942" y="4516604"/>
            <a:ext cx="336512" cy="335048"/>
            <a:chOff x="3996113" y="4291176"/>
            <a:chExt cx="336512" cy="335048"/>
          </a:xfrm>
          <a:solidFill>
            <a:srgbClr val="1F4E79"/>
          </a:solidFill>
        </p:grpSpPr>
        <p:sp>
          <p:nvSpPr>
            <p:cNvPr id="93" name="Google Shape;10794;p67">
              <a:extLst>
                <a:ext uri="{FF2B5EF4-FFF2-40B4-BE49-F238E27FC236}">
                  <a16:creationId xmlns:a16="http://schemas.microsoft.com/office/drawing/2014/main" xmlns="" id="{12F1450F-B9AA-46E2-8151-5D76CBA8EF23}"/>
                </a:ext>
              </a:extLst>
            </p:cNvPr>
            <p:cNvSpPr/>
            <p:nvPr/>
          </p:nvSpPr>
          <p:spPr>
            <a:xfrm>
              <a:off x="4082143" y="4323386"/>
              <a:ext cx="111810" cy="219833"/>
            </a:xfrm>
            <a:custGeom>
              <a:avLst/>
              <a:gdLst/>
              <a:ahLst/>
              <a:cxnLst/>
              <a:rect l="l" t="t" r="r" b="b"/>
              <a:pathLst>
                <a:path w="3513" h="6907" extrusionOk="0">
                  <a:moveTo>
                    <a:pt x="1751" y="322"/>
                  </a:moveTo>
                  <a:cubicBezTo>
                    <a:pt x="1846" y="322"/>
                    <a:pt x="1929" y="394"/>
                    <a:pt x="1929" y="501"/>
                  </a:cubicBezTo>
                  <a:lnTo>
                    <a:pt x="1929" y="942"/>
                  </a:lnTo>
                  <a:cubicBezTo>
                    <a:pt x="1929" y="1037"/>
                    <a:pt x="2001" y="1096"/>
                    <a:pt x="2084" y="1096"/>
                  </a:cubicBezTo>
                  <a:cubicBezTo>
                    <a:pt x="2691" y="1108"/>
                    <a:pt x="3179" y="1596"/>
                    <a:pt x="3179" y="2204"/>
                  </a:cubicBezTo>
                  <a:lnTo>
                    <a:pt x="3179" y="2525"/>
                  </a:lnTo>
                  <a:cubicBezTo>
                    <a:pt x="3179" y="2608"/>
                    <a:pt x="3108" y="2704"/>
                    <a:pt x="3001" y="2704"/>
                  </a:cubicBezTo>
                  <a:cubicBezTo>
                    <a:pt x="2917" y="2704"/>
                    <a:pt x="2822" y="2620"/>
                    <a:pt x="2822" y="2525"/>
                  </a:cubicBezTo>
                  <a:lnTo>
                    <a:pt x="2822" y="2204"/>
                  </a:lnTo>
                  <a:cubicBezTo>
                    <a:pt x="2834" y="1787"/>
                    <a:pt x="2501" y="1454"/>
                    <a:pt x="2060" y="1454"/>
                  </a:cubicBezTo>
                  <a:lnTo>
                    <a:pt x="1608" y="1454"/>
                  </a:lnTo>
                  <a:cubicBezTo>
                    <a:pt x="1096" y="1454"/>
                    <a:pt x="679" y="1870"/>
                    <a:pt x="679" y="2370"/>
                  </a:cubicBezTo>
                  <a:cubicBezTo>
                    <a:pt x="679" y="2882"/>
                    <a:pt x="1096" y="3299"/>
                    <a:pt x="1608" y="3299"/>
                  </a:cubicBezTo>
                  <a:lnTo>
                    <a:pt x="1917" y="3299"/>
                  </a:lnTo>
                  <a:cubicBezTo>
                    <a:pt x="2620" y="3299"/>
                    <a:pt x="3191" y="3859"/>
                    <a:pt x="3191" y="4573"/>
                  </a:cubicBezTo>
                  <a:cubicBezTo>
                    <a:pt x="3191" y="5216"/>
                    <a:pt x="2715" y="5764"/>
                    <a:pt x="2084" y="5835"/>
                  </a:cubicBezTo>
                  <a:cubicBezTo>
                    <a:pt x="2001" y="5859"/>
                    <a:pt x="1941" y="5918"/>
                    <a:pt x="1941" y="5990"/>
                  </a:cubicBezTo>
                  <a:lnTo>
                    <a:pt x="1941" y="6454"/>
                  </a:lnTo>
                  <a:cubicBezTo>
                    <a:pt x="1941" y="6538"/>
                    <a:pt x="1870" y="6633"/>
                    <a:pt x="1762" y="6633"/>
                  </a:cubicBezTo>
                  <a:cubicBezTo>
                    <a:pt x="1667" y="6633"/>
                    <a:pt x="1584" y="6549"/>
                    <a:pt x="1584" y="6454"/>
                  </a:cubicBezTo>
                  <a:lnTo>
                    <a:pt x="1584" y="6002"/>
                  </a:lnTo>
                  <a:cubicBezTo>
                    <a:pt x="1584" y="5918"/>
                    <a:pt x="1512" y="5859"/>
                    <a:pt x="1441" y="5859"/>
                  </a:cubicBezTo>
                  <a:cubicBezTo>
                    <a:pt x="834" y="5835"/>
                    <a:pt x="334" y="5347"/>
                    <a:pt x="334" y="4740"/>
                  </a:cubicBezTo>
                  <a:cubicBezTo>
                    <a:pt x="334" y="4644"/>
                    <a:pt x="417" y="4561"/>
                    <a:pt x="512" y="4561"/>
                  </a:cubicBezTo>
                  <a:cubicBezTo>
                    <a:pt x="608" y="4561"/>
                    <a:pt x="691" y="4633"/>
                    <a:pt x="691" y="4740"/>
                  </a:cubicBezTo>
                  <a:cubicBezTo>
                    <a:pt x="691" y="5156"/>
                    <a:pt x="1036" y="5502"/>
                    <a:pt x="1453" y="5502"/>
                  </a:cubicBezTo>
                  <a:lnTo>
                    <a:pt x="1929" y="5502"/>
                  </a:lnTo>
                  <a:cubicBezTo>
                    <a:pt x="2441" y="5502"/>
                    <a:pt x="2858" y="5085"/>
                    <a:pt x="2858" y="4573"/>
                  </a:cubicBezTo>
                  <a:cubicBezTo>
                    <a:pt x="2858" y="4073"/>
                    <a:pt x="2441" y="3656"/>
                    <a:pt x="1929" y="3656"/>
                  </a:cubicBezTo>
                  <a:lnTo>
                    <a:pt x="1608" y="3656"/>
                  </a:lnTo>
                  <a:cubicBezTo>
                    <a:pt x="905" y="3656"/>
                    <a:pt x="322" y="3085"/>
                    <a:pt x="322" y="2370"/>
                  </a:cubicBezTo>
                  <a:cubicBezTo>
                    <a:pt x="322" y="1727"/>
                    <a:pt x="798" y="1180"/>
                    <a:pt x="1441" y="1108"/>
                  </a:cubicBezTo>
                  <a:cubicBezTo>
                    <a:pt x="1512" y="1096"/>
                    <a:pt x="1572" y="1037"/>
                    <a:pt x="1572" y="953"/>
                  </a:cubicBezTo>
                  <a:lnTo>
                    <a:pt x="1572" y="501"/>
                  </a:lnTo>
                  <a:cubicBezTo>
                    <a:pt x="1572" y="406"/>
                    <a:pt x="1643" y="322"/>
                    <a:pt x="1751" y="322"/>
                  </a:cubicBezTo>
                  <a:close/>
                  <a:moveTo>
                    <a:pt x="1762" y="1"/>
                  </a:moveTo>
                  <a:cubicBezTo>
                    <a:pt x="1500" y="1"/>
                    <a:pt x="1274" y="227"/>
                    <a:pt x="1274" y="501"/>
                  </a:cubicBezTo>
                  <a:lnTo>
                    <a:pt x="1274" y="823"/>
                  </a:lnTo>
                  <a:cubicBezTo>
                    <a:pt x="548" y="977"/>
                    <a:pt x="24" y="1608"/>
                    <a:pt x="24" y="2370"/>
                  </a:cubicBezTo>
                  <a:cubicBezTo>
                    <a:pt x="24" y="3251"/>
                    <a:pt x="738" y="3954"/>
                    <a:pt x="1608" y="3954"/>
                  </a:cubicBezTo>
                  <a:lnTo>
                    <a:pt x="1917" y="3954"/>
                  </a:lnTo>
                  <a:cubicBezTo>
                    <a:pt x="2262" y="3954"/>
                    <a:pt x="2524" y="4216"/>
                    <a:pt x="2524" y="4561"/>
                  </a:cubicBezTo>
                  <a:cubicBezTo>
                    <a:pt x="2524" y="4906"/>
                    <a:pt x="2262" y="5168"/>
                    <a:pt x="1917" y="5168"/>
                  </a:cubicBezTo>
                  <a:lnTo>
                    <a:pt x="1441" y="5168"/>
                  </a:lnTo>
                  <a:cubicBezTo>
                    <a:pt x="1191" y="5168"/>
                    <a:pt x="977" y="4966"/>
                    <a:pt x="977" y="4704"/>
                  </a:cubicBezTo>
                  <a:cubicBezTo>
                    <a:pt x="977" y="4442"/>
                    <a:pt x="750" y="4216"/>
                    <a:pt x="488" y="4216"/>
                  </a:cubicBezTo>
                  <a:cubicBezTo>
                    <a:pt x="215" y="4216"/>
                    <a:pt x="0" y="4442"/>
                    <a:pt x="0" y="4704"/>
                  </a:cubicBezTo>
                  <a:cubicBezTo>
                    <a:pt x="0" y="5442"/>
                    <a:pt x="548" y="6037"/>
                    <a:pt x="1250" y="6121"/>
                  </a:cubicBezTo>
                  <a:lnTo>
                    <a:pt x="1250" y="6418"/>
                  </a:lnTo>
                  <a:cubicBezTo>
                    <a:pt x="1250" y="6692"/>
                    <a:pt x="1465" y="6907"/>
                    <a:pt x="1739" y="6907"/>
                  </a:cubicBezTo>
                  <a:cubicBezTo>
                    <a:pt x="2001" y="6907"/>
                    <a:pt x="2227" y="6692"/>
                    <a:pt x="2227" y="6418"/>
                  </a:cubicBezTo>
                  <a:lnTo>
                    <a:pt x="2227" y="6121"/>
                  </a:lnTo>
                  <a:cubicBezTo>
                    <a:pt x="2953" y="5978"/>
                    <a:pt x="3477" y="5335"/>
                    <a:pt x="3477" y="4573"/>
                  </a:cubicBezTo>
                  <a:cubicBezTo>
                    <a:pt x="3477" y="3692"/>
                    <a:pt x="2763" y="3001"/>
                    <a:pt x="1905" y="3001"/>
                  </a:cubicBezTo>
                  <a:lnTo>
                    <a:pt x="1608" y="3001"/>
                  </a:lnTo>
                  <a:cubicBezTo>
                    <a:pt x="1262" y="3001"/>
                    <a:pt x="989" y="2728"/>
                    <a:pt x="989" y="2382"/>
                  </a:cubicBezTo>
                  <a:cubicBezTo>
                    <a:pt x="989" y="2037"/>
                    <a:pt x="1262" y="1775"/>
                    <a:pt x="1608" y="1775"/>
                  </a:cubicBezTo>
                  <a:lnTo>
                    <a:pt x="2084" y="1775"/>
                  </a:lnTo>
                  <a:cubicBezTo>
                    <a:pt x="2334" y="1775"/>
                    <a:pt x="2536" y="1989"/>
                    <a:pt x="2536" y="2239"/>
                  </a:cubicBezTo>
                  <a:lnTo>
                    <a:pt x="2536" y="2549"/>
                  </a:lnTo>
                  <a:cubicBezTo>
                    <a:pt x="2524" y="2799"/>
                    <a:pt x="2751" y="3013"/>
                    <a:pt x="3013" y="3013"/>
                  </a:cubicBezTo>
                  <a:cubicBezTo>
                    <a:pt x="3286" y="3013"/>
                    <a:pt x="3513" y="2787"/>
                    <a:pt x="3513" y="2525"/>
                  </a:cubicBezTo>
                  <a:lnTo>
                    <a:pt x="3513" y="2204"/>
                  </a:lnTo>
                  <a:cubicBezTo>
                    <a:pt x="3513" y="1477"/>
                    <a:pt x="2953" y="882"/>
                    <a:pt x="2262" y="799"/>
                  </a:cubicBezTo>
                  <a:lnTo>
                    <a:pt x="2262" y="501"/>
                  </a:lnTo>
                  <a:cubicBezTo>
                    <a:pt x="2262" y="227"/>
                    <a:pt x="2036" y="1"/>
                    <a:pt x="17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0795;p67">
              <a:extLst>
                <a:ext uri="{FF2B5EF4-FFF2-40B4-BE49-F238E27FC236}">
                  <a16:creationId xmlns:a16="http://schemas.microsoft.com/office/drawing/2014/main" xmlns="" id="{4BDE6453-0755-442A-8D86-4B279C187B56}"/>
                </a:ext>
              </a:extLst>
            </p:cNvPr>
            <p:cNvSpPr/>
            <p:nvPr/>
          </p:nvSpPr>
          <p:spPr>
            <a:xfrm>
              <a:off x="4226894" y="4523485"/>
              <a:ext cx="52324" cy="51942"/>
            </a:xfrm>
            <a:custGeom>
              <a:avLst/>
              <a:gdLst/>
              <a:ahLst/>
              <a:cxnLst/>
              <a:rect l="l" t="t" r="r" b="b"/>
              <a:pathLst>
                <a:path w="1644" h="1632" extrusionOk="0">
                  <a:moveTo>
                    <a:pt x="822" y="310"/>
                  </a:moveTo>
                  <a:cubicBezTo>
                    <a:pt x="1108" y="310"/>
                    <a:pt x="1322" y="536"/>
                    <a:pt x="1322" y="822"/>
                  </a:cubicBezTo>
                  <a:cubicBezTo>
                    <a:pt x="1322" y="1096"/>
                    <a:pt x="1108" y="1322"/>
                    <a:pt x="822" y="1322"/>
                  </a:cubicBezTo>
                  <a:cubicBezTo>
                    <a:pt x="536" y="1322"/>
                    <a:pt x="310" y="1096"/>
                    <a:pt x="310" y="822"/>
                  </a:cubicBezTo>
                  <a:cubicBezTo>
                    <a:pt x="310" y="536"/>
                    <a:pt x="536" y="310"/>
                    <a:pt x="822" y="310"/>
                  </a:cubicBezTo>
                  <a:close/>
                  <a:moveTo>
                    <a:pt x="822" y="0"/>
                  </a:moveTo>
                  <a:cubicBezTo>
                    <a:pt x="370" y="0"/>
                    <a:pt x="0" y="370"/>
                    <a:pt x="0" y="822"/>
                  </a:cubicBezTo>
                  <a:cubicBezTo>
                    <a:pt x="0" y="1263"/>
                    <a:pt x="370" y="1632"/>
                    <a:pt x="822" y="1632"/>
                  </a:cubicBezTo>
                  <a:cubicBezTo>
                    <a:pt x="1263" y="1632"/>
                    <a:pt x="1644" y="1263"/>
                    <a:pt x="1644" y="822"/>
                  </a:cubicBezTo>
                  <a:cubicBezTo>
                    <a:pt x="1644" y="370"/>
                    <a:pt x="1263" y="0"/>
                    <a:pt x="8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0796;p67">
              <a:extLst>
                <a:ext uri="{FF2B5EF4-FFF2-40B4-BE49-F238E27FC236}">
                  <a16:creationId xmlns:a16="http://schemas.microsoft.com/office/drawing/2014/main" xmlns="" id="{543D8A92-8E68-45BA-9C1C-1FE280BE0629}"/>
                </a:ext>
              </a:extLst>
            </p:cNvPr>
            <p:cNvSpPr/>
            <p:nvPr/>
          </p:nvSpPr>
          <p:spPr>
            <a:xfrm>
              <a:off x="3996113" y="4291176"/>
              <a:ext cx="336512" cy="335048"/>
            </a:xfrm>
            <a:custGeom>
              <a:avLst/>
              <a:gdLst/>
              <a:ahLst/>
              <a:cxnLst/>
              <a:rect l="l" t="t" r="r" b="b"/>
              <a:pathLst>
                <a:path w="10573" h="10527" extrusionOk="0">
                  <a:moveTo>
                    <a:pt x="8216" y="5930"/>
                  </a:moveTo>
                  <a:lnTo>
                    <a:pt x="8335" y="6537"/>
                  </a:lnTo>
                  <a:cubicBezTo>
                    <a:pt x="8359" y="6597"/>
                    <a:pt x="8394" y="6645"/>
                    <a:pt x="8442" y="6657"/>
                  </a:cubicBezTo>
                  <a:cubicBezTo>
                    <a:pt x="8502" y="6668"/>
                    <a:pt x="8549" y="6692"/>
                    <a:pt x="8609" y="6716"/>
                  </a:cubicBezTo>
                  <a:cubicBezTo>
                    <a:pt x="8631" y="6729"/>
                    <a:pt x="8653" y="6734"/>
                    <a:pt x="8674" y="6734"/>
                  </a:cubicBezTo>
                  <a:cubicBezTo>
                    <a:pt x="8710" y="6734"/>
                    <a:pt x="8745" y="6719"/>
                    <a:pt x="8775" y="6704"/>
                  </a:cubicBezTo>
                  <a:lnTo>
                    <a:pt x="9252" y="6311"/>
                  </a:lnTo>
                  <a:lnTo>
                    <a:pt x="9561" y="6585"/>
                  </a:lnTo>
                  <a:lnTo>
                    <a:pt x="9264" y="7121"/>
                  </a:lnTo>
                  <a:cubicBezTo>
                    <a:pt x="9228" y="7157"/>
                    <a:pt x="9228" y="7216"/>
                    <a:pt x="9264" y="7276"/>
                  </a:cubicBezTo>
                  <a:cubicBezTo>
                    <a:pt x="9287" y="7323"/>
                    <a:pt x="9323" y="7371"/>
                    <a:pt x="9347" y="7430"/>
                  </a:cubicBezTo>
                  <a:cubicBezTo>
                    <a:pt x="9383" y="7478"/>
                    <a:pt x="9430" y="7514"/>
                    <a:pt x="9490" y="7514"/>
                  </a:cubicBezTo>
                  <a:lnTo>
                    <a:pt x="10109" y="7538"/>
                  </a:lnTo>
                  <a:lnTo>
                    <a:pt x="10180" y="7942"/>
                  </a:lnTo>
                  <a:lnTo>
                    <a:pt x="9645" y="8157"/>
                  </a:lnTo>
                  <a:cubicBezTo>
                    <a:pt x="9585" y="8181"/>
                    <a:pt x="9561" y="8240"/>
                    <a:pt x="9549" y="8276"/>
                  </a:cubicBezTo>
                  <a:cubicBezTo>
                    <a:pt x="9549" y="8335"/>
                    <a:pt x="9526" y="8383"/>
                    <a:pt x="9514" y="8442"/>
                  </a:cubicBezTo>
                  <a:cubicBezTo>
                    <a:pt x="9502" y="8502"/>
                    <a:pt x="9514" y="8562"/>
                    <a:pt x="9561" y="8597"/>
                  </a:cubicBezTo>
                  <a:lnTo>
                    <a:pt x="10014" y="8990"/>
                  </a:lnTo>
                  <a:lnTo>
                    <a:pt x="9811" y="9347"/>
                  </a:lnTo>
                  <a:lnTo>
                    <a:pt x="9228" y="9157"/>
                  </a:lnTo>
                  <a:cubicBezTo>
                    <a:pt x="9213" y="9154"/>
                    <a:pt x="9198" y="9152"/>
                    <a:pt x="9184" y="9152"/>
                  </a:cubicBezTo>
                  <a:cubicBezTo>
                    <a:pt x="9141" y="9152"/>
                    <a:pt x="9103" y="9166"/>
                    <a:pt x="9085" y="9193"/>
                  </a:cubicBezTo>
                  <a:cubicBezTo>
                    <a:pt x="9037" y="9228"/>
                    <a:pt x="8990" y="9264"/>
                    <a:pt x="8954" y="9288"/>
                  </a:cubicBezTo>
                  <a:cubicBezTo>
                    <a:pt x="8906" y="9324"/>
                    <a:pt x="8871" y="9383"/>
                    <a:pt x="8895" y="9443"/>
                  </a:cubicBezTo>
                  <a:lnTo>
                    <a:pt x="8978" y="10050"/>
                  </a:lnTo>
                  <a:lnTo>
                    <a:pt x="8597" y="10181"/>
                  </a:lnTo>
                  <a:lnTo>
                    <a:pt x="8264" y="9669"/>
                  </a:lnTo>
                  <a:cubicBezTo>
                    <a:pt x="8228" y="9621"/>
                    <a:pt x="8192" y="9585"/>
                    <a:pt x="8133" y="9585"/>
                  </a:cubicBezTo>
                  <a:lnTo>
                    <a:pt x="7954" y="9585"/>
                  </a:lnTo>
                  <a:cubicBezTo>
                    <a:pt x="7894" y="9585"/>
                    <a:pt x="7847" y="9621"/>
                    <a:pt x="7811" y="9669"/>
                  </a:cubicBezTo>
                  <a:lnTo>
                    <a:pt x="7490" y="10181"/>
                  </a:lnTo>
                  <a:lnTo>
                    <a:pt x="7097" y="10050"/>
                  </a:lnTo>
                  <a:lnTo>
                    <a:pt x="7192" y="9443"/>
                  </a:lnTo>
                  <a:cubicBezTo>
                    <a:pt x="7204" y="9383"/>
                    <a:pt x="7180" y="9324"/>
                    <a:pt x="7132" y="9288"/>
                  </a:cubicBezTo>
                  <a:cubicBezTo>
                    <a:pt x="7085" y="9264"/>
                    <a:pt x="7037" y="9216"/>
                    <a:pt x="7001" y="9193"/>
                  </a:cubicBezTo>
                  <a:cubicBezTo>
                    <a:pt x="6970" y="9161"/>
                    <a:pt x="6933" y="9145"/>
                    <a:pt x="6897" y="9145"/>
                  </a:cubicBezTo>
                  <a:cubicBezTo>
                    <a:pt x="6880" y="9145"/>
                    <a:pt x="6863" y="9149"/>
                    <a:pt x="6847" y="9157"/>
                  </a:cubicBezTo>
                  <a:lnTo>
                    <a:pt x="6275" y="9347"/>
                  </a:lnTo>
                  <a:lnTo>
                    <a:pt x="6061" y="8990"/>
                  </a:lnTo>
                  <a:lnTo>
                    <a:pt x="6525" y="8597"/>
                  </a:lnTo>
                  <a:cubicBezTo>
                    <a:pt x="6573" y="8550"/>
                    <a:pt x="6585" y="8502"/>
                    <a:pt x="6573" y="8442"/>
                  </a:cubicBezTo>
                  <a:cubicBezTo>
                    <a:pt x="6549" y="8383"/>
                    <a:pt x="6537" y="8335"/>
                    <a:pt x="6537" y="8276"/>
                  </a:cubicBezTo>
                  <a:cubicBezTo>
                    <a:pt x="6537" y="8216"/>
                    <a:pt x="6489" y="8169"/>
                    <a:pt x="6430" y="8157"/>
                  </a:cubicBezTo>
                  <a:lnTo>
                    <a:pt x="5847" y="7942"/>
                  </a:lnTo>
                  <a:lnTo>
                    <a:pt x="5930" y="7538"/>
                  </a:lnTo>
                  <a:lnTo>
                    <a:pt x="6549" y="7514"/>
                  </a:lnTo>
                  <a:cubicBezTo>
                    <a:pt x="6609" y="7514"/>
                    <a:pt x="6656" y="7490"/>
                    <a:pt x="6680" y="7430"/>
                  </a:cubicBezTo>
                  <a:cubicBezTo>
                    <a:pt x="6716" y="7383"/>
                    <a:pt x="6740" y="7323"/>
                    <a:pt x="6775" y="7276"/>
                  </a:cubicBezTo>
                  <a:cubicBezTo>
                    <a:pt x="6811" y="7240"/>
                    <a:pt x="6811" y="7180"/>
                    <a:pt x="6775" y="7121"/>
                  </a:cubicBezTo>
                  <a:lnTo>
                    <a:pt x="6478" y="6585"/>
                  </a:lnTo>
                  <a:lnTo>
                    <a:pt x="6787" y="6311"/>
                  </a:lnTo>
                  <a:lnTo>
                    <a:pt x="7263" y="6704"/>
                  </a:lnTo>
                  <a:cubicBezTo>
                    <a:pt x="7293" y="6719"/>
                    <a:pt x="7327" y="6729"/>
                    <a:pt x="7363" y="6729"/>
                  </a:cubicBezTo>
                  <a:cubicBezTo>
                    <a:pt x="7385" y="6729"/>
                    <a:pt x="7407" y="6725"/>
                    <a:pt x="7430" y="6716"/>
                  </a:cubicBezTo>
                  <a:cubicBezTo>
                    <a:pt x="7478" y="6704"/>
                    <a:pt x="7537" y="6668"/>
                    <a:pt x="7597" y="6657"/>
                  </a:cubicBezTo>
                  <a:cubicBezTo>
                    <a:pt x="7656" y="6645"/>
                    <a:pt x="7680" y="6597"/>
                    <a:pt x="7704" y="6537"/>
                  </a:cubicBezTo>
                  <a:lnTo>
                    <a:pt x="7823" y="5930"/>
                  </a:lnTo>
                  <a:close/>
                  <a:moveTo>
                    <a:pt x="4454" y="1"/>
                  </a:moveTo>
                  <a:cubicBezTo>
                    <a:pt x="3739" y="1"/>
                    <a:pt x="3025" y="180"/>
                    <a:pt x="2382" y="513"/>
                  </a:cubicBezTo>
                  <a:cubicBezTo>
                    <a:pt x="2310" y="561"/>
                    <a:pt x="2287" y="644"/>
                    <a:pt x="2322" y="715"/>
                  </a:cubicBezTo>
                  <a:cubicBezTo>
                    <a:pt x="2354" y="770"/>
                    <a:pt x="2405" y="799"/>
                    <a:pt x="2458" y="799"/>
                  </a:cubicBezTo>
                  <a:cubicBezTo>
                    <a:pt x="2485" y="799"/>
                    <a:pt x="2512" y="791"/>
                    <a:pt x="2537" y="775"/>
                  </a:cubicBezTo>
                  <a:cubicBezTo>
                    <a:pt x="3132" y="465"/>
                    <a:pt x="3787" y="299"/>
                    <a:pt x="4454" y="299"/>
                  </a:cubicBezTo>
                  <a:cubicBezTo>
                    <a:pt x="6728" y="299"/>
                    <a:pt x="8597" y="2168"/>
                    <a:pt x="8597" y="4442"/>
                  </a:cubicBezTo>
                  <a:cubicBezTo>
                    <a:pt x="8597" y="4847"/>
                    <a:pt x="8537" y="5228"/>
                    <a:pt x="8430" y="5621"/>
                  </a:cubicBezTo>
                  <a:lnTo>
                    <a:pt x="7740" y="5621"/>
                  </a:lnTo>
                  <a:cubicBezTo>
                    <a:pt x="7668" y="5621"/>
                    <a:pt x="7609" y="5656"/>
                    <a:pt x="7597" y="5728"/>
                  </a:cubicBezTo>
                  <a:lnTo>
                    <a:pt x="7466" y="6371"/>
                  </a:lnTo>
                  <a:lnTo>
                    <a:pt x="7442" y="6371"/>
                  </a:lnTo>
                  <a:lnTo>
                    <a:pt x="6942" y="5966"/>
                  </a:lnTo>
                  <a:cubicBezTo>
                    <a:pt x="6912" y="5948"/>
                    <a:pt x="6879" y="5939"/>
                    <a:pt x="6847" y="5939"/>
                  </a:cubicBezTo>
                  <a:cubicBezTo>
                    <a:pt x="6814" y="5939"/>
                    <a:pt x="6781" y="5948"/>
                    <a:pt x="6751" y="5966"/>
                  </a:cubicBezTo>
                  <a:lnTo>
                    <a:pt x="6239" y="6407"/>
                  </a:lnTo>
                  <a:cubicBezTo>
                    <a:pt x="6180" y="6442"/>
                    <a:pt x="6168" y="6537"/>
                    <a:pt x="6216" y="6597"/>
                  </a:cubicBezTo>
                  <a:lnTo>
                    <a:pt x="6525" y="7180"/>
                  </a:lnTo>
                  <a:cubicBezTo>
                    <a:pt x="6525" y="7180"/>
                    <a:pt x="6525" y="7192"/>
                    <a:pt x="6513" y="7192"/>
                  </a:cubicBezTo>
                  <a:lnTo>
                    <a:pt x="5858" y="7204"/>
                  </a:lnTo>
                  <a:cubicBezTo>
                    <a:pt x="5775" y="7204"/>
                    <a:pt x="5716" y="7264"/>
                    <a:pt x="5704" y="7335"/>
                  </a:cubicBezTo>
                  <a:lnTo>
                    <a:pt x="5585" y="7990"/>
                  </a:lnTo>
                  <a:cubicBezTo>
                    <a:pt x="5573" y="8073"/>
                    <a:pt x="5620" y="8145"/>
                    <a:pt x="5680" y="8157"/>
                  </a:cubicBezTo>
                  <a:lnTo>
                    <a:pt x="6013" y="8288"/>
                  </a:lnTo>
                  <a:cubicBezTo>
                    <a:pt x="5525" y="8502"/>
                    <a:pt x="5001" y="8585"/>
                    <a:pt x="4454" y="8585"/>
                  </a:cubicBezTo>
                  <a:cubicBezTo>
                    <a:pt x="2179" y="8585"/>
                    <a:pt x="322" y="6728"/>
                    <a:pt x="322" y="4454"/>
                  </a:cubicBezTo>
                  <a:cubicBezTo>
                    <a:pt x="322" y="3168"/>
                    <a:pt x="894" y="2001"/>
                    <a:pt x="1894" y="1203"/>
                  </a:cubicBezTo>
                  <a:cubicBezTo>
                    <a:pt x="1965" y="1144"/>
                    <a:pt x="1965" y="1061"/>
                    <a:pt x="1929" y="989"/>
                  </a:cubicBezTo>
                  <a:cubicBezTo>
                    <a:pt x="1895" y="942"/>
                    <a:pt x="1850" y="921"/>
                    <a:pt x="1804" y="921"/>
                  </a:cubicBezTo>
                  <a:cubicBezTo>
                    <a:pt x="1769" y="921"/>
                    <a:pt x="1734" y="933"/>
                    <a:pt x="1703" y="953"/>
                  </a:cubicBezTo>
                  <a:cubicBezTo>
                    <a:pt x="632" y="1799"/>
                    <a:pt x="1" y="3085"/>
                    <a:pt x="1" y="4454"/>
                  </a:cubicBezTo>
                  <a:cubicBezTo>
                    <a:pt x="1" y="5645"/>
                    <a:pt x="465" y="6764"/>
                    <a:pt x="1298" y="7597"/>
                  </a:cubicBezTo>
                  <a:cubicBezTo>
                    <a:pt x="2132" y="8431"/>
                    <a:pt x="3251" y="8883"/>
                    <a:pt x="4442" y="8883"/>
                  </a:cubicBezTo>
                  <a:cubicBezTo>
                    <a:pt x="5001" y="8883"/>
                    <a:pt x="5537" y="8788"/>
                    <a:pt x="6049" y="8585"/>
                  </a:cubicBezTo>
                  <a:lnTo>
                    <a:pt x="6049" y="8585"/>
                  </a:lnTo>
                  <a:lnTo>
                    <a:pt x="5775" y="8823"/>
                  </a:lnTo>
                  <a:cubicBezTo>
                    <a:pt x="5716" y="8871"/>
                    <a:pt x="5704" y="8966"/>
                    <a:pt x="5751" y="9026"/>
                  </a:cubicBezTo>
                  <a:lnTo>
                    <a:pt x="6073" y="9585"/>
                  </a:lnTo>
                  <a:cubicBezTo>
                    <a:pt x="6101" y="9632"/>
                    <a:pt x="6158" y="9664"/>
                    <a:pt x="6211" y="9664"/>
                  </a:cubicBezTo>
                  <a:cubicBezTo>
                    <a:pt x="6225" y="9664"/>
                    <a:pt x="6239" y="9662"/>
                    <a:pt x="6251" y="9657"/>
                  </a:cubicBezTo>
                  <a:lnTo>
                    <a:pt x="6882" y="9455"/>
                  </a:lnTo>
                  <a:cubicBezTo>
                    <a:pt x="6882" y="9455"/>
                    <a:pt x="6894" y="9455"/>
                    <a:pt x="6894" y="9466"/>
                  </a:cubicBezTo>
                  <a:lnTo>
                    <a:pt x="6787" y="10121"/>
                  </a:lnTo>
                  <a:cubicBezTo>
                    <a:pt x="6775" y="10193"/>
                    <a:pt x="6823" y="10276"/>
                    <a:pt x="6894" y="10288"/>
                  </a:cubicBezTo>
                  <a:lnTo>
                    <a:pt x="7525" y="10514"/>
                  </a:lnTo>
                  <a:cubicBezTo>
                    <a:pt x="7537" y="10514"/>
                    <a:pt x="7549" y="10526"/>
                    <a:pt x="7585" y="10526"/>
                  </a:cubicBezTo>
                  <a:cubicBezTo>
                    <a:pt x="7644" y="10526"/>
                    <a:pt x="7680" y="10490"/>
                    <a:pt x="7716" y="10455"/>
                  </a:cubicBezTo>
                  <a:lnTo>
                    <a:pt x="8061" y="9883"/>
                  </a:lnTo>
                  <a:lnTo>
                    <a:pt x="8073" y="9883"/>
                  </a:lnTo>
                  <a:lnTo>
                    <a:pt x="8418" y="10455"/>
                  </a:lnTo>
                  <a:cubicBezTo>
                    <a:pt x="8445" y="10499"/>
                    <a:pt x="8497" y="10523"/>
                    <a:pt x="8547" y="10523"/>
                  </a:cubicBezTo>
                  <a:cubicBezTo>
                    <a:pt x="8565" y="10523"/>
                    <a:pt x="8582" y="10520"/>
                    <a:pt x="8597" y="10514"/>
                  </a:cubicBezTo>
                  <a:lnTo>
                    <a:pt x="9216" y="10288"/>
                  </a:lnTo>
                  <a:cubicBezTo>
                    <a:pt x="9287" y="10252"/>
                    <a:pt x="9323" y="10193"/>
                    <a:pt x="9323" y="10121"/>
                  </a:cubicBezTo>
                  <a:lnTo>
                    <a:pt x="9216" y="9466"/>
                  </a:lnTo>
                  <a:cubicBezTo>
                    <a:pt x="9216" y="9466"/>
                    <a:pt x="9228" y="9466"/>
                    <a:pt x="9228" y="9455"/>
                  </a:cubicBezTo>
                  <a:lnTo>
                    <a:pt x="9859" y="9657"/>
                  </a:lnTo>
                  <a:cubicBezTo>
                    <a:pt x="9878" y="9666"/>
                    <a:pt x="9897" y="9671"/>
                    <a:pt x="9916" y="9671"/>
                  </a:cubicBezTo>
                  <a:cubicBezTo>
                    <a:pt x="9966" y="9671"/>
                    <a:pt x="10011" y="9638"/>
                    <a:pt x="10038" y="9585"/>
                  </a:cubicBezTo>
                  <a:lnTo>
                    <a:pt x="10359" y="9026"/>
                  </a:lnTo>
                  <a:cubicBezTo>
                    <a:pt x="10395" y="8966"/>
                    <a:pt x="10395" y="8871"/>
                    <a:pt x="10335" y="8823"/>
                  </a:cubicBezTo>
                  <a:lnTo>
                    <a:pt x="9847" y="8395"/>
                  </a:lnTo>
                  <a:lnTo>
                    <a:pt x="9847" y="8383"/>
                  </a:lnTo>
                  <a:lnTo>
                    <a:pt x="10454" y="8145"/>
                  </a:lnTo>
                  <a:cubicBezTo>
                    <a:pt x="10460" y="8146"/>
                    <a:pt x="10465" y="8146"/>
                    <a:pt x="10470" y="8146"/>
                  </a:cubicBezTo>
                  <a:cubicBezTo>
                    <a:pt x="10532" y="8146"/>
                    <a:pt x="10572" y="8080"/>
                    <a:pt x="10561" y="8014"/>
                  </a:cubicBezTo>
                  <a:lnTo>
                    <a:pt x="10442" y="7359"/>
                  </a:lnTo>
                  <a:cubicBezTo>
                    <a:pt x="10419" y="7288"/>
                    <a:pt x="10359" y="7240"/>
                    <a:pt x="10288" y="7228"/>
                  </a:cubicBezTo>
                  <a:lnTo>
                    <a:pt x="9633" y="7204"/>
                  </a:lnTo>
                  <a:cubicBezTo>
                    <a:pt x="9633" y="7204"/>
                    <a:pt x="9633" y="7192"/>
                    <a:pt x="9621" y="7192"/>
                  </a:cubicBezTo>
                  <a:lnTo>
                    <a:pt x="9930" y="6609"/>
                  </a:lnTo>
                  <a:cubicBezTo>
                    <a:pt x="9966" y="6549"/>
                    <a:pt x="9942" y="6466"/>
                    <a:pt x="9907" y="6418"/>
                  </a:cubicBezTo>
                  <a:lnTo>
                    <a:pt x="9395" y="5990"/>
                  </a:lnTo>
                  <a:cubicBezTo>
                    <a:pt x="9365" y="5966"/>
                    <a:pt x="9332" y="5954"/>
                    <a:pt x="9299" y="5954"/>
                  </a:cubicBezTo>
                  <a:cubicBezTo>
                    <a:pt x="9267" y="5954"/>
                    <a:pt x="9234" y="5966"/>
                    <a:pt x="9204" y="5990"/>
                  </a:cubicBezTo>
                  <a:lnTo>
                    <a:pt x="8692" y="6395"/>
                  </a:lnTo>
                  <a:lnTo>
                    <a:pt x="8680" y="6395"/>
                  </a:lnTo>
                  <a:lnTo>
                    <a:pt x="8609" y="6049"/>
                  </a:lnTo>
                  <a:lnTo>
                    <a:pt x="8609" y="6037"/>
                  </a:lnTo>
                  <a:cubicBezTo>
                    <a:pt x="8799" y="5525"/>
                    <a:pt x="8895" y="5002"/>
                    <a:pt x="8895" y="4454"/>
                  </a:cubicBezTo>
                  <a:cubicBezTo>
                    <a:pt x="8895" y="3263"/>
                    <a:pt x="8430" y="2144"/>
                    <a:pt x="7597" y="1311"/>
                  </a:cubicBezTo>
                  <a:cubicBezTo>
                    <a:pt x="6763" y="477"/>
                    <a:pt x="5644" y="1"/>
                    <a:pt x="445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8397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896AB5C7-7E22-42D2-AB68-85364876F40C}"/>
              </a:ext>
            </a:extLst>
          </p:cNvPr>
          <p:cNvSpPr txBox="1"/>
          <p:nvPr/>
        </p:nvSpPr>
        <p:spPr>
          <a:xfrm>
            <a:off x="0" y="0"/>
            <a:ext cx="345896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419" sz="2800" b="1" dirty="0" smtClean="0">
              <a:solidFill>
                <a:schemeClr val="accent5">
                  <a:lumMod val="50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  <a:p>
            <a:r>
              <a:rPr lang="es-419" sz="2800" b="1" dirty="0" smtClean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REFLEXIONES FINALES</a:t>
            </a:r>
            <a:endParaRPr lang="es-419" sz="2800" b="1" dirty="0">
              <a:solidFill>
                <a:schemeClr val="accent5">
                  <a:lumMod val="50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xmlns="" id="{799CD20B-8A1A-41E5-B392-FFFC88C60A45}"/>
              </a:ext>
            </a:extLst>
          </p:cNvPr>
          <p:cNvSpPr/>
          <p:nvPr/>
        </p:nvSpPr>
        <p:spPr>
          <a:xfrm>
            <a:off x="1684572" y="1174365"/>
            <a:ext cx="8850078" cy="720000"/>
          </a:xfrm>
          <a:prstGeom prst="rect">
            <a:avLst/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es-PE" dirty="0">
              <a:solidFill>
                <a:srgbClr val="1F4E79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7E5B415A-28B7-4C52-832F-E0884758FFD7}"/>
              </a:ext>
            </a:extLst>
          </p:cNvPr>
          <p:cNvSpPr txBox="1"/>
          <p:nvPr/>
        </p:nvSpPr>
        <p:spPr>
          <a:xfrm>
            <a:off x="2759412" y="1276395"/>
            <a:ext cx="7641887" cy="54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just">
              <a:lnSpc>
                <a:spcPct val="80000"/>
              </a:lnSpc>
            </a:pPr>
            <a:r>
              <a:rPr lang="es-ES" dirty="0" smtClean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Idoneidad del capital </a:t>
            </a:r>
            <a:r>
              <a:rPr lang="es-ES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humano </a:t>
            </a:r>
            <a:r>
              <a:rPr lang="es-ES" dirty="0" smtClean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como pilar de la estabilidad y desarrollo del sector: tecnicismo, integridad, responsabilidad y vocación de servicio.</a:t>
            </a:r>
            <a:endParaRPr lang="es-ES" dirty="0">
              <a:solidFill>
                <a:schemeClr val="bg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xmlns="" id="{F4B30BC5-C4C1-44A6-BE71-1EE77C601C6A}"/>
              </a:ext>
            </a:extLst>
          </p:cNvPr>
          <p:cNvSpPr/>
          <p:nvPr/>
        </p:nvSpPr>
        <p:spPr>
          <a:xfrm>
            <a:off x="1684572" y="1990238"/>
            <a:ext cx="8850078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es-PE" dirty="0">
              <a:solidFill>
                <a:srgbClr val="1F4E79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xmlns="" id="{882917E1-3C4E-4B62-9D62-A6FD8401F878}"/>
              </a:ext>
            </a:extLst>
          </p:cNvPr>
          <p:cNvSpPr txBox="1"/>
          <p:nvPr/>
        </p:nvSpPr>
        <p:spPr>
          <a:xfrm>
            <a:off x="2759412" y="2092268"/>
            <a:ext cx="7641887" cy="54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just">
              <a:lnSpc>
                <a:spcPct val="80000"/>
              </a:lnSpc>
            </a:pPr>
            <a:r>
              <a:rPr lang="es-ES" dirty="0">
                <a:solidFill>
                  <a:srgbClr val="1F4E79"/>
                </a:solidFill>
                <a:latin typeface="Calibri" charset="0"/>
                <a:ea typeface="ＭＳ Ｐゴシック" charset="0"/>
                <a:cs typeface="ＭＳ Ｐゴシック" charset="0"/>
              </a:rPr>
              <a:t>Preservar equilibrio entre </a:t>
            </a:r>
            <a:r>
              <a:rPr lang="es-ES" dirty="0" smtClean="0">
                <a:solidFill>
                  <a:srgbClr val="1F4E79"/>
                </a:solidFill>
                <a:latin typeface="Calibri" charset="0"/>
                <a:ea typeface="ＭＳ Ｐゴシック" charset="0"/>
                <a:cs typeface="ＭＳ Ｐゴシック" charset="0"/>
              </a:rPr>
              <a:t>cumplimiento de (i) objetivos sociales societarios y (ii) objetivos de sostenibilidad financiera, transparencia y rendición de cuentas.</a:t>
            </a:r>
            <a:endParaRPr lang="es-ES" dirty="0">
              <a:solidFill>
                <a:srgbClr val="1F4E79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xmlns="" id="{A495F28F-A5B7-4095-B3B3-A9C767D149DF}"/>
              </a:ext>
            </a:extLst>
          </p:cNvPr>
          <p:cNvSpPr/>
          <p:nvPr/>
        </p:nvSpPr>
        <p:spPr>
          <a:xfrm>
            <a:off x="1684572" y="3641568"/>
            <a:ext cx="8850078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es-PE" dirty="0">
              <a:solidFill>
                <a:srgbClr val="1F4E79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xmlns="" id="{1B820039-1E39-41D0-A16B-5D9424FD4B31}"/>
              </a:ext>
            </a:extLst>
          </p:cNvPr>
          <p:cNvSpPr txBox="1"/>
          <p:nvPr/>
        </p:nvSpPr>
        <p:spPr>
          <a:xfrm>
            <a:off x="2759412" y="3738600"/>
            <a:ext cx="7641887" cy="54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just">
              <a:lnSpc>
                <a:spcPct val="80000"/>
              </a:lnSpc>
            </a:pPr>
            <a:r>
              <a:rPr lang="es-PE" dirty="0">
                <a:solidFill>
                  <a:srgbClr val="1F4E79"/>
                </a:solidFill>
                <a:latin typeface="Calibri" charset="0"/>
                <a:ea typeface="ＭＳ Ｐゴシック" charset="0"/>
                <a:cs typeface="ＭＳ Ｐゴシック" charset="0"/>
              </a:rPr>
              <a:t>M</a:t>
            </a:r>
            <a:r>
              <a:rPr lang="es-PE" dirty="0" smtClean="0">
                <a:solidFill>
                  <a:srgbClr val="1F4E79"/>
                </a:solidFill>
                <a:latin typeface="Calibri" charset="0"/>
                <a:ea typeface="ＭＳ Ｐゴシック" charset="0"/>
                <a:cs typeface="ＭＳ Ｐゴシック" charset="0"/>
              </a:rPr>
              <a:t>omento </a:t>
            </a:r>
            <a:r>
              <a:rPr lang="es-PE" dirty="0">
                <a:solidFill>
                  <a:srgbClr val="1F4E79"/>
                </a:solidFill>
                <a:latin typeface="Calibri" charset="0"/>
                <a:ea typeface="ＭＳ Ｐゴシック" charset="0"/>
                <a:cs typeface="ＭＳ Ｐゴシック" charset="0"/>
              </a:rPr>
              <a:t>de abordar aspectos estructurales: </a:t>
            </a:r>
            <a:r>
              <a:rPr lang="es-PE" dirty="0" smtClean="0">
                <a:solidFill>
                  <a:srgbClr val="1F4E79"/>
                </a:solidFill>
                <a:latin typeface="Calibri" charset="0"/>
                <a:ea typeface="ＭＳ Ｐゴシック" charset="0"/>
                <a:cs typeface="ＭＳ Ｐゴシック" charset="0"/>
              </a:rPr>
              <a:t>la </a:t>
            </a:r>
            <a:r>
              <a:rPr lang="es-PE" dirty="0">
                <a:solidFill>
                  <a:srgbClr val="1F4E79"/>
                </a:solidFill>
                <a:latin typeface="Calibri" charset="0"/>
                <a:ea typeface="ＭＳ Ｐゴシック" charset="0"/>
                <a:cs typeface="ＭＳ Ｐゴシック" charset="0"/>
              </a:rPr>
              <a:t>responsabilidad primaria de la estabilidad y desarrollo de la entidad recae en sus directivos y </a:t>
            </a:r>
            <a:r>
              <a:rPr lang="es-PE" dirty="0" smtClean="0">
                <a:solidFill>
                  <a:srgbClr val="1F4E79"/>
                </a:solidFill>
                <a:latin typeface="Calibri" charset="0"/>
                <a:ea typeface="ＭＳ Ｐゴシック" charset="0"/>
                <a:cs typeface="ＭＳ Ｐゴシック" charset="0"/>
              </a:rPr>
              <a:t>gestores</a:t>
            </a:r>
            <a:r>
              <a:rPr lang="es-PE" dirty="0">
                <a:solidFill>
                  <a:srgbClr val="1F4E79"/>
                </a:solidFill>
                <a:latin typeface="Calibri" charset="0"/>
                <a:ea typeface="ＭＳ Ｐゴシック" charset="0"/>
                <a:cs typeface="ＭＳ Ｐゴシック" charset="0"/>
              </a:rPr>
              <a:t>.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xmlns="" id="{E9921759-2B89-4FFC-84BD-17221E503BAC}"/>
              </a:ext>
            </a:extLst>
          </p:cNvPr>
          <p:cNvSpPr/>
          <p:nvPr/>
        </p:nvSpPr>
        <p:spPr>
          <a:xfrm>
            <a:off x="1684572" y="4471638"/>
            <a:ext cx="8850078" cy="720000"/>
          </a:xfrm>
          <a:prstGeom prst="rect">
            <a:avLst/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es-PE" dirty="0">
              <a:solidFill>
                <a:srgbClr val="1F4E79"/>
              </a:solidFill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xmlns="" id="{854C463A-DCD9-4708-84A4-C0F8607663EE}"/>
              </a:ext>
            </a:extLst>
          </p:cNvPr>
          <p:cNvSpPr txBox="1"/>
          <p:nvPr/>
        </p:nvSpPr>
        <p:spPr>
          <a:xfrm>
            <a:off x="2759412" y="4572982"/>
            <a:ext cx="764188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just">
              <a:lnSpc>
                <a:spcPct val="80000"/>
              </a:lnSpc>
            </a:pPr>
            <a:r>
              <a:rPr lang="es-PE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Identificación con el sector y apuntalar ámbitos de cooperación </a:t>
            </a:r>
            <a:r>
              <a:rPr lang="es-PE" dirty="0" smtClean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(suma de fuerzas).</a:t>
            </a:r>
            <a:endParaRPr lang="es-PE" dirty="0">
              <a:solidFill>
                <a:schemeClr val="bg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xmlns="" id="{8567F286-C996-4FE4-AB7A-F922D6F4DDFA}"/>
              </a:ext>
            </a:extLst>
          </p:cNvPr>
          <p:cNvSpPr/>
          <p:nvPr/>
        </p:nvSpPr>
        <p:spPr>
          <a:xfrm>
            <a:off x="1684572" y="5296979"/>
            <a:ext cx="8850078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es-PE" dirty="0">
              <a:solidFill>
                <a:srgbClr val="1F4E79"/>
              </a:solidFill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xmlns="" id="{C99DD3D6-5652-485A-998C-17CDF042E8E4}"/>
              </a:ext>
            </a:extLst>
          </p:cNvPr>
          <p:cNvSpPr txBox="1"/>
          <p:nvPr/>
        </p:nvSpPr>
        <p:spPr>
          <a:xfrm>
            <a:off x="2740362" y="5362620"/>
            <a:ext cx="7641887" cy="54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just">
              <a:lnSpc>
                <a:spcPct val="80000"/>
              </a:lnSpc>
            </a:pPr>
            <a:r>
              <a:rPr lang="es-ES" dirty="0">
                <a:solidFill>
                  <a:srgbClr val="1F4E79"/>
                </a:solidFill>
                <a:latin typeface="Calibri" charset="0"/>
                <a:ea typeface="ＭＳ Ｐゴシック" charset="0"/>
                <a:cs typeface="ＭＳ Ｐゴシック" charset="0"/>
              </a:rPr>
              <a:t>Interiorizar los aprendizajes de la pandemia </a:t>
            </a:r>
            <a:r>
              <a:rPr lang="es-ES" dirty="0" smtClean="0">
                <a:solidFill>
                  <a:srgbClr val="1F4E79"/>
                </a:solidFill>
                <a:latin typeface="Calibri" charset="0"/>
                <a:ea typeface="ＭＳ Ｐゴシック" charset="0"/>
                <a:cs typeface="ＭＳ Ｐゴシック" charset="0"/>
              </a:rPr>
              <a:t>y su impacto para </a:t>
            </a:r>
            <a:r>
              <a:rPr lang="es-ES" dirty="0">
                <a:solidFill>
                  <a:srgbClr val="1F4E79"/>
                </a:solidFill>
                <a:latin typeface="Calibri" charset="0"/>
                <a:ea typeface="ＭＳ Ｐゴシック" charset="0"/>
                <a:cs typeface="ＭＳ Ｐゴシック" charset="0"/>
              </a:rPr>
              <a:t>estar mejor preparados para el </a:t>
            </a:r>
            <a:r>
              <a:rPr lang="es-ES" dirty="0" smtClean="0">
                <a:solidFill>
                  <a:srgbClr val="1F4E79"/>
                </a:solidFill>
                <a:latin typeface="Calibri" charset="0"/>
                <a:ea typeface="ＭＳ Ｐゴシック" charset="0"/>
                <a:cs typeface="ＭＳ Ｐゴシック" charset="0"/>
              </a:rPr>
              <a:t>futuro, cada vez más disruptivo.</a:t>
            </a:r>
            <a:endParaRPr lang="es-ES" dirty="0">
              <a:solidFill>
                <a:srgbClr val="1F4E79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7" name="Google Shape;10748;p67">
            <a:extLst>
              <a:ext uri="{FF2B5EF4-FFF2-40B4-BE49-F238E27FC236}">
                <a16:creationId xmlns:a16="http://schemas.microsoft.com/office/drawing/2014/main" xmlns="" id="{A71A7C2E-BB66-43DE-8FF6-409978B3F0E0}"/>
              </a:ext>
            </a:extLst>
          </p:cNvPr>
          <p:cNvGrpSpPr/>
          <p:nvPr/>
        </p:nvGrpSpPr>
        <p:grpSpPr>
          <a:xfrm>
            <a:off x="2092813" y="1416818"/>
            <a:ext cx="347143" cy="254684"/>
            <a:chOff x="5331913" y="3413947"/>
            <a:chExt cx="347143" cy="254684"/>
          </a:xfrm>
          <a:solidFill>
            <a:schemeClr val="bg1"/>
          </a:solidFill>
        </p:grpSpPr>
        <p:sp>
          <p:nvSpPr>
            <p:cNvPr id="18" name="Google Shape;10749;p67">
              <a:extLst>
                <a:ext uri="{FF2B5EF4-FFF2-40B4-BE49-F238E27FC236}">
                  <a16:creationId xmlns:a16="http://schemas.microsoft.com/office/drawing/2014/main" xmlns="" id="{1BC5B541-DBF3-4279-8CD5-D9EB683DEB16}"/>
                </a:ext>
              </a:extLst>
            </p:cNvPr>
            <p:cNvSpPr/>
            <p:nvPr/>
          </p:nvSpPr>
          <p:spPr>
            <a:xfrm>
              <a:off x="5597163" y="3523083"/>
              <a:ext cx="43222" cy="15564"/>
            </a:xfrm>
            <a:custGeom>
              <a:avLst/>
              <a:gdLst/>
              <a:ahLst/>
              <a:cxnLst/>
              <a:rect l="l" t="t" r="r" b="b"/>
              <a:pathLst>
                <a:path w="1358" h="489" extrusionOk="0">
                  <a:moveTo>
                    <a:pt x="167" y="0"/>
                  </a:moveTo>
                  <a:cubicBezTo>
                    <a:pt x="84" y="0"/>
                    <a:pt x="0" y="71"/>
                    <a:pt x="0" y="167"/>
                  </a:cubicBezTo>
                  <a:cubicBezTo>
                    <a:pt x="0" y="250"/>
                    <a:pt x="84" y="322"/>
                    <a:pt x="167" y="322"/>
                  </a:cubicBezTo>
                  <a:cubicBezTo>
                    <a:pt x="346" y="322"/>
                    <a:pt x="870" y="357"/>
                    <a:pt x="1120" y="476"/>
                  </a:cubicBezTo>
                  <a:cubicBezTo>
                    <a:pt x="1155" y="488"/>
                    <a:pt x="1167" y="488"/>
                    <a:pt x="1191" y="488"/>
                  </a:cubicBezTo>
                  <a:cubicBezTo>
                    <a:pt x="1251" y="488"/>
                    <a:pt x="1310" y="464"/>
                    <a:pt x="1346" y="405"/>
                  </a:cubicBezTo>
                  <a:cubicBezTo>
                    <a:pt x="1358" y="322"/>
                    <a:pt x="1334" y="226"/>
                    <a:pt x="1251" y="191"/>
                  </a:cubicBezTo>
                  <a:cubicBezTo>
                    <a:pt x="882" y="12"/>
                    <a:pt x="203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19" name="Google Shape;10750;p67">
              <a:extLst>
                <a:ext uri="{FF2B5EF4-FFF2-40B4-BE49-F238E27FC236}">
                  <a16:creationId xmlns:a16="http://schemas.microsoft.com/office/drawing/2014/main" xmlns="" id="{08FFAB1E-166A-4817-B02F-28EB8BBDB1A1}"/>
                </a:ext>
              </a:extLst>
            </p:cNvPr>
            <p:cNvSpPr/>
            <p:nvPr/>
          </p:nvSpPr>
          <p:spPr>
            <a:xfrm>
              <a:off x="5331913" y="3413947"/>
              <a:ext cx="347143" cy="253538"/>
            </a:xfrm>
            <a:custGeom>
              <a:avLst/>
              <a:gdLst/>
              <a:ahLst/>
              <a:cxnLst/>
              <a:rect l="l" t="t" r="r" b="b"/>
              <a:pathLst>
                <a:path w="10907" h="7966" extrusionOk="0">
                  <a:moveTo>
                    <a:pt x="7168" y="357"/>
                  </a:moveTo>
                  <a:lnTo>
                    <a:pt x="7168" y="1893"/>
                  </a:lnTo>
                  <a:cubicBezTo>
                    <a:pt x="7168" y="2131"/>
                    <a:pt x="7120" y="2357"/>
                    <a:pt x="7013" y="2560"/>
                  </a:cubicBezTo>
                  <a:cubicBezTo>
                    <a:pt x="7001" y="2584"/>
                    <a:pt x="7001" y="2608"/>
                    <a:pt x="7001" y="2643"/>
                  </a:cubicBezTo>
                  <a:lnTo>
                    <a:pt x="7001" y="3084"/>
                  </a:lnTo>
                  <a:cubicBezTo>
                    <a:pt x="7001" y="3512"/>
                    <a:pt x="6822" y="3917"/>
                    <a:pt x="6513" y="4203"/>
                  </a:cubicBezTo>
                  <a:cubicBezTo>
                    <a:pt x="6465" y="4227"/>
                    <a:pt x="6429" y="4274"/>
                    <a:pt x="6394" y="4310"/>
                  </a:cubicBezTo>
                  <a:cubicBezTo>
                    <a:pt x="6111" y="4514"/>
                    <a:pt x="5775" y="4621"/>
                    <a:pt x="5415" y="4621"/>
                  </a:cubicBezTo>
                  <a:cubicBezTo>
                    <a:pt x="5396" y="4621"/>
                    <a:pt x="5377" y="4620"/>
                    <a:pt x="5358" y="4620"/>
                  </a:cubicBezTo>
                  <a:cubicBezTo>
                    <a:pt x="4536" y="4560"/>
                    <a:pt x="3917" y="3858"/>
                    <a:pt x="3917" y="3024"/>
                  </a:cubicBezTo>
                  <a:lnTo>
                    <a:pt x="3917" y="2643"/>
                  </a:lnTo>
                  <a:cubicBezTo>
                    <a:pt x="3917" y="2608"/>
                    <a:pt x="3917" y="2596"/>
                    <a:pt x="3905" y="2560"/>
                  </a:cubicBezTo>
                  <a:cubicBezTo>
                    <a:pt x="3798" y="2357"/>
                    <a:pt x="3751" y="2131"/>
                    <a:pt x="3751" y="1893"/>
                  </a:cubicBezTo>
                  <a:lnTo>
                    <a:pt x="3751" y="1548"/>
                  </a:lnTo>
                  <a:cubicBezTo>
                    <a:pt x="3751" y="893"/>
                    <a:pt x="4286" y="357"/>
                    <a:pt x="4941" y="357"/>
                  </a:cubicBezTo>
                  <a:close/>
                  <a:moveTo>
                    <a:pt x="10013" y="2905"/>
                  </a:moveTo>
                  <a:lnTo>
                    <a:pt x="10013" y="3560"/>
                  </a:lnTo>
                  <a:cubicBezTo>
                    <a:pt x="10013" y="3667"/>
                    <a:pt x="9989" y="3774"/>
                    <a:pt x="9942" y="3870"/>
                  </a:cubicBezTo>
                  <a:lnTo>
                    <a:pt x="9870" y="4036"/>
                  </a:lnTo>
                  <a:cubicBezTo>
                    <a:pt x="9858" y="4048"/>
                    <a:pt x="9858" y="4084"/>
                    <a:pt x="9858" y="4108"/>
                  </a:cubicBezTo>
                  <a:lnTo>
                    <a:pt x="9858" y="4453"/>
                  </a:lnTo>
                  <a:cubicBezTo>
                    <a:pt x="9870" y="4679"/>
                    <a:pt x="9763" y="4882"/>
                    <a:pt x="9597" y="5048"/>
                  </a:cubicBezTo>
                  <a:cubicBezTo>
                    <a:pt x="9451" y="5205"/>
                    <a:pt x="9244" y="5288"/>
                    <a:pt x="9022" y="5288"/>
                  </a:cubicBezTo>
                  <a:cubicBezTo>
                    <a:pt x="9007" y="5288"/>
                    <a:pt x="8992" y="5287"/>
                    <a:pt x="8977" y="5286"/>
                  </a:cubicBezTo>
                  <a:cubicBezTo>
                    <a:pt x="8513" y="5275"/>
                    <a:pt x="8144" y="4870"/>
                    <a:pt x="8144" y="4382"/>
                  </a:cubicBezTo>
                  <a:lnTo>
                    <a:pt x="8144" y="4084"/>
                  </a:lnTo>
                  <a:cubicBezTo>
                    <a:pt x="8144" y="4048"/>
                    <a:pt x="8144" y="4036"/>
                    <a:pt x="8132" y="4012"/>
                  </a:cubicBezTo>
                  <a:lnTo>
                    <a:pt x="8025" y="3810"/>
                  </a:lnTo>
                  <a:cubicBezTo>
                    <a:pt x="8002" y="3741"/>
                    <a:pt x="7968" y="3672"/>
                    <a:pt x="7966" y="3582"/>
                  </a:cubicBezTo>
                  <a:lnTo>
                    <a:pt x="7966" y="3582"/>
                  </a:lnTo>
                  <a:cubicBezTo>
                    <a:pt x="7973" y="3196"/>
                    <a:pt x="8279" y="2905"/>
                    <a:pt x="8644" y="2905"/>
                  </a:cubicBezTo>
                  <a:close/>
                  <a:moveTo>
                    <a:pt x="1727" y="2893"/>
                  </a:moveTo>
                  <a:cubicBezTo>
                    <a:pt x="2000" y="2893"/>
                    <a:pt x="2250" y="3000"/>
                    <a:pt x="2441" y="3191"/>
                  </a:cubicBezTo>
                  <a:cubicBezTo>
                    <a:pt x="2643" y="3381"/>
                    <a:pt x="2739" y="3655"/>
                    <a:pt x="2774" y="3929"/>
                  </a:cubicBezTo>
                  <a:cubicBezTo>
                    <a:pt x="2774" y="4024"/>
                    <a:pt x="2786" y="4132"/>
                    <a:pt x="2786" y="4227"/>
                  </a:cubicBezTo>
                  <a:lnTo>
                    <a:pt x="2786" y="4262"/>
                  </a:lnTo>
                  <a:cubicBezTo>
                    <a:pt x="2608" y="3989"/>
                    <a:pt x="2358" y="3798"/>
                    <a:pt x="2000" y="3691"/>
                  </a:cubicBezTo>
                  <a:cubicBezTo>
                    <a:pt x="1753" y="3615"/>
                    <a:pt x="1520" y="3607"/>
                    <a:pt x="1431" y="3607"/>
                  </a:cubicBezTo>
                  <a:cubicBezTo>
                    <a:pt x="1409" y="3607"/>
                    <a:pt x="1396" y="3608"/>
                    <a:pt x="1393" y="3608"/>
                  </a:cubicBezTo>
                  <a:cubicBezTo>
                    <a:pt x="1346" y="3608"/>
                    <a:pt x="1310" y="3620"/>
                    <a:pt x="1286" y="3655"/>
                  </a:cubicBezTo>
                  <a:lnTo>
                    <a:pt x="1000" y="3953"/>
                  </a:lnTo>
                  <a:cubicBezTo>
                    <a:pt x="941" y="4012"/>
                    <a:pt x="941" y="4108"/>
                    <a:pt x="1000" y="4167"/>
                  </a:cubicBezTo>
                  <a:cubicBezTo>
                    <a:pt x="1030" y="4197"/>
                    <a:pt x="1072" y="4212"/>
                    <a:pt x="1113" y="4212"/>
                  </a:cubicBezTo>
                  <a:cubicBezTo>
                    <a:pt x="1155" y="4212"/>
                    <a:pt x="1197" y="4197"/>
                    <a:pt x="1226" y="4167"/>
                  </a:cubicBezTo>
                  <a:lnTo>
                    <a:pt x="1465" y="3917"/>
                  </a:lnTo>
                  <a:cubicBezTo>
                    <a:pt x="1667" y="3929"/>
                    <a:pt x="2322" y="4012"/>
                    <a:pt x="2572" y="4572"/>
                  </a:cubicBezTo>
                  <a:cubicBezTo>
                    <a:pt x="2500" y="4989"/>
                    <a:pt x="2143" y="5298"/>
                    <a:pt x="1727" y="5298"/>
                  </a:cubicBezTo>
                  <a:cubicBezTo>
                    <a:pt x="1250" y="5298"/>
                    <a:pt x="869" y="4917"/>
                    <a:pt x="869" y="4441"/>
                  </a:cubicBezTo>
                  <a:cubicBezTo>
                    <a:pt x="869" y="4346"/>
                    <a:pt x="798" y="4274"/>
                    <a:pt x="703" y="4274"/>
                  </a:cubicBezTo>
                  <a:lnTo>
                    <a:pt x="679" y="4274"/>
                  </a:lnTo>
                  <a:lnTo>
                    <a:pt x="679" y="4227"/>
                  </a:lnTo>
                  <a:cubicBezTo>
                    <a:pt x="679" y="4132"/>
                    <a:pt x="679" y="4024"/>
                    <a:pt x="691" y="3929"/>
                  </a:cubicBezTo>
                  <a:cubicBezTo>
                    <a:pt x="703" y="3655"/>
                    <a:pt x="822" y="3381"/>
                    <a:pt x="1012" y="3191"/>
                  </a:cubicBezTo>
                  <a:cubicBezTo>
                    <a:pt x="1215" y="3000"/>
                    <a:pt x="1465" y="2893"/>
                    <a:pt x="1727" y="2893"/>
                  </a:cubicBezTo>
                  <a:close/>
                  <a:moveTo>
                    <a:pt x="643" y="4882"/>
                  </a:moveTo>
                  <a:cubicBezTo>
                    <a:pt x="726" y="5096"/>
                    <a:pt x="881" y="5275"/>
                    <a:pt x="1060" y="5405"/>
                  </a:cubicBezTo>
                  <a:lnTo>
                    <a:pt x="1060" y="5596"/>
                  </a:lnTo>
                  <a:cubicBezTo>
                    <a:pt x="762" y="5501"/>
                    <a:pt x="619" y="5346"/>
                    <a:pt x="560" y="5275"/>
                  </a:cubicBezTo>
                  <a:cubicBezTo>
                    <a:pt x="595" y="5155"/>
                    <a:pt x="631" y="5036"/>
                    <a:pt x="643" y="4882"/>
                  </a:cubicBezTo>
                  <a:close/>
                  <a:moveTo>
                    <a:pt x="2798" y="4882"/>
                  </a:moveTo>
                  <a:cubicBezTo>
                    <a:pt x="2810" y="5024"/>
                    <a:pt x="2846" y="5155"/>
                    <a:pt x="2893" y="5263"/>
                  </a:cubicBezTo>
                  <a:cubicBezTo>
                    <a:pt x="2834" y="5346"/>
                    <a:pt x="2679" y="5477"/>
                    <a:pt x="2381" y="5596"/>
                  </a:cubicBezTo>
                  <a:lnTo>
                    <a:pt x="2381" y="5405"/>
                  </a:lnTo>
                  <a:cubicBezTo>
                    <a:pt x="2560" y="5275"/>
                    <a:pt x="2715" y="5096"/>
                    <a:pt x="2798" y="4882"/>
                  </a:cubicBezTo>
                  <a:close/>
                  <a:moveTo>
                    <a:pt x="6299" y="4727"/>
                  </a:moveTo>
                  <a:lnTo>
                    <a:pt x="6299" y="5001"/>
                  </a:lnTo>
                  <a:lnTo>
                    <a:pt x="5453" y="5596"/>
                  </a:lnTo>
                  <a:lnTo>
                    <a:pt x="4584" y="5024"/>
                  </a:lnTo>
                  <a:lnTo>
                    <a:pt x="4584" y="4727"/>
                  </a:lnTo>
                  <a:cubicBezTo>
                    <a:pt x="4810" y="4846"/>
                    <a:pt x="5060" y="4917"/>
                    <a:pt x="5322" y="4929"/>
                  </a:cubicBezTo>
                  <a:lnTo>
                    <a:pt x="5441" y="4929"/>
                  </a:lnTo>
                  <a:cubicBezTo>
                    <a:pt x="5739" y="4929"/>
                    <a:pt x="6037" y="4858"/>
                    <a:pt x="6299" y="4727"/>
                  </a:cubicBezTo>
                  <a:close/>
                  <a:moveTo>
                    <a:pt x="9347" y="5572"/>
                  </a:moveTo>
                  <a:lnTo>
                    <a:pt x="9347" y="5632"/>
                  </a:lnTo>
                  <a:cubicBezTo>
                    <a:pt x="9347" y="5656"/>
                    <a:pt x="9347" y="5691"/>
                    <a:pt x="9358" y="5715"/>
                  </a:cubicBezTo>
                  <a:lnTo>
                    <a:pt x="9001" y="6072"/>
                  </a:lnTo>
                  <a:lnTo>
                    <a:pt x="8644" y="5715"/>
                  </a:lnTo>
                  <a:cubicBezTo>
                    <a:pt x="8644" y="5691"/>
                    <a:pt x="8668" y="5656"/>
                    <a:pt x="8668" y="5632"/>
                  </a:cubicBezTo>
                  <a:lnTo>
                    <a:pt x="8668" y="5572"/>
                  </a:lnTo>
                  <a:cubicBezTo>
                    <a:pt x="8763" y="5596"/>
                    <a:pt x="8870" y="5632"/>
                    <a:pt x="8977" y="5632"/>
                  </a:cubicBezTo>
                  <a:lnTo>
                    <a:pt x="9001" y="5632"/>
                  </a:lnTo>
                  <a:cubicBezTo>
                    <a:pt x="9120" y="5632"/>
                    <a:pt x="9239" y="5620"/>
                    <a:pt x="9347" y="5572"/>
                  </a:cubicBezTo>
                  <a:close/>
                  <a:moveTo>
                    <a:pt x="2108" y="5572"/>
                  </a:moveTo>
                  <a:lnTo>
                    <a:pt x="2108" y="5739"/>
                  </a:lnTo>
                  <a:cubicBezTo>
                    <a:pt x="2108" y="5798"/>
                    <a:pt x="2119" y="5834"/>
                    <a:pt x="2143" y="5882"/>
                  </a:cubicBezTo>
                  <a:lnTo>
                    <a:pt x="1965" y="6013"/>
                  </a:lnTo>
                  <a:cubicBezTo>
                    <a:pt x="1899" y="6084"/>
                    <a:pt x="1816" y="6120"/>
                    <a:pt x="1731" y="6120"/>
                  </a:cubicBezTo>
                  <a:cubicBezTo>
                    <a:pt x="1646" y="6120"/>
                    <a:pt x="1560" y="6084"/>
                    <a:pt x="1488" y="6013"/>
                  </a:cubicBezTo>
                  <a:lnTo>
                    <a:pt x="1346" y="5882"/>
                  </a:lnTo>
                  <a:cubicBezTo>
                    <a:pt x="1369" y="5834"/>
                    <a:pt x="1381" y="5775"/>
                    <a:pt x="1381" y="5739"/>
                  </a:cubicBezTo>
                  <a:lnTo>
                    <a:pt x="1381" y="5572"/>
                  </a:lnTo>
                  <a:cubicBezTo>
                    <a:pt x="1488" y="5596"/>
                    <a:pt x="1607" y="5632"/>
                    <a:pt x="1750" y="5632"/>
                  </a:cubicBezTo>
                  <a:cubicBezTo>
                    <a:pt x="1857" y="5632"/>
                    <a:pt x="1977" y="5608"/>
                    <a:pt x="2108" y="5572"/>
                  </a:cubicBezTo>
                  <a:close/>
                  <a:moveTo>
                    <a:pt x="4465" y="5298"/>
                  </a:moveTo>
                  <a:lnTo>
                    <a:pt x="5215" y="5810"/>
                  </a:lnTo>
                  <a:lnTo>
                    <a:pt x="4810" y="6215"/>
                  </a:lnTo>
                  <a:lnTo>
                    <a:pt x="4798" y="6215"/>
                  </a:lnTo>
                  <a:lnTo>
                    <a:pt x="4310" y="5465"/>
                  </a:lnTo>
                  <a:lnTo>
                    <a:pt x="4465" y="5298"/>
                  </a:lnTo>
                  <a:close/>
                  <a:moveTo>
                    <a:pt x="6429" y="5298"/>
                  </a:moveTo>
                  <a:lnTo>
                    <a:pt x="6596" y="5465"/>
                  </a:lnTo>
                  <a:lnTo>
                    <a:pt x="6108" y="6215"/>
                  </a:lnTo>
                  <a:lnTo>
                    <a:pt x="6096" y="6215"/>
                  </a:lnTo>
                  <a:lnTo>
                    <a:pt x="5691" y="5810"/>
                  </a:lnTo>
                  <a:lnTo>
                    <a:pt x="6429" y="5298"/>
                  </a:lnTo>
                  <a:close/>
                  <a:moveTo>
                    <a:pt x="4905" y="0"/>
                  </a:moveTo>
                  <a:cubicBezTo>
                    <a:pt x="4072" y="0"/>
                    <a:pt x="3381" y="691"/>
                    <a:pt x="3381" y="1524"/>
                  </a:cubicBezTo>
                  <a:lnTo>
                    <a:pt x="3381" y="1869"/>
                  </a:lnTo>
                  <a:cubicBezTo>
                    <a:pt x="3381" y="2131"/>
                    <a:pt x="3441" y="2381"/>
                    <a:pt x="3548" y="2643"/>
                  </a:cubicBezTo>
                  <a:lnTo>
                    <a:pt x="3548" y="3000"/>
                  </a:lnTo>
                  <a:cubicBezTo>
                    <a:pt x="3548" y="3596"/>
                    <a:pt x="3810" y="4132"/>
                    <a:pt x="4227" y="4465"/>
                  </a:cubicBezTo>
                  <a:lnTo>
                    <a:pt x="4227" y="5001"/>
                  </a:lnTo>
                  <a:lnTo>
                    <a:pt x="3929" y="5322"/>
                  </a:lnTo>
                  <a:cubicBezTo>
                    <a:pt x="3905" y="5346"/>
                    <a:pt x="3893" y="5394"/>
                    <a:pt x="3893" y="5441"/>
                  </a:cubicBezTo>
                  <a:lnTo>
                    <a:pt x="2905" y="5798"/>
                  </a:lnTo>
                  <a:cubicBezTo>
                    <a:pt x="2834" y="5822"/>
                    <a:pt x="2774" y="5858"/>
                    <a:pt x="2715" y="5894"/>
                  </a:cubicBezTo>
                  <a:lnTo>
                    <a:pt x="2560" y="5822"/>
                  </a:lnTo>
                  <a:cubicBezTo>
                    <a:pt x="3024" y="5632"/>
                    <a:pt x="3155" y="5346"/>
                    <a:pt x="3179" y="5334"/>
                  </a:cubicBezTo>
                  <a:cubicBezTo>
                    <a:pt x="3203" y="5286"/>
                    <a:pt x="3203" y="5227"/>
                    <a:pt x="3179" y="5179"/>
                  </a:cubicBezTo>
                  <a:cubicBezTo>
                    <a:pt x="3060" y="4965"/>
                    <a:pt x="3036" y="4524"/>
                    <a:pt x="3036" y="4203"/>
                  </a:cubicBezTo>
                  <a:cubicBezTo>
                    <a:pt x="3036" y="4084"/>
                    <a:pt x="3036" y="3977"/>
                    <a:pt x="3024" y="3893"/>
                  </a:cubicBezTo>
                  <a:cubicBezTo>
                    <a:pt x="2965" y="3131"/>
                    <a:pt x="2405" y="2548"/>
                    <a:pt x="1691" y="2548"/>
                  </a:cubicBezTo>
                  <a:cubicBezTo>
                    <a:pt x="976" y="2548"/>
                    <a:pt x="393" y="3131"/>
                    <a:pt x="345" y="3893"/>
                  </a:cubicBezTo>
                  <a:cubicBezTo>
                    <a:pt x="345" y="3977"/>
                    <a:pt x="333" y="4084"/>
                    <a:pt x="333" y="4203"/>
                  </a:cubicBezTo>
                  <a:cubicBezTo>
                    <a:pt x="322" y="4548"/>
                    <a:pt x="298" y="4965"/>
                    <a:pt x="203" y="5179"/>
                  </a:cubicBezTo>
                  <a:cubicBezTo>
                    <a:pt x="167" y="5227"/>
                    <a:pt x="167" y="5286"/>
                    <a:pt x="203" y="5334"/>
                  </a:cubicBezTo>
                  <a:cubicBezTo>
                    <a:pt x="203" y="5346"/>
                    <a:pt x="345" y="5632"/>
                    <a:pt x="810" y="5822"/>
                  </a:cubicBezTo>
                  <a:lnTo>
                    <a:pt x="369" y="6037"/>
                  </a:lnTo>
                  <a:cubicBezTo>
                    <a:pt x="155" y="6156"/>
                    <a:pt x="0" y="6370"/>
                    <a:pt x="0" y="6632"/>
                  </a:cubicBezTo>
                  <a:lnTo>
                    <a:pt x="0" y="7799"/>
                  </a:lnTo>
                  <a:cubicBezTo>
                    <a:pt x="0" y="7894"/>
                    <a:pt x="72" y="7965"/>
                    <a:pt x="167" y="7965"/>
                  </a:cubicBezTo>
                  <a:cubicBezTo>
                    <a:pt x="250" y="7965"/>
                    <a:pt x="333" y="7894"/>
                    <a:pt x="333" y="7799"/>
                  </a:cubicBezTo>
                  <a:lnTo>
                    <a:pt x="333" y="6632"/>
                  </a:lnTo>
                  <a:cubicBezTo>
                    <a:pt x="333" y="6489"/>
                    <a:pt x="405" y="6370"/>
                    <a:pt x="524" y="6310"/>
                  </a:cubicBezTo>
                  <a:lnTo>
                    <a:pt x="1060" y="6048"/>
                  </a:lnTo>
                  <a:lnTo>
                    <a:pt x="1238" y="6227"/>
                  </a:lnTo>
                  <a:cubicBezTo>
                    <a:pt x="1369" y="6346"/>
                    <a:pt x="1536" y="6406"/>
                    <a:pt x="1703" y="6406"/>
                  </a:cubicBezTo>
                  <a:cubicBezTo>
                    <a:pt x="1857" y="6406"/>
                    <a:pt x="2024" y="6346"/>
                    <a:pt x="2155" y="6227"/>
                  </a:cubicBezTo>
                  <a:lnTo>
                    <a:pt x="2334" y="6048"/>
                  </a:lnTo>
                  <a:lnTo>
                    <a:pt x="2512" y="6132"/>
                  </a:lnTo>
                  <a:cubicBezTo>
                    <a:pt x="2441" y="6275"/>
                    <a:pt x="2381" y="6418"/>
                    <a:pt x="2381" y="6584"/>
                  </a:cubicBezTo>
                  <a:lnTo>
                    <a:pt x="2381" y="7799"/>
                  </a:lnTo>
                  <a:cubicBezTo>
                    <a:pt x="2381" y="7894"/>
                    <a:pt x="2453" y="7965"/>
                    <a:pt x="2548" y="7965"/>
                  </a:cubicBezTo>
                  <a:cubicBezTo>
                    <a:pt x="2631" y="7965"/>
                    <a:pt x="2715" y="7894"/>
                    <a:pt x="2715" y="7799"/>
                  </a:cubicBezTo>
                  <a:lnTo>
                    <a:pt x="2715" y="6584"/>
                  </a:lnTo>
                  <a:cubicBezTo>
                    <a:pt x="2715" y="6358"/>
                    <a:pt x="2846" y="6167"/>
                    <a:pt x="3048" y="6096"/>
                  </a:cubicBezTo>
                  <a:lnTo>
                    <a:pt x="4084" y="5715"/>
                  </a:lnTo>
                  <a:lnTo>
                    <a:pt x="4513" y="6358"/>
                  </a:lnTo>
                  <a:cubicBezTo>
                    <a:pt x="4572" y="6453"/>
                    <a:pt x="4655" y="6489"/>
                    <a:pt x="4751" y="6513"/>
                  </a:cubicBezTo>
                  <a:lnTo>
                    <a:pt x="4775" y="6513"/>
                  </a:lnTo>
                  <a:cubicBezTo>
                    <a:pt x="4870" y="6513"/>
                    <a:pt x="4941" y="6477"/>
                    <a:pt x="5013" y="6418"/>
                  </a:cubicBezTo>
                  <a:lnTo>
                    <a:pt x="5286" y="6156"/>
                  </a:lnTo>
                  <a:lnTo>
                    <a:pt x="5286" y="7799"/>
                  </a:lnTo>
                  <a:cubicBezTo>
                    <a:pt x="5286" y="7894"/>
                    <a:pt x="5358" y="7965"/>
                    <a:pt x="5453" y="7965"/>
                  </a:cubicBezTo>
                  <a:cubicBezTo>
                    <a:pt x="5537" y="7965"/>
                    <a:pt x="5608" y="7894"/>
                    <a:pt x="5608" y="7799"/>
                  </a:cubicBezTo>
                  <a:lnTo>
                    <a:pt x="5608" y="6156"/>
                  </a:lnTo>
                  <a:lnTo>
                    <a:pt x="5882" y="6418"/>
                  </a:lnTo>
                  <a:cubicBezTo>
                    <a:pt x="5941" y="6477"/>
                    <a:pt x="6025" y="6513"/>
                    <a:pt x="6120" y="6513"/>
                  </a:cubicBezTo>
                  <a:lnTo>
                    <a:pt x="6144" y="6513"/>
                  </a:lnTo>
                  <a:cubicBezTo>
                    <a:pt x="6251" y="6489"/>
                    <a:pt x="6322" y="6453"/>
                    <a:pt x="6382" y="6358"/>
                  </a:cubicBezTo>
                  <a:lnTo>
                    <a:pt x="6822" y="5715"/>
                  </a:lnTo>
                  <a:lnTo>
                    <a:pt x="7846" y="6096"/>
                  </a:lnTo>
                  <a:cubicBezTo>
                    <a:pt x="8049" y="6167"/>
                    <a:pt x="8192" y="6358"/>
                    <a:pt x="8192" y="6584"/>
                  </a:cubicBezTo>
                  <a:lnTo>
                    <a:pt x="8192" y="7799"/>
                  </a:lnTo>
                  <a:cubicBezTo>
                    <a:pt x="8192" y="7894"/>
                    <a:pt x="8263" y="7965"/>
                    <a:pt x="8346" y="7965"/>
                  </a:cubicBezTo>
                  <a:cubicBezTo>
                    <a:pt x="8442" y="7965"/>
                    <a:pt x="8513" y="7894"/>
                    <a:pt x="8513" y="7799"/>
                  </a:cubicBezTo>
                  <a:lnTo>
                    <a:pt x="8513" y="6584"/>
                  </a:lnTo>
                  <a:cubicBezTo>
                    <a:pt x="8513" y="6358"/>
                    <a:pt x="8430" y="6156"/>
                    <a:pt x="8275" y="6001"/>
                  </a:cubicBezTo>
                  <a:lnTo>
                    <a:pt x="8323" y="5989"/>
                  </a:lnTo>
                  <a:cubicBezTo>
                    <a:pt x="8370" y="5977"/>
                    <a:pt x="8406" y="5953"/>
                    <a:pt x="8465" y="5929"/>
                  </a:cubicBezTo>
                  <a:lnTo>
                    <a:pt x="8870" y="6334"/>
                  </a:lnTo>
                  <a:lnTo>
                    <a:pt x="8870" y="7787"/>
                  </a:lnTo>
                  <a:cubicBezTo>
                    <a:pt x="8870" y="7882"/>
                    <a:pt x="8942" y="7953"/>
                    <a:pt x="9037" y="7953"/>
                  </a:cubicBezTo>
                  <a:cubicBezTo>
                    <a:pt x="9120" y="7953"/>
                    <a:pt x="9204" y="7882"/>
                    <a:pt x="9204" y="7787"/>
                  </a:cubicBezTo>
                  <a:lnTo>
                    <a:pt x="9204" y="6334"/>
                  </a:lnTo>
                  <a:lnTo>
                    <a:pt x="9597" y="5929"/>
                  </a:lnTo>
                  <a:cubicBezTo>
                    <a:pt x="9620" y="5941"/>
                    <a:pt x="9644" y="5941"/>
                    <a:pt x="9680" y="5953"/>
                  </a:cubicBezTo>
                  <a:lnTo>
                    <a:pt x="10335" y="6156"/>
                  </a:lnTo>
                  <a:cubicBezTo>
                    <a:pt x="10478" y="6191"/>
                    <a:pt x="10585" y="6334"/>
                    <a:pt x="10585" y="6489"/>
                  </a:cubicBezTo>
                  <a:lnTo>
                    <a:pt x="10585" y="7799"/>
                  </a:lnTo>
                  <a:cubicBezTo>
                    <a:pt x="10585" y="7894"/>
                    <a:pt x="10656" y="7965"/>
                    <a:pt x="10751" y="7965"/>
                  </a:cubicBezTo>
                  <a:cubicBezTo>
                    <a:pt x="10835" y="7965"/>
                    <a:pt x="10906" y="7894"/>
                    <a:pt x="10906" y="7799"/>
                  </a:cubicBezTo>
                  <a:lnTo>
                    <a:pt x="10906" y="6489"/>
                  </a:lnTo>
                  <a:cubicBezTo>
                    <a:pt x="10871" y="6227"/>
                    <a:pt x="10656" y="5953"/>
                    <a:pt x="10382" y="5870"/>
                  </a:cubicBezTo>
                  <a:lnTo>
                    <a:pt x="9716" y="5679"/>
                  </a:lnTo>
                  <a:cubicBezTo>
                    <a:pt x="9692" y="5656"/>
                    <a:pt x="9680" y="5644"/>
                    <a:pt x="9680" y="5620"/>
                  </a:cubicBezTo>
                  <a:lnTo>
                    <a:pt x="9680" y="5394"/>
                  </a:lnTo>
                  <a:cubicBezTo>
                    <a:pt x="9739" y="5358"/>
                    <a:pt x="9787" y="5322"/>
                    <a:pt x="9823" y="5275"/>
                  </a:cubicBezTo>
                  <a:cubicBezTo>
                    <a:pt x="10049" y="5048"/>
                    <a:pt x="10180" y="4751"/>
                    <a:pt x="10180" y="4429"/>
                  </a:cubicBezTo>
                  <a:lnTo>
                    <a:pt x="10180" y="4132"/>
                  </a:lnTo>
                  <a:lnTo>
                    <a:pt x="10239" y="3989"/>
                  </a:lnTo>
                  <a:cubicBezTo>
                    <a:pt x="10323" y="3858"/>
                    <a:pt x="10347" y="3691"/>
                    <a:pt x="10347" y="3548"/>
                  </a:cubicBezTo>
                  <a:lnTo>
                    <a:pt x="10347" y="2727"/>
                  </a:lnTo>
                  <a:cubicBezTo>
                    <a:pt x="10347" y="2643"/>
                    <a:pt x="10275" y="2560"/>
                    <a:pt x="10180" y="2560"/>
                  </a:cubicBezTo>
                  <a:lnTo>
                    <a:pt x="8656" y="2560"/>
                  </a:lnTo>
                  <a:cubicBezTo>
                    <a:pt x="8096" y="2560"/>
                    <a:pt x="7644" y="3012"/>
                    <a:pt x="7644" y="3572"/>
                  </a:cubicBezTo>
                  <a:lnTo>
                    <a:pt x="7644" y="3596"/>
                  </a:lnTo>
                  <a:cubicBezTo>
                    <a:pt x="7644" y="3727"/>
                    <a:pt x="7668" y="3846"/>
                    <a:pt x="7727" y="3965"/>
                  </a:cubicBezTo>
                  <a:lnTo>
                    <a:pt x="7799" y="4132"/>
                  </a:lnTo>
                  <a:lnTo>
                    <a:pt x="7799" y="4382"/>
                  </a:lnTo>
                  <a:cubicBezTo>
                    <a:pt x="7799" y="4798"/>
                    <a:pt x="8013" y="5155"/>
                    <a:pt x="8311" y="5382"/>
                  </a:cubicBezTo>
                  <a:lnTo>
                    <a:pt x="8311" y="5596"/>
                  </a:lnTo>
                  <a:cubicBezTo>
                    <a:pt x="8311" y="5632"/>
                    <a:pt x="8311" y="5644"/>
                    <a:pt x="8180" y="5691"/>
                  </a:cubicBezTo>
                  <a:lnTo>
                    <a:pt x="7858" y="5775"/>
                  </a:lnTo>
                  <a:lnTo>
                    <a:pt x="6941" y="5441"/>
                  </a:lnTo>
                  <a:cubicBezTo>
                    <a:pt x="6941" y="5394"/>
                    <a:pt x="6930" y="5346"/>
                    <a:pt x="6894" y="5322"/>
                  </a:cubicBezTo>
                  <a:lnTo>
                    <a:pt x="6596" y="5001"/>
                  </a:lnTo>
                  <a:lnTo>
                    <a:pt x="6596" y="4489"/>
                  </a:lnTo>
                  <a:cubicBezTo>
                    <a:pt x="6632" y="4453"/>
                    <a:pt x="6656" y="4429"/>
                    <a:pt x="6691" y="4405"/>
                  </a:cubicBezTo>
                  <a:cubicBezTo>
                    <a:pt x="7061" y="4072"/>
                    <a:pt x="7263" y="3560"/>
                    <a:pt x="7263" y="3060"/>
                  </a:cubicBezTo>
                  <a:lnTo>
                    <a:pt x="7263" y="2643"/>
                  </a:lnTo>
                  <a:cubicBezTo>
                    <a:pt x="7382" y="2405"/>
                    <a:pt x="7430" y="2131"/>
                    <a:pt x="7430" y="1869"/>
                  </a:cubicBezTo>
                  <a:lnTo>
                    <a:pt x="7430" y="167"/>
                  </a:lnTo>
                  <a:cubicBezTo>
                    <a:pt x="7430" y="83"/>
                    <a:pt x="7358" y="0"/>
                    <a:pt x="7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20" name="Google Shape;10751;p67">
              <a:extLst>
                <a:ext uri="{FF2B5EF4-FFF2-40B4-BE49-F238E27FC236}">
                  <a16:creationId xmlns:a16="http://schemas.microsoft.com/office/drawing/2014/main" xmlns="" id="{3D747C11-C2DE-457B-A749-FD21E356D1BE}"/>
                </a:ext>
              </a:extLst>
            </p:cNvPr>
            <p:cNvSpPr/>
            <p:nvPr/>
          </p:nvSpPr>
          <p:spPr>
            <a:xfrm>
              <a:off x="5645669" y="3625759"/>
              <a:ext cx="10248" cy="42872"/>
            </a:xfrm>
            <a:custGeom>
              <a:avLst/>
              <a:gdLst/>
              <a:ahLst/>
              <a:cxnLst/>
              <a:rect l="l" t="t" r="r" b="b"/>
              <a:pathLst>
                <a:path w="322" h="1347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1179"/>
                  </a:lnTo>
                  <a:cubicBezTo>
                    <a:pt x="0" y="1263"/>
                    <a:pt x="72" y="1346"/>
                    <a:pt x="167" y="1346"/>
                  </a:cubicBezTo>
                  <a:cubicBezTo>
                    <a:pt x="251" y="1346"/>
                    <a:pt x="322" y="1263"/>
                    <a:pt x="322" y="1179"/>
                  </a:cubicBezTo>
                  <a:lnTo>
                    <a:pt x="322" y="167"/>
                  </a:lnTo>
                  <a:cubicBezTo>
                    <a:pt x="322" y="60"/>
                    <a:pt x="251" y="1"/>
                    <a:pt x="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21" name="Google Shape;10752;p67">
              <a:extLst>
                <a:ext uri="{FF2B5EF4-FFF2-40B4-BE49-F238E27FC236}">
                  <a16:creationId xmlns:a16="http://schemas.microsoft.com/office/drawing/2014/main" xmlns="" id="{592062A1-E5DD-4867-9FB4-2E1488DE39D3}"/>
                </a:ext>
              </a:extLst>
            </p:cNvPr>
            <p:cNvSpPr/>
            <p:nvPr/>
          </p:nvSpPr>
          <p:spPr>
            <a:xfrm>
              <a:off x="5462247" y="3461115"/>
              <a:ext cx="86825" cy="29759"/>
            </a:xfrm>
            <a:custGeom>
              <a:avLst/>
              <a:gdLst/>
              <a:ahLst/>
              <a:cxnLst/>
              <a:rect l="l" t="t" r="r" b="b"/>
              <a:pathLst>
                <a:path w="2728" h="935" extrusionOk="0">
                  <a:moveTo>
                    <a:pt x="1094" y="0"/>
                  </a:moveTo>
                  <a:cubicBezTo>
                    <a:pt x="768" y="0"/>
                    <a:pt x="473" y="35"/>
                    <a:pt x="287" y="66"/>
                  </a:cubicBezTo>
                  <a:cubicBezTo>
                    <a:pt x="120" y="102"/>
                    <a:pt x="1" y="233"/>
                    <a:pt x="1" y="399"/>
                  </a:cubicBezTo>
                  <a:lnTo>
                    <a:pt x="1" y="768"/>
                  </a:lnTo>
                  <a:cubicBezTo>
                    <a:pt x="1" y="864"/>
                    <a:pt x="72" y="935"/>
                    <a:pt x="168" y="935"/>
                  </a:cubicBezTo>
                  <a:cubicBezTo>
                    <a:pt x="251" y="935"/>
                    <a:pt x="322" y="864"/>
                    <a:pt x="322" y="768"/>
                  </a:cubicBezTo>
                  <a:lnTo>
                    <a:pt x="322" y="399"/>
                  </a:lnTo>
                  <a:cubicBezTo>
                    <a:pt x="322" y="399"/>
                    <a:pt x="322" y="387"/>
                    <a:pt x="346" y="387"/>
                  </a:cubicBezTo>
                  <a:cubicBezTo>
                    <a:pt x="498" y="361"/>
                    <a:pt x="764" y="327"/>
                    <a:pt x="1063" y="327"/>
                  </a:cubicBezTo>
                  <a:cubicBezTo>
                    <a:pt x="1162" y="327"/>
                    <a:pt x="1266" y="331"/>
                    <a:pt x="1370" y="340"/>
                  </a:cubicBezTo>
                  <a:cubicBezTo>
                    <a:pt x="1858" y="364"/>
                    <a:pt x="2215" y="506"/>
                    <a:pt x="2442" y="709"/>
                  </a:cubicBezTo>
                  <a:cubicBezTo>
                    <a:pt x="2471" y="739"/>
                    <a:pt x="2513" y="753"/>
                    <a:pt x="2555" y="753"/>
                  </a:cubicBezTo>
                  <a:cubicBezTo>
                    <a:pt x="2596" y="753"/>
                    <a:pt x="2638" y="739"/>
                    <a:pt x="2668" y="709"/>
                  </a:cubicBezTo>
                  <a:cubicBezTo>
                    <a:pt x="2727" y="637"/>
                    <a:pt x="2727" y="530"/>
                    <a:pt x="2656" y="471"/>
                  </a:cubicBezTo>
                  <a:cubicBezTo>
                    <a:pt x="2283" y="97"/>
                    <a:pt x="1643" y="0"/>
                    <a:pt x="10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22" name="Google Shape;10753;p67">
              <a:extLst>
                <a:ext uri="{FF2B5EF4-FFF2-40B4-BE49-F238E27FC236}">
                  <a16:creationId xmlns:a16="http://schemas.microsoft.com/office/drawing/2014/main" xmlns="" id="{85204098-C30F-4D4B-A27B-479685A6485F}"/>
                </a:ext>
              </a:extLst>
            </p:cNvPr>
            <p:cNvSpPr/>
            <p:nvPr/>
          </p:nvSpPr>
          <p:spPr>
            <a:xfrm>
              <a:off x="5441050" y="3636389"/>
              <a:ext cx="10248" cy="32241"/>
            </a:xfrm>
            <a:custGeom>
              <a:avLst/>
              <a:gdLst/>
              <a:ahLst/>
              <a:cxnLst/>
              <a:rect l="l" t="t" r="r" b="b"/>
              <a:pathLst>
                <a:path w="322" h="1013" extrusionOk="0">
                  <a:moveTo>
                    <a:pt x="167" y="0"/>
                  </a:moveTo>
                  <a:cubicBezTo>
                    <a:pt x="72" y="0"/>
                    <a:pt x="0" y="71"/>
                    <a:pt x="0" y="155"/>
                  </a:cubicBezTo>
                  <a:lnTo>
                    <a:pt x="0" y="845"/>
                  </a:lnTo>
                  <a:cubicBezTo>
                    <a:pt x="0" y="929"/>
                    <a:pt x="72" y="1012"/>
                    <a:pt x="167" y="1012"/>
                  </a:cubicBezTo>
                  <a:cubicBezTo>
                    <a:pt x="250" y="1012"/>
                    <a:pt x="322" y="929"/>
                    <a:pt x="322" y="845"/>
                  </a:cubicBezTo>
                  <a:lnTo>
                    <a:pt x="322" y="155"/>
                  </a:lnTo>
                  <a:cubicBezTo>
                    <a:pt x="310" y="71"/>
                    <a:pt x="250" y="0"/>
                    <a:pt x="16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23" name="Google Shape;10754;p67">
              <a:extLst>
                <a:ext uri="{FF2B5EF4-FFF2-40B4-BE49-F238E27FC236}">
                  <a16:creationId xmlns:a16="http://schemas.microsoft.com/office/drawing/2014/main" xmlns="" id="{F428103C-18FA-4D71-93C2-6BCF4A01085F}"/>
                </a:ext>
              </a:extLst>
            </p:cNvPr>
            <p:cNvSpPr/>
            <p:nvPr/>
          </p:nvSpPr>
          <p:spPr>
            <a:xfrm>
              <a:off x="5559257" y="3636389"/>
              <a:ext cx="10662" cy="32241"/>
            </a:xfrm>
            <a:custGeom>
              <a:avLst/>
              <a:gdLst/>
              <a:ahLst/>
              <a:cxnLst/>
              <a:rect l="l" t="t" r="r" b="b"/>
              <a:pathLst>
                <a:path w="335" h="1013" extrusionOk="0">
                  <a:moveTo>
                    <a:pt x="168" y="0"/>
                  </a:moveTo>
                  <a:cubicBezTo>
                    <a:pt x="84" y="0"/>
                    <a:pt x="1" y="71"/>
                    <a:pt x="1" y="155"/>
                  </a:cubicBezTo>
                  <a:lnTo>
                    <a:pt x="1" y="845"/>
                  </a:lnTo>
                  <a:cubicBezTo>
                    <a:pt x="1" y="929"/>
                    <a:pt x="84" y="1012"/>
                    <a:pt x="168" y="1012"/>
                  </a:cubicBezTo>
                  <a:cubicBezTo>
                    <a:pt x="263" y="1012"/>
                    <a:pt x="334" y="929"/>
                    <a:pt x="334" y="845"/>
                  </a:cubicBezTo>
                  <a:lnTo>
                    <a:pt x="334" y="155"/>
                  </a:lnTo>
                  <a:cubicBezTo>
                    <a:pt x="334" y="71"/>
                    <a:pt x="263" y="0"/>
                    <a:pt x="1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</p:grpSp>
      <p:sp>
        <p:nvSpPr>
          <p:cNvPr id="25" name="Google Shape;10395;p67">
            <a:extLst>
              <a:ext uri="{FF2B5EF4-FFF2-40B4-BE49-F238E27FC236}">
                <a16:creationId xmlns:a16="http://schemas.microsoft.com/office/drawing/2014/main" xmlns="" id="{A29082E5-EAE9-4A84-B425-2EE462A42434}"/>
              </a:ext>
            </a:extLst>
          </p:cNvPr>
          <p:cNvSpPr/>
          <p:nvPr/>
        </p:nvSpPr>
        <p:spPr>
          <a:xfrm>
            <a:off x="2092935" y="2160753"/>
            <a:ext cx="414967" cy="378970"/>
          </a:xfrm>
          <a:custGeom>
            <a:avLst/>
            <a:gdLst/>
            <a:ahLst/>
            <a:cxnLst/>
            <a:rect l="l" t="t" r="r" b="b"/>
            <a:pathLst>
              <a:path w="13038" h="11907" extrusionOk="0">
                <a:moveTo>
                  <a:pt x="6632" y="369"/>
                </a:moveTo>
                <a:cubicBezTo>
                  <a:pt x="6680" y="369"/>
                  <a:pt x="6704" y="405"/>
                  <a:pt x="6704" y="441"/>
                </a:cubicBezTo>
                <a:lnTo>
                  <a:pt x="6704" y="881"/>
                </a:lnTo>
                <a:cubicBezTo>
                  <a:pt x="6644" y="864"/>
                  <a:pt x="6582" y="855"/>
                  <a:pt x="6519" y="855"/>
                </a:cubicBezTo>
                <a:cubicBezTo>
                  <a:pt x="6457" y="855"/>
                  <a:pt x="6394" y="864"/>
                  <a:pt x="6335" y="881"/>
                </a:cubicBezTo>
                <a:lnTo>
                  <a:pt x="6335" y="441"/>
                </a:lnTo>
                <a:lnTo>
                  <a:pt x="6323" y="441"/>
                </a:lnTo>
                <a:cubicBezTo>
                  <a:pt x="6323" y="405"/>
                  <a:pt x="6347" y="369"/>
                  <a:pt x="6394" y="369"/>
                </a:cubicBezTo>
                <a:close/>
                <a:moveTo>
                  <a:pt x="6501" y="1251"/>
                </a:moveTo>
                <a:cubicBezTo>
                  <a:pt x="7061" y="1251"/>
                  <a:pt x="7275" y="2013"/>
                  <a:pt x="6763" y="2286"/>
                </a:cubicBezTo>
                <a:cubicBezTo>
                  <a:pt x="6692" y="2322"/>
                  <a:pt x="6585" y="2346"/>
                  <a:pt x="6501" y="2346"/>
                </a:cubicBezTo>
                <a:cubicBezTo>
                  <a:pt x="6204" y="2346"/>
                  <a:pt x="5954" y="2096"/>
                  <a:pt x="5954" y="1798"/>
                </a:cubicBezTo>
                <a:cubicBezTo>
                  <a:pt x="5954" y="1489"/>
                  <a:pt x="6204" y="1251"/>
                  <a:pt x="6501" y="1251"/>
                </a:cubicBezTo>
                <a:close/>
                <a:moveTo>
                  <a:pt x="2382" y="2429"/>
                </a:moveTo>
                <a:cubicBezTo>
                  <a:pt x="2560" y="2429"/>
                  <a:pt x="2703" y="2572"/>
                  <a:pt x="2703" y="2751"/>
                </a:cubicBezTo>
                <a:cubicBezTo>
                  <a:pt x="2703" y="2929"/>
                  <a:pt x="2560" y="3084"/>
                  <a:pt x="2382" y="3084"/>
                </a:cubicBezTo>
                <a:cubicBezTo>
                  <a:pt x="2215" y="3084"/>
                  <a:pt x="2048" y="2941"/>
                  <a:pt x="2048" y="2751"/>
                </a:cubicBezTo>
                <a:cubicBezTo>
                  <a:pt x="2048" y="2560"/>
                  <a:pt x="2203" y="2429"/>
                  <a:pt x="2382" y="2429"/>
                </a:cubicBezTo>
                <a:close/>
                <a:moveTo>
                  <a:pt x="10657" y="2429"/>
                </a:moveTo>
                <a:cubicBezTo>
                  <a:pt x="10835" y="2429"/>
                  <a:pt x="10978" y="2572"/>
                  <a:pt x="10978" y="2751"/>
                </a:cubicBezTo>
                <a:cubicBezTo>
                  <a:pt x="10978" y="2929"/>
                  <a:pt x="10835" y="3084"/>
                  <a:pt x="10657" y="3084"/>
                </a:cubicBezTo>
                <a:cubicBezTo>
                  <a:pt x="10478" y="3084"/>
                  <a:pt x="10323" y="2941"/>
                  <a:pt x="10323" y="2751"/>
                </a:cubicBezTo>
                <a:cubicBezTo>
                  <a:pt x="10323" y="2560"/>
                  <a:pt x="10478" y="2429"/>
                  <a:pt x="10657" y="2429"/>
                </a:cubicBezTo>
                <a:close/>
                <a:moveTo>
                  <a:pt x="2477" y="3441"/>
                </a:moveTo>
                <a:lnTo>
                  <a:pt x="3715" y="6025"/>
                </a:lnTo>
                <a:lnTo>
                  <a:pt x="1024" y="6025"/>
                </a:lnTo>
                <a:lnTo>
                  <a:pt x="2239" y="3441"/>
                </a:lnTo>
                <a:cubicBezTo>
                  <a:pt x="2275" y="3447"/>
                  <a:pt x="2316" y="3450"/>
                  <a:pt x="2358" y="3450"/>
                </a:cubicBezTo>
                <a:cubicBezTo>
                  <a:pt x="2400" y="3450"/>
                  <a:pt x="2441" y="3447"/>
                  <a:pt x="2477" y="3441"/>
                </a:cubicBezTo>
                <a:close/>
                <a:moveTo>
                  <a:pt x="10776" y="3441"/>
                </a:moveTo>
                <a:lnTo>
                  <a:pt x="11990" y="6025"/>
                </a:lnTo>
                <a:lnTo>
                  <a:pt x="9299" y="6025"/>
                </a:lnTo>
                <a:lnTo>
                  <a:pt x="10538" y="3441"/>
                </a:lnTo>
                <a:cubicBezTo>
                  <a:pt x="10573" y="3447"/>
                  <a:pt x="10612" y="3450"/>
                  <a:pt x="10652" y="3450"/>
                </a:cubicBezTo>
                <a:cubicBezTo>
                  <a:pt x="10692" y="3450"/>
                  <a:pt x="10734" y="3447"/>
                  <a:pt x="10776" y="3441"/>
                </a:cubicBezTo>
                <a:close/>
                <a:moveTo>
                  <a:pt x="4251" y="6418"/>
                </a:moveTo>
                <a:cubicBezTo>
                  <a:pt x="4322" y="6418"/>
                  <a:pt x="4382" y="6477"/>
                  <a:pt x="4382" y="6549"/>
                </a:cubicBezTo>
                <a:lnTo>
                  <a:pt x="4382" y="6668"/>
                </a:lnTo>
                <a:cubicBezTo>
                  <a:pt x="4382" y="6739"/>
                  <a:pt x="4322" y="6799"/>
                  <a:pt x="4251" y="6799"/>
                </a:cubicBezTo>
                <a:lnTo>
                  <a:pt x="501" y="6799"/>
                </a:lnTo>
                <a:cubicBezTo>
                  <a:pt x="429" y="6799"/>
                  <a:pt x="370" y="6739"/>
                  <a:pt x="370" y="6668"/>
                </a:cubicBezTo>
                <a:lnTo>
                  <a:pt x="370" y="6549"/>
                </a:lnTo>
                <a:cubicBezTo>
                  <a:pt x="370" y="6477"/>
                  <a:pt x="429" y="6418"/>
                  <a:pt x="501" y="6418"/>
                </a:cubicBezTo>
                <a:close/>
                <a:moveTo>
                  <a:pt x="12526" y="6418"/>
                </a:moveTo>
                <a:cubicBezTo>
                  <a:pt x="12597" y="6418"/>
                  <a:pt x="12657" y="6477"/>
                  <a:pt x="12657" y="6549"/>
                </a:cubicBezTo>
                <a:lnTo>
                  <a:pt x="12657" y="6668"/>
                </a:lnTo>
                <a:cubicBezTo>
                  <a:pt x="12657" y="6739"/>
                  <a:pt x="12597" y="6799"/>
                  <a:pt x="12526" y="6799"/>
                </a:cubicBezTo>
                <a:lnTo>
                  <a:pt x="8775" y="6799"/>
                </a:lnTo>
                <a:cubicBezTo>
                  <a:pt x="8704" y="6799"/>
                  <a:pt x="8644" y="6739"/>
                  <a:pt x="8644" y="6668"/>
                </a:cubicBezTo>
                <a:lnTo>
                  <a:pt x="8644" y="6549"/>
                </a:lnTo>
                <a:cubicBezTo>
                  <a:pt x="8644" y="6477"/>
                  <a:pt x="8704" y="6418"/>
                  <a:pt x="8775" y="6418"/>
                </a:cubicBezTo>
                <a:close/>
                <a:moveTo>
                  <a:pt x="3715" y="7168"/>
                </a:moveTo>
                <a:cubicBezTo>
                  <a:pt x="3525" y="7787"/>
                  <a:pt x="2953" y="8228"/>
                  <a:pt x="2298" y="8228"/>
                </a:cubicBezTo>
                <a:cubicBezTo>
                  <a:pt x="1644" y="8228"/>
                  <a:pt x="1084" y="7799"/>
                  <a:pt x="905" y="7168"/>
                </a:cubicBezTo>
                <a:close/>
                <a:moveTo>
                  <a:pt x="12145" y="7168"/>
                </a:moveTo>
                <a:cubicBezTo>
                  <a:pt x="11942" y="7787"/>
                  <a:pt x="11383" y="8228"/>
                  <a:pt x="10728" y="8228"/>
                </a:cubicBezTo>
                <a:cubicBezTo>
                  <a:pt x="10073" y="8228"/>
                  <a:pt x="9502" y="7799"/>
                  <a:pt x="9323" y="7168"/>
                </a:cubicBezTo>
                <a:close/>
                <a:moveTo>
                  <a:pt x="7942" y="10371"/>
                </a:moveTo>
                <a:cubicBezTo>
                  <a:pt x="8013" y="10371"/>
                  <a:pt x="8073" y="10430"/>
                  <a:pt x="8073" y="10502"/>
                </a:cubicBezTo>
                <a:lnTo>
                  <a:pt x="8073" y="10764"/>
                </a:lnTo>
                <a:lnTo>
                  <a:pt x="4918" y="10764"/>
                </a:lnTo>
                <a:lnTo>
                  <a:pt x="4918" y="10502"/>
                </a:lnTo>
                <a:cubicBezTo>
                  <a:pt x="4918" y="10430"/>
                  <a:pt x="4977" y="10371"/>
                  <a:pt x="5049" y="10371"/>
                </a:cubicBezTo>
                <a:close/>
                <a:moveTo>
                  <a:pt x="6382" y="0"/>
                </a:moveTo>
                <a:cubicBezTo>
                  <a:pt x="6132" y="0"/>
                  <a:pt x="5930" y="203"/>
                  <a:pt x="5930" y="441"/>
                </a:cubicBezTo>
                <a:lnTo>
                  <a:pt x="5930" y="1060"/>
                </a:lnTo>
                <a:cubicBezTo>
                  <a:pt x="5692" y="1251"/>
                  <a:pt x="5549" y="1536"/>
                  <a:pt x="5561" y="1858"/>
                </a:cubicBezTo>
                <a:lnTo>
                  <a:pt x="3703" y="2370"/>
                </a:lnTo>
                <a:cubicBezTo>
                  <a:pt x="3477" y="2429"/>
                  <a:pt x="3251" y="2465"/>
                  <a:pt x="3037" y="2501"/>
                </a:cubicBezTo>
                <a:cubicBezTo>
                  <a:pt x="2929" y="2227"/>
                  <a:pt x="2679" y="2036"/>
                  <a:pt x="2382" y="2036"/>
                </a:cubicBezTo>
                <a:cubicBezTo>
                  <a:pt x="1989" y="2036"/>
                  <a:pt x="1679" y="2346"/>
                  <a:pt x="1679" y="2739"/>
                </a:cubicBezTo>
                <a:cubicBezTo>
                  <a:pt x="1679" y="2941"/>
                  <a:pt x="1763" y="3132"/>
                  <a:pt x="1917" y="3275"/>
                </a:cubicBezTo>
                <a:lnTo>
                  <a:pt x="608" y="6025"/>
                </a:lnTo>
                <a:lnTo>
                  <a:pt x="501" y="6025"/>
                </a:lnTo>
                <a:cubicBezTo>
                  <a:pt x="215" y="6025"/>
                  <a:pt x="1" y="6251"/>
                  <a:pt x="1" y="6525"/>
                </a:cubicBezTo>
                <a:lnTo>
                  <a:pt x="1" y="6644"/>
                </a:lnTo>
                <a:cubicBezTo>
                  <a:pt x="1" y="6930"/>
                  <a:pt x="215" y="7156"/>
                  <a:pt x="501" y="7156"/>
                </a:cubicBezTo>
                <a:cubicBezTo>
                  <a:pt x="691" y="7989"/>
                  <a:pt x="1441" y="8585"/>
                  <a:pt x="2298" y="8585"/>
                </a:cubicBezTo>
                <a:cubicBezTo>
                  <a:pt x="3168" y="8585"/>
                  <a:pt x="3906" y="7978"/>
                  <a:pt x="4108" y="7156"/>
                </a:cubicBezTo>
                <a:lnTo>
                  <a:pt x="4251" y="7156"/>
                </a:lnTo>
                <a:cubicBezTo>
                  <a:pt x="4537" y="7156"/>
                  <a:pt x="4763" y="6930"/>
                  <a:pt x="4763" y="6644"/>
                </a:cubicBezTo>
                <a:lnTo>
                  <a:pt x="4763" y="6525"/>
                </a:lnTo>
                <a:cubicBezTo>
                  <a:pt x="4763" y="6251"/>
                  <a:pt x="4537" y="6025"/>
                  <a:pt x="4251" y="6025"/>
                </a:cubicBezTo>
                <a:lnTo>
                  <a:pt x="4144" y="6025"/>
                </a:lnTo>
                <a:lnTo>
                  <a:pt x="2834" y="3275"/>
                </a:lnTo>
                <a:cubicBezTo>
                  <a:pt x="2953" y="3167"/>
                  <a:pt x="3037" y="3036"/>
                  <a:pt x="3060" y="2870"/>
                </a:cubicBezTo>
                <a:cubicBezTo>
                  <a:pt x="3310" y="2846"/>
                  <a:pt x="3549" y="2798"/>
                  <a:pt x="3787" y="2727"/>
                </a:cubicBezTo>
                <a:lnTo>
                  <a:pt x="5656" y="2215"/>
                </a:lnTo>
                <a:cubicBezTo>
                  <a:pt x="5716" y="2346"/>
                  <a:pt x="5811" y="2453"/>
                  <a:pt x="5918" y="2548"/>
                </a:cubicBezTo>
                <a:lnTo>
                  <a:pt x="5918" y="10002"/>
                </a:lnTo>
                <a:lnTo>
                  <a:pt x="5037" y="10002"/>
                </a:lnTo>
                <a:cubicBezTo>
                  <a:pt x="4763" y="10002"/>
                  <a:pt x="4537" y="10228"/>
                  <a:pt x="4537" y="10502"/>
                </a:cubicBezTo>
                <a:lnTo>
                  <a:pt x="4537" y="10776"/>
                </a:lnTo>
                <a:cubicBezTo>
                  <a:pt x="4299" y="10823"/>
                  <a:pt x="4120" y="11026"/>
                  <a:pt x="4120" y="11276"/>
                </a:cubicBezTo>
                <a:lnTo>
                  <a:pt x="4120" y="11395"/>
                </a:lnTo>
                <a:cubicBezTo>
                  <a:pt x="4120" y="11680"/>
                  <a:pt x="4346" y="11907"/>
                  <a:pt x="4620" y="11907"/>
                </a:cubicBezTo>
                <a:lnTo>
                  <a:pt x="6049" y="11907"/>
                </a:lnTo>
                <a:cubicBezTo>
                  <a:pt x="6156" y="11907"/>
                  <a:pt x="6251" y="11811"/>
                  <a:pt x="6251" y="11704"/>
                </a:cubicBezTo>
                <a:cubicBezTo>
                  <a:pt x="6251" y="11609"/>
                  <a:pt x="6156" y="11514"/>
                  <a:pt x="6049" y="11514"/>
                </a:cubicBezTo>
                <a:lnTo>
                  <a:pt x="4620" y="11514"/>
                </a:lnTo>
                <a:cubicBezTo>
                  <a:pt x="4549" y="11514"/>
                  <a:pt x="4489" y="11454"/>
                  <a:pt x="4489" y="11383"/>
                </a:cubicBezTo>
                <a:lnTo>
                  <a:pt x="4489" y="11264"/>
                </a:lnTo>
                <a:cubicBezTo>
                  <a:pt x="4489" y="11192"/>
                  <a:pt x="4549" y="11133"/>
                  <a:pt x="4620" y="11133"/>
                </a:cubicBezTo>
                <a:lnTo>
                  <a:pt x="8371" y="11133"/>
                </a:lnTo>
                <a:cubicBezTo>
                  <a:pt x="8454" y="11133"/>
                  <a:pt x="8513" y="11192"/>
                  <a:pt x="8513" y="11264"/>
                </a:cubicBezTo>
                <a:lnTo>
                  <a:pt x="8513" y="11383"/>
                </a:lnTo>
                <a:cubicBezTo>
                  <a:pt x="8513" y="11454"/>
                  <a:pt x="8454" y="11514"/>
                  <a:pt x="8371" y="11514"/>
                </a:cubicBezTo>
                <a:lnTo>
                  <a:pt x="6930" y="11514"/>
                </a:lnTo>
                <a:cubicBezTo>
                  <a:pt x="6823" y="11514"/>
                  <a:pt x="6739" y="11609"/>
                  <a:pt x="6739" y="11704"/>
                </a:cubicBezTo>
                <a:cubicBezTo>
                  <a:pt x="6739" y="11811"/>
                  <a:pt x="6823" y="11907"/>
                  <a:pt x="6930" y="11907"/>
                </a:cubicBezTo>
                <a:lnTo>
                  <a:pt x="8371" y="11907"/>
                </a:lnTo>
                <a:cubicBezTo>
                  <a:pt x="8656" y="11907"/>
                  <a:pt x="8883" y="11680"/>
                  <a:pt x="8883" y="11395"/>
                </a:cubicBezTo>
                <a:lnTo>
                  <a:pt x="8883" y="11276"/>
                </a:lnTo>
                <a:cubicBezTo>
                  <a:pt x="8883" y="11026"/>
                  <a:pt x="8692" y="10799"/>
                  <a:pt x="8454" y="10776"/>
                </a:cubicBezTo>
                <a:lnTo>
                  <a:pt x="8454" y="10502"/>
                </a:lnTo>
                <a:cubicBezTo>
                  <a:pt x="8454" y="10228"/>
                  <a:pt x="8228" y="10002"/>
                  <a:pt x="7942" y="10002"/>
                </a:cubicBezTo>
                <a:lnTo>
                  <a:pt x="7061" y="10002"/>
                </a:lnTo>
                <a:lnTo>
                  <a:pt x="7061" y="7049"/>
                </a:lnTo>
                <a:cubicBezTo>
                  <a:pt x="7061" y="6954"/>
                  <a:pt x="6978" y="6858"/>
                  <a:pt x="6870" y="6858"/>
                </a:cubicBezTo>
                <a:cubicBezTo>
                  <a:pt x="6763" y="6858"/>
                  <a:pt x="6680" y="6954"/>
                  <a:pt x="6680" y="7049"/>
                </a:cubicBezTo>
                <a:lnTo>
                  <a:pt x="6680" y="10002"/>
                </a:lnTo>
                <a:lnTo>
                  <a:pt x="6311" y="10002"/>
                </a:lnTo>
                <a:lnTo>
                  <a:pt x="6311" y="2727"/>
                </a:lnTo>
                <a:cubicBezTo>
                  <a:pt x="6370" y="2739"/>
                  <a:pt x="6430" y="2745"/>
                  <a:pt x="6491" y="2745"/>
                </a:cubicBezTo>
                <a:cubicBezTo>
                  <a:pt x="6552" y="2745"/>
                  <a:pt x="6614" y="2739"/>
                  <a:pt x="6680" y="2727"/>
                </a:cubicBezTo>
                <a:lnTo>
                  <a:pt x="6680" y="6156"/>
                </a:lnTo>
                <a:cubicBezTo>
                  <a:pt x="6680" y="6263"/>
                  <a:pt x="6763" y="6358"/>
                  <a:pt x="6870" y="6358"/>
                </a:cubicBezTo>
                <a:cubicBezTo>
                  <a:pt x="6978" y="6358"/>
                  <a:pt x="7061" y="6263"/>
                  <a:pt x="7061" y="6156"/>
                </a:cubicBezTo>
                <a:lnTo>
                  <a:pt x="7061" y="2548"/>
                </a:lnTo>
                <a:cubicBezTo>
                  <a:pt x="7180" y="2453"/>
                  <a:pt x="7275" y="2346"/>
                  <a:pt x="7335" y="2215"/>
                </a:cubicBezTo>
                <a:lnTo>
                  <a:pt x="9228" y="2739"/>
                </a:lnTo>
                <a:cubicBezTo>
                  <a:pt x="9466" y="2798"/>
                  <a:pt x="9716" y="2858"/>
                  <a:pt x="9954" y="2882"/>
                </a:cubicBezTo>
                <a:cubicBezTo>
                  <a:pt x="9978" y="3048"/>
                  <a:pt x="10073" y="3179"/>
                  <a:pt x="10180" y="3287"/>
                </a:cubicBezTo>
                <a:lnTo>
                  <a:pt x="8871" y="6037"/>
                </a:lnTo>
                <a:lnTo>
                  <a:pt x="8764" y="6037"/>
                </a:lnTo>
                <a:cubicBezTo>
                  <a:pt x="8478" y="6037"/>
                  <a:pt x="8252" y="6263"/>
                  <a:pt x="8252" y="6549"/>
                </a:cubicBezTo>
                <a:lnTo>
                  <a:pt x="8252" y="6668"/>
                </a:lnTo>
                <a:cubicBezTo>
                  <a:pt x="8252" y="6954"/>
                  <a:pt x="8478" y="7168"/>
                  <a:pt x="8764" y="7168"/>
                </a:cubicBezTo>
                <a:lnTo>
                  <a:pt x="8906" y="7168"/>
                </a:lnTo>
                <a:cubicBezTo>
                  <a:pt x="9109" y="8001"/>
                  <a:pt x="9847" y="8597"/>
                  <a:pt x="10716" y="8597"/>
                </a:cubicBezTo>
                <a:cubicBezTo>
                  <a:pt x="11573" y="8597"/>
                  <a:pt x="12323" y="7989"/>
                  <a:pt x="12514" y="7168"/>
                </a:cubicBezTo>
                <a:cubicBezTo>
                  <a:pt x="12800" y="7168"/>
                  <a:pt x="13014" y="6954"/>
                  <a:pt x="13014" y="6668"/>
                </a:cubicBezTo>
                <a:lnTo>
                  <a:pt x="13014" y="6549"/>
                </a:lnTo>
                <a:cubicBezTo>
                  <a:pt x="13038" y="6263"/>
                  <a:pt x="12812" y="6025"/>
                  <a:pt x="12526" y="6025"/>
                </a:cubicBezTo>
                <a:lnTo>
                  <a:pt x="12419" y="6025"/>
                </a:lnTo>
                <a:lnTo>
                  <a:pt x="11109" y="3275"/>
                </a:lnTo>
                <a:cubicBezTo>
                  <a:pt x="11264" y="3144"/>
                  <a:pt x="11347" y="2965"/>
                  <a:pt x="11347" y="2739"/>
                </a:cubicBezTo>
                <a:cubicBezTo>
                  <a:pt x="11347" y="2346"/>
                  <a:pt x="11038" y="2036"/>
                  <a:pt x="10657" y="2036"/>
                </a:cubicBezTo>
                <a:cubicBezTo>
                  <a:pt x="10359" y="2036"/>
                  <a:pt x="10097" y="2227"/>
                  <a:pt x="10002" y="2501"/>
                </a:cubicBezTo>
                <a:cubicBezTo>
                  <a:pt x="9776" y="2465"/>
                  <a:pt x="9549" y="2429"/>
                  <a:pt x="9323" y="2370"/>
                </a:cubicBezTo>
                <a:lnTo>
                  <a:pt x="7442" y="1846"/>
                </a:lnTo>
                <a:cubicBezTo>
                  <a:pt x="7454" y="1536"/>
                  <a:pt x="7323" y="1239"/>
                  <a:pt x="7061" y="1060"/>
                </a:cubicBezTo>
                <a:lnTo>
                  <a:pt x="7061" y="441"/>
                </a:lnTo>
                <a:cubicBezTo>
                  <a:pt x="7061" y="191"/>
                  <a:pt x="6859" y="0"/>
                  <a:pt x="6620" y="0"/>
                </a:cubicBezTo>
                <a:close/>
              </a:path>
            </a:pathLst>
          </a:custGeom>
          <a:solidFill>
            <a:srgbClr val="1F4E7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1F4E79"/>
              </a:solidFill>
            </a:endParaRPr>
          </a:p>
        </p:txBody>
      </p:sp>
      <p:grpSp>
        <p:nvGrpSpPr>
          <p:cNvPr id="26" name="Google Shape;10364;p67">
            <a:extLst>
              <a:ext uri="{FF2B5EF4-FFF2-40B4-BE49-F238E27FC236}">
                <a16:creationId xmlns:a16="http://schemas.microsoft.com/office/drawing/2014/main" xmlns="" id="{7143F583-8CBE-47E3-BAA2-3527A7FD7967}"/>
              </a:ext>
            </a:extLst>
          </p:cNvPr>
          <p:cNvGrpSpPr/>
          <p:nvPr/>
        </p:nvGrpSpPr>
        <p:grpSpPr>
          <a:xfrm>
            <a:off x="2146182" y="3864821"/>
            <a:ext cx="322508" cy="273494"/>
            <a:chOff x="2661459" y="2015001"/>
            <a:chExt cx="322508" cy="273494"/>
          </a:xfrm>
          <a:solidFill>
            <a:srgbClr val="06359D"/>
          </a:solidFill>
        </p:grpSpPr>
        <p:sp>
          <p:nvSpPr>
            <p:cNvPr id="27" name="Google Shape;10365;p67">
              <a:extLst>
                <a:ext uri="{FF2B5EF4-FFF2-40B4-BE49-F238E27FC236}">
                  <a16:creationId xmlns:a16="http://schemas.microsoft.com/office/drawing/2014/main" xmlns="" id="{C1B3AD1C-1B98-4A4A-8070-B18C8A8DC3B4}"/>
                </a:ext>
              </a:extLst>
            </p:cNvPr>
            <p:cNvSpPr/>
            <p:nvPr/>
          </p:nvSpPr>
          <p:spPr>
            <a:xfrm>
              <a:off x="2661459" y="2028878"/>
              <a:ext cx="322508" cy="259617"/>
            </a:xfrm>
            <a:custGeom>
              <a:avLst/>
              <a:gdLst/>
              <a:ahLst/>
              <a:cxnLst/>
              <a:rect l="l" t="t" r="r" b="b"/>
              <a:pathLst>
                <a:path w="10133" h="8157" extrusionOk="0">
                  <a:moveTo>
                    <a:pt x="6156" y="2227"/>
                  </a:moveTo>
                  <a:lnTo>
                    <a:pt x="6966" y="2489"/>
                  </a:lnTo>
                  <a:cubicBezTo>
                    <a:pt x="6975" y="2492"/>
                    <a:pt x="6987" y="2494"/>
                    <a:pt x="6999" y="2494"/>
                  </a:cubicBezTo>
                  <a:cubicBezTo>
                    <a:pt x="7032" y="2494"/>
                    <a:pt x="7071" y="2483"/>
                    <a:pt x="7097" y="2465"/>
                  </a:cubicBezTo>
                  <a:lnTo>
                    <a:pt x="7347" y="2263"/>
                  </a:lnTo>
                  <a:lnTo>
                    <a:pt x="9121" y="4585"/>
                  </a:lnTo>
                  <a:lnTo>
                    <a:pt x="8847" y="4799"/>
                  </a:lnTo>
                  <a:cubicBezTo>
                    <a:pt x="8835" y="4787"/>
                    <a:pt x="8811" y="4763"/>
                    <a:pt x="8799" y="4763"/>
                  </a:cubicBezTo>
                  <a:lnTo>
                    <a:pt x="5728" y="3096"/>
                  </a:lnTo>
                  <a:lnTo>
                    <a:pt x="5847" y="2918"/>
                  </a:lnTo>
                  <a:cubicBezTo>
                    <a:pt x="5894" y="2846"/>
                    <a:pt x="5859" y="2763"/>
                    <a:pt x="5799" y="2715"/>
                  </a:cubicBezTo>
                  <a:cubicBezTo>
                    <a:pt x="5776" y="2700"/>
                    <a:pt x="5750" y="2693"/>
                    <a:pt x="5725" y="2693"/>
                  </a:cubicBezTo>
                  <a:cubicBezTo>
                    <a:pt x="5672" y="2693"/>
                    <a:pt x="5621" y="2723"/>
                    <a:pt x="5597" y="2763"/>
                  </a:cubicBezTo>
                  <a:lnTo>
                    <a:pt x="5263" y="3263"/>
                  </a:lnTo>
                  <a:cubicBezTo>
                    <a:pt x="5251" y="3299"/>
                    <a:pt x="5240" y="3311"/>
                    <a:pt x="5240" y="3335"/>
                  </a:cubicBezTo>
                  <a:lnTo>
                    <a:pt x="5240" y="4609"/>
                  </a:lnTo>
                  <a:cubicBezTo>
                    <a:pt x="5240" y="4870"/>
                    <a:pt x="5013" y="5085"/>
                    <a:pt x="4763" y="5085"/>
                  </a:cubicBezTo>
                  <a:cubicBezTo>
                    <a:pt x="4489" y="5085"/>
                    <a:pt x="4287" y="4859"/>
                    <a:pt x="4287" y="4609"/>
                  </a:cubicBezTo>
                  <a:lnTo>
                    <a:pt x="4287" y="3358"/>
                  </a:lnTo>
                  <a:lnTo>
                    <a:pt x="4561" y="2227"/>
                  </a:lnTo>
                  <a:close/>
                  <a:moveTo>
                    <a:pt x="2620" y="1727"/>
                  </a:moveTo>
                  <a:lnTo>
                    <a:pt x="2858" y="1870"/>
                  </a:lnTo>
                  <a:lnTo>
                    <a:pt x="906" y="5228"/>
                  </a:lnTo>
                  <a:lnTo>
                    <a:pt x="668" y="5097"/>
                  </a:lnTo>
                  <a:lnTo>
                    <a:pt x="2620" y="1727"/>
                  </a:lnTo>
                  <a:close/>
                  <a:moveTo>
                    <a:pt x="3108" y="4656"/>
                  </a:moveTo>
                  <a:cubicBezTo>
                    <a:pt x="3215" y="4656"/>
                    <a:pt x="3299" y="4704"/>
                    <a:pt x="3358" y="4799"/>
                  </a:cubicBezTo>
                  <a:cubicBezTo>
                    <a:pt x="3465" y="4942"/>
                    <a:pt x="3442" y="5156"/>
                    <a:pt x="3287" y="5251"/>
                  </a:cubicBezTo>
                  <a:lnTo>
                    <a:pt x="2263" y="6013"/>
                  </a:lnTo>
                  <a:cubicBezTo>
                    <a:pt x="2200" y="6057"/>
                    <a:pt x="2130" y="6079"/>
                    <a:pt x="2062" y="6079"/>
                  </a:cubicBezTo>
                  <a:cubicBezTo>
                    <a:pt x="1964" y="6079"/>
                    <a:pt x="1869" y="6033"/>
                    <a:pt x="1799" y="5942"/>
                  </a:cubicBezTo>
                  <a:cubicBezTo>
                    <a:pt x="1691" y="5799"/>
                    <a:pt x="1727" y="5597"/>
                    <a:pt x="1870" y="5478"/>
                  </a:cubicBezTo>
                  <a:lnTo>
                    <a:pt x="2918" y="4716"/>
                  </a:lnTo>
                  <a:cubicBezTo>
                    <a:pt x="2977" y="4680"/>
                    <a:pt x="3037" y="4656"/>
                    <a:pt x="3108" y="4656"/>
                  </a:cubicBezTo>
                  <a:close/>
                  <a:moveTo>
                    <a:pt x="3739" y="5418"/>
                  </a:moveTo>
                  <a:cubicBezTo>
                    <a:pt x="3823" y="5418"/>
                    <a:pt x="3918" y="5478"/>
                    <a:pt x="3977" y="5549"/>
                  </a:cubicBezTo>
                  <a:cubicBezTo>
                    <a:pt x="4073" y="5704"/>
                    <a:pt x="4049" y="5906"/>
                    <a:pt x="3894" y="6013"/>
                  </a:cubicBezTo>
                  <a:lnTo>
                    <a:pt x="3084" y="6609"/>
                  </a:lnTo>
                  <a:cubicBezTo>
                    <a:pt x="3021" y="6653"/>
                    <a:pt x="2952" y="6675"/>
                    <a:pt x="2885" y="6675"/>
                  </a:cubicBezTo>
                  <a:cubicBezTo>
                    <a:pt x="2788" y="6675"/>
                    <a:pt x="2695" y="6629"/>
                    <a:pt x="2632" y="6537"/>
                  </a:cubicBezTo>
                  <a:cubicBezTo>
                    <a:pt x="2525" y="6394"/>
                    <a:pt x="2561" y="6180"/>
                    <a:pt x="2703" y="6073"/>
                  </a:cubicBezTo>
                  <a:lnTo>
                    <a:pt x="3489" y="5513"/>
                  </a:lnTo>
                  <a:cubicBezTo>
                    <a:pt x="3525" y="5490"/>
                    <a:pt x="3549" y="5466"/>
                    <a:pt x="3585" y="5454"/>
                  </a:cubicBezTo>
                  <a:cubicBezTo>
                    <a:pt x="3632" y="5430"/>
                    <a:pt x="3680" y="5418"/>
                    <a:pt x="3739" y="5418"/>
                  </a:cubicBezTo>
                  <a:close/>
                  <a:moveTo>
                    <a:pt x="4269" y="6177"/>
                  </a:moveTo>
                  <a:cubicBezTo>
                    <a:pt x="4367" y="6177"/>
                    <a:pt x="4461" y="6221"/>
                    <a:pt x="4525" y="6299"/>
                  </a:cubicBezTo>
                  <a:cubicBezTo>
                    <a:pt x="4632" y="6442"/>
                    <a:pt x="4597" y="6656"/>
                    <a:pt x="4454" y="6764"/>
                  </a:cubicBezTo>
                  <a:lnTo>
                    <a:pt x="3882" y="7192"/>
                  </a:lnTo>
                  <a:cubicBezTo>
                    <a:pt x="3823" y="7232"/>
                    <a:pt x="3747" y="7255"/>
                    <a:pt x="3683" y="7255"/>
                  </a:cubicBezTo>
                  <a:cubicBezTo>
                    <a:pt x="3669" y="7255"/>
                    <a:pt x="3656" y="7254"/>
                    <a:pt x="3644" y="7252"/>
                  </a:cubicBezTo>
                  <a:cubicBezTo>
                    <a:pt x="3549" y="7240"/>
                    <a:pt x="3477" y="7192"/>
                    <a:pt x="3442" y="7121"/>
                  </a:cubicBezTo>
                  <a:cubicBezTo>
                    <a:pt x="3335" y="6966"/>
                    <a:pt x="3358" y="6775"/>
                    <a:pt x="3513" y="6656"/>
                  </a:cubicBezTo>
                  <a:lnTo>
                    <a:pt x="4061" y="6252"/>
                  </a:lnTo>
                  <a:lnTo>
                    <a:pt x="4073" y="6240"/>
                  </a:lnTo>
                  <a:cubicBezTo>
                    <a:pt x="4135" y="6197"/>
                    <a:pt x="4203" y="6177"/>
                    <a:pt x="4269" y="6177"/>
                  </a:cubicBezTo>
                  <a:close/>
                  <a:moveTo>
                    <a:pt x="2799" y="2549"/>
                  </a:moveTo>
                  <a:lnTo>
                    <a:pt x="3061" y="2715"/>
                  </a:lnTo>
                  <a:cubicBezTo>
                    <a:pt x="3086" y="2724"/>
                    <a:pt x="3105" y="2732"/>
                    <a:pt x="3127" y="2732"/>
                  </a:cubicBezTo>
                  <a:cubicBezTo>
                    <a:pt x="3136" y="2732"/>
                    <a:pt x="3145" y="2731"/>
                    <a:pt x="3156" y="2727"/>
                  </a:cubicBezTo>
                  <a:lnTo>
                    <a:pt x="3858" y="2656"/>
                  </a:lnTo>
                  <a:lnTo>
                    <a:pt x="4108" y="2751"/>
                  </a:lnTo>
                  <a:lnTo>
                    <a:pt x="3954" y="3335"/>
                  </a:lnTo>
                  <a:lnTo>
                    <a:pt x="3954" y="3370"/>
                  </a:lnTo>
                  <a:lnTo>
                    <a:pt x="3954" y="4632"/>
                  </a:lnTo>
                  <a:cubicBezTo>
                    <a:pt x="3954" y="5061"/>
                    <a:pt x="4299" y="5406"/>
                    <a:pt x="4728" y="5406"/>
                  </a:cubicBezTo>
                  <a:cubicBezTo>
                    <a:pt x="5168" y="5406"/>
                    <a:pt x="5501" y="5061"/>
                    <a:pt x="5501" y="4632"/>
                  </a:cubicBezTo>
                  <a:lnTo>
                    <a:pt x="5501" y="3406"/>
                  </a:lnTo>
                  <a:lnTo>
                    <a:pt x="5537" y="3370"/>
                  </a:lnTo>
                  <a:lnTo>
                    <a:pt x="8621" y="5049"/>
                  </a:lnTo>
                  <a:cubicBezTo>
                    <a:pt x="8811" y="5109"/>
                    <a:pt x="8871" y="5299"/>
                    <a:pt x="8776" y="5466"/>
                  </a:cubicBezTo>
                  <a:cubicBezTo>
                    <a:pt x="8718" y="5573"/>
                    <a:pt x="8609" y="5634"/>
                    <a:pt x="8492" y="5634"/>
                  </a:cubicBezTo>
                  <a:cubicBezTo>
                    <a:pt x="8440" y="5634"/>
                    <a:pt x="8386" y="5622"/>
                    <a:pt x="8335" y="5597"/>
                  </a:cubicBezTo>
                  <a:lnTo>
                    <a:pt x="6621" y="4656"/>
                  </a:lnTo>
                  <a:cubicBezTo>
                    <a:pt x="6599" y="4645"/>
                    <a:pt x="6574" y="4640"/>
                    <a:pt x="6550" y="4640"/>
                  </a:cubicBezTo>
                  <a:cubicBezTo>
                    <a:pt x="6497" y="4640"/>
                    <a:pt x="6447" y="4666"/>
                    <a:pt x="6430" y="4716"/>
                  </a:cubicBezTo>
                  <a:cubicBezTo>
                    <a:pt x="6383" y="4799"/>
                    <a:pt x="6418" y="4882"/>
                    <a:pt x="6490" y="4918"/>
                  </a:cubicBezTo>
                  <a:lnTo>
                    <a:pt x="7918" y="5692"/>
                  </a:lnTo>
                  <a:cubicBezTo>
                    <a:pt x="8085" y="5775"/>
                    <a:pt x="8145" y="5966"/>
                    <a:pt x="8049" y="6133"/>
                  </a:cubicBezTo>
                  <a:cubicBezTo>
                    <a:pt x="7985" y="6245"/>
                    <a:pt x="7877" y="6309"/>
                    <a:pt x="7766" y="6309"/>
                  </a:cubicBezTo>
                  <a:cubicBezTo>
                    <a:pt x="7713" y="6309"/>
                    <a:pt x="7659" y="6294"/>
                    <a:pt x="7609" y="6263"/>
                  </a:cubicBezTo>
                  <a:lnTo>
                    <a:pt x="6144" y="5478"/>
                  </a:lnTo>
                  <a:cubicBezTo>
                    <a:pt x="6122" y="5463"/>
                    <a:pt x="6097" y="5456"/>
                    <a:pt x="6073" y="5456"/>
                  </a:cubicBezTo>
                  <a:cubicBezTo>
                    <a:pt x="6020" y="5456"/>
                    <a:pt x="5970" y="5488"/>
                    <a:pt x="5954" y="5537"/>
                  </a:cubicBezTo>
                  <a:cubicBezTo>
                    <a:pt x="5906" y="5609"/>
                    <a:pt x="5942" y="5704"/>
                    <a:pt x="6013" y="5728"/>
                  </a:cubicBezTo>
                  <a:lnTo>
                    <a:pt x="7192" y="6371"/>
                  </a:lnTo>
                  <a:cubicBezTo>
                    <a:pt x="7347" y="6466"/>
                    <a:pt x="7395" y="6656"/>
                    <a:pt x="7323" y="6823"/>
                  </a:cubicBezTo>
                  <a:cubicBezTo>
                    <a:pt x="7255" y="6925"/>
                    <a:pt x="7139" y="6984"/>
                    <a:pt x="7018" y="6984"/>
                  </a:cubicBezTo>
                  <a:cubicBezTo>
                    <a:pt x="6969" y="6984"/>
                    <a:pt x="6919" y="6975"/>
                    <a:pt x="6871" y="6954"/>
                  </a:cubicBezTo>
                  <a:lnTo>
                    <a:pt x="5644" y="6287"/>
                  </a:lnTo>
                  <a:cubicBezTo>
                    <a:pt x="5616" y="6271"/>
                    <a:pt x="5587" y="6263"/>
                    <a:pt x="5560" y="6263"/>
                  </a:cubicBezTo>
                  <a:cubicBezTo>
                    <a:pt x="5509" y="6263"/>
                    <a:pt x="5465" y="6292"/>
                    <a:pt x="5442" y="6347"/>
                  </a:cubicBezTo>
                  <a:cubicBezTo>
                    <a:pt x="5406" y="6418"/>
                    <a:pt x="5430" y="6502"/>
                    <a:pt x="5501" y="6537"/>
                  </a:cubicBezTo>
                  <a:lnTo>
                    <a:pt x="6454" y="7061"/>
                  </a:lnTo>
                  <a:cubicBezTo>
                    <a:pt x="6609" y="7145"/>
                    <a:pt x="6668" y="7335"/>
                    <a:pt x="6597" y="7502"/>
                  </a:cubicBezTo>
                  <a:cubicBezTo>
                    <a:pt x="6531" y="7609"/>
                    <a:pt x="6419" y="7670"/>
                    <a:pt x="6301" y="7670"/>
                  </a:cubicBezTo>
                  <a:cubicBezTo>
                    <a:pt x="6249" y="7670"/>
                    <a:pt x="6196" y="7658"/>
                    <a:pt x="6144" y="7633"/>
                  </a:cubicBezTo>
                  <a:lnTo>
                    <a:pt x="5478" y="7264"/>
                  </a:lnTo>
                  <a:cubicBezTo>
                    <a:pt x="5478" y="7133"/>
                    <a:pt x="5430" y="7002"/>
                    <a:pt x="5347" y="6883"/>
                  </a:cubicBezTo>
                  <a:cubicBezTo>
                    <a:pt x="5228" y="6728"/>
                    <a:pt x="5061" y="6644"/>
                    <a:pt x="4882" y="6644"/>
                  </a:cubicBezTo>
                  <a:lnTo>
                    <a:pt x="4882" y="6597"/>
                  </a:lnTo>
                  <a:cubicBezTo>
                    <a:pt x="4906" y="6430"/>
                    <a:pt x="4870" y="6263"/>
                    <a:pt x="4763" y="6133"/>
                  </a:cubicBezTo>
                  <a:cubicBezTo>
                    <a:pt x="4644" y="5990"/>
                    <a:pt x="4478" y="5894"/>
                    <a:pt x="4299" y="5894"/>
                  </a:cubicBezTo>
                  <a:lnTo>
                    <a:pt x="4299" y="5847"/>
                  </a:lnTo>
                  <a:cubicBezTo>
                    <a:pt x="4335" y="5692"/>
                    <a:pt x="4287" y="5525"/>
                    <a:pt x="4180" y="5394"/>
                  </a:cubicBezTo>
                  <a:cubicBezTo>
                    <a:pt x="4061" y="5240"/>
                    <a:pt x="3894" y="5156"/>
                    <a:pt x="3716" y="5156"/>
                  </a:cubicBezTo>
                  <a:lnTo>
                    <a:pt x="3716" y="5109"/>
                  </a:lnTo>
                  <a:cubicBezTo>
                    <a:pt x="3751" y="4942"/>
                    <a:pt x="3704" y="4775"/>
                    <a:pt x="3596" y="4644"/>
                  </a:cubicBezTo>
                  <a:cubicBezTo>
                    <a:pt x="3476" y="4488"/>
                    <a:pt x="3297" y="4404"/>
                    <a:pt x="3111" y="4404"/>
                  </a:cubicBezTo>
                  <a:cubicBezTo>
                    <a:pt x="2984" y="4404"/>
                    <a:pt x="2855" y="4443"/>
                    <a:pt x="2739" y="4525"/>
                  </a:cubicBezTo>
                  <a:lnTo>
                    <a:pt x="1715" y="5275"/>
                  </a:lnTo>
                  <a:lnTo>
                    <a:pt x="1334" y="5073"/>
                  </a:lnTo>
                  <a:lnTo>
                    <a:pt x="2799" y="2549"/>
                  </a:lnTo>
                  <a:close/>
                  <a:moveTo>
                    <a:pt x="4855" y="6920"/>
                  </a:moveTo>
                  <a:cubicBezTo>
                    <a:pt x="4953" y="6920"/>
                    <a:pt x="5045" y="6960"/>
                    <a:pt x="5109" y="7037"/>
                  </a:cubicBezTo>
                  <a:cubicBezTo>
                    <a:pt x="5168" y="7133"/>
                    <a:pt x="5192" y="7228"/>
                    <a:pt x="5180" y="7299"/>
                  </a:cubicBezTo>
                  <a:cubicBezTo>
                    <a:pt x="5168" y="7383"/>
                    <a:pt x="5120" y="7466"/>
                    <a:pt x="5049" y="7526"/>
                  </a:cubicBezTo>
                  <a:lnTo>
                    <a:pt x="4704" y="7776"/>
                  </a:lnTo>
                  <a:cubicBezTo>
                    <a:pt x="4643" y="7818"/>
                    <a:pt x="4574" y="7838"/>
                    <a:pt x="4507" y="7838"/>
                  </a:cubicBezTo>
                  <a:cubicBezTo>
                    <a:pt x="4404" y="7838"/>
                    <a:pt x="4304" y="7791"/>
                    <a:pt x="4239" y="7704"/>
                  </a:cubicBezTo>
                  <a:cubicBezTo>
                    <a:pt x="4132" y="7549"/>
                    <a:pt x="4168" y="7347"/>
                    <a:pt x="4311" y="7240"/>
                  </a:cubicBezTo>
                  <a:lnTo>
                    <a:pt x="4644" y="7002"/>
                  </a:lnTo>
                  <a:lnTo>
                    <a:pt x="4656" y="6978"/>
                  </a:lnTo>
                  <a:cubicBezTo>
                    <a:pt x="4719" y="6939"/>
                    <a:pt x="4788" y="6920"/>
                    <a:pt x="4855" y="6920"/>
                  </a:cubicBezTo>
                  <a:close/>
                  <a:moveTo>
                    <a:pt x="172" y="0"/>
                  </a:moveTo>
                  <a:cubicBezTo>
                    <a:pt x="121" y="0"/>
                    <a:pt x="72" y="29"/>
                    <a:pt x="48" y="84"/>
                  </a:cubicBezTo>
                  <a:cubicBezTo>
                    <a:pt x="1" y="156"/>
                    <a:pt x="25" y="239"/>
                    <a:pt x="108" y="287"/>
                  </a:cubicBezTo>
                  <a:lnTo>
                    <a:pt x="2346" y="1584"/>
                  </a:lnTo>
                  <a:lnTo>
                    <a:pt x="406" y="4942"/>
                  </a:lnTo>
                  <a:lnTo>
                    <a:pt x="251" y="4847"/>
                  </a:lnTo>
                  <a:cubicBezTo>
                    <a:pt x="226" y="4830"/>
                    <a:pt x="199" y="4822"/>
                    <a:pt x="172" y="4822"/>
                  </a:cubicBezTo>
                  <a:cubicBezTo>
                    <a:pt x="121" y="4822"/>
                    <a:pt x="72" y="4851"/>
                    <a:pt x="48" y="4906"/>
                  </a:cubicBezTo>
                  <a:cubicBezTo>
                    <a:pt x="1" y="4978"/>
                    <a:pt x="25" y="5061"/>
                    <a:pt x="108" y="5109"/>
                  </a:cubicBezTo>
                  <a:lnTo>
                    <a:pt x="894" y="5549"/>
                  </a:lnTo>
                  <a:cubicBezTo>
                    <a:pt x="919" y="5566"/>
                    <a:pt x="947" y="5574"/>
                    <a:pt x="975" y="5574"/>
                  </a:cubicBezTo>
                  <a:cubicBezTo>
                    <a:pt x="1025" y="5574"/>
                    <a:pt x="1073" y="5548"/>
                    <a:pt x="1096" y="5501"/>
                  </a:cubicBezTo>
                  <a:lnTo>
                    <a:pt x="1215" y="5299"/>
                  </a:lnTo>
                  <a:lnTo>
                    <a:pt x="1525" y="5466"/>
                  </a:lnTo>
                  <a:cubicBezTo>
                    <a:pt x="1430" y="5680"/>
                    <a:pt x="1441" y="5918"/>
                    <a:pt x="1572" y="6121"/>
                  </a:cubicBezTo>
                  <a:cubicBezTo>
                    <a:pt x="1691" y="6287"/>
                    <a:pt x="1882" y="6371"/>
                    <a:pt x="2084" y="6371"/>
                  </a:cubicBezTo>
                  <a:cubicBezTo>
                    <a:pt x="2144" y="6371"/>
                    <a:pt x="2215" y="6359"/>
                    <a:pt x="2275" y="6347"/>
                  </a:cubicBezTo>
                  <a:cubicBezTo>
                    <a:pt x="2275" y="6478"/>
                    <a:pt x="2322" y="6597"/>
                    <a:pt x="2394" y="6716"/>
                  </a:cubicBezTo>
                  <a:cubicBezTo>
                    <a:pt x="2513" y="6883"/>
                    <a:pt x="2703" y="6966"/>
                    <a:pt x="2882" y="6966"/>
                  </a:cubicBezTo>
                  <a:cubicBezTo>
                    <a:pt x="2942" y="6966"/>
                    <a:pt x="3013" y="6954"/>
                    <a:pt x="3073" y="6942"/>
                  </a:cubicBezTo>
                  <a:cubicBezTo>
                    <a:pt x="3073" y="7061"/>
                    <a:pt x="3120" y="7192"/>
                    <a:pt x="3192" y="7299"/>
                  </a:cubicBezTo>
                  <a:cubicBezTo>
                    <a:pt x="3299" y="7430"/>
                    <a:pt x="3430" y="7514"/>
                    <a:pt x="3596" y="7549"/>
                  </a:cubicBezTo>
                  <a:cubicBezTo>
                    <a:pt x="3632" y="7549"/>
                    <a:pt x="3656" y="7561"/>
                    <a:pt x="3704" y="7561"/>
                  </a:cubicBezTo>
                  <a:cubicBezTo>
                    <a:pt x="3763" y="7561"/>
                    <a:pt x="3835" y="7549"/>
                    <a:pt x="3894" y="7537"/>
                  </a:cubicBezTo>
                  <a:cubicBezTo>
                    <a:pt x="3894" y="7668"/>
                    <a:pt x="3942" y="7787"/>
                    <a:pt x="4013" y="7895"/>
                  </a:cubicBezTo>
                  <a:cubicBezTo>
                    <a:pt x="4120" y="8026"/>
                    <a:pt x="4251" y="8109"/>
                    <a:pt x="4418" y="8145"/>
                  </a:cubicBezTo>
                  <a:cubicBezTo>
                    <a:pt x="4442" y="8145"/>
                    <a:pt x="4478" y="8157"/>
                    <a:pt x="4525" y="8157"/>
                  </a:cubicBezTo>
                  <a:cubicBezTo>
                    <a:pt x="4656" y="8157"/>
                    <a:pt x="4775" y="8109"/>
                    <a:pt x="4882" y="8037"/>
                  </a:cubicBezTo>
                  <a:lnTo>
                    <a:pt x="5216" y="7787"/>
                  </a:lnTo>
                  <a:cubicBezTo>
                    <a:pt x="5299" y="7728"/>
                    <a:pt x="5359" y="7668"/>
                    <a:pt x="5394" y="7597"/>
                  </a:cubicBezTo>
                  <a:lnTo>
                    <a:pt x="6013" y="7918"/>
                  </a:lnTo>
                  <a:cubicBezTo>
                    <a:pt x="6097" y="7966"/>
                    <a:pt x="6204" y="7990"/>
                    <a:pt x="6311" y="7990"/>
                  </a:cubicBezTo>
                  <a:cubicBezTo>
                    <a:pt x="6371" y="7990"/>
                    <a:pt x="6430" y="7978"/>
                    <a:pt x="6490" y="7966"/>
                  </a:cubicBezTo>
                  <a:cubicBezTo>
                    <a:pt x="6644" y="7918"/>
                    <a:pt x="6787" y="7811"/>
                    <a:pt x="6859" y="7668"/>
                  </a:cubicBezTo>
                  <a:cubicBezTo>
                    <a:pt x="6918" y="7549"/>
                    <a:pt x="6942" y="7430"/>
                    <a:pt x="6930" y="7299"/>
                  </a:cubicBezTo>
                  <a:cubicBezTo>
                    <a:pt x="6966" y="7299"/>
                    <a:pt x="7002" y="7311"/>
                    <a:pt x="7049" y="7311"/>
                  </a:cubicBezTo>
                  <a:cubicBezTo>
                    <a:pt x="7275" y="7311"/>
                    <a:pt x="7478" y="7192"/>
                    <a:pt x="7597" y="6990"/>
                  </a:cubicBezTo>
                  <a:cubicBezTo>
                    <a:pt x="7656" y="6871"/>
                    <a:pt x="7692" y="6740"/>
                    <a:pt x="7680" y="6609"/>
                  </a:cubicBezTo>
                  <a:cubicBezTo>
                    <a:pt x="7716" y="6609"/>
                    <a:pt x="7752" y="6633"/>
                    <a:pt x="7799" y="6633"/>
                  </a:cubicBezTo>
                  <a:cubicBezTo>
                    <a:pt x="8014" y="6633"/>
                    <a:pt x="8228" y="6514"/>
                    <a:pt x="8347" y="6299"/>
                  </a:cubicBezTo>
                  <a:cubicBezTo>
                    <a:pt x="8407" y="6180"/>
                    <a:pt x="8430" y="6061"/>
                    <a:pt x="8418" y="5930"/>
                  </a:cubicBezTo>
                  <a:cubicBezTo>
                    <a:pt x="8454" y="5930"/>
                    <a:pt x="8490" y="5942"/>
                    <a:pt x="8538" y="5942"/>
                  </a:cubicBezTo>
                  <a:cubicBezTo>
                    <a:pt x="8597" y="5942"/>
                    <a:pt x="8657" y="5930"/>
                    <a:pt x="8716" y="5918"/>
                  </a:cubicBezTo>
                  <a:cubicBezTo>
                    <a:pt x="8883" y="5871"/>
                    <a:pt x="9014" y="5763"/>
                    <a:pt x="9085" y="5621"/>
                  </a:cubicBezTo>
                  <a:cubicBezTo>
                    <a:pt x="9169" y="5466"/>
                    <a:pt x="9192" y="5299"/>
                    <a:pt x="9133" y="5144"/>
                  </a:cubicBezTo>
                  <a:cubicBezTo>
                    <a:pt x="9121" y="5097"/>
                    <a:pt x="9109" y="5061"/>
                    <a:pt x="9085" y="5037"/>
                  </a:cubicBezTo>
                  <a:lnTo>
                    <a:pt x="9347" y="4859"/>
                  </a:lnTo>
                  <a:lnTo>
                    <a:pt x="9478" y="5037"/>
                  </a:lnTo>
                  <a:cubicBezTo>
                    <a:pt x="9506" y="5072"/>
                    <a:pt x="9550" y="5090"/>
                    <a:pt x="9593" y="5090"/>
                  </a:cubicBezTo>
                  <a:cubicBezTo>
                    <a:pt x="9625" y="5090"/>
                    <a:pt x="9656" y="5081"/>
                    <a:pt x="9681" y="5061"/>
                  </a:cubicBezTo>
                  <a:lnTo>
                    <a:pt x="10085" y="4739"/>
                  </a:lnTo>
                  <a:cubicBezTo>
                    <a:pt x="10121" y="4668"/>
                    <a:pt x="10133" y="4573"/>
                    <a:pt x="10085" y="4513"/>
                  </a:cubicBezTo>
                  <a:cubicBezTo>
                    <a:pt x="10065" y="4479"/>
                    <a:pt x="10019" y="4460"/>
                    <a:pt x="9974" y="4460"/>
                  </a:cubicBezTo>
                  <a:cubicBezTo>
                    <a:pt x="9941" y="4460"/>
                    <a:pt x="9908" y="4470"/>
                    <a:pt x="9883" y="4489"/>
                  </a:cubicBezTo>
                  <a:lnTo>
                    <a:pt x="9585" y="4704"/>
                  </a:lnTo>
                  <a:lnTo>
                    <a:pt x="7252" y="1644"/>
                  </a:lnTo>
                  <a:lnTo>
                    <a:pt x="8585" y="775"/>
                  </a:lnTo>
                  <a:cubicBezTo>
                    <a:pt x="8657" y="739"/>
                    <a:pt x="8680" y="644"/>
                    <a:pt x="8633" y="572"/>
                  </a:cubicBezTo>
                  <a:cubicBezTo>
                    <a:pt x="8602" y="526"/>
                    <a:pt x="8556" y="500"/>
                    <a:pt x="8505" y="500"/>
                  </a:cubicBezTo>
                  <a:cubicBezTo>
                    <a:pt x="8478" y="500"/>
                    <a:pt x="8448" y="508"/>
                    <a:pt x="8418" y="525"/>
                  </a:cubicBezTo>
                  <a:lnTo>
                    <a:pt x="6954" y="1477"/>
                  </a:lnTo>
                  <a:cubicBezTo>
                    <a:pt x="6871" y="1525"/>
                    <a:pt x="6859" y="1632"/>
                    <a:pt x="6906" y="1680"/>
                  </a:cubicBezTo>
                  <a:lnTo>
                    <a:pt x="7168" y="2037"/>
                  </a:lnTo>
                  <a:lnTo>
                    <a:pt x="6978" y="2192"/>
                  </a:lnTo>
                  <a:lnTo>
                    <a:pt x="6216" y="1942"/>
                  </a:lnTo>
                  <a:cubicBezTo>
                    <a:pt x="6204" y="1942"/>
                    <a:pt x="6192" y="1918"/>
                    <a:pt x="6180" y="1918"/>
                  </a:cubicBezTo>
                  <a:lnTo>
                    <a:pt x="4430" y="1918"/>
                  </a:lnTo>
                  <a:cubicBezTo>
                    <a:pt x="4358" y="1918"/>
                    <a:pt x="4299" y="1965"/>
                    <a:pt x="4287" y="2037"/>
                  </a:cubicBezTo>
                  <a:lnTo>
                    <a:pt x="4180" y="2430"/>
                  </a:lnTo>
                  <a:lnTo>
                    <a:pt x="3930" y="2323"/>
                  </a:lnTo>
                  <a:cubicBezTo>
                    <a:pt x="3894" y="2311"/>
                    <a:pt x="3882" y="2311"/>
                    <a:pt x="3846" y="2311"/>
                  </a:cubicBezTo>
                  <a:lnTo>
                    <a:pt x="3168" y="2382"/>
                  </a:lnTo>
                  <a:lnTo>
                    <a:pt x="2930" y="2251"/>
                  </a:lnTo>
                  <a:lnTo>
                    <a:pt x="3156" y="1858"/>
                  </a:lnTo>
                  <a:cubicBezTo>
                    <a:pt x="3192" y="1787"/>
                    <a:pt x="3168" y="1703"/>
                    <a:pt x="3096" y="1656"/>
                  </a:cubicBezTo>
                  <a:lnTo>
                    <a:pt x="251" y="25"/>
                  </a:lnTo>
                  <a:cubicBezTo>
                    <a:pt x="226" y="8"/>
                    <a:pt x="199" y="0"/>
                    <a:pt x="1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28" name="Google Shape;10366;p67">
              <a:extLst>
                <a:ext uri="{FF2B5EF4-FFF2-40B4-BE49-F238E27FC236}">
                  <a16:creationId xmlns:a16="http://schemas.microsoft.com/office/drawing/2014/main" xmlns="" id="{C1F83B79-69A0-4930-AF31-FAAA51235CFC}"/>
                </a:ext>
              </a:extLst>
            </p:cNvPr>
            <p:cNvSpPr/>
            <p:nvPr/>
          </p:nvSpPr>
          <p:spPr>
            <a:xfrm>
              <a:off x="2946442" y="2015001"/>
              <a:ext cx="37525" cy="26799"/>
            </a:xfrm>
            <a:custGeom>
              <a:avLst/>
              <a:gdLst/>
              <a:ahLst/>
              <a:cxnLst/>
              <a:rect l="l" t="t" r="r" b="b"/>
              <a:pathLst>
                <a:path w="1179" h="842" extrusionOk="0">
                  <a:moveTo>
                    <a:pt x="1011" y="1"/>
                  </a:moveTo>
                  <a:cubicBezTo>
                    <a:pt x="983" y="1"/>
                    <a:pt x="955" y="7"/>
                    <a:pt x="929" y="20"/>
                  </a:cubicBezTo>
                  <a:lnTo>
                    <a:pt x="96" y="556"/>
                  </a:lnTo>
                  <a:cubicBezTo>
                    <a:pt x="24" y="603"/>
                    <a:pt x="0" y="699"/>
                    <a:pt x="48" y="770"/>
                  </a:cubicBezTo>
                  <a:cubicBezTo>
                    <a:pt x="84" y="818"/>
                    <a:pt x="119" y="842"/>
                    <a:pt x="167" y="842"/>
                  </a:cubicBezTo>
                  <a:cubicBezTo>
                    <a:pt x="203" y="842"/>
                    <a:pt x="226" y="830"/>
                    <a:pt x="238" y="818"/>
                  </a:cubicBezTo>
                  <a:lnTo>
                    <a:pt x="1072" y="282"/>
                  </a:lnTo>
                  <a:cubicBezTo>
                    <a:pt x="1167" y="234"/>
                    <a:pt x="1179" y="127"/>
                    <a:pt x="1131" y="68"/>
                  </a:cubicBezTo>
                  <a:cubicBezTo>
                    <a:pt x="1108" y="22"/>
                    <a:pt x="1061" y="1"/>
                    <a:pt x="10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</p:grpSp>
      <p:sp>
        <p:nvSpPr>
          <p:cNvPr id="45" name="Rectángulo 44">
            <a:extLst>
              <a:ext uri="{FF2B5EF4-FFF2-40B4-BE49-F238E27FC236}">
                <a16:creationId xmlns:a16="http://schemas.microsoft.com/office/drawing/2014/main" xmlns="" id="{E9921759-2B89-4FFC-84BD-17221E503BAC}"/>
              </a:ext>
            </a:extLst>
          </p:cNvPr>
          <p:cNvSpPr/>
          <p:nvPr/>
        </p:nvSpPr>
        <p:spPr>
          <a:xfrm>
            <a:off x="1681524" y="2820384"/>
            <a:ext cx="8850078" cy="720000"/>
          </a:xfrm>
          <a:prstGeom prst="rect">
            <a:avLst/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es-PE" dirty="0">
              <a:solidFill>
                <a:srgbClr val="1F4E79"/>
              </a:solidFill>
            </a:endParaRP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xmlns="" id="{854C463A-DCD9-4708-84A4-C0F8607663EE}"/>
              </a:ext>
            </a:extLst>
          </p:cNvPr>
          <p:cNvSpPr txBox="1"/>
          <p:nvPr/>
        </p:nvSpPr>
        <p:spPr>
          <a:xfrm>
            <a:off x="2756364" y="2917537"/>
            <a:ext cx="7641887" cy="54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just">
              <a:lnSpc>
                <a:spcPct val="80000"/>
              </a:lnSpc>
            </a:pPr>
            <a:r>
              <a:rPr lang="es-PE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Cumplimiento de la regulación y adherencia a buenas prácticas del sector contribuyen a lograr dicho equilibrio.</a:t>
            </a:r>
          </a:p>
        </p:txBody>
      </p:sp>
      <p:grpSp>
        <p:nvGrpSpPr>
          <p:cNvPr id="47" name="Google Shape;10850;p67">
            <a:extLst>
              <a:ext uri="{FF2B5EF4-FFF2-40B4-BE49-F238E27FC236}">
                <a16:creationId xmlns:a16="http://schemas.microsoft.com/office/drawing/2014/main" xmlns="" id="{06B7D69C-2B82-4630-9FC8-38CC15C93156}"/>
              </a:ext>
            </a:extLst>
          </p:cNvPr>
          <p:cNvGrpSpPr/>
          <p:nvPr/>
        </p:nvGrpSpPr>
        <p:grpSpPr>
          <a:xfrm>
            <a:off x="2088331" y="3023498"/>
            <a:ext cx="426315" cy="332826"/>
            <a:chOff x="6639652" y="4323777"/>
            <a:chExt cx="426315" cy="332826"/>
          </a:xfrm>
          <a:solidFill>
            <a:schemeClr val="bg1"/>
          </a:solidFill>
        </p:grpSpPr>
        <p:sp>
          <p:nvSpPr>
            <p:cNvPr id="48" name="Google Shape;10851;p67">
              <a:extLst>
                <a:ext uri="{FF2B5EF4-FFF2-40B4-BE49-F238E27FC236}">
                  <a16:creationId xmlns:a16="http://schemas.microsoft.com/office/drawing/2014/main" xmlns="" id="{6E4006C7-63C2-470D-B2AF-8B66A9FCC686}"/>
                </a:ext>
              </a:extLst>
            </p:cNvPr>
            <p:cNvSpPr/>
            <p:nvPr/>
          </p:nvSpPr>
          <p:spPr>
            <a:xfrm>
              <a:off x="6639652" y="4323777"/>
              <a:ext cx="426315" cy="332826"/>
            </a:xfrm>
            <a:custGeom>
              <a:avLst/>
              <a:gdLst/>
              <a:ahLst/>
              <a:cxnLst/>
              <a:rect l="l" t="t" r="r" b="b"/>
              <a:pathLst>
                <a:path w="10967" h="8562" extrusionOk="0">
                  <a:moveTo>
                    <a:pt x="10585" y="382"/>
                  </a:moveTo>
                  <a:lnTo>
                    <a:pt x="10609" y="727"/>
                  </a:lnTo>
                  <a:lnTo>
                    <a:pt x="9335" y="727"/>
                  </a:lnTo>
                  <a:cubicBezTo>
                    <a:pt x="9252" y="727"/>
                    <a:pt x="9156" y="799"/>
                    <a:pt x="9156" y="906"/>
                  </a:cubicBezTo>
                  <a:cubicBezTo>
                    <a:pt x="9156" y="989"/>
                    <a:pt x="9240" y="1084"/>
                    <a:pt x="9335" y="1084"/>
                  </a:cubicBezTo>
                  <a:lnTo>
                    <a:pt x="10323" y="1084"/>
                  </a:lnTo>
                  <a:lnTo>
                    <a:pt x="10323" y="6168"/>
                  </a:lnTo>
                  <a:lnTo>
                    <a:pt x="4442" y="6168"/>
                  </a:lnTo>
                  <a:lnTo>
                    <a:pt x="4442" y="6002"/>
                  </a:lnTo>
                  <a:cubicBezTo>
                    <a:pt x="4442" y="5918"/>
                    <a:pt x="4370" y="5823"/>
                    <a:pt x="4263" y="5823"/>
                  </a:cubicBezTo>
                  <a:lnTo>
                    <a:pt x="3977" y="5823"/>
                  </a:lnTo>
                  <a:cubicBezTo>
                    <a:pt x="3953" y="5728"/>
                    <a:pt x="3906" y="5621"/>
                    <a:pt x="3846" y="5513"/>
                  </a:cubicBezTo>
                  <a:lnTo>
                    <a:pt x="4037" y="5323"/>
                  </a:lnTo>
                  <a:cubicBezTo>
                    <a:pt x="4108" y="5252"/>
                    <a:pt x="4108" y="5144"/>
                    <a:pt x="4037" y="5085"/>
                  </a:cubicBezTo>
                  <a:lnTo>
                    <a:pt x="3513" y="4561"/>
                  </a:lnTo>
                  <a:cubicBezTo>
                    <a:pt x="3489" y="4537"/>
                    <a:pt x="3441" y="4513"/>
                    <a:pt x="3394" y="4513"/>
                  </a:cubicBezTo>
                  <a:cubicBezTo>
                    <a:pt x="3358" y="4513"/>
                    <a:pt x="3311" y="4537"/>
                    <a:pt x="3275" y="4561"/>
                  </a:cubicBezTo>
                  <a:lnTo>
                    <a:pt x="3084" y="4751"/>
                  </a:lnTo>
                  <a:cubicBezTo>
                    <a:pt x="2977" y="4692"/>
                    <a:pt x="2882" y="4668"/>
                    <a:pt x="2775" y="4621"/>
                  </a:cubicBezTo>
                  <a:lnTo>
                    <a:pt x="2775" y="4335"/>
                  </a:lnTo>
                  <a:cubicBezTo>
                    <a:pt x="2775" y="4251"/>
                    <a:pt x="2703" y="4156"/>
                    <a:pt x="2596" y="4156"/>
                  </a:cubicBezTo>
                  <a:lnTo>
                    <a:pt x="2168" y="4156"/>
                  </a:lnTo>
                  <a:lnTo>
                    <a:pt x="2168" y="1084"/>
                  </a:lnTo>
                  <a:lnTo>
                    <a:pt x="8728" y="1084"/>
                  </a:lnTo>
                  <a:cubicBezTo>
                    <a:pt x="8811" y="1084"/>
                    <a:pt x="8906" y="1001"/>
                    <a:pt x="8906" y="894"/>
                  </a:cubicBezTo>
                  <a:cubicBezTo>
                    <a:pt x="8906" y="799"/>
                    <a:pt x="8835" y="715"/>
                    <a:pt x="8728" y="715"/>
                  </a:cubicBezTo>
                  <a:lnTo>
                    <a:pt x="1882" y="715"/>
                  </a:lnTo>
                  <a:lnTo>
                    <a:pt x="1882" y="382"/>
                  </a:lnTo>
                  <a:close/>
                  <a:moveTo>
                    <a:pt x="10609" y="6502"/>
                  </a:moveTo>
                  <a:lnTo>
                    <a:pt x="10609" y="6835"/>
                  </a:lnTo>
                  <a:lnTo>
                    <a:pt x="4394" y="6835"/>
                  </a:lnTo>
                  <a:cubicBezTo>
                    <a:pt x="4430" y="6811"/>
                    <a:pt x="4442" y="6764"/>
                    <a:pt x="4442" y="6716"/>
                  </a:cubicBezTo>
                  <a:lnTo>
                    <a:pt x="4442" y="6526"/>
                  </a:lnTo>
                  <a:lnTo>
                    <a:pt x="10490" y="6526"/>
                  </a:lnTo>
                  <a:cubicBezTo>
                    <a:pt x="10526" y="6526"/>
                    <a:pt x="10561" y="6514"/>
                    <a:pt x="10585" y="6502"/>
                  </a:cubicBezTo>
                  <a:close/>
                  <a:moveTo>
                    <a:pt x="2453" y="4501"/>
                  </a:moveTo>
                  <a:lnTo>
                    <a:pt x="2453" y="4740"/>
                  </a:lnTo>
                  <a:cubicBezTo>
                    <a:pt x="2453" y="4811"/>
                    <a:pt x="2513" y="4894"/>
                    <a:pt x="2584" y="4906"/>
                  </a:cubicBezTo>
                  <a:cubicBezTo>
                    <a:pt x="2751" y="4930"/>
                    <a:pt x="2894" y="5013"/>
                    <a:pt x="3049" y="5097"/>
                  </a:cubicBezTo>
                  <a:cubicBezTo>
                    <a:pt x="3078" y="5117"/>
                    <a:pt x="3110" y="5126"/>
                    <a:pt x="3141" y="5126"/>
                  </a:cubicBezTo>
                  <a:cubicBezTo>
                    <a:pt x="3183" y="5126"/>
                    <a:pt x="3223" y="5108"/>
                    <a:pt x="3251" y="5073"/>
                  </a:cubicBezTo>
                  <a:lnTo>
                    <a:pt x="3430" y="4894"/>
                  </a:lnTo>
                  <a:lnTo>
                    <a:pt x="3715" y="5168"/>
                  </a:lnTo>
                  <a:lnTo>
                    <a:pt x="3537" y="5347"/>
                  </a:lnTo>
                  <a:cubicBezTo>
                    <a:pt x="3477" y="5406"/>
                    <a:pt x="3477" y="5502"/>
                    <a:pt x="3501" y="5561"/>
                  </a:cubicBezTo>
                  <a:cubicBezTo>
                    <a:pt x="3596" y="5704"/>
                    <a:pt x="3656" y="5859"/>
                    <a:pt x="3703" y="6025"/>
                  </a:cubicBezTo>
                  <a:cubicBezTo>
                    <a:pt x="3715" y="6097"/>
                    <a:pt x="3787" y="6156"/>
                    <a:pt x="3858" y="6156"/>
                  </a:cubicBezTo>
                  <a:lnTo>
                    <a:pt x="4096" y="6156"/>
                  </a:lnTo>
                  <a:lnTo>
                    <a:pt x="4096" y="6561"/>
                  </a:lnTo>
                  <a:lnTo>
                    <a:pt x="3858" y="6561"/>
                  </a:lnTo>
                  <a:cubicBezTo>
                    <a:pt x="3787" y="6561"/>
                    <a:pt x="3715" y="6621"/>
                    <a:pt x="3703" y="6692"/>
                  </a:cubicBezTo>
                  <a:cubicBezTo>
                    <a:pt x="3656" y="6859"/>
                    <a:pt x="3596" y="7002"/>
                    <a:pt x="3501" y="7157"/>
                  </a:cubicBezTo>
                  <a:cubicBezTo>
                    <a:pt x="3465" y="7228"/>
                    <a:pt x="3477" y="7311"/>
                    <a:pt x="3537" y="7359"/>
                  </a:cubicBezTo>
                  <a:lnTo>
                    <a:pt x="3715" y="7538"/>
                  </a:lnTo>
                  <a:lnTo>
                    <a:pt x="3430" y="7823"/>
                  </a:lnTo>
                  <a:lnTo>
                    <a:pt x="3251" y="7645"/>
                  </a:lnTo>
                  <a:cubicBezTo>
                    <a:pt x="3215" y="7608"/>
                    <a:pt x="3169" y="7594"/>
                    <a:pt x="3126" y="7594"/>
                  </a:cubicBezTo>
                  <a:cubicBezTo>
                    <a:pt x="3098" y="7594"/>
                    <a:pt x="3072" y="7600"/>
                    <a:pt x="3049" y="7609"/>
                  </a:cubicBezTo>
                  <a:cubicBezTo>
                    <a:pt x="2894" y="7704"/>
                    <a:pt x="2751" y="7764"/>
                    <a:pt x="2584" y="7799"/>
                  </a:cubicBezTo>
                  <a:cubicBezTo>
                    <a:pt x="2513" y="7823"/>
                    <a:pt x="2453" y="7895"/>
                    <a:pt x="2453" y="7966"/>
                  </a:cubicBezTo>
                  <a:lnTo>
                    <a:pt x="2453" y="8204"/>
                  </a:lnTo>
                  <a:lnTo>
                    <a:pt x="2048" y="8204"/>
                  </a:lnTo>
                  <a:lnTo>
                    <a:pt x="2048" y="7966"/>
                  </a:lnTo>
                  <a:cubicBezTo>
                    <a:pt x="2048" y="7895"/>
                    <a:pt x="1989" y="7823"/>
                    <a:pt x="1917" y="7799"/>
                  </a:cubicBezTo>
                  <a:cubicBezTo>
                    <a:pt x="1751" y="7764"/>
                    <a:pt x="1596" y="7704"/>
                    <a:pt x="1453" y="7609"/>
                  </a:cubicBezTo>
                  <a:cubicBezTo>
                    <a:pt x="1426" y="7596"/>
                    <a:pt x="1396" y="7589"/>
                    <a:pt x="1366" y="7589"/>
                  </a:cubicBezTo>
                  <a:cubicBezTo>
                    <a:pt x="1317" y="7589"/>
                    <a:pt x="1269" y="7607"/>
                    <a:pt x="1239" y="7645"/>
                  </a:cubicBezTo>
                  <a:lnTo>
                    <a:pt x="1060" y="7823"/>
                  </a:lnTo>
                  <a:lnTo>
                    <a:pt x="786" y="7538"/>
                  </a:lnTo>
                  <a:lnTo>
                    <a:pt x="965" y="7359"/>
                  </a:lnTo>
                  <a:cubicBezTo>
                    <a:pt x="1025" y="7299"/>
                    <a:pt x="1025" y="7216"/>
                    <a:pt x="989" y="7157"/>
                  </a:cubicBezTo>
                  <a:cubicBezTo>
                    <a:pt x="905" y="7002"/>
                    <a:pt x="846" y="6859"/>
                    <a:pt x="798" y="6692"/>
                  </a:cubicBezTo>
                  <a:cubicBezTo>
                    <a:pt x="786" y="6621"/>
                    <a:pt x="703" y="6561"/>
                    <a:pt x="632" y="6561"/>
                  </a:cubicBezTo>
                  <a:lnTo>
                    <a:pt x="393" y="6561"/>
                  </a:lnTo>
                  <a:lnTo>
                    <a:pt x="393" y="6156"/>
                  </a:lnTo>
                  <a:lnTo>
                    <a:pt x="632" y="6156"/>
                  </a:lnTo>
                  <a:cubicBezTo>
                    <a:pt x="703" y="6156"/>
                    <a:pt x="786" y="6097"/>
                    <a:pt x="798" y="6025"/>
                  </a:cubicBezTo>
                  <a:cubicBezTo>
                    <a:pt x="822" y="5859"/>
                    <a:pt x="905" y="5704"/>
                    <a:pt x="989" y="5561"/>
                  </a:cubicBezTo>
                  <a:cubicBezTo>
                    <a:pt x="1036" y="5490"/>
                    <a:pt x="1025" y="5394"/>
                    <a:pt x="965" y="5347"/>
                  </a:cubicBezTo>
                  <a:lnTo>
                    <a:pt x="786" y="5168"/>
                  </a:lnTo>
                  <a:lnTo>
                    <a:pt x="1060" y="4894"/>
                  </a:lnTo>
                  <a:lnTo>
                    <a:pt x="1239" y="5073"/>
                  </a:lnTo>
                  <a:cubicBezTo>
                    <a:pt x="1272" y="5106"/>
                    <a:pt x="1317" y="5121"/>
                    <a:pt x="1361" y="5121"/>
                  </a:cubicBezTo>
                  <a:cubicBezTo>
                    <a:pt x="1394" y="5121"/>
                    <a:pt x="1427" y="5112"/>
                    <a:pt x="1453" y="5097"/>
                  </a:cubicBezTo>
                  <a:cubicBezTo>
                    <a:pt x="1596" y="5013"/>
                    <a:pt x="1751" y="4954"/>
                    <a:pt x="1917" y="4906"/>
                  </a:cubicBezTo>
                  <a:cubicBezTo>
                    <a:pt x="1989" y="4894"/>
                    <a:pt x="2048" y="4811"/>
                    <a:pt x="2048" y="4740"/>
                  </a:cubicBezTo>
                  <a:lnTo>
                    <a:pt x="2048" y="4501"/>
                  </a:lnTo>
                  <a:close/>
                  <a:moveTo>
                    <a:pt x="1715" y="1"/>
                  </a:moveTo>
                  <a:cubicBezTo>
                    <a:pt x="1632" y="1"/>
                    <a:pt x="1536" y="84"/>
                    <a:pt x="1536" y="191"/>
                  </a:cubicBezTo>
                  <a:lnTo>
                    <a:pt x="1536" y="882"/>
                  </a:lnTo>
                  <a:cubicBezTo>
                    <a:pt x="1536" y="977"/>
                    <a:pt x="1608" y="1061"/>
                    <a:pt x="1715" y="1061"/>
                  </a:cubicBezTo>
                  <a:lnTo>
                    <a:pt x="1822" y="1061"/>
                  </a:lnTo>
                  <a:lnTo>
                    <a:pt x="1822" y="4144"/>
                  </a:lnTo>
                  <a:cubicBezTo>
                    <a:pt x="1751" y="4156"/>
                    <a:pt x="1679" y="4240"/>
                    <a:pt x="1679" y="4311"/>
                  </a:cubicBezTo>
                  <a:lnTo>
                    <a:pt x="1679" y="4597"/>
                  </a:lnTo>
                  <a:cubicBezTo>
                    <a:pt x="1572" y="4621"/>
                    <a:pt x="1465" y="4668"/>
                    <a:pt x="1358" y="4728"/>
                  </a:cubicBezTo>
                  <a:lnTo>
                    <a:pt x="1167" y="4537"/>
                  </a:lnTo>
                  <a:cubicBezTo>
                    <a:pt x="1144" y="4501"/>
                    <a:pt x="1096" y="4490"/>
                    <a:pt x="1048" y="4490"/>
                  </a:cubicBezTo>
                  <a:cubicBezTo>
                    <a:pt x="1001" y="4490"/>
                    <a:pt x="965" y="4501"/>
                    <a:pt x="929" y="4537"/>
                  </a:cubicBezTo>
                  <a:lnTo>
                    <a:pt x="405" y="5049"/>
                  </a:lnTo>
                  <a:cubicBezTo>
                    <a:pt x="334" y="5132"/>
                    <a:pt x="334" y="5228"/>
                    <a:pt x="405" y="5287"/>
                  </a:cubicBezTo>
                  <a:lnTo>
                    <a:pt x="608" y="5490"/>
                  </a:lnTo>
                  <a:cubicBezTo>
                    <a:pt x="548" y="5585"/>
                    <a:pt x="513" y="5692"/>
                    <a:pt x="465" y="5799"/>
                  </a:cubicBezTo>
                  <a:lnTo>
                    <a:pt x="191" y="5799"/>
                  </a:lnTo>
                  <a:cubicBezTo>
                    <a:pt x="96" y="5799"/>
                    <a:pt x="1" y="5871"/>
                    <a:pt x="1" y="5978"/>
                  </a:cubicBezTo>
                  <a:lnTo>
                    <a:pt x="1" y="6716"/>
                  </a:lnTo>
                  <a:cubicBezTo>
                    <a:pt x="1" y="6811"/>
                    <a:pt x="84" y="6895"/>
                    <a:pt x="191" y="6895"/>
                  </a:cubicBezTo>
                  <a:lnTo>
                    <a:pt x="465" y="6895"/>
                  </a:lnTo>
                  <a:cubicBezTo>
                    <a:pt x="501" y="7002"/>
                    <a:pt x="548" y="7109"/>
                    <a:pt x="608" y="7216"/>
                  </a:cubicBezTo>
                  <a:lnTo>
                    <a:pt x="405" y="7407"/>
                  </a:lnTo>
                  <a:cubicBezTo>
                    <a:pt x="334" y="7478"/>
                    <a:pt x="334" y="7585"/>
                    <a:pt x="405" y="7645"/>
                  </a:cubicBezTo>
                  <a:lnTo>
                    <a:pt x="929" y="8169"/>
                  </a:lnTo>
                  <a:cubicBezTo>
                    <a:pt x="965" y="8204"/>
                    <a:pt x="1010" y="8222"/>
                    <a:pt x="1053" y="8222"/>
                  </a:cubicBezTo>
                  <a:cubicBezTo>
                    <a:pt x="1096" y="8222"/>
                    <a:pt x="1138" y="8204"/>
                    <a:pt x="1167" y="8169"/>
                  </a:cubicBezTo>
                  <a:lnTo>
                    <a:pt x="1358" y="7966"/>
                  </a:lnTo>
                  <a:cubicBezTo>
                    <a:pt x="1465" y="8026"/>
                    <a:pt x="1572" y="8061"/>
                    <a:pt x="1679" y="8109"/>
                  </a:cubicBezTo>
                  <a:lnTo>
                    <a:pt x="1679" y="8383"/>
                  </a:lnTo>
                  <a:cubicBezTo>
                    <a:pt x="1679" y="8478"/>
                    <a:pt x="1751" y="8561"/>
                    <a:pt x="1858" y="8561"/>
                  </a:cubicBezTo>
                  <a:lnTo>
                    <a:pt x="2596" y="8561"/>
                  </a:lnTo>
                  <a:cubicBezTo>
                    <a:pt x="2679" y="8561"/>
                    <a:pt x="2775" y="8490"/>
                    <a:pt x="2775" y="8383"/>
                  </a:cubicBezTo>
                  <a:lnTo>
                    <a:pt x="2775" y="8109"/>
                  </a:lnTo>
                  <a:cubicBezTo>
                    <a:pt x="2882" y="8073"/>
                    <a:pt x="2989" y="8026"/>
                    <a:pt x="3084" y="7966"/>
                  </a:cubicBezTo>
                  <a:lnTo>
                    <a:pt x="3275" y="8169"/>
                  </a:lnTo>
                  <a:cubicBezTo>
                    <a:pt x="3316" y="8204"/>
                    <a:pt x="3364" y="8222"/>
                    <a:pt x="3407" y="8222"/>
                  </a:cubicBezTo>
                  <a:cubicBezTo>
                    <a:pt x="3450" y="8222"/>
                    <a:pt x="3489" y="8204"/>
                    <a:pt x="3513" y="8169"/>
                  </a:cubicBezTo>
                  <a:lnTo>
                    <a:pt x="4037" y="7645"/>
                  </a:lnTo>
                  <a:cubicBezTo>
                    <a:pt x="4108" y="7573"/>
                    <a:pt x="4108" y="7466"/>
                    <a:pt x="4037" y="7407"/>
                  </a:cubicBezTo>
                  <a:lnTo>
                    <a:pt x="3846" y="7216"/>
                  </a:lnTo>
                  <a:cubicBezTo>
                    <a:pt x="3846" y="7192"/>
                    <a:pt x="3858" y="7192"/>
                    <a:pt x="3858" y="7180"/>
                  </a:cubicBezTo>
                  <a:lnTo>
                    <a:pt x="10764" y="7180"/>
                  </a:lnTo>
                  <a:cubicBezTo>
                    <a:pt x="10859" y="7180"/>
                    <a:pt x="10942" y="7109"/>
                    <a:pt x="10942" y="7002"/>
                  </a:cubicBezTo>
                  <a:lnTo>
                    <a:pt x="10942" y="6299"/>
                  </a:lnTo>
                  <a:cubicBezTo>
                    <a:pt x="10942" y="6216"/>
                    <a:pt x="10871" y="6121"/>
                    <a:pt x="10764" y="6121"/>
                  </a:cubicBezTo>
                  <a:lnTo>
                    <a:pt x="10657" y="6121"/>
                  </a:lnTo>
                  <a:lnTo>
                    <a:pt x="10657" y="1037"/>
                  </a:lnTo>
                  <a:lnTo>
                    <a:pt x="10788" y="1037"/>
                  </a:lnTo>
                  <a:lnTo>
                    <a:pt x="10788" y="1061"/>
                  </a:lnTo>
                  <a:cubicBezTo>
                    <a:pt x="10871" y="1061"/>
                    <a:pt x="10966" y="989"/>
                    <a:pt x="10966" y="882"/>
                  </a:cubicBezTo>
                  <a:lnTo>
                    <a:pt x="10966" y="191"/>
                  </a:lnTo>
                  <a:cubicBezTo>
                    <a:pt x="10966" y="96"/>
                    <a:pt x="10883" y="1"/>
                    <a:pt x="10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49" name="Google Shape;10852;p67">
              <a:extLst>
                <a:ext uri="{FF2B5EF4-FFF2-40B4-BE49-F238E27FC236}">
                  <a16:creationId xmlns:a16="http://schemas.microsoft.com/office/drawing/2014/main" xmlns="" id="{17A103BB-84FD-461C-B797-E7D1C248A2E4}"/>
                </a:ext>
              </a:extLst>
            </p:cNvPr>
            <p:cNvSpPr/>
            <p:nvPr/>
          </p:nvSpPr>
          <p:spPr>
            <a:xfrm>
              <a:off x="6830793" y="4458937"/>
              <a:ext cx="41244" cy="85675"/>
            </a:xfrm>
            <a:custGeom>
              <a:avLst/>
              <a:gdLst/>
              <a:ahLst/>
              <a:cxnLst/>
              <a:rect l="l" t="t" r="r" b="b"/>
              <a:pathLst>
                <a:path w="1061" h="2204" extrusionOk="0">
                  <a:moveTo>
                    <a:pt x="715" y="358"/>
                  </a:moveTo>
                  <a:lnTo>
                    <a:pt x="715" y="1858"/>
                  </a:lnTo>
                  <a:lnTo>
                    <a:pt x="370" y="1858"/>
                  </a:lnTo>
                  <a:lnTo>
                    <a:pt x="370" y="358"/>
                  </a:lnTo>
                  <a:close/>
                  <a:moveTo>
                    <a:pt x="179" y="1"/>
                  </a:moveTo>
                  <a:cubicBezTo>
                    <a:pt x="96" y="1"/>
                    <a:pt x="1" y="72"/>
                    <a:pt x="1" y="179"/>
                  </a:cubicBezTo>
                  <a:lnTo>
                    <a:pt x="1" y="2025"/>
                  </a:lnTo>
                  <a:cubicBezTo>
                    <a:pt x="1" y="2108"/>
                    <a:pt x="72" y="2203"/>
                    <a:pt x="179" y="2203"/>
                  </a:cubicBezTo>
                  <a:lnTo>
                    <a:pt x="882" y="2203"/>
                  </a:lnTo>
                  <a:cubicBezTo>
                    <a:pt x="965" y="2203"/>
                    <a:pt x="1061" y="2132"/>
                    <a:pt x="1061" y="2025"/>
                  </a:cubicBezTo>
                  <a:lnTo>
                    <a:pt x="1061" y="179"/>
                  </a:lnTo>
                  <a:cubicBezTo>
                    <a:pt x="1061" y="84"/>
                    <a:pt x="989" y="1"/>
                    <a:pt x="8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50" name="Google Shape;10853;p67">
              <a:extLst>
                <a:ext uri="{FF2B5EF4-FFF2-40B4-BE49-F238E27FC236}">
                  <a16:creationId xmlns:a16="http://schemas.microsoft.com/office/drawing/2014/main" xmlns="" id="{97C3FBB3-CC50-4166-8CC9-23BCA43ED5A2}"/>
                </a:ext>
              </a:extLst>
            </p:cNvPr>
            <p:cNvSpPr/>
            <p:nvPr/>
          </p:nvSpPr>
          <p:spPr>
            <a:xfrm>
              <a:off x="6879423" y="4426556"/>
              <a:ext cx="41205" cy="118522"/>
            </a:xfrm>
            <a:custGeom>
              <a:avLst/>
              <a:gdLst/>
              <a:ahLst/>
              <a:cxnLst/>
              <a:rect l="l" t="t" r="r" b="b"/>
              <a:pathLst>
                <a:path w="1060" h="3049" extrusionOk="0">
                  <a:moveTo>
                    <a:pt x="702" y="345"/>
                  </a:moveTo>
                  <a:lnTo>
                    <a:pt x="702" y="2691"/>
                  </a:lnTo>
                  <a:lnTo>
                    <a:pt x="357" y="2691"/>
                  </a:lnTo>
                  <a:lnTo>
                    <a:pt x="357" y="345"/>
                  </a:lnTo>
                  <a:close/>
                  <a:moveTo>
                    <a:pt x="179" y="0"/>
                  </a:moveTo>
                  <a:cubicBezTo>
                    <a:pt x="95" y="0"/>
                    <a:pt x="0" y="72"/>
                    <a:pt x="0" y="179"/>
                  </a:cubicBezTo>
                  <a:lnTo>
                    <a:pt x="0" y="2869"/>
                  </a:lnTo>
                  <a:cubicBezTo>
                    <a:pt x="0" y="2965"/>
                    <a:pt x="71" y="3048"/>
                    <a:pt x="179" y="3048"/>
                  </a:cubicBezTo>
                  <a:lnTo>
                    <a:pt x="881" y="3048"/>
                  </a:lnTo>
                  <a:cubicBezTo>
                    <a:pt x="964" y="3048"/>
                    <a:pt x="1060" y="2977"/>
                    <a:pt x="1060" y="2869"/>
                  </a:cubicBezTo>
                  <a:lnTo>
                    <a:pt x="1060" y="179"/>
                  </a:lnTo>
                  <a:cubicBezTo>
                    <a:pt x="1048" y="72"/>
                    <a:pt x="964" y="0"/>
                    <a:pt x="88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51" name="Google Shape;10854;p67">
              <a:extLst>
                <a:ext uri="{FF2B5EF4-FFF2-40B4-BE49-F238E27FC236}">
                  <a16:creationId xmlns:a16="http://schemas.microsoft.com/office/drawing/2014/main" xmlns="" id="{E39D372E-5DB8-4FC7-A385-4DBD0B955EDD}"/>
                </a:ext>
              </a:extLst>
            </p:cNvPr>
            <p:cNvSpPr/>
            <p:nvPr/>
          </p:nvSpPr>
          <p:spPr>
            <a:xfrm>
              <a:off x="6927549" y="4443194"/>
              <a:ext cx="41205" cy="101418"/>
            </a:xfrm>
            <a:custGeom>
              <a:avLst/>
              <a:gdLst/>
              <a:ahLst/>
              <a:cxnLst/>
              <a:rect l="l" t="t" r="r" b="b"/>
              <a:pathLst>
                <a:path w="1060" h="2609" extrusionOk="0">
                  <a:moveTo>
                    <a:pt x="715" y="358"/>
                  </a:moveTo>
                  <a:lnTo>
                    <a:pt x="715" y="2263"/>
                  </a:lnTo>
                  <a:lnTo>
                    <a:pt x="369" y="2263"/>
                  </a:lnTo>
                  <a:lnTo>
                    <a:pt x="369" y="358"/>
                  </a:lnTo>
                  <a:close/>
                  <a:moveTo>
                    <a:pt x="179" y="1"/>
                  </a:moveTo>
                  <a:cubicBezTo>
                    <a:pt x="84" y="1"/>
                    <a:pt x="0" y="72"/>
                    <a:pt x="0" y="179"/>
                  </a:cubicBezTo>
                  <a:lnTo>
                    <a:pt x="0" y="2430"/>
                  </a:lnTo>
                  <a:cubicBezTo>
                    <a:pt x="0" y="2513"/>
                    <a:pt x="72" y="2608"/>
                    <a:pt x="179" y="2608"/>
                  </a:cubicBezTo>
                  <a:lnTo>
                    <a:pt x="881" y="2608"/>
                  </a:lnTo>
                  <a:cubicBezTo>
                    <a:pt x="965" y="2608"/>
                    <a:pt x="1060" y="2537"/>
                    <a:pt x="1060" y="2430"/>
                  </a:cubicBezTo>
                  <a:lnTo>
                    <a:pt x="1060" y="179"/>
                  </a:lnTo>
                  <a:cubicBezTo>
                    <a:pt x="1060" y="72"/>
                    <a:pt x="977" y="1"/>
                    <a:pt x="8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52" name="Google Shape;10855;p67">
              <a:extLst>
                <a:ext uri="{FF2B5EF4-FFF2-40B4-BE49-F238E27FC236}">
                  <a16:creationId xmlns:a16="http://schemas.microsoft.com/office/drawing/2014/main" xmlns="" id="{45D21026-B681-4D0F-8681-466A3E8E374E}"/>
                </a:ext>
              </a:extLst>
            </p:cNvPr>
            <p:cNvSpPr/>
            <p:nvPr/>
          </p:nvSpPr>
          <p:spPr>
            <a:xfrm>
              <a:off x="6976141" y="4387645"/>
              <a:ext cx="41244" cy="156967"/>
            </a:xfrm>
            <a:custGeom>
              <a:avLst/>
              <a:gdLst/>
              <a:ahLst/>
              <a:cxnLst/>
              <a:rect l="l" t="t" r="r" b="b"/>
              <a:pathLst>
                <a:path w="1061" h="4038" extrusionOk="0">
                  <a:moveTo>
                    <a:pt x="679" y="358"/>
                  </a:moveTo>
                  <a:lnTo>
                    <a:pt x="679" y="3692"/>
                  </a:lnTo>
                  <a:lnTo>
                    <a:pt x="346" y="3692"/>
                  </a:lnTo>
                  <a:lnTo>
                    <a:pt x="346" y="358"/>
                  </a:lnTo>
                  <a:close/>
                  <a:moveTo>
                    <a:pt x="179" y="1"/>
                  </a:moveTo>
                  <a:cubicBezTo>
                    <a:pt x="72" y="1"/>
                    <a:pt x="0" y="96"/>
                    <a:pt x="0" y="180"/>
                  </a:cubicBezTo>
                  <a:lnTo>
                    <a:pt x="0" y="3859"/>
                  </a:lnTo>
                  <a:cubicBezTo>
                    <a:pt x="0" y="3942"/>
                    <a:pt x="72" y="4037"/>
                    <a:pt x="179" y="4037"/>
                  </a:cubicBezTo>
                  <a:lnTo>
                    <a:pt x="881" y="4037"/>
                  </a:lnTo>
                  <a:cubicBezTo>
                    <a:pt x="965" y="4037"/>
                    <a:pt x="1060" y="3966"/>
                    <a:pt x="1060" y="3859"/>
                  </a:cubicBezTo>
                  <a:lnTo>
                    <a:pt x="1060" y="180"/>
                  </a:lnTo>
                  <a:cubicBezTo>
                    <a:pt x="1060" y="96"/>
                    <a:pt x="977" y="1"/>
                    <a:pt x="8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53" name="Google Shape;10856;p67">
              <a:extLst>
                <a:ext uri="{FF2B5EF4-FFF2-40B4-BE49-F238E27FC236}">
                  <a16:creationId xmlns:a16="http://schemas.microsoft.com/office/drawing/2014/main" xmlns="" id="{1BE6B894-2B8F-4D2D-AFAA-CB6CE9EFD214}"/>
                </a:ext>
              </a:extLst>
            </p:cNvPr>
            <p:cNvSpPr/>
            <p:nvPr/>
          </p:nvSpPr>
          <p:spPr>
            <a:xfrm>
              <a:off x="6745193" y="4404321"/>
              <a:ext cx="50029" cy="13916"/>
            </a:xfrm>
            <a:custGeom>
              <a:avLst/>
              <a:gdLst/>
              <a:ahLst/>
              <a:cxnLst/>
              <a:rect l="l" t="t" r="r" b="b"/>
              <a:pathLst>
                <a:path w="1287" h="358" extrusionOk="0">
                  <a:moveTo>
                    <a:pt x="179" y="1"/>
                  </a:moveTo>
                  <a:cubicBezTo>
                    <a:pt x="95" y="1"/>
                    <a:pt x="0" y="72"/>
                    <a:pt x="0" y="179"/>
                  </a:cubicBezTo>
                  <a:cubicBezTo>
                    <a:pt x="12" y="274"/>
                    <a:pt x="95" y="358"/>
                    <a:pt x="179" y="358"/>
                  </a:cubicBezTo>
                  <a:lnTo>
                    <a:pt x="1107" y="358"/>
                  </a:lnTo>
                  <a:cubicBezTo>
                    <a:pt x="1191" y="358"/>
                    <a:pt x="1286" y="286"/>
                    <a:pt x="1286" y="179"/>
                  </a:cubicBezTo>
                  <a:cubicBezTo>
                    <a:pt x="1286" y="96"/>
                    <a:pt x="1203" y="1"/>
                    <a:pt x="110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54" name="Google Shape;10857;p67">
              <a:extLst>
                <a:ext uri="{FF2B5EF4-FFF2-40B4-BE49-F238E27FC236}">
                  <a16:creationId xmlns:a16="http://schemas.microsoft.com/office/drawing/2014/main" xmlns="" id="{B98B6405-EF3A-4222-9144-A138D10577E9}"/>
                </a:ext>
              </a:extLst>
            </p:cNvPr>
            <p:cNvSpPr/>
            <p:nvPr/>
          </p:nvSpPr>
          <p:spPr>
            <a:xfrm>
              <a:off x="6745193" y="4426090"/>
              <a:ext cx="69465" cy="13916"/>
            </a:xfrm>
            <a:custGeom>
              <a:avLst/>
              <a:gdLst/>
              <a:ahLst/>
              <a:cxnLst/>
              <a:rect l="l" t="t" r="r" b="b"/>
              <a:pathLst>
                <a:path w="1787" h="358" extrusionOk="0">
                  <a:moveTo>
                    <a:pt x="179" y="0"/>
                  </a:moveTo>
                  <a:cubicBezTo>
                    <a:pt x="95" y="0"/>
                    <a:pt x="0" y="72"/>
                    <a:pt x="0" y="179"/>
                  </a:cubicBezTo>
                  <a:cubicBezTo>
                    <a:pt x="0" y="274"/>
                    <a:pt x="72" y="357"/>
                    <a:pt x="179" y="357"/>
                  </a:cubicBezTo>
                  <a:lnTo>
                    <a:pt x="1608" y="357"/>
                  </a:lnTo>
                  <a:cubicBezTo>
                    <a:pt x="1703" y="357"/>
                    <a:pt x="1786" y="274"/>
                    <a:pt x="1786" y="179"/>
                  </a:cubicBezTo>
                  <a:cubicBezTo>
                    <a:pt x="1786" y="72"/>
                    <a:pt x="1703" y="0"/>
                    <a:pt x="160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55" name="Google Shape;10858;p67">
              <a:extLst>
                <a:ext uri="{FF2B5EF4-FFF2-40B4-BE49-F238E27FC236}">
                  <a16:creationId xmlns:a16="http://schemas.microsoft.com/office/drawing/2014/main" xmlns="" id="{21089039-EFF7-4659-9F63-D3B7E2279D0D}"/>
                </a:ext>
              </a:extLst>
            </p:cNvPr>
            <p:cNvSpPr/>
            <p:nvPr/>
          </p:nvSpPr>
          <p:spPr>
            <a:xfrm>
              <a:off x="6745193" y="4447353"/>
              <a:ext cx="69465" cy="13955"/>
            </a:xfrm>
            <a:custGeom>
              <a:avLst/>
              <a:gdLst/>
              <a:ahLst/>
              <a:cxnLst/>
              <a:rect l="l" t="t" r="r" b="b"/>
              <a:pathLst>
                <a:path w="1787" h="359" extrusionOk="0">
                  <a:moveTo>
                    <a:pt x="179" y="1"/>
                  </a:moveTo>
                  <a:cubicBezTo>
                    <a:pt x="95" y="1"/>
                    <a:pt x="0" y="72"/>
                    <a:pt x="0" y="179"/>
                  </a:cubicBezTo>
                  <a:cubicBezTo>
                    <a:pt x="0" y="287"/>
                    <a:pt x="72" y="358"/>
                    <a:pt x="179" y="358"/>
                  </a:cubicBezTo>
                  <a:lnTo>
                    <a:pt x="1608" y="358"/>
                  </a:lnTo>
                  <a:cubicBezTo>
                    <a:pt x="1703" y="358"/>
                    <a:pt x="1786" y="287"/>
                    <a:pt x="1786" y="179"/>
                  </a:cubicBezTo>
                  <a:cubicBezTo>
                    <a:pt x="1774" y="72"/>
                    <a:pt x="1703" y="1"/>
                    <a:pt x="160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56" name="Google Shape;10859;p67">
              <a:extLst>
                <a:ext uri="{FF2B5EF4-FFF2-40B4-BE49-F238E27FC236}">
                  <a16:creationId xmlns:a16="http://schemas.microsoft.com/office/drawing/2014/main" xmlns="" id="{29B9F553-5FAF-4664-BCCE-3A2EB8B77788}"/>
                </a:ext>
              </a:extLst>
            </p:cNvPr>
            <p:cNvSpPr/>
            <p:nvPr/>
          </p:nvSpPr>
          <p:spPr>
            <a:xfrm>
              <a:off x="6745193" y="4468189"/>
              <a:ext cx="69465" cy="13916"/>
            </a:xfrm>
            <a:custGeom>
              <a:avLst/>
              <a:gdLst/>
              <a:ahLst/>
              <a:cxnLst/>
              <a:rect l="l" t="t" r="r" b="b"/>
              <a:pathLst>
                <a:path w="1787" h="358" extrusionOk="0">
                  <a:moveTo>
                    <a:pt x="179" y="1"/>
                  </a:moveTo>
                  <a:cubicBezTo>
                    <a:pt x="95" y="1"/>
                    <a:pt x="0" y="72"/>
                    <a:pt x="0" y="179"/>
                  </a:cubicBezTo>
                  <a:cubicBezTo>
                    <a:pt x="0" y="263"/>
                    <a:pt x="72" y="358"/>
                    <a:pt x="179" y="358"/>
                  </a:cubicBezTo>
                  <a:lnTo>
                    <a:pt x="1608" y="358"/>
                  </a:lnTo>
                  <a:cubicBezTo>
                    <a:pt x="1703" y="358"/>
                    <a:pt x="1786" y="286"/>
                    <a:pt x="1786" y="179"/>
                  </a:cubicBezTo>
                  <a:cubicBezTo>
                    <a:pt x="1774" y="72"/>
                    <a:pt x="1703" y="1"/>
                    <a:pt x="160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57" name="Google Shape;10860;p67">
              <a:extLst>
                <a:ext uri="{FF2B5EF4-FFF2-40B4-BE49-F238E27FC236}">
                  <a16:creationId xmlns:a16="http://schemas.microsoft.com/office/drawing/2014/main" xmlns="" id="{FB01F954-4C9D-4C63-9E1B-37B820EE118D}"/>
                </a:ext>
              </a:extLst>
            </p:cNvPr>
            <p:cNvSpPr/>
            <p:nvPr/>
          </p:nvSpPr>
          <p:spPr>
            <a:xfrm>
              <a:off x="6684551" y="4528830"/>
              <a:ext cx="83809" cy="83809"/>
            </a:xfrm>
            <a:custGeom>
              <a:avLst/>
              <a:gdLst/>
              <a:ahLst/>
              <a:cxnLst/>
              <a:rect l="l" t="t" r="r" b="b"/>
              <a:pathLst>
                <a:path w="2156" h="2156" extrusionOk="0">
                  <a:moveTo>
                    <a:pt x="1084" y="0"/>
                  </a:moveTo>
                  <a:cubicBezTo>
                    <a:pt x="489" y="0"/>
                    <a:pt x="0" y="489"/>
                    <a:pt x="0" y="1084"/>
                  </a:cubicBezTo>
                  <a:cubicBezTo>
                    <a:pt x="0" y="1322"/>
                    <a:pt x="72" y="1548"/>
                    <a:pt x="227" y="1739"/>
                  </a:cubicBezTo>
                  <a:cubicBezTo>
                    <a:pt x="263" y="1782"/>
                    <a:pt x="313" y="1808"/>
                    <a:pt x="365" y="1808"/>
                  </a:cubicBezTo>
                  <a:cubicBezTo>
                    <a:pt x="398" y="1808"/>
                    <a:pt x="432" y="1798"/>
                    <a:pt x="465" y="1774"/>
                  </a:cubicBezTo>
                  <a:cubicBezTo>
                    <a:pt x="536" y="1715"/>
                    <a:pt x="548" y="1608"/>
                    <a:pt x="489" y="1536"/>
                  </a:cubicBezTo>
                  <a:cubicBezTo>
                    <a:pt x="381" y="1405"/>
                    <a:pt x="346" y="1251"/>
                    <a:pt x="346" y="1084"/>
                  </a:cubicBezTo>
                  <a:cubicBezTo>
                    <a:pt x="346" y="679"/>
                    <a:pt x="667" y="358"/>
                    <a:pt x="1072" y="358"/>
                  </a:cubicBezTo>
                  <a:cubicBezTo>
                    <a:pt x="1477" y="358"/>
                    <a:pt x="1798" y="691"/>
                    <a:pt x="1798" y="1084"/>
                  </a:cubicBezTo>
                  <a:cubicBezTo>
                    <a:pt x="1798" y="1322"/>
                    <a:pt x="1679" y="1560"/>
                    <a:pt x="1477" y="1703"/>
                  </a:cubicBezTo>
                  <a:cubicBezTo>
                    <a:pt x="1453" y="1703"/>
                    <a:pt x="1453" y="1715"/>
                    <a:pt x="1441" y="1715"/>
                  </a:cubicBezTo>
                  <a:lnTo>
                    <a:pt x="1429" y="1715"/>
                  </a:lnTo>
                  <a:lnTo>
                    <a:pt x="1417" y="1727"/>
                  </a:lnTo>
                  <a:lnTo>
                    <a:pt x="1394" y="1727"/>
                  </a:lnTo>
                  <a:cubicBezTo>
                    <a:pt x="1382" y="1727"/>
                    <a:pt x="1382" y="1739"/>
                    <a:pt x="1370" y="1739"/>
                  </a:cubicBezTo>
                  <a:cubicBezTo>
                    <a:pt x="1358" y="1739"/>
                    <a:pt x="1358" y="1762"/>
                    <a:pt x="1334" y="1762"/>
                  </a:cubicBezTo>
                  <a:lnTo>
                    <a:pt x="1322" y="1762"/>
                  </a:lnTo>
                  <a:cubicBezTo>
                    <a:pt x="1322" y="1762"/>
                    <a:pt x="1310" y="1762"/>
                    <a:pt x="1310" y="1774"/>
                  </a:cubicBezTo>
                  <a:lnTo>
                    <a:pt x="1298" y="1774"/>
                  </a:lnTo>
                  <a:cubicBezTo>
                    <a:pt x="1274" y="1774"/>
                    <a:pt x="1274" y="1774"/>
                    <a:pt x="1263" y="1786"/>
                  </a:cubicBezTo>
                  <a:cubicBezTo>
                    <a:pt x="1251" y="1786"/>
                    <a:pt x="1251" y="1786"/>
                    <a:pt x="1239" y="1798"/>
                  </a:cubicBezTo>
                  <a:lnTo>
                    <a:pt x="798" y="1798"/>
                  </a:lnTo>
                  <a:cubicBezTo>
                    <a:pt x="786" y="1798"/>
                    <a:pt x="786" y="1798"/>
                    <a:pt x="774" y="1786"/>
                  </a:cubicBezTo>
                  <a:cubicBezTo>
                    <a:pt x="762" y="1786"/>
                    <a:pt x="762" y="1786"/>
                    <a:pt x="739" y="1774"/>
                  </a:cubicBezTo>
                  <a:lnTo>
                    <a:pt x="727" y="1774"/>
                  </a:lnTo>
                  <a:cubicBezTo>
                    <a:pt x="708" y="1766"/>
                    <a:pt x="688" y="1763"/>
                    <a:pt x="668" y="1763"/>
                  </a:cubicBezTo>
                  <a:cubicBezTo>
                    <a:pt x="599" y="1763"/>
                    <a:pt x="528" y="1808"/>
                    <a:pt x="501" y="1882"/>
                  </a:cubicBezTo>
                  <a:cubicBezTo>
                    <a:pt x="477" y="1965"/>
                    <a:pt x="524" y="2072"/>
                    <a:pt x="608" y="2096"/>
                  </a:cubicBezTo>
                  <a:lnTo>
                    <a:pt x="620" y="2096"/>
                  </a:lnTo>
                  <a:cubicBezTo>
                    <a:pt x="643" y="2096"/>
                    <a:pt x="655" y="2120"/>
                    <a:pt x="667" y="2120"/>
                  </a:cubicBezTo>
                  <a:cubicBezTo>
                    <a:pt x="679" y="2120"/>
                    <a:pt x="703" y="2132"/>
                    <a:pt x="715" y="2132"/>
                  </a:cubicBezTo>
                  <a:lnTo>
                    <a:pt x="727" y="2132"/>
                  </a:lnTo>
                  <a:cubicBezTo>
                    <a:pt x="739" y="2132"/>
                    <a:pt x="762" y="2132"/>
                    <a:pt x="762" y="2143"/>
                  </a:cubicBezTo>
                  <a:lnTo>
                    <a:pt x="774" y="2143"/>
                  </a:lnTo>
                  <a:cubicBezTo>
                    <a:pt x="786" y="2143"/>
                    <a:pt x="798" y="2143"/>
                    <a:pt x="822" y="2155"/>
                  </a:cubicBezTo>
                  <a:lnTo>
                    <a:pt x="1132" y="2155"/>
                  </a:lnTo>
                  <a:cubicBezTo>
                    <a:pt x="1143" y="2155"/>
                    <a:pt x="1155" y="2155"/>
                    <a:pt x="1179" y="2143"/>
                  </a:cubicBezTo>
                  <a:lnTo>
                    <a:pt x="1191" y="2143"/>
                  </a:lnTo>
                  <a:cubicBezTo>
                    <a:pt x="1203" y="2143"/>
                    <a:pt x="1215" y="2143"/>
                    <a:pt x="1215" y="2132"/>
                  </a:cubicBezTo>
                  <a:lnTo>
                    <a:pt x="1227" y="2132"/>
                  </a:lnTo>
                  <a:cubicBezTo>
                    <a:pt x="1251" y="2132"/>
                    <a:pt x="1263" y="2120"/>
                    <a:pt x="1274" y="2120"/>
                  </a:cubicBezTo>
                  <a:cubicBezTo>
                    <a:pt x="1286" y="2120"/>
                    <a:pt x="1310" y="2096"/>
                    <a:pt x="1322" y="2096"/>
                  </a:cubicBezTo>
                  <a:lnTo>
                    <a:pt x="1334" y="2096"/>
                  </a:lnTo>
                  <a:cubicBezTo>
                    <a:pt x="1346" y="2096"/>
                    <a:pt x="1346" y="2084"/>
                    <a:pt x="1370" y="2084"/>
                  </a:cubicBezTo>
                  <a:lnTo>
                    <a:pt x="1382" y="2084"/>
                  </a:lnTo>
                  <a:cubicBezTo>
                    <a:pt x="1394" y="2084"/>
                    <a:pt x="1405" y="2072"/>
                    <a:pt x="1429" y="2072"/>
                  </a:cubicBezTo>
                  <a:cubicBezTo>
                    <a:pt x="1441" y="2072"/>
                    <a:pt x="1453" y="2060"/>
                    <a:pt x="1465" y="2060"/>
                  </a:cubicBezTo>
                  <a:lnTo>
                    <a:pt x="1489" y="2060"/>
                  </a:lnTo>
                  <a:cubicBezTo>
                    <a:pt x="1501" y="2060"/>
                    <a:pt x="1501" y="2036"/>
                    <a:pt x="1513" y="2036"/>
                  </a:cubicBezTo>
                  <a:lnTo>
                    <a:pt x="1524" y="2036"/>
                  </a:lnTo>
                  <a:cubicBezTo>
                    <a:pt x="1548" y="2024"/>
                    <a:pt x="1560" y="2024"/>
                    <a:pt x="1572" y="2013"/>
                  </a:cubicBezTo>
                  <a:cubicBezTo>
                    <a:pt x="1870" y="1798"/>
                    <a:pt x="2048" y="1477"/>
                    <a:pt x="2048" y="1120"/>
                  </a:cubicBezTo>
                  <a:cubicBezTo>
                    <a:pt x="2156" y="477"/>
                    <a:pt x="1679" y="0"/>
                    <a:pt x="10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</p:grpSp>
      <p:grpSp>
        <p:nvGrpSpPr>
          <p:cNvPr id="58" name="Google Shape;10423;p67">
            <a:extLst>
              <a:ext uri="{FF2B5EF4-FFF2-40B4-BE49-F238E27FC236}">
                <a16:creationId xmlns:a16="http://schemas.microsoft.com/office/drawing/2014/main" xmlns="" id="{45C32C6B-FD18-4AFD-9D62-4ACE3CBE9B5F}"/>
              </a:ext>
            </a:extLst>
          </p:cNvPr>
          <p:cNvGrpSpPr/>
          <p:nvPr/>
        </p:nvGrpSpPr>
        <p:grpSpPr>
          <a:xfrm>
            <a:off x="2112951" y="4657331"/>
            <a:ext cx="361147" cy="361147"/>
            <a:chOff x="6216367" y="1970156"/>
            <a:chExt cx="361147" cy="361147"/>
          </a:xfrm>
          <a:solidFill>
            <a:schemeClr val="bg1"/>
          </a:solidFill>
        </p:grpSpPr>
        <p:sp>
          <p:nvSpPr>
            <p:cNvPr id="59" name="Google Shape;10424;p67">
              <a:extLst>
                <a:ext uri="{FF2B5EF4-FFF2-40B4-BE49-F238E27FC236}">
                  <a16:creationId xmlns:a16="http://schemas.microsoft.com/office/drawing/2014/main" xmlns="" id="{BFE6049E-01C5-4658-BCE8-204899F7823C}"/>
                </a:ext>
              </a:extLst>
            </p:cNvPr>
            <p:cNvSpPr/>
            <p:nvPr/>
          </p:nvSpPr>
          <p:spPr>
            <a:xfrm>
              <a:off x="6247813" y="2069522"/>
              <a:ext cx="329701" cy="261781"/>
            </a:xfrm>
            <a:custGeom>
              <a:avLst/>
              <a:gdLst/>
              <a:ahLst/>
              <a:cxnLst/>
              <a:rect l="l" t="t" r="r" b="b"/>
              <a:pathLst>
                <a:path w="10359" h="8225" extrusionOk="0">
                  <a:moveTo>
                    <a:pt x="9663" y="0"/>
                  </a:moveTo>
                  <a:cubicBezTo>
                    <a:pt x="9637" y="0"/>
                    <a:pt x="9611" y="7"/>
                    <a:pt x="9585" y="22"/>
                  </a:cubicBezTo>
                  <a:cubicBezTo>
                    <a:pt x="9490" y="69"/>
                    <a:pt x="9466" y="153"/>
                    <a:pt x="9502" y="248"/>
                  </a:cubicBezTo>
                  <a:cubicBezTo>
                    <a:pt x="9847" y="962"/>
                    <a:pt x="10026" y="1736"/>
                    <a:pt x="10026" y="2534"/>
                  </a:cubicBezTo>
                  <a:cubicBezTo>
                    <a:pt x="10026" y="3963"/>
                    <a:pt x="9478" y="5308"/>
                    <a:pt x="8466" y="6320"/>
                  </a:cubicBezTo>
                  <a:cubicBezTo>
                    <a:pt x="7454" y="7332"/>
                    <a:pt x="6108" y="7880"/>
                    <a:pt x="4680" y="7880"/>
                  </a:cubicBezTo>
                  <a:cubicBezTo>
                    <a:pt x="3834" y="7880"/>
                    <a:pt x="3037" y="7689"/>
                    <a:pt x="2287" y="7308"/>
                  </a:cubicBezTo>
                  <a:cubicBezTo>
                    <a:pt x="1667" y="6999"/>
                    <a:pt x="1096" y="6558"/>
                    <a:pt x="632" y="6022"/>
                  </a:cubicBezTo>
                  <a:lnTo>
                    <a:pt x="632" y="6022"/>
                  </a:lnTo>
                  <a:lnTo>
                    <a:pt x="1286" y="6237"/>
                  </a:lnTo>
                  <a:cubicBezTo>
                    <a:pt x="1308" y="6245"/>
                    <a:pt x="1329" y="6249"/>
                    <a:pt x="1350" y="6249"/>
                  </a:cubicBezTo>
                  <a:cubicBezTo>
                    <a:pt x="1417" y="6249"/>
                    <a:pt x="1473" y="6206"/>
                    <a:pt x="1501" y="6141"/>
                  </a:cubicBezTo>
                  <a:cubicBezTo>
                    <a:pt x="1525" y="6046"/>
                    <a:pt x="1489" y="5963"/>
                    <a:pt x="1394" y="5927"/>
                  </a:cubicBezTo>
                  <a:lnTo>
                    <a:pt x="215" y="5546"/>
                  </a:lnTo>
                  <a:cubicBezTo>
                    <a:pt x="197" y="5539"/>
                    <a:pt x="180" y="5536"/>
                    <a:pt x="163" y="5536"/>
                  </a:cubicBezTo>
                  <a:cubicBezTo>
                    <a:pt x="122" y="5536"/>
                    <a:pt x="85" y="5553"/>
                    <a:pt x="60" y="5570"/>
                  </a:cubicBezTo>
                  <a:cubicBezTo>
                    <a:pt x="12" y="5606"/>
                    <a:pt x="1" y="5665"/>
                    <a:pt x="1" y="5725"/>
                  </a:cubicBezTo>
                  <a:lnTo>
                    <a:pt x="191" y="7094"/>
                  </a:lnTo>
                  <a:cubicBezTo>
                    <a:pt x="203" y="7177"/>
                    <a:pt x="274" y="7237"/>
                    <a:pt x="358" y="7237"/>
                  </a:cubicBezTo>
                  <a:lnTo>
                    <a:pt x="382" y="7237"/>
                  </a:lnTo>
                  <a:cubicBezTo>
                    <a:pt x="477" y="7225"/>
                    <a:pt x="536" y="7130"/>
                    <a:pt x="512" y="7046"/>
                  </a:cubicBezTo>
                  <a:lnTo>
                    <a:pt x="417" y="6272"/>
                  </a:lnTo>
                  <a:lnTo>
                    <a:pt x="417" y="6272"/>
                  </a:lnTo>
                  <a:cubicBezTo>
                    <a:pt x="893" y="6820"/>
                    <a:pt x="1489" y="7284"/>
                    <a:pt x="2120" y="7606"/>
                  </a:cubicBezTo>
                  <a:cubicBezTo>
                    <a:pt x="2918" y="8011"/>
                    <a:pt x="3775" y="8225"/>
                    <a:pt x="4680" y="8225"/>
                  </a:cubicBezTo>
                  <a:cubicBezTo>
                    <a:pt x="6204" y="8225"/>
                    <a:pt x="7621" y="7630"/>
                    <a:pt x="8692" y="6558"/>
                  </a:cubicBezTo>
                  <a:cubicBezTo>
                    <a:pt x="9764" y="5487"/>
                    <a:pt x="10359" y="4058"/>
                    <a:pt x="10359" y="2558"/>
                  </a:cubicBezTo>
                  <a:cubicBezTo>
                    <a:pt x="10359" y="1677"/>
                    <a:pt x="10157" y="855"/>
                    <a:pt x="9799" y="93"/>
                  </a:cubicBezTo>
                  <a:cubicBezTo>
                    <a:pt x="9775" y="35"/>
                    <a:pt x="9721" y="0"/>
                    <a:pt x="96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60" name="Google Shape;10425;p67">
              <a:extLst>
                <a:ext uri="{FF2B5EF4-FFF2-40B4-BE49-F238E27FC236}">
                  <a16:creationId xmlns:a16="http://schemas.microsoft.com/office/drawing/2014/main" xmlns="" id="{15C3FCAB-23EC-4D11-A9EE-D67EC19A8E4C}"/>
                </a:ext>
              </a:extLst>
            </p:cNvPr>
            <p:cNvSpPr/>
            <p:nvPr/>
          </p:nvSpPr>
          <p:spPr>
            <a:xfrm>
              <a:off x="6216367" y="1970156"/>
              <a:ext cx="329701" cy="260731"/>
            </a:xfrm>
            <a:custGeom>
              <a:avLst/>
              <a:gdLst/>
              <a:ahLst/>
              <a:cxnLst/>
              <a:rect l="l" t="t" r="r" b="b"/>
              <a:pathLst>
                <a:path w="10359" h="8192" extrusionOk="0">
                  <a:moveTo>
                    <a:pt x="5668" y="0"/>
                  </a:moveTo>
                  <a:cubicBezTo>
                    <a:pt x="4156" y="0"/>
                    <a:pt x="2739" y="596"/>
                    <a:pt x="1667" y="1667"/>
                  </a:cubicBezTo>
                  <a:cubicBezTo>
                    <a:pt x="596" y="2739"/>
                    <a:pt x="0" y="4168"/>
                    <a:pt x="0" y="5680"/>
                  </a:cubicBezTo>
                  <a:cubicBezTo>
                    <a:pt x="0" y="6525"/>
                    <a:pt x="179" y="7346"/>
                    <a:pt x="548" y="8097"/>
                  </a:cubicBezTo>
                  <a:cubicBezTo>
                    <a:pt x="584" y="8156"/>
                    <a:pt x="643" y="8192"/>
                    <a:pt x="703" y="8192"/>
                  </a:cubicBezTo>
                  <a:cubicBezTo>
                    <a:pt x="727" y="8192"/>
                    <a:pt x="750" y="8192"/>
                    <a:pt x="774" y="8180"/>
                  </a:cubicBezTo>
                  <a:cubicBezTo>
                    <a:pt x="858" y="8132"/>
                    <a:pt x="893" y="8037"/>
                    <a:pt x="846" y="7954"/>
                  </a:cubicBezTo>
                  <a:cubicBezTo>
                    <a:pt x="512" y="7239"/>
                    <a:pt x="334" y="6465"/>
                    <a:pt x="334" y="5656"/>
                  </a:cubicBezTo>
                  <a:cubicBezTo>
                    <a:pt x="334" y="4227"/>
                    <a:pt x="881" y="2894"/>
                    <a:pt x="1893" y="1882"/>
                  </a:cubicBezTo>
                  <a:cubicBezTo>
                    <a:pt x="2905" y="869"/>
                    <a:pt x="4239" y="322"/>
                    <a:pt x="5668" y="322"/>
                  </a:cubicBezTo>
                  <a:cubicBezTo>
                    <a:pt x="7239" y="322"/>
                    <a:pt x="8704" y="989"/>
                    <a:pt x="9716" y="2179"/>
                  </a:cubicBezTo>
                  <a:lnTo>
                    <a:pt x="9061" y="1953"/>
                  </a:lnTo>
                  <a:cubicBezTo>
                    <a:pt x="9044" y="1948"/>
                    <a:pt x="9027" y="1946"/>
                    <a:pt x="9010" y="1946"/>
                  </a:cubicBezTo>
                  <a:cubicBezTo>
                    <a:pt x="8942" y="1946"/>
                    <a:pt x="8878" y="1984"/>
                    <a:pt x="8859" y="2060"/>
                  </a:cubicBezTo>
                  <a:cubicBezTo>
                    <a:pt x="8823" y="2143"/>
                    <a:pt x="8870" y="2239"/>
                    <a:pt x="8966" y="2263"/>
                  </a:cubicBezTo>
                  <a:lnTo>
                    <a:pt x="10133" y="2655"/>
                  </a:lnTo>
                  <a:cubicBezTo>
                    <a:pt x="10156" y="2655"/>
                    <a:pt x="10168" y="2667"/>
                    <a:pt x="10192" y="2667"/>
                  </a:cubicBezTo>
                  <a:cubicBezTo>
                    <a:pt x="10240" y="2667"/>
                    <a:pt x="10275" y="2655"/>
                    <a:pt x="10299" y="2620"/>
                  </a:cubicBezTo>
                  <a:cubicBezTo>
                    <a:pt x="10347" y="2596"/>
                    <a:pt x="10359" y="2536"/>
                    <a:pt x="10359" y="2477"/>
                  </a:cubicBezTo>
                  <a:lnTo>
                    <a:pt x="10168" y="1108"/>
                  </a:lnTo>
                  <a:cubicBezTo>
                    <a:pt x="10158" y="1027"/>
                    <a:pt x="10088" y="971"/>
                    <a:pt x="10016" y="971"/>
                  </a:cubicBezTo>
                  <a:cubicBezTo>
                    <a:pt x="10003" y="971"/>
                    <a:pt x="9990" y="973"/>
                    <a:pt x="9978" y="977"/>
                  </a:cubicBezTo>
                  <a:cubicBezTo>
                    <a:pt x="9882" y="989"/>
                    <a:pt x="9823" y="1072"/>
                    <a:pt x="9835" y="1167"/>
                  </a:cubicBezTo>
                  <a:lnTo>
                    <a:pt x="9942" y="1941"/>
                  </a:lnTo>
                  <a:cubicBezTo>
                    <a:pt x="8870" y="703"/>
                    <a:pt x="7323" y="0"/>
                    <a:pt x="56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61" name="Google Shape;10426;p67">
              <a:extLst>
                <a:ext uri="{FF2B5EF4-FFF2-40B4-BE49-F238E27FC236}">
                  <a16:creationId xmlns:a16="http://schemas.microsoft.com/office/drawing/2014/main" xmlns="" id="{1E16073F-1022-47F8-A015-AFDB0BCBB391}"/>
                </a:ext>
              </a:extLst>
            </p:cNvPr>
            <p:cNvSpPr/>
            <p:nvPr/>
          </p:nvSpPr>
          <p:spPr>
            <a:xfrm>
              <a:off x="6351252" y="2064875"/>
              <a:ext cx="17855" cy="28072"/>
            </a:xfrm>
            <a:custGeom>
              <a:avLst/>
              <a:gdLst/>
              <a:ahLst/>
              <a:cxnLst/>
              <a:rect l="l" t="t" r="r" b="b"/>
              <a:pathLst>
                <a:path w="561" h="882" extrusionOk="0">
                  <a:moveTo>
                    <a:pt x="358" y="1"/>
                  </a:moveTo>
                  <a:cubicBezTo>
                    <a:pt x="275" y="1"/>
                    <a:pt x="203" y="84"/>
                    <a:pt x="203" y="168"/>
                  </a:cubicBezTo>
                  <a:lnTo>
                    <a:pt x="203" y="477"/>
                  </a:lnTo>
                  <a:lnTo>
                    <a:pt x="84" y="596"/>
                  </a:lnTo>
                  <a:cubicBezTo>
                    <a:pt x="25" y="656"/>
                    <a:pt x="1" y="763"/>
                    <a:pt x="84" y="834"/>
                  </a:cubicBezTo>
                  <a:cubicBezTo>
                    <a:pt x="108" y="870"/>
                    <a:pt x="156" y="882"/>
                    <a:pt x="203" y="882"/>
                  </a:cubicBezTo>
                  <a:cubicBezTo>
                    <a:pt x="239" y="882"/>
                    <a:pt x="287" y="870"/>
                    <a:pt x="322" y="834"/>
                  </a:cubicBezTo>
                  <a:lnTo>
                    <a:pt x="501" y="680"/>
                  </a:lnTo>
                  <a:cubicBezTo>
                    <a:pt x="525" y="644"/>
                    <a:pt x="561" y="596"/>
                    <a:pt x="537" y="560"/>
                  </a:cubicBezTo>
                  <a:lnTo>
                    <a:pt x="525" y="168"/>
                  </a:lnTo>
                  <a:cubicBezTo>
                    <a:pt x="525" y="84"/>
                    <a:pt x="453" y="1"/>
                    <a:pt x="3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  <p:sp>
          <p:nvSpPr>
            <p:cNvPr id="62" name="Google Shape;10427;p67">
              <a:extLst>
                <a:ext uri="{FF2B5EF4-FFF2-40B4-BE49-F238E27FC236}">
                  <a16:creationId xmlns:a16="http://schemas.microsoft.com/office/drawing/2014/main" xmlns="" id="{FE03AAB6-DB34-4DFE-B1DE-20E189883E3A}"/>
                </a:ext>
              </a:extLst>
            </p:cNvPr>
            <p:cNvSpPr/>
            <p:nvPr/>
          </p:nvSpPr>
          <p:spPr>
            <a:xfrm>
              <a:off x="6260321" y="2016688"/>
              <a:ext cx="272857" cy="269929"/>
            </a:xfrm>
            <a:custGeom>
              <a:avLst/>
              <a:gdLst/>
              <a:ahLst/>
              <a:cxnLst/>
              <a:rect l="l" t="t" r="r" b="b"/>
              <a:pathLst>
                <a:path w="8573" h="8481" extrusionOk="0">
                  <a:moveTo>
                    <a:pt x="2822" y="3182"/>
                  </a:moveTo>
                  <a:lnTo>
                    <a:pt x="3037" y="3217"/>
                  </a:lnTo>
                  <a:lnTo>
                    <a:pt x="3144" y="3217"/>
                  </a:lnTo>
                  <a:lnTo>
                    <a:pt x="2965" y="3598"/>
                  </a:lnTo>
                  <a:lnTo>
                    <a:pt x="2679" y="3527"/>
                  </a:lnTo>
                  <a:lnTo>
                    <a:pt x="2822" y="3182"/>
                  </a:lnTo>
                  <a:close/>
                  <a:moveTo>
                    <a:pt x="3918" y="3110"/>
                  </a:moveTo>
                  <a:lnTo>
                    <a:pt x="4251" y="3515"/>
                  </a:lnTo>
                  <a:lnTo>
                    <a:pt x="4203" y="3634"/>
                  </a:lnTo>
                  <a:cubicBezTo>
                    <a:pt x="4168" y="3718"/>
                    <a:pt x="4215" y="3813"/>
                    <a:pt x="4310" y="3837"/>
                  </a:cubicBezTo>
                  <a:cubicBezTo>
                    <a:pt x="4322" y="3837"/>
                    <a:pt x="4334" y="3860"/>
                    <a:pt x="4370" y="3860"/>
                  </a:cubicBezTo>
                  <a:cubicBezTo>
                    <a:pt x="4441" y="3860"/>
                    <a:pt x="4501" y="3813"/>
                    <a:pt x="4525" y="3741"/>
                  </a:cubicBezTo>
                  <a:lnTo>
                    <a:pt x="4572" y="3622"/>
                  </a:lnTo>
                  <a:cubicBezTo>
                    <a:pt x="4608" y="3515"/>
                    <a:pt x="4584" y="3408"/>
                    <a:pt x="4513" y="3325"/>
                  </a:cubicBezTo>
                  <a:lnTo>
                    <a:pt x="4430" y="3217"/>
                  </a:lnTo>
                  <a:lnTo>
                    <a:pt x="4727" y="3444"/>
                  </a:lnTo>
                  <a:cubicBezTo>
                    <a:pt x="4749" y="3458"/>
                    <a:pt x="4780" y="3469"/>
                    <a:pt x="4815" y="3469"/>
                  </a:cubicBezTo>
                  <a:cubicBezTo>
                    <a:pt x="4836" y="3469"/>
                    <a:pt x="4859" y="3465"/>
                    <a:pt x="4882" y="3456"/>
                  </a:cubicBezTo>
                  <a:lnTo>
                    <a:pt x="5096" y="3360"/>
                  </a:lnTo>
                  <a:lnTo>
                    <a:pt x="5227" y="3515"/>
                  </a:lnTo>
                  <a:cubicBezTo>
                    <a:pt x="5263" y="3563"/>
                    <a:pt x="5323" y="3575"/>
                    <a:pt x="5358" y="3575"/>
                  </a:cubicBezTo>
                  <a:lnTo>
                    <a:pt x="5775" y="3539"/>
                  </a:lnTo>
                  <a:lnTo>
                    <a:pt x="5799" y="3622"/>
                  </a:lnTo>
                  <a:cubicBezTo>
                    <a:pt x="5811" y="3658"/>
                    <a:pt x="5775" y="3694"/>
                    <a:pt x="5775" y="3706"/>
                  </a:cubicBezTo>
                  <a:cubicBezTo>
                    <a:pt x="5763" y="3718"/>
                    <a:pt x="5739" y="3753"/>
                    <a:pt x="5692" y="3753"/>
                  </a:cubicBezTo>
                  <a:lnTo>
                    <a:pt x="4977" y="3813"/>
                  </a:lnTo>
                  <a:cubicBezTo>
                    <a:pt x="4882" y="3813"/>
                    <a:pt x="4811" y="3872"/>
                    <a:pt x="4751" y="3944"/>
                  </a:cubicBezTo>
                  <a:cubicBezTo>
                    <a:pt x="4727" y="4003"/>
                    <a:pt x="4691" y="4063"/>
                    <a:pt x="4703" y="4122"/>
                  </a:cubicBezTo>
                  <a:lnTo>
                    <a:pt x="4227" y="3956"/>
                  </a:lnTo>
                  <a:cubicBezTo>
                    <a:pt x="4215" y="3956"/>
                    <a:pt x="4215" y="3944"/>
                    <a:pt x="4203" y="3932"/>
                  </a:cubicBezTo>
                  <a:cubicBezTo>
                    <a:pt x="4168" y="3753"/>
                    <a:pt x="4025" y="3610"/>
                    <a:pt x="3846" y="3610"/>
                  </a:cubicBezTo>
                  <a:lnTo>
                    <a:pt x="3834" y="3610"/>
                  </a:lnTo>
                  <a:lnTo>
                    <a:pt x="3322" y="3634"/>
                  </a:lnTo>
                  <a:lnTo>
                    <a:pt x="3477" y="3289"/>
                  </a:lnTo>
                  <a:cubicBezTo>
                    <a:pt x="3489" y="3265"/>
                    <a:pt x="3513" y="3229"/>
                    <a:pt x="3548" y="3229"/>
                  </a:cubicBezTo>
                  <a:lnTo>
                    <a:pt x="3918" y="3110"/>
                  </a:lnTo>
                  <a:close/>
                  <a:moveTo>
                    <a:pt x="7775" y="3646"/>
                  </a:moveTo>
                  <a:cubicBezTo>
                    <a:pt x="7787" y="3646"/>
                    <a:pt x="7835" y="3646"/>
                    <a:pt x="7859" y="3682"/>
                  </a:cubicBezTo>
                  <a:lnTo>
                    <a:pt x="8204" y="4003"/>
                  </a:lnTo>
                  <a:lnTo>
                    <a:pt x="8204" y="4349"/>
                  </a:lnTo>
                  <a:cubicBezTo>
                    <a:pt x="8156" y="5325"/>
                    <a:pt x="7763" y="6254"/>
                    <a:pt x="7061" y="6956"/>
                  </a:cubicBezTo>
                  <a:cubicBezTo>
                    <a:pt x="6954" y="7051"/>
                    <a:pt x="6835" y="7158"/>
                    <a:pt x="6716" y="7254"/>
                  </a:cubicBezTo>
                  <a:cubicBezTo>
                    <a:pt x="6775" y="7158"/>
                    <a:pt x="6835" y="7075"/>
                    <a:pt x="6870" y="6968"/>
                  </a:cubicBezTo>
                  <a:lnTo>
                    <a:pt x="7620" y="5194"/>
                  </a:lnTo>
                  <a:cubicBezTo>
                    <a:pt x="7656" y="5134"/>
                    <a:pt x="7644" y="5075"/>
                    <a:pt x="7609" y="5027"/>
                  </a:cubicBezTo>
                  <a:cubicBezTo>
                    <a:pt x="7585" y="4992"/>
                    <a:pt x="7525" y="4956"/>
                    <a:pt x="7466" y="4956"/>
                  </a:cubicBezTo>
                  <a:lnTo>
                    <a:pt x="7382" y="4956"/>
                  </a:lnTo>
                  <a:lnTo>
                    <a:pt x="7799" y="4134"/>
                  </a:lnTo>
                  <a:cubicBezTo>
                    <a:pt x="7882" y="4003"/>
                    <a:pt x="7835" y="3837"/>
                    <a:pt x="7704" y="3753"/>
                  </a:cubicBezTo>
                  <a:lnTo>
                    <a:pt x="7668" y="3718"/>
                  </a:lnTo>
                  <a:lnTo>
                    <a:pt x="7680" y="3706"/>
                  </a:lnTo>
                  <a:cubicBezTo>
                    <a:pt x="7716" y="3658"/>
                    <a:pt x="7739" y="3658"/>
                    <a:pt x="7775" y="3646"/>
                  </a:cubicBezTo>
                  <a:close/>
                  <a:moveTo>
                    <a:pt x="4257" y="0"/>
                  </a:moveTo>
                  <a:cubicBezTo>
                    <a:pt x="4208" y="0"/>
                    <a:pt x="4158" y="1"/>
                    <a:pt x="4108" y="3"/>
                  </a:cubicBezTo>
                  <a:cubicBezTo>
                    <a:pt x="3037" y="50"/>
                    <a:pt x="2048" y="491"/>
                    <a:pt x="1286" y="1241"/>
                  </a:cubicBezTo>
                  <a:cubicBezTo>
                    <a:pt x="524" y="1991"/>
                    <a:pt x="96" y="2991"/>
                    <a:pt x="48" y="4063"/>
                  </a:cubicBezTo>
                  <a:cubicBezTo>
                    <a:pt x="0" y="5122"/>
                    <a:pt x="358" y="6158"/>
                    <a:pt x="1048" y="6968"/>
                  </a:cubicBezTo>
                  <a:cubicBezTo>
                    <a:pt x="1072" y="7016"/>
                    <a:pt x="1120" y="7027"/>
                    <a:pt x="1179" y="7027"/>
                  </a:cubicBezTo>
                  <a:cubicBezTo>
                    <a:pt x="1227" y="7027"/>
                    <a:pt x="1251" y="7016"/>
                    <a:pt x="1286" y="6980"/>
                  </a:cubicBezTo>
                  <a:cubicBezTo>
                    <a:pt x="1358" y="6920"/>
                    <a:pt x="1358" y="6813"/>
                    <a:pt x="1298" y="6742"/>
                  </a:cubicBezTo>
                  <a:cubicBezTo>
                    <a:pt x="679" y="6004"/>
                    <a:pt x="346" y="5051"/>
                    <a:pt x="393" y="4063"/>
                  </a:cubicBezTo>
                  <a:cubicBezTo>
                    <a:pt x="441" y="3087"/>
                    <a:pt x="834" y="2158"/>
                    <a:pt x="1536" y="1455"/>
                  </a:cubicBezTo>
                  <a:cubicBezTo>
                    <a:pt x="2239" y="765"/>
                    <a:pt x="3156" y="360"/>
                    <a:pt x="4144" y="312"/>
                  </a:cubicBezTo>
                  <a:cubicBezTo>
                    <a:pt x="4200" y="309"/>
                    <a:pt x="4256" y="308"/>
                    <a:pt x="4312" y="308"/>
                  </a:cubicBezTo>
                  <a:cubicBezTo>
                    <a:pt x="4478" y="308"/>
                    <a:pt x="4641" y="321"/>
                    <a:pt x="4811" y="348"/>
                  </a:cubicBezTo>
                  <a:lnTo>
                    <a:pt x="5037" y="622"/>
                  </a:lnTo>
                  <a:lnTo>
                    <a:pt x="4942" y="848"/>
                  </a:lnTo>
                  <a:lnTo>
                    <a:pt x="4811" y="610"/>
                  </a:lnTo>
                  <a:cubicBezTo>
                    <a:pt x="4787" y="550"/>
                    <a:pt x="4727" y="527"/>
                    <a:pt x="4668" y="527"/>
                  </a:cubicBezTo>
                  <a:lnTo>
                    <a:pt x="4132" y="527"/>
                  </a:lnTo>
                  <a:cubicBezTo>
                    <a:pt x="4072" y="527"/>
                    <a:pt x="4013" y="550"/>
                    <a:pt x="3977" y="610"/>
                  </a:cubicBezTo>
                  <a:lnTo>
                    <a:pt x="3608" y="1324"/>
                  </a:lnTo>
                  <a:cubicBezTo>
                    <a:pt x="3560" y="1432"/>
                    <a:pt x="3560" y="1539"/>
                    <a:pt x="3608" y="1634"/>
                  </a:cubicBezTo>
                  <a:cubicBezTo>
                    <a:pt x="3668" y="1729"/>
                    <a:pt x="3751" y="1801"/>
                    <a:pt x="3858" y="1801"/>
                  </a:cubicBezTo>
                  <a:lnTo>
                    <a:pt x="4156" y="1836"/>
                  </a:lnTo>
                  <a:cubicBezTo>
                    <a:pt x="4215" y="1836"/>
                    <a:pt x="4275" y="1813"/>
                    <a:pt x="4310" y="1753"/>
                  </a:cubicBezTo>
                  <a:lnTo>
                    <a:pt x="4430" y="1598"/>
                  </a:lnTo>
                  <a:lnTo>
                    <a:pt x="4489" y="1670"/>
                  </a:lnTo>
                  <a:lnTo>
                    <a:pt x="4441" y="1955"/>
                  </a:lnTo>
                  <a:lnTo>
                    <a:pt x="3929" y="2027"/>
                  </a:lnTo>
                  <a:cubicBezTo>
                    <a:pt x="3906" y="2027"/>
                    <a:pt x="3894" y="2039"/>
                    <a:pt x="3858" y="2051"/>
                  </a:cubicBezTo>
                  <a:lnTo>
                    <a:pt x="3203" y="2527"/>
                  </a:lnTo>
                  <a:cubicBezTo>
                    <a:pt x="3179" y="2563"/>
                    <a:pt x="3144" y="2586"/>
                    <a:pt x="3144" y="2622"/>
                  </a:cubicBezTo>
                  <a:lnTo>
                    <a:pt x="3072" y="2920"/>
                  </a:lnTo>
                  <a:lnTo>
                    <a:pt x="2846" y="2884"/>
                  </a:lnTo>
                  <a:cubicBezTo>
                    <a:pt x="2836" y="2883"/>
                    <a:pt x="2826" y="2883"/>
                    <a:pt x="2816" y="2883"/>
                  </a:cubicBezTo>
                  <a:cubicBezTo>
                    <a:pt x="2686" y="2883"/>
                    <a:pt x="2580" y="2954"/>
                    <a:pt x="2525" y="3087"/>
                  </a:cubicBezTo>
                  <a:lnTo>
                    <a:pt x="2382" y="3456"/>
                  </a:lnTo>
                  <a:cubicBezTo>
                    <a:pt x="2358" y="3527"/>
                    <a:pt x="2358" y="3622"/>
                    <a:pt x="2405" y="3694"/>
                  </a:cubicBezTo>
                  <a:cubicBezTo>
                    <a:pt x="2441" y="3765"/>
                    <a:pt x="2501" y="3825"/>
                    <a:pt x="2596" y="3860"/>
                  </a:cubicBezTo>
                  <a:cubicBezTo>
                    <a:pt x="2441" y="3932"/>
                    <a:pt x="2322" y="4075"/>
                    <a:pt x="2322" y="4241"/>
                  </a:cubicBezTo>
                  <a:lnTo>
                    <a:pt x="2322" y="4313"/>
                  </a:lnTo>
                  <a:lnTo>
                    <a:pt x="1870" y="4849"/>
                  </a:lnTo>
                  <a:cubicBezTo>
                    <a:pt x="1786" y="4932"/>
                    <a:pt x="1763" y="5051"/>
                    <a:pt x="1763" y="5146"/>
                  </a:cubicBezTo>
                  <a:lnTo>
                    <a:pt x="1763" y="5777"/>
                  </a:lnTo>
                  <a:cubicBezTo>
                    <a:pt x="1763" y="5944"/>
                    <a:pt x="1822" y="6087"/>
                    <a:pt x="1941" y="6194"/>
                  </a:cubicBezTo>
                  <a:lnTo>
                    <a:pt x="2382" y="6623"/>
                  </a:lnTo>
                  <a:cubicBezTo>
                    <a:pt x="2489" y="6718"/>
                    <a:pt x="2608" y="6777"/>
                    <a:pt x="2739" y="6789"/>
                  </a:cubicBezTo>
                  <a:lnTo>
                    <a:pt x="4049" y="6908"/>
                  </a:lnTo>
                  <a:lnTo>
                    <a:pt x="4049" y="6956"/>
                  </a:lnTo>
                  <a:cubicBezTo>
                    <a:pt x="4037" y="7111"/>
                    <a:pt x="4096" y="7266"/>
                    <a:pt x="4227" y="7373"/>
                  </a:cubicBezTo>
                  <a:lnTo>
                    <a:pt x="4465" y="7551"/>
                  </a:lnTo>
                  <a:lnTo>
                    <a:pt x="4453" y="7587"/>
                  </a:lnTo>
                  <a:cubicBezTo>
                    <a:pt x="4394" y="7766"/>
                    <a:pt x="4453" y="7944"/>
                    <a:pt x="4584" y="8063"/>
                  </a:cubicBezTo>
                  <a:lnTo>
                    <a:pt x="4668" y="8123"/>
                  </a:lnTo>
                  <a:cubicBezTo>
                    <a:pt x="4608" y="8123"/>
                    <a:pt x="4561" y="8147"/>
                    <a:pt x="4501" y="8147"/>
                  </a:cubicBezTo>
                  <a:cubicBezTo>
                    <a:pt x="4451" y="8148"/>
                    <a:pt x="4402" y="8149"/>
                    <a:pt x="4353" y="8149"/>
                  </a:cubicBezTo>
                  <a:cubicBezTo>
                    <a:pt x="3418" y="8149"/>
                    <a:pt x="2523" y="7829"/>
                    <a:pt x="1822" y="7230"/>
                  </a:cubicBezTo>
                  <a:cubicBezTo>
                    <a:pt x="1793" y="7206"/>
                    <a:pt x="1759" y="7195"/>
                    <a:pt x="1724" y="7195"/>
                  </a:cubicBezTo>
                  <a:cubicBezTo>
                    <a:pt x="1672" y="7195"/>
                    <a:pt x="1619" y="7218"/>
                    <a:pt x="1584" y="7254"/>
                  </a:cubicBezTo>
                  <a:cubicBezTo>
                    <a:pt x="1524" y="7325"/>
                    <a:pt x="1536" y="7432"/>
                    <a:pt x="1596" y="7492"/>
                  </a:cubicBezTo>
                  <a:cubicBezTo>
                    <a:pt x="2358" y="8123"/>
                    <a:pt x="3322" y="8480"/>
                    <a:pt x="4322" y="8480"/>
                  </a:cubicBezTo>
                  <a:lnTo>
                    <a:pt x="4501" y="8480"/>
                  </a:lnTo>
                  <a:cubicBezTo>
                    <a:pt x="5573" y="8444"/>
                    <a:pt x="6573" y="7992"/>
                    <a:pt x="7323" y="7254"/>
                  </a:cubicBezTo>
                  <a:cubicBezTo>
                    <a:pt x="8085" y="6492"/>
                    <a:pt x="8513" y="5492"/>
                    <a:pt x="8561" y="4420"/>
                  </a:cubicBezTo>
                  <a:cubicBezTo>
                    <a:pt x="8573" y="3289"/>
                    <a:pt x="8216" y="2265"/>
                    <a:pt x="7537" y="1455"/>
                  </a:cubicBezTo>
                  <a:cubicBezTo>
                    <a:pt x="7506" y="1418"/>
                    <a:pt x="7462" y="1400"/>
                    <a:pt x="7417" y="1400"/>
                  </a:cubicBezTo>
                  <a:cubicBezTo>
                    <a:pt x="7375" y="1400"/>
                    <a:pt x="7333" y="1415"/>
                    <a:pt x="7299" y="1443"/>
                  </a:cubicBezTo>
                  <a:cubicBezTo>
                    <a:pt x="7228" y="1503"/>
                    <a:pt x="7228" y="1610"/>
                    <a:pt x="7287" y="1682"/>
                  </a:cubicBezTo>
                  <a:cubicBezTo>
                    <a:pt x="7728" y="2217"/>
                    <a:pt x="8025" y="2860"/>
                    <a:pt x="8144" y="3539"/>
                  </a:cubicBezTo>
                  <a:lnTo>
                    <a:pt x="8097" y="3503"/>
                  </a:lnTo>
                  <a:cubicBezTo>
                    <a:pt x="8018" y="3424"/>
                    <a:pt x="7923" y="3378"/>
                    <a:pt x="7804" y="3378"/>
                  </a:cubicBezTo>
                  <a:cubicBezTo>
                    <a:pt x="7780" y="3378"/>
                    <a:pt x="7754" y="3380"/>
                    <a:pt x="7728" y="3384"/>
                  </a:cubicBezTo>
                  <a:cubicBezTo>
                    <a:pt x="7597" y="3396"/>
                    <a:pt x="7478" y="3468"/>
                    <a:pt x="7406" y="3587"/>
                  </a:cubicBezTo>
                  <a:lnTo>
                    <a:pt x="7370" y="3634"/>
                  </a:lnTo>
                  <a:cubicBezTo>
                    <a:pt x="7299" y="3634"/>
                    <a:pt x="7228" y="3658"/>
                    <a:pt x="7168" y="3718"/>
                  </a:cubicBezTo>
                  <a:lnTo>
                    <a:pt x="6942" y="3468"/>
                  </a:lnTo>
                  <a:cubicBezTo>
                    <a:pt x="6911" y="3430"/>
                    <a:pt x="6866" y="3412"/>
                    <a:pt x="6821" y="3412"/>
                  </a:cubicBezTo>
                  <a:cubicBezTo>
                    <a:pt x="6780" y="3412"/>
                    <a:pt x="6738" y="3427"/>
                    <a:pt x="6704" y="3456"/>
                  </a:cubicBezTo>
                  <a:cubicBezTo>
                    <a:pt x="6632" y="3515"/>
                    <a:pt x="6632" y="3622"/>
                    <a:pt x="6692" y="3694"/>
                  </a:cubicBezTo>
                  <a:lnTo>
                    <a:pt x="7013" y="4099"/>
                  </a:lnTo>
                  <a:cubicBezTo>
                    <a:pt x="7049" y="4122"/>
                    <a:pt x="7085" y="4146"/>
                    <a:pt x="7132" y="4146"/>
                  </a:cubicBezTo>
                  <a:cubicBezTo>
                    <a:pt x="7180" y="4146"/>
                    <a:pt x="7228" y="4134"/>
                    <a:pt x="7251" y="4110"/>
                  </a:cubicBezTo>
                  <a:lnTo>
                    <a:pt x="7358" y="4003"/>
                  </a:lnTo>
                  <a:lnTo>
                    <a:pt x="7489" y="4099"/>
                  </a:lnTo>
                  <a:lnTo>
                    <a:pt x="7001" y="5075"/>
                  </a:lnTo>
                  <a:lnTo>
                    <a:pt x="6966" y="5075"/>
                  </a:lnTo>
                  <a:cubicBezTo>
                    <a:pt x="6930" y="5075"/>
                    <a:pt x="6894" y="5063"/>
                    <a:pt x="6870" y="5027"/>
                  </a:cubicBezTo>
                  <a:lnTo>
                    <a:pt x="6215" y="4230"/>
                  </a:lnTo>
                  <a:cubicBezTo>
                    <a:pt x="6181" y="4188"/>
                    <a:pt x="6129" y="4170"/>
                    <a:pt x="6079" y="4170"/>
                  </a:cubicBezTo>
                  <a:cubicBezTo>
                    <a:pt x="6043" y="4170"/>
                    <a:pt x="6007" y="4179"/>
                    <a:pt x="5977" y="4194"/>
                  </a:cubicBezTo>
                  <a:cubicBezTo>
                    <a:pt x="5894" y="4253"/>
                    <a:pt x="5894" y="4360"/>
                    <a:pt x="5942" y="4432"/>
                  </a:cubicBezTo>
                  <a:lnTo>
                    <a:pt x="6596" y="5242"/>
                  </a:lnTo>
                  <a:cubicBezTo>
                    <a:pt x="6684" y="5351"/>
                    <a:pt x="6811" y="5410"/>
                    <a:pt x="6932" y="5410"/>
                  </a:cubicBezTo>
                  <a:cubicBezTo>
                    <a:pt x="6944" y="5410"/>
                    <a:pt x="6955" y="5409"/>
                    <a:pt x="6966" y="5408"/>
                  </a:cubicBezTo>
                  <a:lnTo>
                    <a:pt x="7180" y="5384"/>
                  </a:lnTo>
                  <a:lnTo>
                    <a:pt x="6525" y="6908"/>
                  </a:lnTo>
                  <a:cubicBezTo>
                    <a:pt x="6477" y="7016"/>
                    <a:pt x="6418" y="7111"/>
                    <a:pt x="6335" y="7206"/>
                  </a:cubicBezTo>
                  <a:lnTo>
                    <a:pt x="5811" y="7825"/>
                  </a:lnTo>
                  <a:cubicBezTo>
                    <a:pt x="5537" y="7944"/>
                    <a:pt x="5275" y="8028"/>
                    <a:pt x="4989" y="8087"/>
                  </a:cubicBezTo>
                  <a:lnTo>
                    <a:pt x="4703" y="7825"/>
                  </a:lnTo>
                  <a:cubicBezTo>
                    <a:pt x="4680" y="7801"/>
                    <a:pt x="4668" y="7754"/>
                    <a:pt x="4680" y="7706"/>
                  </a:cubicBezTo>
                  <a:lnTo>
                    <a:pt x="4727" y="7551"/>
                  </a:lnTo>
                  <a:cubicBezTo>
                    <a:pt x="4739" y="7468"/>
                    <a:pt x="4727" y="7408"/>
                    <a:pt x="4668" y="7373"/>
                  </a:cubicBezTo>
                  <a:lnTo>
                    <a:pt x="4334" y="7123"/>
                  </a:lnTo>
                  <a:cubicBezTo>
                    <a:pt x="4310" y="7099"/>
                    <a:pt x="4287" y="7075"/>
                    <a:pt x="4287" y="7027"/>
                  </a:cubicBezTo>
                  <a:lnTo>
                    <a:pt x="4322" y="6813"/>
                  </a:lnTo>
                  <a:cubicBezTo>
                    <a:pt x="4322" y="6777"/>
                    <a:pt x="4322" y="6730"/>
                    <a:pt x="4287" y="6694"/>
                  </a:cubicBezTo>
                  <a:cubicBezTo>
                    <a:pt x="4263" y="6670"/>
                    <a:pt x="4215" y="6635"/>
                    <a:pt x="4168" y="6635"/>
                  </a:cubicBezTo>
                  <a:lnTo>
                    <a:pt x="2679" y="6504"/>
                  </a:lnTo>
                  <a:cubicBezTo>
                    <a:pt x="2620" y="6504"/>
                    <a:pt x="2560" y="6480"/>
                    <a:pt x="2536" y="6432"/>
                  </a:cubicBezTo>
                  <a:lnTo>
                    <a:pt x="2084" y="6004"/>
                  </a:lnTo>
                  <a:cubicBezTo>
                    <a:pt x="2048" y="5956"/>
                    <a:pt x="2013" y="5884"/>
                    <a:pt x="2013" y="5825"/>
                  </a:cubicBezTo>
                  <a:lnTo>
                    <a:pt x="2013" y="5194"/>
                  </a:lnTo>
                  <a:cubicBezTo>
                    <a:pt x="2013" y="5170"/>
                    <a:pt x="2024" y="5134"/>
                    <a:pt x="2048" y="5122"/>
                  </a:cubicBezTo>
                  <a:lnTo>
                    <a:pt x="2548" y="4539"/>
                  </a:lnTo>
                  <a:cubicBezTo>
                    <a:pt x="2584" y="4515"/>
                    <a:pt x="2596" y="4480"/>
                    <a:pt x="2596" y="4432"/>
                  </a:cubicBezTo>
                  <a:lnTo>
                    <a:pt x="2596" y="4301"/>
                  </a:lnTo>
                  <a:cubicBezTo>
                    <a:pt x="2596" y="4253"/>
                    <a:pt x="2620" y="4218"/>
                    <a:pt x="2667" y="4194"/>
                  </a:cubicBezTo>
                  <a:lnTo>
                    <a:pt x="3072" y="4015"/>
                  </a:lnTo>
                  <a:lnTo>
                    <a:pt x="3810" y="4003"/>
                  </a:lnTo>
                  <a:cubicBezTo>
                    <a:pt x="3834" y="4003"/>
                    <a:pt x="3846" y="4015"/>
                    <a:pt x="3846" y="4039"/>
                  </a:cubicBezTo>
                  <a:cubicBezTo>
                    <a:pt x="3858" y="4170"/>
                    <a:pt x="3965" y="4289"/>
                    <a:pt x="4096" y="4313"/>
                  </a:cubicBezTo>
                  <a:lnTo>
                    <a:pt x="4632" y="4491"/>
                  </a:lnTo>
                  <a:cubicBezTo>
                    <a:pt x="4668" y="4503"/>
                    <a:pt x="4705" y="4510"/>
                    <a:pt x="4741" y="4510"/>
                  </a:cubicBezTo>
                  <a:cubicBezTo>
                    <a:pt x="4813" y="4510"/>
                    <a:pt x="4882" y="4484"/>
                    <a:pt x="4930" y="4420"/>
                  </a:cubicBezTo>
                  <a:cubicBezTo>
                    <a:pt x="5001" y="4360"/>
                    <a:pt x="5037" y="4253"/>
                    <a:pt x="5025" y="4170"/>
                  </a:cubicBezTo>
                  <a:lnTo>
                    <a:pt x="5692" y="4110"/>
                  </a:lnTo>
                  <a:cubicBezTo>
                    <a:pt x="5823" y="4099"/>
                    <a:pt x="5930" y="4039"/>
                    <a:pt x="6013" y="3932"/>
                  </a:cubicBezTo>
                  <a:cubicBezTo>
                    <a:pt x="6096" y="3825"/>
                    <a:pt x="6120" y="3694"/>
                    <a:pt x="6096" y="3575"/>
                  </a:cubicBezTo>
                  <a:lnTo>
                    <a:pt x="6073" y="3479"/>
                  </a:lnTo>
                  <a:cubicBezTo>
                    <a:pt x="6050" y="3344"/>
                    <a:pt x="5931" y="3240"/>
                    <a:pt x="5776" y="3240"/>
                  </a:cubicBezTo>
                  <a:cubicBezTo>
                    <a:pt x="5768" y="3240"/>
                    <a:pt x="5760" y="3241"/>
                    <a:pt x="5751" y="3241"/>
                  </a:cubicBezTo>
                  <a:lnTo>
                    <a:pt x="5406" y="3277"/>
                  </a:lnTo>
                  <a:lnTo>
                    <a:pt x="5346" y="3217"/>
                  </a:lnTo>
                  <a:lnTo>
                    <a:pt x="5811" y="2753"/>
                  </a:lnTo>
                  <a:cubicBezTo>
                    <a:pt x="5870" y="2694"/>
                    <a:pt x="5870" y="2586"/>
                    <a:pt x="5811" y="2515"/>
                  </a:cubicBezTo>
                  <a:cubicBezTo>
                    <a:pt x="5781" y="2485"/>
                    <a:pt x="5739" y="2470"/>
                    <a:pt x="5696" y="2470"/>
                  </a:cubicBezTo>
                  <a:cubicBezTo>
                    <a:pt x="5653" y="2470"/>
                    <a:pt x="5608" y="2485"/>
                    <a:pt x="5573" y="2515"/>
                  </a:cubicBezTo>
                  <a:lnTo>
                    <a:pt x="5001" y="3063"/>
                  </a:lnTo>
                  <a:lnTo>
                    <a:pt x="4811" y="3146"/>
                  </a:lnTo>
                  <a:lnTo>
                    <a:pt x="4287" y="2741"/>
                  </a:lnTo>
                  <a:cubicBezTo>
                    <a:pt x="4260" y="2714"/>
                    <a:pt x="4220" y="2701"/>
                    <a:pt x="4181" y="2701"/>
                  </a:cubicBezTo>
                  <a:cubicBezTo>
                    <a:pt x="4168" y="2701"/>
                    <a:pt x="4156" y="2703"/>
                    <a:pt x="4144" y="2706"/>
                  </a:cubicBezTo>
                  <a:lnTo>
                    <a:pt x="3418" y="2944"/>
                  </a:lnTo>
                  <a:cubicBezTo>
                    <a:pt x="3394" y="2944"/>
                    <a:pt x="3370" y="2967"/>
                    <a:pt x="3358" y="2979"/>
                  </a:cubicBezTo>
                  <a:lnTo>
                    <a:pt x="3394" y="2753"/>
                  </a:lnTo>
                  <a:lnTo>
                    <a:pt x="3977" y="2336"/>
                  </a:lnTo>
                  <a:lnTo>
                    <a:pt x="4572" y="2253"/>
                  </a:lnTo>
                  <a:cubicBezTo>
                    <a:pt x="4644" y="2229"/>
                    <a:pt x="4703" y="2170"/>
                    <a:pt x="4703" y="2110"/>
                  </a:cubicBezTo>
                  <a:lnTo>
                    <a:pt x="4787" y="1634"/>
                  </a:lnTo>
                  <a:cubicBezTo>
                    <a:pt x="4787" y="1598"/>
                    <a:pt x="4787" y="1551"/>
                    <a:pt x="4751" y="1515"/>
                  </a:cubicBezTo>
                  <a:lnTo>
                    <a:pt x="4513" y="1205"/>
                  </a:lnTo>
                  <a:cubicBezTo>
                    <a:pt x="4489" y="1158"/>
                    <a:pt x="4430" y="1146"/>
                    <a:pt x="4382" y="1146"/>
                  </a:cubicBezTo>
                  <a:cubicBezTo>
                    <a:pt x="4322" y="1146"/>
                    <a:pt x="4275" y="1182"/>
                    <a:pt x="4251" y="1217"/>
                  </a:cubicBezTo>
                  <a:lnTo>
                    <a:pt x="4072" y="1491"/>
                  </a:lnTo>
                  <a:lnTo>
                    <a:pt x="3870" y="1479"/>
                  </a:lnTo>
                  <a:lnTo>
                    <a:pt x="4203" y="860"/>
                  </a:lnTo>
                  <a:lnTo>
                    <a:pt x="4525" y="860"/>
                  </a:lnTo>
                  <a:lnTo>
                    <a:pt x="4787" y="1324"/>
                  </a:lnTo>
                  <a:cubicBezTo>
                    <a:pt x="4811" y="1384"/>
                    <a:pt x="4870" y="1420"/>
                    <a:pt x="4930" y="1420"/>
                  </a:cubicBezTo>
                  <a:cubicBezTo>
                    <a:pt x="4989" y="1420"/>
                    <a:pt x="5049" y="1372"/>
                    <a:pt x="5084" y="1312"/>
                  </a:cubicBezTo>
                  <a:lnTo>
                    <a:pt x="5323" y="765"/>
                  </a:lnTo>
                  <a:cubicBezTo>
                    <a:pt x="5358" y="658"/>
                    <a:pt x="5346" y="550"/>
                    <a:pt x="5287" y="467"/>
                  </a:cubicBezTo>
                  <a:lnTo>
                    <a:pt x="5287" y="467"/>
                  </a:lnTo>
                  <a:cubicBezTo>
                    <a:pt x="5834" y="610"/>
                    <a:pt x="6346" y="884"/>
                    <a:pt x="6787" y="1253"/>
                  </a:cubicBezTo>
                  <a:cubicBezTo>
                    <a:pt x="6825" y="1280"/>
                    <a:pt x="6864" y="1292"/>
                    <a:pt x="6903" y="1292"/>
                  </a:cubicBezTo>
                  <a:cubicBezTo>
                    <a:pt x="6949" y="1292"/>
                    <a:pt x="6992" y="1274"/>
                    <a:pt x="7025" y="1241"/>
                  </a:cubicBezTo>
                  <a:cubicBezTo>
                    <a:pt x="7085" y="1158"/>
                    <a:pt x="7073" y="1062"/>
                    <a:pt x="7013" y="1003"/>
                  </a:cubicBezTo>
                  <a:cubicBezTo>
                    <a:pt x="6253" y="345"/>
                    <a:pt x="5266" y="0"/>
                    <a:pt x="42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1F4E79"/>
                </a:solidFill>
              </a:endParaRPr>
            </a:p>
          </p:txBody>
        </p:sp>
      </p:grpSp>
      <p:grpSp>
        <p:nvGrpSpPr>
          <p:cNvPr id="63" name="Google Shape;10442;p67">
            <a:extLst>
              <a:ext uri="{FF2B5EF4-FFF2-40B4-BE49-F238E27FC236}">
                <a16:creationId xmlns="" xmlns:a16="http://schemas.microsoft.com/office/drawing/2014/main" id="{976D36B8-2B35-4104-AB7C-F2CFEA26C688}"/>
              </a:ext>
            </a:extLst>
          </p:cNvPr>
          <p:cNvGrpSpPr/>
          <p:nvPr/>
        </p:nvGrpSpPr>
        <p:grpSpPr>
          <a:xfrm>
            <a:off x="2023461" y="5465269"/>
            <a:ext cx="377474" cy="335748"/>
            <a:chOff x="854261" y="2908813"/>
            <a:chExt cx="377474" cy="335748"/>
          </a:xfrm>
          <a:solidFill>
            <a:srgbClr val="1F4E79"/>
          </a:solidFill>
        </p:grpSpPr>
        <p:sp>
          <p:nvSpPr>
            <p:cNvPr id="64" name="Google Shape;10443;p67">
              <a:extLst>
                <a:ext uri="{FF2B5EF4-FFF2-40B4-BE49-F238E27FC236}">
                  <a16:creationId xmlns="" xmlns:a16="http://schemas.microsoft.com/office/drawing/2014/main" id="{6953CA1C-310F-42A3-AB23-75010E5A44D2}"/>
                </a:ext>
              </a:extLst>
            </p:cNvPr>
            <p:cNvSpPr/>
            <p:nvPr/>
          </p:nvSpPr>
          <p:spPr>
            <a:xfrm>
              <a:off x="896337" y="3079695"/>
              <a:ext cx="47391" cy="17091"/>
            </a:xfrm>
            <a:custGeom>
              <a:avLst/>
              <a:gdLst/>
              <a:ahLst/>
              <a:cxnLst/>
              <a:rect l="l" t="t" r="r" b="b"/>
              <a:pathLst>
                <a:path w="1489" h="537" extrusionOk="0">
                  <a:moveTo>
                    <a:pt x="179" y="1"/>
                  </a:moveTo>
                  <a:cubicBezTo>
                    <a:pt x="96" y="1"/>
                    <a:pt x="0" y="72"/>
                    <a:pt x="0" y="179"/>
                  </a:cubicBezTo>
                  <a:cubicBezTo>
                    <a:pt x="0" y="263"/>
                    <a:pt x="84" y="358"/>
                    <a:pt x="179" y="358"/>
                  </a:cubicBezTo>
                  <a:cubicBezTo>
                    <a:pt x="381" y="358"/>
                    <a:pt x="941" y="382"/>
                    <a:pt x="1227" y="525"/>
                  </a:cubicBezTo>
                  <a:cubicBezTo>
                    <a:pt x="1251" y="537"/>
                    <a:pt x="1274" y="537"/>
                    <a:pt x="1298" y="537"/>
                  </a:cubicBezTo>
                  <a:cubicBezTo>
                    <a:pt x="1358" y="537"/>
                    <a:pt x="1417" y="501"/>
                    <a:pt x="1453" y="441"/>
                  </a:cubicBezTo>
                  <a:cubicBezTo>
                    <a:pt x="1489" y="358"/>
                    <a:pt x="1465" y="251"/>
                    <a:pt x="1370" y="203"/>
                  </a:cubicBezTo>
                  <a:cubicBezTo>
                    <a:pt x="977" y="1"/>
                    <a:pt x="215" y="1"/>
                    <a:pt x="1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10444;p67">
              <a:extLst>
                <a:ext uri="{FF2B5EF4-FFF2-40B4-BE49-F238E27FC236}">
                  <a16:creationId xmlns="" xmlns:a16="http://schemas.microsoft.com/office/drawing/2014/main" id="{1440843B-4135-47FE-BF44-E9080BA03119}"/>
                </a:ext>
              </a:extLst>
            </p:cNvPr>
            <p:cNvSpPr/>
            <p:nvPr/>
          </p:nvSpPr>
          <p:spPr>
            <a:xfrm>
              <a:off x="878514" y="3191855"/>
              <a:ext cx="11426" cy="52706"/>
            </a:xfrm>
            <a:custGeom>
              <a:avLst/>
              <a:gdLst/>
              <a:ahLst/>
              <a:cxnLst/>
              <a:rect l="l" t="t" r="r" b="b"/>
              <a:pathLst>
                <a:path w="359" h="1656" extrusionOk="0">
                  <a:moveTo>
                    <a:pt x="179" y="1"/>
                  </a:moveTo>
                  <a:cubicBezTo>
                    <a:pt x="84" y="1"/>
                    <a:pt x="1" y="72"/>
                    <a:pt x="1" y="180"/>
                  </a:cubicBezTo>
                  <a:lnTo>
                    <a:pt x="1" y="1477"/>
                  </a:lnTo>
                  <a:cubicBezTo>
                    <a:pt x="1" y="1561"/>
                    <a:pt x="72" y="1656"/>
                    <a:pt x="179" y="1656"/>
                  </a:cubicBezTo>
                  <a:cubicBezTo>
                    <a:pt x="287" y="1656"/>
                    <a:pt x="358" y="1585"/>
                    <a:pt x="358" y="1477"/>
                  </a:cubicBezTo>
                  <a:lnTo>
                    <a:pt x="358" y="180"/>
                  </a:lnTo>
                  <a:cubicBezTo>
                    <a:pt x="358" y="72"/>
                    <a:pt x="287" y="1"/>
                    <a:pt x="1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0445;p67">
              <a:extLst>
                <a:ext uri="{FF2B5EF4-FFF2-40B4-BE49-F238E27FC236}">
                  <a16:creationId xmlns="" xmlns:a16="http://schemas.microsoft.com/office/drawing/2014/main" id="{DF2F8392-8A45-4772-B3EF-8105ED8EDF81}"/>
                </a:ext>
              </a:extLst>
            </p:cNvPr>
            <p:cNvSpPr/>
            <p:nvPr/>
          </p:nvSpPr>
          <p:spPr>
            <a:xfrm>
              <a:off x="854261" y="3050159"/>
              <a:ext cx="219451" cy="194052"/>
            </a:xfrm>
            <a:custGeom>
              <a:avLst/>
              <a:gdLst/>
              <a:ahLst/>
              <a:cxnLst/>
              <a:rect l="l" t="t" r="r" b="b"/>
              <a:pathLst>
                <a:path w="6895" h="6097" extrusionOk="0">
                  <a:moveTo>
                    <a:pt x="6406" y="679"/>
                  </a:moveTo>
                  <a:lnTo>
                    <a:pt x="6466" y="929"/>
                  </a:lnTo>
                  <a:cubicBezTo>
                    <a:pt x="6490" y="1000"/>
                    <a:pt x="6478" y="1072"/>
                    <a:pt x="6418" y="1119"/>
                  </a:cubicBezTo>
                  <a:lnTo>
                    <a:pt x="6311" y="1226"/>
                  </a:lnTo>
                  <a:lnTo>
                    <a:pt x="6073" y="988"/>
                  </a:lnTo>
                  <a:lnTo>
                    <a:pt x="6406" y="679"/>
                  </a:lnTo>
                  <a:close/>
                  <a:moveTo>
                    <a:pt x="3192" y="345"/>
                  </a:moveTo>
                  <a:lnTo>
                    <a:pt x="3192" y="1060"/>
                  </a:lnTo>
                  <a:cubicBezTo>
                    <a:pt x="3192" y="1179"/>
                    <a:pt x="3156" y="1298"/>
                    <a:pt x="3108" y="1405"/>
                  </a:cubicBezTo>
                  <a:lnTo>
                    <a:pt x="3025" y="1584"/>
                  </a:lnTo>
                  <a:cubicBezTo>
                    <a:pt x="3013" y="1607"/>
                    <a:pt x="3013" y="1619"/>
                    <a:pt x="3013" y="1655"/>
                  </a:cubicBezTo>
                  <a:lnTo>
                    <a:pt x="3013" y="2024"/>
                  </a:lnTo>
                  <a:cubicBezTo>
                    <a:pt x="2989" y="2286"/>
                    <a:pt x="2894" y="2524"/>
                    <a:pt x="2715" y="2703"/>
                  </a:cubicBezTo>
                  <a:cubicBezTo>
                    <a:pt x="2537" y="2881"/>
                    <a:pt x="2275" y="2965"/>
                    <a:pt x="2025" y="2965"/>
                  </a:cubicBezTo>
                  <a:cubicBezTo>
                    <a:pt x="1525" y="2953"/>
                    <a:pt x="1120" y="2500"/>
                    <a:pt x="1120" y="1988"/>
                  </a:cubicBezTo>
                  <a:lnTo>
                    <a:pt x="1120" y="1655"/>
                  </a:lnTo>
                  <a:cubicBezTo>
                    <a:pt x="1120" y="1619"/>
                    <a:pt x="1120" y="1596"/>
                    <a:pt x="1108" y="1584"/>
                  </a:cubicBezTo>
                  <a:lnTo>
                    <a:pt x="1001" y="1369"/>
                  </a:lnTo>
                  <a:cubicBezTo>
                    <a:pt x="953" y="1298"/>
                    <a:pt x="941" y="1203"/>
                    <a:pt x="941" y="1119"/>
                  </a:cubicBezTo>
                  <a:lnTo>
                    <a:pt x="941" y="1107"/>
                  </a:lnTo>
                  <a:cubicBezTo>
                    <a:pt x="941" y="691"/>
                    <a:pt x="1287" y="345"/>
                    <a:pt x="1703" y="345"/>
                  </a:cubicBezTo>
                  <a:close/>
                  <a:moveTo>
                    <a:pt x="2442" y="3227"/>
                  </a:moveTo>
                  <a:cubicBezTo>
                    <a:pt x="2454" y="3298"/>
                    <a:pt x="2477" y="3334"/>
                    <a:pt x="2489" y="3381"/>
                  </a:cubicBezTo>
                  <a:lnTo>
                    <a:pt x="2323" y="3548"/>
                  </a:lnTo>
                  <a:cubicBezTo>
                    <a:pt x="2251" y="3620"/>
                    <a:pt x="2156" y="3655"/>
                    <a:pt x="2059" y="3655"/>
                  </a:cubicBezTo>
                  <a:cubicBezTo>
                    <a:pt x="1962" y="3655"/>
                    <a:pt x="1864" y="3620"/>
                    <a:pt x="1787" y="3548"/>
                  </a:cubicBezTo>
                  <a:lnTo>
                    <a:pt x="1644" y="3393"/>
                  </a:lnTo>
                  <a:cubicBezTo>
                    <a:pt x="1656" y="3358"/>
                    <a:pt x="1668" y="3286"/>
                    <a:pt x="1668" y="3227"/>
                  </a:cubicBezTo>
                  <a:cubicBezTo>
                    <a:pt x="1775" y="3262"/>
                    <a:pt x="1894" y="3286"/>
                    <a:pt x="2013" y="3286"/>
                  </a:cubicBezTo>
                  <a:lnTo>
                    <a:pt x="2061" y="3286"/>
                  </a:lnTo>
                  <a:cubicBezTo>
                    <a:pt x="2192" y="3286"/>
                    <a:pt x="2323" y="3274"/>
                    <a:pt x="2442" y="3227"/>
                  </a:cubicBezTo>
                  <a:close/>
                  <a:moveTo>
                    <a:pt x="1680" y="0"/>
                  </a:moveTo>
                  <a:cubicBezTo>
                    <a:pt x="1072" y="0"/>
                    <a:pt x="584" y="500"/>
                    <a:pt x="584" y="1107"/>
                  </a:cubicBezTo>
                  <a:lnTo>
                    <a:pt x="584" y="1119"/>
                  </a:lnTo>
                  <a:cubicBezTo>
                    <a:pt x="584" y="1250"/>
                    <a:pt x="608" y="1405"/>
                    <a:pt x="668" y="1524"/>
                  </a:cubicBezTo>
                  <a:lnTo>
                    <a:pt x="763" y="1703"/>
                  </a:lnTo>
                  <a:lnTo>
                    <a:pt x="763" y="1988"/>
                  </a:lnTo>
                  <a:cubicBezTo>
                    <a:pt x="763" y="2429"/>
                    <a:pt x="977" y="2834"/>
                    <a:pt x="1311" y="3072"/>
                  </a:cubicBezTo>
                  <a:lnTo>
                    <a:pt x="1311" y="3215"/>
                  </a:lnTo>
                  <a:cubicBezTo>
                    <a:pt x="1311" y="3310"/>
                    <a:pt x="1251" y="3381"/>
                    <a:pt x="1156" y="3417"/>
                  </a:cubicBezTo>
                  <a:lnTo>
                    <a:pt x="537" y="3596"/>
                  </a:lnTo>
                  <a:cubicBezTo>
                    <a:pt x="227" y="3679"/>
                    <a:pt x="1" y="3965"/>
                    <a:pt x="1" y="4286"/>
                  </a:cubicBezTo>
                  <a:lnTo>
                    <a:pt x="1" y="5917"/>
                  </a:lnTo>
                  <a:cubicBezTo>
                    <a:pt x="1" y="6001"/>
                    <a:pt x="72" y="6096"/>
                    <a:pt x="179" y="6096"/>
                  </a:cubicBezTo>
                  <a:cubicBezTo>
                    <a:pt x="287" y="6096"/>
                    <a:pt x="358" y="6013"/>
                    <a:pt x="358" y="5917"/>
                  </a:cubicBezTo>
                  <a:lnTo>
                    <a:pt x="358" y="4310"/>
                  </a:lnTo>
                  <a:cubicBezTo>
                    <a:pt x="358" y="4143"/>
                    <a:pt x="477" y="3977"/>
                    <a:pt x="644" y="3929"/>
                  </a:cubicBezTo>
                  <a:lnTo>
                    <a:pt x="1263" y="3751"/>
                  </a:lnTo>
                  <a:cubicBezTo>
                    <a:pt x="1322" y="3739"/>
                    <a:pt x="1370" y="3715"/>
                    <a:pt x="1418" y="3679"/>
                  </a:cubicBezTo>
                  <a:lnTo>
                    <a:pt x="1513" y="3786"/>
                  </a:lnTo>
                  <a:cubicBezTo>
                    <a:pt x="1668" y="3929"/>
                    <a:pt x="1846" y="3989"/>
                    <a:pt x="2037" y="3989"/>
                  </a:cubicBezTo>
                  <a:cubicBezTo>
                    <a:pt x="2227" y="3989"/>
                    <a:pt x="2406" y="3917"/>
                    <a:pt x="2561" y="3786"/>
                  </a:cubicBezTo>
                  <a:lnTo>
                    <a:pt x="2727" y="3620"/>
                  </a:lnTo>
                  <a:cubicBezTo>
                    <a:pt x="2799" y="3655"/>
                    <a:pt x="2870" y="3679"/>
                    <a:pt x="2966" y="3679"/>
                  </a:cubicBezTo>
                  <a:lnTo>
                    <a:pt x="3001" y="3679"/>
                  </a:lnTo>
                  <a:cubicBezTo>
                    <a:pt x="3144" y="3679"/>
                    <a:pt x="3275" y="3620"/>
                    <a:pt x="3382" y="3524"/>
                  </a:cubicBezTo>
                  <a:lnTo>
                    <a:pt x="5823" y="1226"/>
                  </a:lnTo>
                  <a:lnTo>
                    <a:pt x="6061" y="1465"/>
                  </a:lnTo>
                  <a:lnTo>
                    <a:pt x="3239" y="4274"/>
                  </a:lnTo>
                  <a:cubicBezTo>
                    <a:pt x="3061" y="4453"/>
                    <a:pt x="2977" y="4679"/>
                    <a:pt x="2977" y="4917"/>
                  </a:cubicBezTo>
                  <a:lnTo>
                    <a:pt x="2977" y="5906"/>
                  </a:lnTo>
                  <a:cubicBezTo>
                    <a:pt x="2977" y="6001"/>
                    <a:pt x="3049" y="6096"/>
                    <a:pt x="3156" y="6096"/>
                  </a:cubicBezTo>
                  <a:cubicBezTo>
                    <a:pt x="3239" y="6096"/>
                    <a:pt x="3335" y="6013"/>
                    <a:pt x="3335" y="5906"/>
                  </a:cubicBezTo>
                  <a:lnTo>
                    <a:pt x="3335" y="4917"/>
                  </a:lnTo>
                  <a:cubicBezTo>
                    <a:pt x="3335" y="4763"/>
                    <a:pt x="3394" y="4620"/>
                    <a:pt x="3501" y="4513"/>
                  </a:cubicBezTo>
                  <a:lnTo>
                    <a:pt x="6656" y="1357"/>
                  </a:lnTo>
                  <a:cubicBezTo>
                    <a:pt x="6787" y="1226"/>
                    <a:pt x="6847" y="1024"/>
                    <a:pt x="6799" y="834"/>
                  </a:cubicBezTo>
                  <a:lnTo>
                    <a:pt x="6704" y="405"/>
                  </a:lnTo>
                  <a:lnTo>
                    <a:pt x="6823" y="298"/>
                  </a:lnTo>
                  <a:cubicBezTo>
                    <a:pt x="6895" y="238"/>
                    <a:pt x="6895" y="119"/>
                    <a:pt x="6823" y="60"/>
                  </a:cubicBezTo>
                  <a:cubicBezTo>
                    <a:pt x="6793" y="24"/>
                    <a:pt x="6749" y="6"/>
                    <a:pt x="6704" y="6"/>
                  </a:cubicBezTo>
                  <a:cubicBezTo>
                    <a:pt x="6659" y="6"/>
                    <a:pt x="6615" y="24"/>
                    <a:pt x="6585" y="60"/>
                  </a:cubicBezTo>
                  <a:lnTo>
                    <a:pt x="3156" y="3274"/>
                  </a:lnTo>
                  <a:cubicBezTo>
                    <a:pt x="3132" y="3310"/>
                    <a:pt x="3073" y="3334"/>
                    <a:pt x="3025" y="3334"/>
                  </a:cubicBezTo>
                  <a:lnTo>
                    <a:pt x="2977" y="3334"/>
                  </a:lnTo>
                  <a:cubicBezTo>
                    <a:pt x="2870" y="3334"/>
                    <a:pt x="2787" y="3250"/>
                    <a:pt x="2787" y="3143"/>
                  </a:cubicBezTo>
                  <a:lnTo>
                    <a:pt x="2787" y="3084"/>
                  </a:lnTo>
                  <a:cubicBezTo>
                    <a:pt x="2846" y="3036"/>
                    <a:pt x="2906" y="3000"/>
                    <a:pt x="2942" y="2953"/>
                  </a:cubicBezTo>
                  <a:cubicBezTo>
                    <a:pt x="3204" y="2715"/>
                    <a:pt x="3335" y="2381"/>
                    <a:pt x="3335" y="2024"/>
                  </a:cubicBezTo>
                  <a:lnTo>
                    <a:pt x="3335" y="1703"/>
                  </a:lnTo>
                  <a:lnTo>
                    <a:pt x="3406" y="1572"/>
                  </a:lnTo>
                  <a:cubicBezTo>
                    <a:pt x="3477" y="1417"/>
                    <a:pt x="3525" y="1238"/>
                    <a:pt x="3525" y="1072"/>
                  </a:cubicBezTo>
                  <a:lnTo>
                    <a:pt x="3525" y="179"/>
                  </a:lnTo>
                  <a:cubicBezTo>
                    <a:pt x="3525" y="95"/>
                    <a:pt x="3454" y="0"/>
                    <a:pt x="3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0446;p67">
              <a:extLst>
                <a:ext uri="{FF2B5EF4-FFF2-40B4-BE49-F238E27FC236}">
                  <a16:creationId xmlns="" xmlns:a16="http://schemas.microsoft.com/office/drawing/2014/main" id="{3AE51DAE-569E-4771-BBDE-3375CBCA3414}"/>
                </a:ext>
              </a:extLst>
            </p:cNvPr>
            <p:cNvSpPr/>
            <p:nvPr/>
          </p:nvSpPr>
          <p:spPr>
            <a:xfrm>
              <a:off x="1008115" y="2908813"/>
              <a:ext cx="223620" cy="188355"/>
            </a:xfrm>
            <a:custGeom>
              <a:avLst/>
              <a:gdLst/>
              <a:ahLst/>
              <a:cxnLst/>
              <a:rect l="l" t="t" r="r" b="b"/>
              <a:pathLst>
                <a:path w="7026" h="5918" extrusionOk="0">
                  <a:moveTo>
                    <a:pt x="560" y="0"/>
                  </a:moveTo>
                  <a:cubicBezTo>
                    <a:pt x="263" y="0"/>
                    <a:pt x="1" y="238"/>
                    <a:pt x="1" y="548"/>
                  </a:cubicBezTo>
                  <a:lnTo>
                    <a:pt x="1" y="5251"/>
                  </a:lnTo>
                  <a:cubicBezTo>
                    <a:pt x="1" y="5334"/>
                    <a:pt x="84" y="5429"/>
                    <a:pt x="179" y="5429"/>
                  </a:cubicBezTo>
                  <a:cubicBezTo>
                    <a:pt x="287" y="5429"/>
                    <a:pt x="358" y="5358"/>
                    <a:pt x="358" y="5251"/>
                  </a:cubicBezTo>
                  <a:lnTo>
                    <a:pt x="358" y="548"/>
                  </a:lnTo>
                  <a:cubicBezTo>
                    <a:pt x="358" y="441"/>
                    <a:pt x="453" y="357"/>
                    <a:pt x="560" y="357"/>
                  </a:cubicBezTo>
                  <a:lnTo>
                    <a:pt x="6478" y="357"/>
                  </a:lnTo>
                  <a:cubicBezTo>
                    <a:pt x="6585" y="357"/>
                    <a:pt x="6668" y="441"/>
                    <a:pt x="6668" y="548"/>
                  </a:cubicBezTo>
                  <a:lnTo>
                    <a:pt x="6668" y="5370"/>
                  </a:lnTo>
                  <a:cubicBezTo>
                    <a:pt x="6668" y="5477"/>
                    <a:pt x="6585" y="5560"/>
                    <a:pt x="6478" y="5560"/>
                  </a:cubicBezTo>
                  <a:lnTo>
                    <a:pt x="2525" y="5560"/>
                  </a:lnTo>
                  <a:cubicBezTo>
                    <a:pt x="2430" y="5560"/>
                    <a:pt x="2346" y="5632"/>
                    <a:pt x="2346" y="5739"/>
                  </a:cubicBezTo>
                  <a:cubicBezTo>
                    <a:pt x="2346" y="5846"/>
                    <a:pt x="2418" y="5917"/>
                    <a:pt x="2525" y="5917"/>
                  </a:cubicBezTo>
                  <a:lnTo>
                    <a:pt x="6478" y="5917"/>
                  </a:lnTo>
                  <a:cubicBezTo>
                    <a:pt x="6775" y="5917"/>
                    <a:pt x="7025" y="5679"/>
                    <a:pt x="7025" y="5370"/>
                  </a:cubicBezTo>
                  <a:lnTo>
                    <a:pt x="7025" y="548"/>
                  </a:lnTo>
                  <a:cubicBezTo>
                    <a:pt x="7025" y="226"/>
                    <a:pt x="6787" y="0"/>
                    <a:pt x="649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0447;p67">
              <a:extLst>
                <a:ext uri="{FF2B5EF4-FFF2-40B4-BE49-F238E27FC236}">
                  <a16:creationId xmlns="" xmlns:a16="http://schemas.microsoft.com/office/drawing/2014/main" id="{C0082160-693C-4517-9F5E-196D1F8F39FC}"/>
                </a:ext>
              </a:extLst>
            </p:cNvPr>
            <p:cNvSpPr/>
            <p:nvPr/>
          </p:nvSpPr>
          <p:spPr>
            <a:xfrm>
              <a:off x="1037301" y="2944046"/>
              <a:ext cx="165248" cy="105763"/>
            </a:xfrm>
            <a:custGeom>
              <a:avLst/>
              <a:gdLst/>
              <a:ahLst/>
              <a:cxnLst/>
              <a:rect l="l" t="t" r="r" b="b"/>
              <a:pathLst>
                <a:path w="5192" h="3323" extrusionOk="0">
                  <a:moveTo>
                    <a:pt x="4084" y="0"/>
                  </a:moveTo>
                  <a:cubicBezTo>
                    <a:pt x="4001" y="0"/>
                    <a:pt x="3906" y="84"/>
                    <a:pt x="3906" y="179"/>
                  </a:cubicBezTo>
                  <a:cubicBezTo>
                    <a:pt x="3906" y="286"/>
                    <a:pt x="3989" y="358"/>
                    <a:pt x="4084" y="358"/>
                  </a:cubicBezTo>
                  <a:lnTo>
                    <a:pt x="4596" y="358"/>
                  </a:lnTo>
                  <a:lnTo>
                    <a:pt x="2691" y="2263"/>
                  </a:lnTo>
                  <a:lnTo>
                    <a:pt x="1882" y="1465"/>
                  </a:lnTo>
                  <a:cubicBezTo>
                    <a:pt x="1846" y="1429"/>
                    <a:pt x="1801" y="1411"/>
                    <a:pt x="1758" y="1411"/>
                  </a:cubicBezTo>
                  <a:cubicBezTo>
                    <a:pt x="1715" y="1411"/>
                    <a:pt x="1673" y="1429"/>
                    <a:pt x="1644" y="1465"/>
                  </a:cubicBezTo>
                  <a:lnTo>
                    <a:pt x="72" y="3036"/>
                  </a:lnTo>
                  <a:cubicBezTo>
                    <a:pt x="1" y="3120"/>
                    <a:pt x="1" y="3215"/>
                    <a:pt x="72" y="3275"/>
                  </a:cubicBezTo>
                  <a:cubicBezTo>
                    <a:pt x="96" y="3310"/>
                    <a:pt x="143" y="3322"/>
                    <a:pt x="191" y="3322"/>
                  </a:cubicBezTo>
                  <a:cubicBezTo>
                    <a:pt x="239" y="3322"/>
                    <a:pt x="274" y="3310"/>
                    <a:pt x="310" y="3275"/>
                  </a:cubicBezTo>
                  <a:lnTo>
                    <a:pt x="1763" y="1822"/>
                  </a:lnTo>
                  <a:lnTo>
                    <a:pt x="2572" y="2620"/>
                  </a:lnTo>
                  <a:cubicBezTo>
                    <a:pt x="2608" y="2661"/>
                    <a:pt x="2653" y="2682"/>
                    <a:pt x="2696" y="2682"/>
                  </a:cubicBezTo>
                  <a:cubicBezTo>
                    <a:pt x="2739" y="2682"/>
                    <a:pt x="2781" y="2661"/>
                    <a:pt x="2810" y="2620"/>
                  </a:cubicBezTo>
                  <a:lnTo>
                    <a:pt x="4835" y="596"/>
                  </a:lnTo>
                  <a:lnTo>
                    <a:pt x="4835" y="1108"/>
                  </a:lnTo>
                  <a:cubicBezTo>
                    <a:pt x="4835" y="1191"/>
                    <a:pt x="4906" y="1286"/>
                    <a:pt x="5013" y="1286"/>
                  </a:cubicBezTo>
                  <a:cubicBezTo>
                    <a:pt x="5120" y="1286"/>
                    <a:pt x="5192" y="1215"/>
                    <a:pt x="5192" y="1108"/>
                  </a:cubicBezTo>
                  <a:lnTo>
                    <a:pt x="5192" y="179"/>
                  </a:lnTo>
                  <a:cubicBezTo>
                    <a:pt x="5192" y="84"/>
                    <a:pt x="5120" y="0"/>
                    <a:pt x="50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41540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639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1143</TotalTime>
  <Words>560</Words>
  <Application>Microsoft Office PowerPoint</Application>
  <PresentationFormat>Panorámica</PresentationFormat>
  <Paragraphs>71</Paragraphs>
  <Slides>9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ＭＳ Ｐゴシック</vt:lpstr>
      <vt:lpstr>Arial</vt:lpstr>
      <vt:lpstr>Calibri</vt:lpstr>
      <vt:lpstr>Calibri Light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Roque Proaño</dc:creator>
  <cp:lastModifiedBy>Luis Martín Auqui Cáceres</cp:lastModifiedBy>
  <cp:revision>56</cp:revision>
  <dcterms:created xsi:type="dcterms:W3CDTF">2021-07-29T14:23:10Z</dcterms:created>
  <dcterms:modified xsi:type="dcterms:W3CDTF">2021-09-30T00:18:45Z</dcterms:modified>
</cp:coreProperties>
</file>