
<file path=[Content_Types].xml><?xml version="1.0" encoding="utf-8"?>
<Types xmlns="http://schemas.openxmlformats.org/package/2006/content-types">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6" r:id="rId1"/>
    <p:sldMasterId id="2147483687" r:id="rId2"/>
    <p:sldMasterId id="2147483688" r:id="rId3"/>
  </p:sldMasterIdLst>
  <p:notesMasterIdLst>
    <p:notesMasterId r:id="rId17"/>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Lst>
  <p:sldSz cx="9144000" cy="5143500" type="screen16x9"/>
  <p:notesSz cx="6858000" cy="9144000"/>
  <p:embeddedFontLst>
    <p:embeddedFont>
      <p:font typeface="Calibri" panose="020F0502020204030204" pitchFamily="34" charset="0"/>
      <p:regular r:id="rId18"/>
      <p:bold r:id="rId19"/>
      <p:italic r:id="rId20"/>
      <p:boldItalic r:id="rId21"/>
    </p:embeddedFont>
    <p:embeddedFont>
      <p:font typeface="Roboto" panose="02000000000000000000" pitchFamily="2" charset="0"/>
      <p:regular r:id="rId22"/>
      <p:bold r:id="rId23"/>
      <p:italic r:id="rId24"/>
      <p:boldItalic r:id="rId25"/>
    </p:embeddedFont>
    <p:embeddedFont>
      <p:font typeface="Roboto Light" panose="020F0302020204030204" pitchFamily="3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61" d="100"/>
          <a:sy n="161" d="100"/>
        </p:scale>
        <p:origin x="784" y="20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Master" Target="slideMasters/slideMaster3.xml"/><Relationship Id="rId21" Type="http://schemas.openxmlformats.org/officeDocument/2006/relationships/font" Target="fonts/font4.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7.fntdata"/><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font" Target="fonts/font6.fntdata"/><Relationship Id="rId28" Type="http://schemas.openxmlformats.org/officeDocument/2006/relationships/font" Target="fonts/font11.fntdata"/><Relationship Id="rId10" Type="http://schemas.openxmlformats.org/officeDocument/2006/relationships/slide" Target="slides/slide7.xml"/><Relationship Id="rId19" Type="http://schemas.openxmlformats.org/officeDocument/2006/relationships/font" Target="fonts/font2.fntdata"/><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presProps" Target="presProp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f302a69979_0_4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7" name="Google Shape;227;gf302a69979_0_40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Calibri"/>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f302a69979_0_12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 sz="1050">
                <a:solidFill>
                  <a:srgbClr val="3C4043"/>
                </a:solidFill>
                <a:highlight>
                  <a:srgbClr val="FFFFFF"/>
                </a:highlight>
                <a:latin typeface="Roboto"/>
                <a:ea typeface="Roboto"/>
                <a:cs typeface="Roboto"/>
                <a:sym typeface="Roboto"/>
              </a:rPr>
              <a:t>for this stage of raise you'll really need a full set of data.</a:t>
            </a:r>
            <a:endParaRPr sz="1050">
              <a:solidFill>
                <a:srgbClr val="3C4043"/>
              </a:solidFill>
              <a:highlight>
                <a:srgbClr val="FFFFFF"/>
              </a:highlight>
              <a:latin typeface="Roboto"/>
              <a:ea typeface="Roboto"/>
              <a:cs typeface="Roboto"/>
              <a:sym typeface="Roboto"/>
            </a:endParaRPr>
          </a:p>
          <a:p>
            <a:pPr marL="0" lvl="0" indent="0" algn="l" rtl="0">
              <a:lnSpc>
                <a:spcPct val="100000"/>
              </a:lnSpc>
              <a:spcBef>
                <a:spcPts val="0"/>
              </a:spcBef>
              <a:spcAft>
                <a:spcPts val="0"/>
              </a:spcAft>
              <a:buClr>
                <a:schemeClr val="dk1"/>
              </a:buClr>
              <a:buSzPts val="1400"/>
              <a:buFont typeface="Calibri"/>
              <a:buNone/>
            </a:pPr>
            <a:r>
              <a:rPr lang="en" sz="1050">
                <a:solidFill>
                  <a:srgbClr val="3C4043"/>
                </a:solidFill>
                <a:highlight>
                  <a:srgbClr val="FFFFFF"/>
                </a:highlight>
                <a:latin typeface="Roboto"/>
                <a:ea typeface="Roboto"/>
                <a:cs typeface="Roboto"/>
                <a:sym typeface="Roboto"/>
              </a:rPr>
              <a:t>ie. graphs with: loan book, par30/90, #loans, etc</a:t>
            </a:r>
            <a:endParaRPr sz="1050">
              <a:solidFill>
                <a:srgbClr val="3C4043"/>
              </a:solidFill>
              <a:highlight>
                <a:srgbClr val="FFFFFF"/>
              </a:highlight>
              <a:latin typeface="Roboto"/>
              <a:ea typeface="Roboto"/>
              <a:cs typeface="Roboto"/>
              <a:sym typeface="Roboto"/>
            </a:endParaRPr>
          </a:p>
        </p:txBody>
      </p:sp>
      <p:sp>
        <p:nvSpPr>
          <p:cNvPr id="458" name="Google Shape;458;gf302a69979_0_12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f302a69979_0_5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5" name="Google Shape;485;gf302a69979_0_56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
                <a:solidFill>
                  <a:srgbClr val="000000"/>
                </a:solidFill>
              </a:rPr>
              <a:t>this is not a new answer, in the home countries represented in this meeting, we all have social saving groups. in my country, they are called “Ajo or Osusu”, In KE, they are called “chamas”</a:t>
            </a:r>
            <a:endParaRPr>
              <a:solidFill>
                <a:srgbClr val="000000"/>
              </a:solidFill>
            </a:endParaRPr>
          </a:p>
          <a:p>
            <a:pPr marL="0" lvl="0" indent="0" algn="l" rtl="0">
              <a:lnSpc>
                <a:spcPct val="115000"/>
              </a:lnSpc>
              <a:spcBef>
                <a:spcPts val="0"/>
              </a:spcBef>
              <a:spcAft>
                <a:spcPts val="0"/>
              </a:spcAft>
              <a:buClr>
                <a:schemeClr val="dk1"/>
              </a:buClr>
              <a:buSzPts val="1100"/>
              <a:buFont typeface="Arial"/>
              <a:buNone/>
            </a:pPr>
            <a:r>
              <a:rPr lang="en">
                <a:solidFill>
                  <a:srgbClr val="000000"/>
                </a:solidFill>
                <a:highlight>
                  <a:srgbClr val="FFFFFF"/>
                </a:highlight>
                <a:latin typeface="Arial"/>
                <a:ea typeface="Arial"/>
                <a:cs typeface="Arial"/>
                <a:sym typeface="Arial"/>
              </a:rPr>
              <a:t>In Kenya, it's a chama economy, there are estimated to be 300,000 chamas managing a total of (US$3.4 billion) in assets. </a:t>
            </a:r>
            <a:endParaRPr>
              <a:solidFill>
                <a:srgbClr val="000000"/>
              </a:solidFill>
            </a:endParaRPr>
          </a:p>
        </p:txBody>
      </p:sp>
      <p:sp>
        <p:nvSpPr>
          <p:cNvPr id="486" name="Google Shape;486;gf302a69979_0_56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gf302a69979_0_7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0" name="Google Shape;500;gf302a69979_0_7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gf302a69979_0_7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3" name="Google Shape;513;gf302a69979_0_7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f302a69979_0_4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
              <a:t>-Why Ghana and Kenya (M-akiba example)</a:t>
            </a:r>
            <a:endParaRPr/>
          </a:p>
          <a:p>
            <a:pPr marL="0" lvl="0" indent="0" algn="l" rtl="0">
              <a:lnSpc>
                <a:spcPct val="100000"/>
              </a:lnSpc>
              <a:spcBef>
                <a:spcPts val="0"/>
              </a:spcBef>
              <a:spcAft>
                <a:spcPts val="0"/>
              </a:spcAft>
              <a:buSzPts val="1400"/>
              <a:buNone/>
            </a:pPr>
            <a:r>
              <a:rPr lang="en"/>
              <a:t>	mobile penetration</a:t>
            </a:r>
            <a:endParaRPr/>
          </a:p>
          <a:p>
            <a:pPr marL="0" lvl="0" indent="0" algn="l" rtl="0">
              <a:lnSpc>
                <a:spcPct val="100000"/>
              </a:lnSpc>
              <a:spcBef>
                <a:spcPts val="0"/>
              </a:spcBef>
              <a:spcAft>
                <a:spcPts val="0"/>
              </a:spcAft>
              <a:buSzPts val="1400"/>
              <a:buNone/>
            </a:pPr>
            <a:r>
              <a:rPr lang="en"/>
              <a:t>	SME numbers</a:t>
            </a:r>
            <a:endParaRPr/>
          </a:p>
          <a:p>
            <a:pPr marL="0" lvl="0" indent="0" algn="l" rtl="0">
              <a:lnSpc>
                <a:spcPct val="100000"/>
              </a:lnSpc>
              <a:spcBef>
                <a:spcPts val="0"/>
              </a:spcBef>
              <a:spcAft>
                <a:spcPts val="0"/>
              </a:spcAft>
              <a:buSzPts val="1400"/>
              <a:buNone/>
            </a:pPr>
            <a:r>
              <a:rPr lang="en"/>
              <a:t>	regulatory impact on fintechs</a:t>
            </a:r>
            <a:endParaRPr/>
          </a:p>
        </p:txBody>
      </p:sp>
      <p:sp>
        <p:nvSpPr>
          <p:cNvPr id="237" name="Google Shape;237;gf302a69979_0_4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f302a69979_0_4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3" name="Google Shape;283;gf302a69979_0_4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f302a69979_0_4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endParaRPr/>
          </a:p>
        </p:txBody>
      </p:sp>
      <p:sp>
        <p:nvSpPr>
          <p:cNvPr id="306" name="Google Shape;306;gf302a69979_0_4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f2fdaa6318_1_3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p>
        </p:txBody>
      </p:sp>
      <p:sp>
        <p:nvSpPr>
          <p:cNvPr id="351" name="Google Shape;351;gf2fdaa6318_1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gf302a69979_0_10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1" name="Google Shape;361;gf302a69979_0_10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gf302a69979_0_54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r>
              <a:rPr lang="en"/>
              <a:t>Apart from just returns</a:t>
            </a:r>
            <a:endParaRPr/>
          </a:p>
        </p:txBody>
      </p:sp>
      <p:sp>
        <p:nvSpPr>
          <p:cNvPr id="389" name="Google Shape;389;gf302a69979_0_5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gf302a69979_0_6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8" name="Google Shape;408;gf302a69979_0_6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f302a69979_0_5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1" name="Google Shape;431;gf302a69979_0_5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Clr>
                <a:schemeClr val="dk1"/>
              </a:buClr>
              <a:buSzPts val="1100"/>
              <a:buFont typeface="Calibri"/>
              <a:buNone/>
            </a:pPr>
            <a:r>
              <a:rPr lang="en"/>
              <a:t>These chama funds can be used to enable SMEs like Miriam as we can see from the impact we have generated</a:t>
            </a:r>
            <a:endParaRPr/>
          </a:p>
        </p:txBody>
      </p:sp>
      <p:sp>
        <p:nvSpPr>
          <p:cNvPr id="432" name="Google Shape;432;gf302a69979_0_58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 name="Google Shape;13;p2"/>
          <p:cNvSpPr txBox="1">
            <a:spLocks noGrp="1"/>
          </p:cNvSpPr>
          <p:nvPr>
            <p:ph type="subTitle" idx="1"/>
          </p:nvPr>
        </p:nvSpPr>
        <p:spPr>
          <a:xfrm>
            <a:off x="1143000" y="2701528"/>
            <a:ext cx="6858000" cy="1241821"/>
          </a:xfrm>
          <a:prstGeom prst="rect">
            <a:avLst/>
          </a:prstGeom>
          <a:noFill/>
          <a:ln>
            <a:noFill/>
          </a:ln>
        </p:spPr>
        <p:txBody>
          <a:bodyPr spcFirstLastPara="1" wrap="square" lIns="68575" tIns="34275" rIns="68575" bIns="34275" anchor="t" anchorCtr="0">
            <a:no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a:endParaRPr/>
          </a:p>
        </p:txBody>
      </p:sp>
      <p:sp>
        <p:nvSpPr>
          <p:cNvPr id="14" name="Google Shape;14;p2"/>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 name="Google Shape;15;p2"/>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6" name="Google Shape;16;p2"/>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1"/>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7" name="Google Shape;67;p11"/>
          <p:cNvSpPr txBox="1">
            <a:spLocks noGrp="1"/>
          </p:cNvSpPr>
          <p:nvPr>
            <p:ph type="body" idx="1"/>
          </p:nvPr>
        </p:nvSpPr>
        <p:spPr>
          <a:xfrm>
            <a:off x="3887391" y="740569"/>
            <a:ext cx="4629150" cy="3655219"/>
          </a:xfrm>
          <a:prstGeom prst="rect">
            <a:avLst/>
          </a:prstGeom>
          <a:noFill/>
          <a:ln>
            <a:noFill/>
          </a:ln>
        </p:spPr>
        <p:txBody>
          <a:bodyPr spcFirstLastPara="1" wrap="square" lIns="68575" tIns="34275" rIns="68575" bIns="34275" anchor="t" anchorCtr="0">
            <a:noAutofit/>
          </a:bodyPr>
          <a:lstStyle>
            <a:lvl1pPr marL="457200" lvl="0" indent="-381000" algn="l">
              <a:lnSpc>
                <a:spcPct val="90000"/>
              </a:lnSpc>
              <a:spcBef>
                <a:spcPts val="800"/>
              </a:spcBef>
              <a:spcAft>
                <a:spcPts val="0"/>
              </a:spcAft>
              <a:buClr>
                <a:schemeClr val="dk1"/>
              </a:buClr>
              <a:buSzPts val="2400"/>
              <a:buChar char="•"/>
              <a:defRPr sz="2400"/>
            </a:lvl1pPr>
            <a:lvl2pPr marL="914400" lvl="1" indent="-361950" algn="l">
              <a:lnSpc>
                <a:spcPct val="90000"/>
              </a:lnSpc>
              <a:spcBef>
                <a:spcPts val="400"/>
              </a:spcBef>
              <a:spcAft>
                <a:spcPts val="0"/>
              </a:spcAft>
              <a:buClr>
                <a:schemeClr val="dk1"/>
              </a:buClr>
              <a:buSzPts val="2100"/>
              <a:buChar char="•"/>
              <a:defRPr sz="2100"/>
            </a:lvl2pPr>
            <a:lvl3pPr marL="1371600" lvl="2" indent="-342900" algn="l">
              <a:lnSpc>
                <a:spcPct val="90000"/>
              </a:lnSpc>
              <a:spcBef>
                <a:spcPts val="400"/>
              </a:spcBef>
              <a:spcAft>
                <a:spcPts val="0"/>
              </a:spcAft>
              <a:buClr>
                <a:schemeClr val="dk1"/>
              </a:buClr>
              <a:buSzPts val="1800"/>
              <a:buChar char="•"/>
              <a:defRPr sz="1800"/>
            </a:lvl3pPr>
            <a:lvl4pPr marL="1828800" lvl="3" indent="-323850" algn="l">
              <a:lnSpc>
                <a:spcPct val="90000"/>
              </a:lnSpc>
              <a:spcBef>
                <a:spcPts val="400"/>
              </a:spcBef>
              <a:spcAft>
                <a:spcPts val="0"/>
              </a:spcAft>
              <a:buClr>
                <a:schemeClr val="dk1"/>
              </a:buClr>
              <a:buSzPts val="1500"/>
              <a:buChar char="•"/>
              <a:defRPr sz="1500"/>
            </a:lvl4pPr>
            <a:lvl5pPr marL="2286000" lvl="4" indent="-323850" algn="l">
              <a:lnSpc>
                <a:spcPct val="90000"/>
              </a:lnSpc>
              <a:spcBef>
                <a:spcPts val="400"/>
              </a:spcBef>
              <a:spcAft>
                <a:spcPts val="0"/>
              </a:spcAft>
              <a:buClr>
                <a:schemeClr val="dk1"/>
              </a:buClr>
              <a:buSzPts val="1500"/>
              <a:buChar char="•"/>
              <a:defRPr sz="1500"/>
            </a:lvl5pPr>
            <a:lvl6pPr marL="2743200" lvl="5" indent="-323850" algn="l">
              <a:lnSpc>
                <a:spcPct val="90000"/>
              </a:lnSpc>
              <a:spcBef>
                <a:spcPts val="400"/>
              </a:spcBef>
              <a:spcAft>
                <a:spcPts val="0"/>
              </a:spcAft>
              <a:buClr>
                <a:schemeClr val="dk1"/>
              </a:buClr>
              <a:buSzPts val="1500"/>
              <a:buChar char="•"/>
              <a:defRPr sz="1500"/>
            </a:lvl6pPr>
            <a:lvl7pPr marL="3200400" lvl="6" indent="-323850" algn="l">
              <a:lnSpc>
                <a:spcPct val="90000"/>
              </a:lnSpc>
              <a:spcBef>
                <a:spcPts val="400"/>
              </a:spcBef>
              <a:spcAft>
                <a:spcPts val="0"/>
              </a:spcAft>
              <a:buClr>
                <a:schemeClr val="dk1"/>
              </a:buClr>
              <a:buSzPts val="1500"/>
              <a:buChar char="•"/>
              <a:defRPr sz="1500"/>
            </a:lvl7pPr>
            <a:lvl8pPr marL="3657600" lvl="7" indent="-323850" algn="l">
              <a:lnSpc>
                <a:spcPct val="90000"/>
              </a:lnSpc>
              <a:spcBef>
                <a:spcPts val="400"/>
              </a:spcBef>
              <a:spcAft>
                <a:spcPts val="0"/>
              </a:spcAft>
              <a:buClr>
                <a:schemeClr val="dk1"/>
              </a:buClr>
              <a:buSzPts val="1500"/>
              <a:buChar char="•"/>
              <a:defRPr sz="1500"/>
            </a:lvl8pPr>
            <a:lvl9pPr marL="4114800" lvl="8" indent="-323850" algn="l">
              <a:lnSpc>
                <a:spcPct val="90000"/>
              </a:lnSpc>
              <a:spcBef>
                <a:spcPts val="400"/>
              </a:spcBef>
              <a:spcAft>
                <a:spcPts val="0"/>
              </a:spcAft>
              <a:buClr>
                <a:schemeClr val="dk1"/>
              </a:buClr>
              <a:buSzPts val="1500"/>
              <a:buChar char="•"/>
              <a:defRPr sz="1500"/>
            </a:lvl9pPr>
          </a:lstStyle>
          <a:p>
            <a:endParaRPr/>
          </a:p>
        </p:txBody>
      </p:sp>
      <p:sp>
        <p:nvSpPr>
          <p:cNvPr id="68" name="Google Shape;68;p11"/>
          <p:cNvSpPr txBox="1">
            <a:spLocks noGrp="1"/>
          </p:cNvSpPr>
          <p:nvPr>
            <p:ph type="body" idx="2"/>
          </p:nvPr>
        </p:nvSpPr>
        <p:spPr>
          <a:xfrm>
            <a:off x="629841" y="1543050"/>
            <a:ext cx="2949178" cy="2858691"/>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69" name="Google Shape;69;p11"/>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0" name="Google Shape;70;p11"/>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1" name="Google Shape;71;p11"/>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4" name="Google Shape;74;p12"/>
          <p:cNvSpPr txBox="1">
            <a:spLocks noGrp="1"/>
          </p:cNvSpPr>
          <p:nvPr>
            <p:ph type="body" idx="1"/>
          </p:nvPr>
        </p:nvSpPr>
        <p:spPr>
          <a:xfrm rot="5400000">
            <a:off x="2940248" y="-942379"/>
            <a:ext cx="3263504" cy="78867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75" name="Google Shape;75;p12"/>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6" name="Google Shape;76;p12"/>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7" name="Google Shape;77;p12"/>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3"/>
          <p:cNvSpPr txBox="1">
            <a:spLocks noGrp="1"/>
          </p:cNvSpPr>
          <p:nvPr>
            <p:ph type="title"/>
          </p:nvPr>
        </p:nvSpPr>
        <p:spPr>
          <a:xfrm rot="5400000">
            <a:off x="5350073" y="1467446"/>
            <a:ext cx="4358879" cy="1971675"/>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0" name="Google Shape;80;p13"/>
          <p:cNvSpPr txBox="1">
            <a:spLocks noGrp="1"/>
          </p:cNvSpPr>
          <p:nvPr>
            <p:ph type="body" idx="1"/>
          </p:nvPr>
        </p:nvSpPr>
        <p:spPr>
          <a:xfrm rot="5400000">
            <a:off x="1349573" y="-447079"/>
            <a:ext cx="4358879" cy="5800725"/>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1" name="Google Shape;81;p13"/>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2" name="Google Shape;82;p13"/>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3" name="Google Shape;83;p13"/>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8"/>
        <p:cNvGrpSpPr/>
        <p:nvPr/>
      </p:nvGrpSpPr>
      <p:grpSpPr>
        <a:xfrm>
          <a:off x="0" y="0"/>
          <a:ext cx="0" cy="0"/>
          <a:chOff x="0" y="0"/>
          <a:chExt cx="0" cy="0"/>
        </a:xfrm>
      </p:grpSpPr>
      <p:sp>
        <p:nvSpPr>
          <p:cNvPr id="89" name="Google Shape;89;p15"/>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SzPts val="5200"/>
              <a:buNone/>
              <a:defRPr sz="5200"/>
            </a:lvl1pPr>
            <a:lvl2pPr lvl="1" algn="ctr" rtl="0">
              <a:lnSpc>
                <a:spcPct val="100000"/>
              </a:lnSpc>
              <a:spcBef>
                <a:spcPts val="0"/>
              </a:spcBef>
              <a:spcAft>
                <a:spcPts val="0"/>
              </a:spcAft>
              <a:buSzPts val="5200"/>
              <a:buNone/>
              <a:defRPr sz="5200"/>
            </a:lvl2pPr>
            <a:lvl3pPr lvl="2" algn="ctr" rtl="0">
              <a:lnSpc>
                <a:spcPct val="100000"/>
              </a:lnSpc>
              <a:spcBef>
                <a:spcPts val="0"/>
              </a:spcBef>
              <a:spcAft>
                <a:spcPts val="0"/>
              </a:spcAft>
              <a:buSzPts val="5200"/>
              <a:buNone/>
              <a:defRPr sz="5200"/>
            </a:lvl3pPr>
            <a:lvl4pPr lvl="3" algn="ctr" rtl="0">
              <a:lnSpc>
                <a:spcPct val="100000"/>
              </a:lnSpc>
              <a:spcBef>
                <a:spcPts val="0"/>
              </a:spcBef>
              <a:spcAft>
                <a:spcPts val="0"/>
              </a:spcAft>
              <a:buSzPts val="5200"/>
              <a:buNone/>
              <a:defRPr sz="5200"/>
            </a:lvl4pPr>
            <a:lvl5pPr lvl="4" algn="ctr" rtl="0">
              <a:lnSpc>
                <a:spcPct val="100000"/>
              </a:lnSpc>
              <a:spcBef>
                <a:spcPts val="0"/>
              </a:spcBef>
              <a:spcAft>
                <a:spcPts val="0"/>
              </a:spcAft>
              <a:buSzPts val="5200"/>
              <a:buNone/>
              <a:defRPr sz="5200"/>
            </a:lvl5pPr>
            <a:lvl6pPr lvl="5" algn="ctr" rtl="0">
              <a:lnSpc>
                <a:spcPct val="100000"/>
              </a:lnSpc>
              <a:spcBef>
                <a:spcPts val="0"/>
              </a:spcBef>
              <a:spcAft>
                <a:spcPts val="0"/>
              </a:spcAft>
              <a:buSzPts val="5200"/>
              <a:buNone/>
              <a:defRPr sz="5200"/>
            </a:lvl6pPr>
            <a:lvl7pPr lvl="6" algn="ctr" rtl="0">
              <a:lnSpc>
                <a:spcPct val="100000"/>
              </a:lnSpc>
              <a:spcBef>
                <a:spcPts val="0"/>
              </a:spcBef>
              <a:spcAft>
                <a:spcPts val="0"/>
              </a:spcAft>
              <a:buSzPts val="5200"/>
              <a:buNone/>
              <a:defRPr sz="5200"/>
            </a:lvl7pPr>
            <a:lvl8pPr lvl="7" algn="ctr" rtl="0">
              <a:lnSpc>
                <a:spcPct val="100000"/>
              </a:lnSpc>
              <a:spcBef>
                <a:spcPts val="0"/>
              </a:spcBef>
              <a:spcAft>
                <a:spcPts val="0"/>
              </a:spcAft>
              <a:buSzPts val="5200"/>
              <a:buNone/>
              <a:defRPr sz="5200"/>
            </a:lvl8pPr>
            <a:lvl9pPr lvl="8" algn="ctr" rtl="0">
              <a:lnSpc>
                <a:spcPct val="100000"/>
              </a:lnSpc>
              <a:spcBef>
                <a:spcPts val="0"/>
              </a:spcBef>
              <a:spcAft>
                <a:spcPts val="0"/>
              </a:spcAft>
              <a:buSzPts val="5200"/>
              <a:buNone/>
              <a:defRPr sz="5200"/>
            </a:lvl9pPr>
          </a:lstStyle>
          <a:p>
            <a:endParaRPr/>
          </a:p>
        </p:txBody>
      </p:sp>
      <p:sp>
        <p:nvSpPr>
          <p:cNvPr id="90" name="Google Shape;90;p15"/>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91" name="Google Shape;91;p15"/>
          <p:cNvSpPr txBox="1">
            <a:spLocks noGrp="1"/>
          </p:cNvSpPr>
          <p:nvPr>
            <p:ph type="sldNum" idx="12"/>
          </p:nvPr>
        </p:nvSpPr>
        <p:spPr>
          <a:xfrm>
            <a:off x="8472458" y="4663216"/>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2"/>
        <p:cNvGrpSpPr/>
        <p:nvPr/>
      </p:nvGrpSpPr>
      <p:grpSpPr>
        <a:xfrm>
          <a:off x="0" y="0"/>
          <a:ext cx="0" cy="0"/>
          <a:chOff x="0" y="0"/>
          <a:chExt cx="0" cy="0"/>
        </a:xfrm>
      </p:grpSpPr>
      <p:sp>
        <p:nvSpPr>
          <p:cNvPr id="93" name="Google Shape;93;p16"/>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94" name="Google Shape;94;p16"/>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5" name="Google Shape;95;p1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6" name="Google Shape;96;p1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7" name="Google Shape;97;p1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8"/>
        <p:cNvGrpSpPr/>
        <p:nvPr/>
      </p:nvGrpSpPr>
      <p:grpSpPr>
        <a:xfrm>
          <a:off x="0" y="0"/>
          <a:ext cx="0" cy="0"/>
          <a:chOff x="0" y="0"/>
          <a:chExt cx="0" cy="0"/>
        </a:xfrm>
      </p:grpSpPr>
      <p:sp>
        <p:nvSpPr>
          <p:cNvPr id="99" name="Google Shape;99;p17"/>
          <p:cNvSpPr txBox="1">
            <a:spLocks noGrp="1"/>
          </p:cNvSpPr>
          <p:nvPr>
            <p:ph type="sldNum" idx="12"/>
          </p:nvPr>
        </p:nvSpPr>
        <p:spPr>
          <a:xfrm>
            <a:off x="8472458" y="4663216"/>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00"/>
        <p:cNvGrpSpPr/>
        <p:nvPr/>
      </p:nvGrpSpPr>
      <p:grpSpPr>
        <a:xfrm>
          <a:off x="0" y="0"/>
          <a:ext cx="0" cy="0"/>
          <a:chOff x="0" y="0"/>
          <a:chExt cx="0" cy="0"/>
        </a:xfrm>
      </p:grpSpPr>
      <p:sp>
        <p:nvSpPr>
          <p:cNvPr id="101" name="Google Shape;101;p18"/>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02" name="Google Shape;102;p18"/>
          <p:cNvSpPr txBox="1">
            <a:spLocks noGrp="1"/>
          </p:cNvSpPr>
          <p:nvPr>
            <p:ph type="body" idx="1"/>
          </p:nvPr>
        </p:nvSpPr>
        <p:spPr>
          <a:xfrm>
            <a:off x="628650" y="1369219"/>
            <a:ext cx="3886200" cy="32634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03" name="Google Shape;103;p18"/>
          <p:cNvSpPr txBox="1">
            <a:spLocks noGrp="1"/>
          </p:cNvSpPr>
          <p:nvPr>
            <p:ph type="body" idx="2"/>
          </p:nvPr>
        </p:nvSpPr>
        <p:spPr>
          <a:xfrm>
            <a:off x="4629150" y="1369219"/>
            <a:ext cx="3886200" cy="32634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04" name="Google Shape;104;p1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105" name="Google Shape;105;p1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106" name="Google Shape;106;p1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07"/>
        <p:cNvGrpSpPr/>
        <p:nvPr/>
      </p:nvGrpSpPr>
      <p:grpSpPr>
        <a:xfrm>
          <a:off x="0" y="0"/>
          <a:ext cx="0" cy="0"/>
          <a:chOff x="0" y="0"/>
          <a:chExt cx="0" cy="0"/>
        </a:xfrm>
      </p:grpSpPr>
      <p:sp>
        <p:nvSpPr>
          <p:cNvPr id="108" name="Google Shape;108;p1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28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109" name="Google Shape;109;p1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1600"/>
              </a:spcBef>
              <a:spcAft>
                <a:spcPts val="0"/>
              </a:spcAft>
              <a:buSzPts val="1400"/>
              <a:buChar char="○"/>
              <a:defRPr/>
            </a:lvl2pPr>
            <a:lvl3pPr marL="1371600" lvl="2" indent="-317500" algn="l" rtl="0">
              <a:lnSpc>
                <a:spcPct val="115000"/>
              </a:lnSpc>
              <a:spcBef>
                <a:spcPts val="1600"/>
              </a:spcBef>
              <a:spcAft>
                <a:spcPts val="0"/>
              </a:spcAft>
              <a:buSzPts val="1400"/>
              <a:buChar char="■"/>
              <a:defRPr/>
            </a:lvl3pPr>
            <a:lvl4pPr marL="1828800" lvl="3" indent="-317500" algn="l" rtl="0">
              <a:lnSpc>
                <a:spcPct val="115000"/>
              </a:lnSpc>
              <a:spcBef>
                <a:spcPts val="1600"/>
              </a:spcBef>
              <a:spcAft>
                <a:spcPts val="0"/>
              </a:spcAft>
              <a:buSzPts val="1400"/>
              <a:buChar char="●"/>
              <a:defRPr/>
            </a:lvl4pPr>
            <a:lvl5pPr marL="2286000" lvl="4" indent="-317500" algn="l" rtl="0">
              <a:lnSpc>
                <a:spcPct val="115000"/>
              </a:lnSpc>
              <a:spcBef>
                <a:spcPts val="1600"/>
              </a:spcBef>
              <a:spcAft>
                <a:spcPts val="0"/>
              </a:spcAft>
              <a:buSzPts val="1400"/>
              <a:buChar char="○"/>
              <a:defRPr/>
            </a:lvl5pPr>
            <a:lvl6pPr marL="2743200" lvl="5" indent="-317500" algn="l" rtl="0">
              <a:lnSpc>
                <a:spcPct val="115000"/>
              </a:lnSpc>
              <a:spcBef>
                <a:spcPts val="1600"/>
              </a:spcBef>
              <a:spcAft>
                <a:spcPts val="0"/>
              </a:spcAft>
              <a:buSzPts val="1400"/>
              <a:buChar char="■"/>
              <a:defRPr/>
            </a:lvl6pPr>
            <a:lvl7pPr marL="3200400" lvl="6" indent="-317500" algn="l" rtl="0">
              <a:lnSpc>
                <a:spcPct val="115000"/>
              </a:lnSpc>
              <a:spcBef>
                <a:spcPts val="1600"/>
              </a:spcBef>
              <a:spcAft>
                <a:spcPts val="0"/>
              </a:spcAft>
              <a:buSzPts val="1400"/>
              <a:buChar char="●"/>
              <a:defRPr/>
            </a:lvl7pPr>
            <a:lvl8pPr marL="3657600" lvl="7" indent="-317500" algn="l" rtl="0">
              <a:lnSpc>
                <a:spcPct val="115000"/>
              </a:lnSpc>
              <a:spcBef>
                <a:spcPts val="1600"/>
              </a:spcBef>
              <a:spcAft>
                <a:spcPts val="0"/>
              </a:spcAft>
              <a:buSzPts val="1400"/>
              <a:buChar char="○"/>
              <a:defRPr/>
            </a:lvl8pPr>
            <a:lvl9pPr marL="4114800" lvl="8" indent="-317500" algn="l" rtl="0">
              <a:lnSpc>
                <a:spcPct val="115000"/>
              </a:lnSpc>
              <a:spcBef>
                <a:spcPts val="1600"/>
              </a:spcBef>
              <a:spcAft>
                <a:spcPts val="1600"/>
              </a:spcAft>
              <a:buSzPts val="1400"/>
              <a:buChar char="■"/>
              <a:defRPr/>
            </a:lvl9pPr>
          </a:lstStyle>
          <a:p>
            <a:endParaRPr/>
          </a:p>
        </p:txBody>
      </p:sp>
      <p:sp>
        <p:nvSpPr>
          <p:cNvPr id="110" name="Google Shape;110;p19"/>
          <p:cNvSpPr txBox="1">
            <a:spLocks noGrp="1"/>
          </p:cNvSpPr>
          <p:nvPr>
            <p:ph type="sldNum" idx="12"/>
          </p:nvPr>
        </p:nvSpPr>
        <p:spPr>
          <a:xfrm>
            <a:off x="8472458" y="4663216"/>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ext">
  <p:cSld name="Title and Text">
    <p:spTree>
      <p:nvGrpSpPr>
        <p:cNvPr id="1" name="Shape 111"/>
        <p:cNvGrpSpPr/>
        <p:nvPr/>
      </p:nvGrpSpPr>
      <p:grpSpPr>
        <a:xfrm>
          <a:off x="0" y="0"/>
          <a:ext cx="0" cy="0"/>
          <a:chOff x="0" y="0"/>
          <a:chExt cx="0" cy="0"/>
        </a:xfrm>
      </p:grpSpPr>
      <p:sp>
        <p:nvSpPr>
          <p:cNvPr id="112" name="Google Shape;112;p20"/>
          <p:cNvSpPr txBox="1">
            <a:spLocks noGrp="1"/>
          </p:cNvSpPr>
          <p:nvPr>
            <p:ph type="body" idx="1"/>
          </p:nvPr>
        </p:nvSpPr>
        <p:spPr>
          <a:xfrm>
            <a:off x="381000" y="883820"/>
            <a:ext cx="8368500" cy="173400"/>
          </a:xfrm>
          <a:prstGeom prst="rect">
            <a:avLst/>
          </a:prstGeom>
          <a:noFill/>
          <a:ln>
            <a:noFill/>
          </a:ln>
        </p:spPr>
        <p:txBody>
          <a:bodyPr spcFirstLastPara="1" wrap="square" lIns="0" tIns="0" rIns="0" bIns="0" anchor="ctr" anchorCtr="0">
            <a:noAutofit/>
          </a:bodyPr>
          <a:lstStyle>
            <a:lvl1pPr marL="457200" marR="0" lvl="0" indent="-228600" algn="ctr" rtl="0">
              <a:lnSpc>
                <a:spcPct val="90000"/>
              </a:lnSpc>
              <a:spcBef>
                <a:spcPts val="1000"/>
              </a:spcBef>
              <a:spcAft>
                <a:spcPts val="0"/>
              </a:spcAft>
              <a:buClr>
                <a:schemeClr val="lt1"/>
              </a:buClr>
              <a:buSzPts val="1100"/>
              <a:buFont typeface="Arial"/>
              <a:buNone/>
              <a:defRPr sz="1100" b="0" i="0" u="none" strike="noStrike" cap="none">
                <a:solidFill>
                  <a:schemeClr val="lt1"/>
                </a:solidFill>
                <a:latin typeface="Roboto Light"/>
                <a:ea typeface="Roboto Light"/>
                <a:cs typeface="Roboto Light"/>
                <a:sym typeface="Roboto Light"/>
              </a:defRPr>
            </a:lvl1pPr>
            <a:lvl2pPr marL="914400" marR="0" lvl="1" indent="-228600" algn="l" rtl="0">
              <a:lnSpc>
                <a:spcPct val="90000"/>
              </a:lnSpc>
              <a:spcBef>
                <a:spcPts val="500"/>
              </a:spcBef>
              <a:spcAft>
                <a:spcPts val="0"/>
              </a:spcAft>
              <a:buClr>
                <a:schemeClr val="dk1"/>
              </a:buClr>
              <a:buSzPts val="1200"/>
              <a:buFont typeface="Arial"/>
              <a:buNone/>
              <a:defRPr sz="1200" b="0" i="0" u="none" strike="noStrike" cap="none">
                <a:solidFill>
                  <a:schemeClr val="dk1"/>
                </a:solidFill>
                <a:latin typeface="Roboto"/>
                <a:ea typeface="Roboto"/>
                <a:cs typeface="Roboto"/>
                <a:sym typeface="Roboto"/>
              </a:defRPr>
            </a:lvl2pPr>
            <a:lvl3pPr marL="1371600" marR="0" lvl="2"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Roboto"/>
                <a:ea typeface="Roboto"/>
                <a:cs typeface="Roboto"/>
                <a:sym typeface="Roboto"/>
              </a:defRPr>
            </a:lvl3pPr>
            <a:lvl4pPr marL="1828800" marR="0" lvl="3" indent="-228600" algn="l" rtl="0">
              <a:lnSpc>
                <a:spcPct val="90000"/>
              </a:lnSpc>
              <a:spcBef>
                <a:spcPts val="500"/>
              </a:spcBef>
              <a:spcAft>
                <a:spcPts val="0"/>
              </a:spcAft>
              <a:buClr>
                <a:schemeClr val="dk1"/>
              </a:buClr>
              <a:buSzPts val="900"/>
              <a:buFont typeface="Arial"/>
              <a:buNone/>
              <a:defRPr sz="900" b="0" i="0" u="none" strike="noStrike" cap="none">
                <a:solidFill>
                  <a:schemeClr val="dk1"/>
                </a:solidFill>
                <a:latin typeface="Roboto"/>
                <a:ea typeface="Roboto"/>
                <a:cs typeface="Roboto"/>
                <a:sym typeface="Roboto"/>
              </a:defRPr>
            </a:lvl4pPr>
            <a:lvl5pPr marL="2286000" marR="0" lvl="4" indent="-228600" algn="l" rtl="0">
              <a:lnSpc>
                <a:spcPct val="90000"/>
              </a:lnSpc>
              <a:spcBef>
                <a:spcPts val="500"/>
              </a:spcBef>
              <a:spcAft>
                <a:spcPts val="0"/>
              </a:spcAft>
              <a:buClr>
                <a:schemeClr val="dk1"/>
              </a:buClr>
              <a:buSzPts val="900"/>
              <a:buFont typeface="Arial"/>
              <a:buNone/>
              <a:defRPr sz="900" b="0" i="0" u="none" strike="noStrike" cap="none">
                <a:solidFill>
                  <a:schemeClr val="dk1"/>
                </a:solidFill>
                <a:latin typeface="Roboto"/>
                <a:ea typeface="Roboto"/>
                <a:cs typeface="Roboto"/>
                <a:sym typeface="Roboto"/>
              </a:defRPr>
            </a:lvl5pPr>
            <a:lvl6pPr marL="2743200" marR="0" lvl="5" indent="-228600" algn="l" rtl="0">
              <a:lnSpc>
                <a:spcPct val="90000"/>
              </a:lnSpc>
              <a:spcBef>
                <a:spcPts val="500"/>
              </a:spcBef>
              <a:spcAft>
                <a:spcPts val="0"/>
              </a:spcAft>
              <a:buClr>
                <a:schemeClr val="dk1"/>
              </a:buClr>
              <a:buSzPts val="900"/>
              <a:buFont typeface="Arial"/>
              <a:buNone/>
              <a:defRPr sz="900" b="0" i="0" u="none" strike="noStrike" cap="none">
                <a:solidFill>
                  <a:schemeClr val="dk1"/>
                </a:solidFill>
                <a:latin typeface="Roboto"/>
                <a:ea typeface="Roboto"/>
                <a:cs typeface="Roboto"/>
                <a:sym typeface="Roboto"/>
              </a:defRPr>
            </a:lvl6pPr>
            <a:lvl7pPr marL="3200400" marR="0" lvl="6" indent="-228600" algn="l" rtl="0">
              <a:lnSpc>
                <a:spcPct val="90000"/>
              </a:lnSpc>
              <a:spcBef>
                <a:spcPts val="500"/>
              </a:spcBef>
              <a:spcAft>
                <a:spcPts val="0"/>
              </a:spcAft>
              <a:buClr>
                <a:schemeClr val="dk1"/>
              </a:buClr>
              <a:buSzPts val="900"/>
              <a:buFont typeface="Arial"/>
              <a:buNone/>
              <a:defRPr sz="900" b="0" i="0" u="none" strike="noStrike" cap="none">
                <a:solidFill>
                  <a:schemeClr val="dk1"/>
                </a:solidFill>
                <a:latin typeface="Roboto"/>
                <a:ea typeface="Roboto"/>
                <a:cs typeface="Roboto"/>
                <a:sym typeface="Roboto"/>
              </a:defRPr>
            </a:lvl7pPr>
            <a:lvl8pPr marL="3657600" marR="0" lvl="7" indent="-228600" algn="l" rtl="0">
              <a:lnSpc>
                <a:spcPct val="90000"/>
              </a:lnSpc>
              <a:spcBef>
                <a:spcPts val="500"/>
              </a:spcBef>
              <a:spcAft>
                <a:spcPts val="0"/>
              </a:spcAft>
              <a:buClr>
                <a:schemeClr val="dk1"/>
              </a:buClr>
              <a:buSzPts val="900"/>
              <a:buFont typeface="Arial"/>
              <a:buNone/>
              <a:defRPr sz="900" b="0" i="0" u="none" strike="noStrike" cap="none">
                <a:solidFill>
                  <a:schemeClr val="dk1"/>
                </a:solidFill>
                <a:latin typeface="Roboto"/>
                <a:ea typeface="Roboto"/>
                <a:cs typeface="Roboto"/>
                <a:sym typeface="Roboto"/>
              </a:defRPr>
            </a:lvl8pPr>
            <a:lvl9pPr marL="4114800" marR="0" lvl="8" indent="-228600" algn="l" rtl="0">
              <a:lnSpc>
                <a:spcPct val="90000"/>
              </a:lnSpc>
              <a:spcBef>
                <a:spcPts val="500"/>
              </a:spcBef>
              <a:spcAft>
                <a:spcPts val="0"/>
              </a:spcAft>
              <a:buClr>
                <a:schemeClr val="dk1"/>
              </a:buClr>
              <a:buSzPts val="900"/>
              <a:buFont typeface="Arial"/>
              <a:buNone/>
              <a:defRPr sz="900" b="0" i="0" u="none" strike="noStrike" cap="none">
                <a:solidFill>
                  <a:schemeClr val="dk1"/>
                </a:solidFill>
                <a:latin typeface="Roboto"/>
                <a:ea typeface="Roboto"/>
                <a:cs typeface="Roboto"/>
                <a:sym typeface="Roboto"/>
              </a:defRPr>
            </a:lvl9pPr>
          </a:lstStyle>
          <a:p>
            <a:endParaRPr/>
          </a:p>
        </p:txBody>
      </p:sp>
      <p:sp>
        <p:nvSpPr>
          <p:cNvPr id="113" name="Google Shape;113;p20"/>
          <p:cNvSpPr txBox="1">
            <a:spLocks noGrp="1"/>
          </p:cNvSpPr>
          <p:nvPr>
            <p:ph type="title"/>
          </p:nvPr>
        </p:nvSpPr>
        <p:spPr>
          <a:xfrm>
            <a:off x="381000" y="341313"/>
            <a:ext cx="8368500" cy="495600"/>
          </a:xfrm>
          <a:prstGeom prst="rect">
            <a:avLst/>
          </a:prstGeom>
          <a:noFill/>
          <a:ln>
            <a:noFill/>
          </a:ln>
        </p:spPr>
        <p:txBody>
          <a:bodyPr spcFirstLastPara="1" wrap="square" lIns="0" tIns="0" rIns="0" bIns="0" anchor="ctr" anchorCtr="0">
            <a:noAutofit/>
          </a:bodyPr>
          <a:lstStyle>
            <a:lvl1pPr marR="0" lvl="0" algn="ctr" rtl="0">
              <a:lnSpc>
                <a:spcPct val="9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cxnSp>
        <p:nvCxnSpPr>
          <p:cNvPr id="114" name="Google Shape;114;p20"/>
          <p:cNvCxnSpPr/>
          <p:nvPr/>
        </p:nvCxnSpPr>
        <p:spPr>
          <a:xfrm>
            <a:off x="19" y="895350"/>
            <a:ext cx="9130200" cy="0"/>
          </a:xfrm>
          <a:prstGeom prst="straightConnector1">
            <a:avLst/>
          </a:prstGeom>
          <a:noFill/>
          <a:ln w="28575" cap="flat" cmpd="sng">
            <a:solidFill>
              <a:srgbClr val="8BCA63"/>
            </a:solidFill>
            <a:prstDash val="solid"/>
            <a:round/>
            <a:headEnd type="none" w="sm" len="sm"/>
            <a:tailEnd type="none" w="sm" len="sm"/>
          </a:ln>
        </p:spPr>
      </p:cxn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5"/>
        <p:cNvGrpSpPr/>
        <p:nvPr/>
      </p:nvGrpSpPr>
      <p:grpSpPr>
        <a:xfrm>
          <a:off x="0" y="0"/>
          <a:ext cx="0" cy="0"/>
          <a:chOff x="0" y="0"/>
          <a:chExt cx="0" cy="0"/>
        </a:xfrm>
      </p:grpSpPr>
      <p:sp>
        <p:nvSpPr>
          <p:cNvPr id="116" name="Google Shape;116;p21"/>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ts val="0"/>
              </a:spcBef>
              <a:spcAft>
                <a:spcPts val="0"/>
              </a:spcAft>
              <a:buSzPts val="3600"/>
              <a:buNone/>
              <a:defRPr sz="3600"/>
            </a:lvl1pPr>
            <a:lvl2pPr lvl="1" algn="ctr" rtl="0">
              <a:lnSpc>
                <a:spcPct val="100000"/>
              </a:lnSpc>
              <a:spcBef>
                <a:spcPts val="0"/>
              </a:spcBef>
              <a:spcAft>
                <a:spcPts val="0"/>
              </a:spcAft>
              <a:buSzPts val="3600"/>
              <a:buNone/>
              <a:defRPr sz="3600"/>
            </a:lvl2pPr>
            <a:lvl3pPr lvl="2" algn="ctr" rtl="0">
              <a:lnSpc>
                <a:spcPct val="100000"/>
              </a:lnSpc>
              <a:spcBef>
                <a:spcPts val="0"/>
              </a:spcBef>
              <a:spcAft>
                <a:spcPts val="0"/>
              </a:spcAft>
              <a:buSzPts val="3600"/>
              <a:buNone/>
              <a:defRPr sz="3600"/>
            </a:lvl3pPr>
            <a:lvl4pPr lvl="3" algn="ctr" rtl="0">
              <a:lnSpc>
                <a:spcPct val="100000"/>
              </a:lnSpc>
              <a:spcBef>
                <a:spcPts val="0"/>
              </a:spcBef>
              <a:spcAft>
                <a:spcPts val="0"/>
              </a:spcAft>
              <a:buSzPts val="3600"/>
              <a:buNone/>
              <a:defRPr sz="3600"/>
            </a:lvl4pPr>
            <a:lvl5pPr lvl="4" algn="ctr" rtl="0">
              <a:lnSpc>
                <a:spcPct val="100000"/>
              </a:lnSpc>
              <a:spcBef>
                <a:spcPts val="0"/>
              </a:spcBef>
              <a:spcAft>
                <a:spcPts val="0"/>
              </a:spcAft>
              <a:buSzPts val="3600"/>
              <a:buNone/>
              <a:defRPr sz="3600"/>
            </a:lvl5pPr>
            <a:lvl6pPr lvl="5" algn="ctr" rtl="0">
              <a:lnSpc>
                <a:spcPct val="100000"/>
              </a:lnSpc>
              <a:spcBef>
                <a:spcPts val="0"/>
              </a:spcBef>
              <a:spcAft>
                <a:spcPts val="0"/>
              </a:spcAft>
              <a:buSzPts val="3600"/>
              <a:buNone/>
              <a:defRPr sz="3600"/>
            </a:lvl6pPr>
            <a:lvl7pPr lvl="6" algn="ctr" rtl="0">
              <a:lnSpc>
                <a:spcPct val="100000"/>
              </a:lnSpc>
              <a:spcBef>
                <a:spcPts val="0"/>
              </a:spcBef>
              <a:spcAft>
                <a:spcPts val="0"/>
              </a:spcAft>
              <a:buSzPts val="3600"/>
              <a:buNone/>
              <a:defRPr sz="3600"/>
            </a:lvl7pPr>
            <a:lvl8pPr lvl="7" algn="ctr" rtl="0">
              <a:lnSpc>
                <a:spcPct val="100000"/>
              </a:lnSpc>
              <a:spcBef>
                <a:spcPts val="0"/>
              </a:spcBef>
              <a:spcAft>
                <a:spcPts val="0"/>
              </a:spcAft>
              <a:buSzPts val="3600"/>
              <a:buNone/>
              <a:defRPr sz="3600"/>
            </a:lvl8pPr>
            <a:lvl9pPr lvl="8" algn="ctr" rtl="0">
              <a:lnSpc>
                <a:spcPct val="100000"/>
              </a:lnSpc>
              <a:spcBef>
                <a:spcPts val="0"/>
              </a:spcBef>
              <a:spcAft>
                <a:spcPts val="0"/>
              </a:spcAft>
              <a:buSzPts val="3600"/>
              <a:buNone/>
              <a:defRPr sz="3600"/>
            </a:lvl9pPr>
          </a:lstStyle>
          <a:p>
            <a:endParaRPr/>
          </a:p>
        </p:txBody>
      </p:sp>
      <p:sp>
        <p:nvSpPr>
          <p:cNvPr id="117" name="Google Shape;117;p21"/>
          <p:cNvSpPr txBox="1">
            <a:spLocks noGrp="1"/>
          </p:cNvSpPr>
          <p:nvPr>
            <p:ph type="sldNum" idx="12"/>
          </p:nvPr>
        </p:nvSpPr>
        <p:spPr>
          <a:xfrm>
            <a:off x="8472458" y="4663216"/>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noAutofit/>
          </a:bodyPr>
          <a:lstStyle>
            <a:lvl1pPr lvl="0" algn="l">
              <a:lnSpc>
                <a:spcPct val="90000"/>
              </a:lnSpc>
              <a:spcBef>
                <a:spcPts val="0"/>
              </a:spcBef>
              <a:spcAft>
                <a:spcPts val="0"/>
              </a:spcAft>
              <a:buClr>
                <a:schemeClr val="dk1"/>
              </a:buClr>
              <a:buSzPts val="2100"/>
              <a:buFont typeface="Calibri"/>
              <a:buNone/>
              <a:defRPr/>
            </a:lvl1pPr>
            <a:lvl2pPr lvl="1" algn="l">
              <a:lnSpc>
                <a:spcPct val="100000"/>
              </a:lnSpc>
              <a:spcBef>
                <a:spcPts val="0"/>
              </a:spcBef>
              <a:spcAft>
                <a:spcPts val="0"/>
              </a:spcAft>
              <a:buSzPts val="2100"/>
              <a:buNone/>
              <a:defRPr/>
            </a:lvl2pPr>
            <a:lvl3pPr lvl="2" algn="l">
              <a:lnSpc>
                <a:spcPct val="100000"/>
              </a:lnSpc>
              <a:spcBef>
                <a:spcPts val="0"/>
              </a:spcBef>
              <a:spcAft>
                <a:spcPts val="0"/>
              </a:spcAft>
              <a:buSzPts val="2100"/>
              <a:buNone/>
              <a:defRPr/>
            </a:lvl3pPr>
            <a:lvl4pPr lvl="3" algn="l">
              <a:lnSpc>
                <a:spcPct val="100000"/>
              </a:lnSpc>
              <a:spcBef>
                <a:spcPts val="0"/>
              </a:spcBef>
              <a:spcAft>
                <a:spcPts val="0"/>
              </a:spcAft>
              <a:buSzPts val="2100"/>
              <a:buNone/>
              <a:defRPr/>
            </a:lvl4pPr>
            <a:lvl5pPr lvl="4" algn="l">
              <a:lnSpc>
                <a:spcPct val="100000"/>
              </a:lnSpc>
              <a:spcBef>
                <a:spcPts val="0"/>
              </a:spcBef>
              <a:spcAft>
                <a:spcPts val="0"/>
              </a:spcAft>
              <a:buSzPts val="2100"/>
              <a:buNone/>
              <a:defRPr/>
            </a:lvl5pPr>
            <a:lvl6pPr lvl="5" algn="l">
              <a:lnSpc>
                <a:spcPct val="100000"/>
              </a:lnSpc>
              <a:spcBef>
                <a:spcPts val="0"/>
              </a:spcBef>
              <a:spcAft>
                <a:spcPts val="0"/>
              </a:spcAft>
              <a:buSzPts val="2100"/>
              <a:buNone/>
              <a:defRPr/>
            </a:lvl6pPr>
            <a:lvl7pPr lvl="6" algn="l">
              <a:lnSpc>
                <a:spcPct val="100000"/>
              </a:lnSpc>
              <a:spcBef>
                <a:spcPts val="0"/>
              </a:spcBef>
              <a:spcAft>
                <a:spcPts val="0"/>
              </a:spcAft>
              <a:buSzPts val="2100"/>
              <a:buNone/>
              <a:defRPr/>
            </a:lvl7pPr>
            <a:lvl8pPr lvl="7" algn="l">
              <a:lnSpc>
                <a:spcPct val="100000"/>
              </a:lnSpc>
              <a:spcBef>
                <a:spcPts val="0"/>
              </a:spcBef>
              <a:spcAft>
                <a:spcPts val="0"/>
              </a:spcAft>
              <a:buSzPts val="2100"/>
              <a:buNone/>
              <a:defRPr/>
            </a:lvl8pPr>
            <a:lvl9pPr lvl="8" algn="l">
              <a:lnSpc>
                <a:spcPct val="100000"/>
              </a:lnSpc>
              <a:spcBef>
                <a:spcPts val="0"/>
              </a:spcBef>
              <a:spcAft>
                <a:spcPts val="0"/>
              </a:spcAft>
              <a:buSzPts val="2100"/>
              <a:buNone/>
              <a:defRPr/>
            </a:lvl9pPr>
          </a:lstStyle>
          <a:p>
            <a:endParaRPr/>
          </a:p>
        </p:txBody>
      </p:sp>
      <p:sp>
        <p:nvSpPr>
          <p:cNvPr id="19" name="Google Shape;19;p3"/>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noAutofit/>
          </a:bodyPr>
          <a:lstStyle>
            <a:lvl1pPr marL="457200" lvl="0" indent="-317500" algn="l">
              <a:lnSpc>
                <a:spcPct val="90000"/>
              </a:lnSpc>
              <a:spcBef>
                <a:spcPts val="0"/>
              </a:spcBef>
              <a:spcAft>
                <a:spcPts val="0"/>
              </a:spcAft>
              <a:buClr>
                <a:schemeClr val="dk1"/>
              </a:buClr>
              <a:buSzPts val="1400"/>
              <a:buChar char="●"/>
              <a:defRPr/>
            </a:lvl1pPr>
            <a:lvl2pPr marL="914400" lvl="1" indent="-298450" algn="l">
              <a:lnSpc>
                <a:spcPct val="90000"/>
              </a:lnSpc>
              <a:spcBef>
                <a:spcPts val="1600"/>
              </a:spcBef>
              <a:spcAft>
                <a:spcPts val="0"/>
              </a:spcAft>
              <a:buClr>
                <a:schemeClr val="dk1"/>
              </a:buClr>
              <a:buSzPts val="1100"/>
              <a:buChar char="○"/>
              <a:defRPr/>
            </a:lvl2pPr>
            <a:lvl3pPr marL="1371600" lvl="2" indent="-298450" algn="l">
              <a:lnSpc>
                <a:spcPct val="90000"/>
              </a:lnSpc>
              <a:spcBef>
                <a:spcPts val="1600"/>
              </a:spcBef>
              <a:spcAft>
                <a:spcPts val="0"/>
              </a:spcAft>
              <a:buClr>
                <a:schemeClr val="dk1"/>
              </a:buClr>
              <a:buSzPts val="1100"/>
              <a:buChar char="■"/>
              <a:defRPr/>
            </a:lvl3pPr>
            <a:lvl4pPr marL="1828800" lvl="3" indent="-298450" algn="l">
              <a:lnSpc>
                <a:spcPct val="90000"/>
              </a:lnSpc>
              <a:spcBef>
                <a:spcPts val="1600"/>
              </a:spcBef>
              <a:spcAft>
                <a:spcPts val="0"/>
              </a:spcAft>
              <a:buClr>
                <a:schemeClr val="dk1"/>
              </a:buClr>
              <a:buSzPts val="1100"/>
              <a:buChar char="●"/>
              <a:defRPr/>
            </a:lvl4pPr>
            <a:lvl5pPr marL="2286000" lvl="4" indent="-298450" algn="l">
              <a:lnSpc>
                <a:spcPct val="90000"/>
              </a:lnSpc>
              <a:spcBef>
                <a:spcPts val="1600"/>
              </a:spcBef>
              <a:spcAft>
                <a:spcPts val="0"/>
              </a:spcAft>
              <a:buClr>
                <a:schemeClr val="dk1"/>
              </a:buClr>
              <a:buSzPts val="1100"/>
              <a:buChar char="○"/>
              <a:defRPr/>
            </a:lvl5pPr>
            <a:lvl6pPr marL="2743200" lvl="5" indent="-298450" algn="l">
              <a:lnSpc>
                <a:spcPct val="90000"/>
              </a:lnSpc>
              <a:spcBef>
                <a:spcPts val="1600"/>
              </a:spcBef>
              <a:spcAft>
                <a:spcPts val="0"/>
              </a:spcAft>
              <a:buClr>
                <a:schemeClr val="dk1"/>
              </a:buClr>
              <a:buSzPts val="1100"/>
              <a:buChar char="■"/>
              <a:defRPr/>
            </a:lvl6pPr>
            <a:lvl7pPr marL="3200400" lvl="6" indent="-298450" algn="l">
              <a:lnSpc>
                <a:spcPct val="90000"/>
              </a:lnSpc>
              <a:spcBef>
                <a:spcPts val="1600"/>
              </a:spcBef>
              <a:spcAft>
                <a:spcPts val="0"/>
              </a:spcAft>
              <a:buClr>
                <a:schemeClr val="dk1"/>
              </a:buClr>
              <a:buSzPts val="1100"/>
              <a:buChar char="●"/>
              <a:defRPr/>
            </a:lvl7pPr>
            <a:lvl8pPr marL="3657600" lvl="7" indent="-298450" algn="l">
              <a:lnSpc>
                <a:spcPct val="90000"/>
              </a:lnSpc>
              <a:spcBef>
                <a:spcPts val="1600"/>
              </a:spcBef>
              <a:spcAft>
                <a:spcPts val="0"/>
              </a:spcAft>
              <a:buClr>
                <a:schemeClr val="dk1"/>
              </a:buClr>
              <a:buSzPts val="1100"/>
              <a:buChar char="○"/>
              <a:defRPr/>
            </a:lvl8pPr>
            <a:lvl9pPr marL="4114800" lvl="8" indent="-298450" algn="l">
              <a:lnSpc>
                <a:spcPct val="90000"/>
              </a:lnSpc>
              <a:spcBef>
                <a:spcPts val="1600"/>
              </a:spcBef>
              <a:spcAft>
                <a:spcPts val="1600"/>
              </a:spcAft>
              <a:buClr>
                <a:schemeClr val="dk1"/>
              </a:buClr>
              <a:buSzPts val="1100"/>
              <a:buChar char="■"/>
              <a:defRPr/>
            </a:lvl9pPr>
          </a:lstStyle>
          <a:p>
            <a:endParaRPr/>
          </a:p>
        </p:txBody>
      </p:sp>
      <p:sp>
        <p:nvSpPr>
          <p:cNvPr id="20" name="Google Shape;20;p3"/>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9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18"/>
        <p:cNvGrpSpPr/>
        <p:nvPr/>
      </p:nvGrpSpPr>
      <p:grpSpPr>
        <a:xfrm>
          <a:off x="0" y="0"/>
          <a:ext cx="0" cy="0"/>
          <a:chOff x="0" y="0"/>
          <a:chExt cx="0" cy="0"/>
        </a:xfrm>
      </p:grpSpPr>
      <p:sp>
        <p:nvSpPr>
          <p:cNvPr id="119" name="Google Shape;119;p2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28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120" name="Google Shape;120;p22"/>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1600"/>
              </a:spcBef>
              <a:spcAft>
                <a:spcPts val="0"/>
              </a:spcAft>
              <a:buSzPts val="1200"/>
              <a:buChar char="○"/>
              <a:defRPr sz="1200"/>
            </a:lvl2pPr>
            <a:lvl3pPr marL="1371600" lvl="2" indent="-304800" algn="l" rtl="0">
              <a:lnSpc>
                <a:spcPct val="115000"/>
              </a:lnSpc>
              <a:spcBef>
                <a:spcPts val="1600"/>
              </a:spcBef>
              <a:spcAft>
                <a:spcPts val="0"/>
              </a:spcAft>
              <a:buSzPts val="1200"/>
              <a:buChar char="■"/>
              <a:defRPr sz="1200"/>
            </a:lvl3pPr>
            <a:lvl4pPr marL="1828800" lvl="3" indent="-304800" algn="l" rtl="0">
              <a:lnSpc>
                <a:spcPct val="115000"/>
              </a:lnSpc>
              <a:spcBef>
                <a:spcPts val="1600"/>
              </a:spcBef>
              <a:spcAft>
                <a:spcPts val="0"/>
              </a:spcAft>
              <a:buSzPts val="1200"/>
              <a:buChar char="●"/>
              <a:defRPr sz="1200"/>
            </a:lvl4pPr>
            <a:lvl5pPr marL="2286000" lvl="4" indent="-304800" algn="l" rtl="0">
              <a:lnSpc>
                <a:spcPct val="115000"/>
              </a:lnSpc>
              <a:spcBef>
                <a:spcPts val="1600"/>
              </a:spcBef>
              <a:spcAft>
                <a:spcPts val="0"/>
              </a:spcAft>
              <a:buSzPts val="1200"/>
              <a:buChar char="○"/>
              <a:defRPr sz="1200"/>
            </a:lvl5pPr>
            <a:lvl6pPr marL="2743200" lvl="5" indent="-304800" algn="l" rtl="0">
              <a:lnSpc>
                <a:spcPct val="115000"/>
              </a:lnSpc>
              <a:spcBef>
                <a:spcPts val="1600"/>
              </a:spcBef>
              <a:spcAft>
                <a:spcPts val="0"/>
              </a:spcAft>
              <a:buSzPts val="1200"/>
              <a:buChar char="■"/>
              <a:defRPr sz="1200"/>
            </a:lvl6pPr>
            <a:lvl7pPr marL="3200400" lvl="6" indent="-304800" algn="l" rtl="0">
              <a:lnSpc>
                <a:spcPct val="115000"/>
              </a:lnSpc>
              <a:spcBef>
                <a:spcPts val="1600"/>
              </a:spcBef>
              <a:spcAft>
                <a:spcPts val="0"/>
              </a:spcAft>
              <a:buSzPts val="1200"/>
              <a:buChar char="●"/>
              <a:defRPr sz="1200"/>
            </a:lvl7pPr>
            <a:lvl8pPr marL="3657600" lvl="7" indent="-304800" algn="l" rtl="0">
              <a:lnSpc>
                <a:spcPct val="115000"/>
              </a:lnSpc>
              <a:spcBef>
                <a:spcPts val="1600"/>
              </a:spcBef>
              <a:spcAft>
                <a:spcPts val="0"/>
              </a:spcAft>
              <a:buSzPts val="1200"/>
              <a:buChar char="○"/>
              <a:defRPr sz="1200"/>
            </a:lvl8pPr>
            <a:lvl9pPr marL="4114800" lvl="8" indent="-304800" algn="l" rtl="0">
              <a:lnSpc>
                <a:spcPct val="115000"/>
              </a:lnSpc>
              <a:spcBef>
                <a:spcPts val="1600"/>
              </a:spcBef>
              <a:spcAft>
                <a:spcPts val="1600"/>
              </a:spcAft>
              <a:buSzPts val="1200"/>
              <a:buChar char="■"/>
              <a:defRPr sz="1200"/>
            </a:lvl9pPr>
          </a:lstStyle>
          <a:p>
            <a:endParaRPr/>
          </a:p>
        </p:txBody>
      </p:sp>
      <p:sp>
        <p:nvSpPr>
          <p:cNvPr id="121" name="Google Shape;121;p22"/>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1600"/>
              </a:spcBef>
              <a:spcAft>
                <a:spcPts val="0"/>
              </a:spcAft>
              <a:buSzPts val="1200"/>
              <a:buChar char="○"/>
              <a:defRPr sz="1200"/>
            </a:lvl2pPr>
            <a:lvl3pPr marL="1371600" lvl="2" indent="-304800" algn="l" rtl="0">
              <a:lnSpc>
                <a:spcPct val="115000"/>
              </a:lnSpc>
              <a:spcBef>
                <a:spcPts val="1600"/>
              </a:spcBef>
              <a:spcAft>
                <a:spcPts val="0"/>
              </a:spcAft>
              <a:buSzPts val="1200"/>
              <a:buChar char="■"/>
              <a:defRPr sz="1200"/>
            </a:lvl3pPr>
            <a:lvl4pPr marL="1828800" lvl="3" indent="-304800" algn="l" rtl="0">
              <a:lnSpc>
                <a:spcPct val="115000"/>
              </a:lnSpc>
              <a:spcBef>
                <a:spcPts val="1600"/>
              </a:spcBef>
              <a:spcAft>
                <a:spcPts val="0"/>
              </a:spcAft>
              <a:buSzPts val="1200"/>
              <a:buChar char="●"/>
              <a:defRPr sz="1200"/>
            </a:lvl4pPr>
            <a:lvl5pPr marL="2286000" lvl="4" indent="-304800" algn="l" rtl="0">
              <a:lnSpc>
                <a:spcPct val="115000"/>
              </a:lnSpc>
              <a:spcBef>
                <a:spcPts val="1600"/>
              </a:spcBef>
              <a:spcAft>
                <a:spcPts val="0"/>
              </a:spcAft>
              <a:buSzPts val="1200"/>
              <a:buChar char="○"/>
              <a:defRPr sz="1200"/>
            </a:lvl5pPr>
            <a:lvl6pPr marL="2743200" lvl="5" indent="-304800" algn="l" rtl="0">
              <a:lnSpc>
                <a:spcPct val="115000"/>
              </a:lnSpc>
              <a:spcBef>
                <a:spcPts val="1600"/>
              </a:spcBef>
              <a:spcAft>
                <a:spcPts val="0"/>
              </a:spcAft>
              <a:buSzPts val="1200"/>
              <a:buChar char="■"/>
              <a:defRPr sz="1200"/>
            </a:lvl6pPr>
            <a:lvl7pPr marL="3200400" lvl="6" indent="-304800" algn="l" rtl="0">
              <a:lnSpc>
                <a:spcPct val="115000"/>
              </a:lnSpc>
              <a:spcBef>
                <a:spcPts val="1600"/>
              </a:spcBef>
              <a:spcAft>
                <a:spcPts val="0"/>
              </a:spcAft>
              <a:buSzPts val="1200"/>
              <a:buChar char="●"/>
              <a:defRPr sz="1200"/>
            </a:lvl7pPr>
            <a:lvl8pPr marL="3657600" lvl="7" indent="-304800" algn="l" rtl="0">
              <a:lnSpc>
                <a:spcPct val="115000"/>
              </a:lnSpc>
              <a:spcBef>
                <a:spcPts val="1600"/>
              </a:spcBef>
              <a:spcAft>
                <a:spcPts val="0"/>
              </a:spcAft>
              <a:buSzPts val="1200"/>
              <a:buChar char="○"/>
              <a:defRPr sz="1200"/>
            </a:lvl8pPr>
            <a:lvl9pPr marL="4114800" lvl="8" indent="-304800" algn="l" rtl="0">
              <a:lnSpc>
                <a:spcPct val="115000"/>
              </a:lnSpc>
              <a:spcBef>
                <a:spcPts val="1600"/>
              </a:spcBef>
              <a:spcAft>
                <a:spcPts val="1600"/>
              </a:spcAft>
              <a:buSzPts val="1200"/>
              <a:buChar char="■"/>
              <a:defRPr sz="1200"/>
            </a:lvl9pPr>
          </a:lstStyle>
          <a:p>
            <a:endParaRPr/>
          </a:p>
        </p:txBody>
      </p:sp>
      <p:sp>
        <p:nvSpPr>
          <p:cNvPr id="122" name="Google Shape;122;p22"/>
          <p:cNvSpPr txBox="1">
            <a:spLocks noGrp="1"/>
          </p:cNvSpPr>
          <p:nvPr>
            <p:ph type="sldNum" idx="12"/>
          </p:nvPr>
        </p:nvSpPr>
        <p:spPr>
          <a:xfrm>
            <a:off x="8472458" y="4663216"/>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23"/>
        <p:cNvGrpSpPr/>
        <p:nvPr/>
      </p:nvGrpSpPr>
      <p:grpSpPr>
        <a:xfrm>
          <a:off x="0" y="0"/>
          <a:ext cx="0" cy="0"/>
          <a:chOff x="0" y="0"/>
          <a:chExt cx="0" cy="0"/>
        </a:xfrm>
      </p:grpSpPr>
      <p:sp>
        <p:nvSpPr>
          <p:cNvPr id="124" name="Google Shape;124;p2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rtl="0">
              <a:lnSpc>
                <a:spcPct val="100000"/>
              </a:lnSpc>
              <a:spcBef>
                <a:spcPts val="0"/>
              </a:spcBef>
              <a:spcAft>
                <a:spcPts val="0"/>
              </a:spcAft>
              <a:buSzPts val="28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125" name="Google Shape;125;p23"/>
          <p:cNvSpPr txBox="1">
            <a:spLocks noGrp="1"/>
          </p:cNvSpPr>
          <p:nvPr>
            <p:ph type="sldNum" idx="12"/>
          </p:nvPr>
        </p:nvSpPr>
        <p:spPr>
          <a:xfrm>
            <a:off x="8472458" y="4663216"/>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26"/>
        <p:cNvGrpSpPr/>
        <p:nvPr/>
      </p:nvGrpSpPr>
      <p:grpSpPr>
        <a:xfrm>
          <a:off x="0" y="0"/>
          <a:ext cx="0" cy="0"/>
          <a:chOff x="0" y="0"/>
          <a:chExt cx="0" cy="0"/>
        </a:xfrm>
      </p:grpSpPr>
      <p:sp>
        <p:nvSpPr>
          <p:cNvPr id="127" name="Google Shape;127;p24"/>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rtl="0">
              <a:lnSpc>
                <a:spcPct val="100000"/>
              </a:lnSpc>
              <a:spcBef>
                <a:spcPts val="0"/>
              </a:spcBef>
              <a:spcAft>
                <a:spcPts val="0"/>
              </a:spcAft>
              <a:buSzPts val="2400"/>
              <a:buNone/>
              <a:defRPr sz="2400"/>
            </a:lvl1pPr>
            <a:lvl2pPr lvl="1" algn="l" rtl="0">
              <a:lnSpc>
                <a:spcPct val="100000"/>
              </a:lnSpc>
              <a:spcBef>
                <a:spcPts val="0"/>
              </a:spcBef>
              <a:spcAft>
                <a:spcPts val="0"/>
              </a:spcAft>
              <a:buSzPts val="2400"/>
              <a:buNone/>
              <a:defRPr sz="2400"/>
            </a:lvl2pPr>
            <a:lvl3pPr lvl="2" algn="l" rtl="0">
              <a:lnSpc>
                <a:spcPct val="100000"/>
              </a:lnSpc>
              <a:spcBef>
                <a:spcPts val="0"/>
              </a:spcBef>
              <a:spcAft>
                <a:spcPts val="0"/>
              </a:spcAft>
              <a:buSzPts val="2400"/>
              <a:buNone/>
              <a:defRPr sz="2400"/>
            </a:lvl3pPr>
            <a:lvl4pPr lvl="3" algn="l" rtl="0">
              <a:lnSpc>
                <a:spcPct val="100000"/>
              </a:lnSpc>
              <a:spcBef>
                <a:spcPts val="0"/>
              </a:spcBef>
              <a:spcAft>
                <a:spcPts val="0"/>
              </a:spcAft>
              <a:buSzPts val="2400"/>
              <a:buNone/>
              <a:defRPr sz="2400"/>
            </a:lvl4pPr>
            <a:lvl5pPr lvl="4" algn="l" rtl="0">
              <a:lnSpc>
                <a:spcPct val="100000"/>
              </a:lnSpc>
              <a:spcBef>
                <a:spcPts val="0"/>
              </a:spcBef>
              <a:spcAft>
                <a:spcPts val="0"/>
              </a:spcAft>
              <a:buSzPts val="2400"/>
              <a:buNone/>
              <a:defRPr sz="2400"/>
            </a:lvl5pPr>
            <a:lvl6pPr lvl="5" algn="l" rtl="0">
              <a:lnSpc>
                <a:spcPct val="100000"/>
              </a:lnSpc>
              <a:spcBef>
                <a:spcPts val="0"/>
              </a:spcBef>
              <a:spcAft>
                <a:spcPts val="0"/>
              </a:spcAft>
              <a:buSzPts val="2400"/>
              <a:buNone/>
              <a:defRPr sz="2400"/>
            </a:lvl6pPr>
            <a:lvl7pPr lvl="6" algn="l" rtl="0">
              <a:lnSpc>
                <a:spcPct val="100000"/>
              </a:lnSpc>
              <a:spcBef>
                <a:spcPts val="0"/>
              </a:spcBef>
              <a:spcAft>
                <a:spcPts val="0"/>
              </a:spcAft>
              <a:buSzPts val="2400"/>
              <a:buNone/>
              <a:defRPr sz="2400"/>
            </a:lvl7pPr>
            <a:lvl8pPr lvl="7" algn="l" rtl="0">
              <a:lnSpc>
                <a:spcPct val="100000"/>
              </a:lnSpc>
              <a:spcBef>
                <a:spcPts val="0"/>
              </a:spcBef>
              <a:spcAft>
                <a:spcPts val="0"/>
              </a:spcAft>
              <a:buSzPts val="2400"/>
              <a:buNone/>
              <a:defRPr sz="2400"/>
            </a:lvl8pPr>
            <a:lvl9pPr lvl="8" algn="l" rtl="0">
              <a:lnSpc>
                <a:spcPct val="100000"/>
              </a:lnSpc>
              <a:spcBef>
                <a:spcPts val="0"/>
              </a:spcBef>
              <a:spcAft>
                <a:spcPts val="0"/>
              </a:spcAft>
              <a:buSzPts val="2400"/>
              <a:buNone/>
              <a:defRPr sz="2400"/>
            </a:lvl9pPr>
          </a:lstStyle>
          <a:p>
            <a:endParaRPr/>
          </a:p>
        </p:txBody>
      </p:sp>
      <p:sp>
        <p:nvSpPr>
          <p:cNvPr id="128" name="Google Shape;128;p24"/>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rtl="0">
              <a:lnSpc>
                <a:spcPct val="115000"/>
              </a:lnSpc>
              <a:spcBef>
                <a:spcPts val="0"/>
              </a:spcBef>
              <a:spcAft>
                <a:spcPts val="0"/>
              </a:spcAft>
              <a:buSzPts val="1200"/>
              <a:buChar char="●"/>
              <a:defRPr sz="1200"/>
            </a:lvl1pPr>
            <a:lvl2pPr marL="914400" lvl="1" indent="-304800" algn="l" rtl="0">
              <a:lnSpc>
                <a:spcPct val="115000"/>
              </a:lnSpc>
              <a:spcBef>
                <a:spcPts val="1600"/>
              </a:spcBef>
              <a:spcAft>
                <a:spcPts val="0"/>
              </a:spcAft>
              <a:buSzPts val="1200"/>
              <a:buChar char="○"/>
              <a:defRPr sz="1200"/>
            </a:lvl2pPr>
            <a:lvl3pPr marL="1371600" lvl="2" indent="-304800" algn="l" rtl="0">
              <a:lnSpc>
                <a:spcPct val="115000"/>
              </a:lnSpc>
              <a:spcBef>
                <a:spcPts val="1600"/>
              </a:spcBef>
              <a:spcAft>
                <a:spcPts val="0"/>
              </a:spcAft>
              <a:buSzPts val="1200"/>
              <a:buChar char="■"/>
              <a:defRPr sz="1200"/>
            </a:lvl3pPr>
            <a:lvl4pPr marL="1828800" lvl="3" indent="-304800" algn="l" rtl="0">
              <a:lnSpc>
                <a:spcPct val="115000"/>
              </a:lnSpc>
              <a:spcBef>
                <a:spcPts val="1600"/>
              </a:spcBef>
              <a:spcAft>
                <a:spcPts val="0"/>
              </a:spcAft>
              <a:buSzPts val="1200"/>
              <a:buChar char="●"/>
              <a:defRPr sz="1200"/>
            </a:lvl4pPr>
            <a:lvl5pPr marL="2286000" lvl="4" indent="-304800" algn="l" rtl="0">
              <a:lnSpc>
                <a:spcPct val="115000"/>
              </a:lnSpc>
              <a:spcBef>
                <a:spcPts val="1600"/>
              </a:spcBef>
              <a:spcAft>
                <a:spcPts val="0"/>
              </a:spcAft>
              <a:buSzPts val="1200"/>
              <a:buChar char="○"/>
              <a:defRPr sz="1200"/>
            </a:lvl5pPr>
            <a:lvl6pPr marL="2743200" lvl="5" indent="-304800" algn="l" rtl="0">
              <a:lnSpc>
                <a:spcPct val="115000"/>
              </a:lnSpc>
              <a:spcBef>
                <a:spcPts val="1600"/>
              </a:spcBef>
              <a:spcAft>
                <a:spcPts val="0"/>
              </a:spcAft>
              <a:buSzPts val="1200"/>
              <a:buChar char="■"/>
              <a:defRPr sz="1200"/>
            </a:lvl6pPr>
            <a:lvl7pPr marL="3200400" lvl="6" indent="-304800" algn="l" rtl="0">
              <a:lnSpc>
                <a:spcPct val="115000"/>
              </a:lnSpc>
              <a:spcBef>
                <a:spcPts val="1600"/>
              </a:spcBef>
              <a:spcAft>
                <a:spcPts val="0"/>
              </a:spcAft>
              <a:buSzPts val="1200"/>
              <a:buChar char="●"/>
              <a:defRPr sz="1200"/>
            </a:lvl7pPr>
            <a:lvl8pPr marL="3657600" lvl="7" indent="-304800" algn="l" rtl="0">
              <a:lnSpc>
                <a:spcPct val="115000"/>
              </a:lnSpc>
              <a:spcBef>
                <a:spcPts val="1600"/>
              </a:spcBef>
              <a:spcAft>
                <a:spcPts val="0"/>
              </a:spcAft>
              <a:buSzPts val="1200"/>
              <a:buChar char="○"/>
              <a:defRPr sz="1200"/>
            </a:lvl8pPr>
            <a:lvl9pPr marL="4114800" lvl="8" indent="-304800" algn="l" rtl="0">
              <a:lnSpc>
                <a:spcPct val="115000"/>
              </a:lnSpc>
              <a:spcBef>
                <a:spcPts val="1600"/>
              </a:spcBef>
              <a:spcAft>
                <a:spcPts val="1600"/>
              </a:spcAft>
              <a:buSzPts val="1200"/>
              <a:buChar char="■"/>
              <a:defRPr sz="1200"/>
            </a:lvl9pPr>
          </a:lstStyle>
          <a:p>
            <a:endParaRPr/>
          </a:p>
        </p:txBody>
      </p:sp>
      <p:sp>
        <p:nvSpPr>
          <p:cNvPr id="129" name="Google Shape;129;p24"/>
          <p:cNvSpPr txBox="1">
            <a:spLocks noGrp="1"/>
          </p:cNvSpPr>
          <p:nvPr>
            <p:ph type="sldNum" idx="12"/>
          </p:nvPr>
        </p:nvSpPr>
        <p:spPr>
          <a:xfrm>
            <a:off x="8472458" y="4663216"/>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30"/>
        <p:cNvGrpSpPr/>
        <p:nvPr/>
      </p:nvGrpSpPr>
      <p:grpSpPr>
        <a:xfrm>
          <a:off x="0" y="0"/>
          <a:ext cx="0" cy="0"/>
          <a:chOff x="0" y="0"/>
          <a:chExt cx="0" cy="0"/>
        </a:xfrm>
      </p:grpSpPr>
      <p:sp>
        <p:nvSpPr>
          <p:cNvPr id="131" name="Google Shape;131;p25"/>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rtl="0">
              <a:lnSpc>
                <a:spcPct val="100000"/>
              </a:lnSpc>
              <a:spcBef>
                <a:spcPts val="0"/>
              </a:spcBef>
              <a:spcAft>
                <a:spcPts val="0"/>
              </a:spcAft>
              <a:buSzPts val="4800"/>
              <a:buNone/>
              <a:defRPr sz="4800"/>
            </a:lvl1pPr>
            <a:lvl2pPr lvl="1" algn="l" rtl="0">
              <a:lnSpc>
                <a:spcPct val="100000"/>
              </a:lnSpc>
              <a:spcBef>
                <a:spcPts val="0"/>
              </a:spcBef>
              <a:spcAft>
                <a:spcPts val="0"/>
              </a:spcAft>
              <a:buSzPts val="4800"/>
              <a:buNone/>
              <a:defRPr sz="4800"/>
            </a:lvl2pPr>
            <a:lvl3pPr lvl="2" algn="l" rtl="0">
              <a:lnSpc>
                <a:spcPct val="100000"/>
              </a:lnSpc>
              <a:spcBef>
                <a:spcPts val="0"/>
              </a:spcBef>
              <a:spcAft>
                <a:spcPts val="0"/>
              </a:spcAft>
              <a:buSzPts val="4800"/>
              <a:buNone/>
              <a:defRPr sz="4800"/>
            </a:lvl3pPr>
            <a:lvl4pPr lvl="3" algn="l" rtl="0">
              <a:lnSpc>
                <a:spcPct val="100000"/>
              </a:lnSpc>
              <a:spcBef>
                <a:spcPts val="0"/>
              </a:spcBef>
              <a:spcAft>
                <a:spcPts val="0"/>
              </a:spcAft>
              <a:buSzPts val="4800"/>
              <a:buNone/>
              <a:defRPr sz="4800"/>
            </a:lvl4pPr>
            <a:lvl5pPr lvl="4" algn="l" rtl="0">
              <a:lnSpc>
                <a:spcPct val="100000"/>
              </a:lnSpc>
              <a:spcBef>
                <a:spcPts val="0"/>
              </a:spcBef>
              <a:spcAft>
                <a:spcPts val="0"/>
              </a:spcAft>
              <a:buSzPts val="4800"/>
              <a:buNone/>
              <a:defRPr sz="4800"/>
            </a:lvl5pPr>
            <a:lvl6pPr lvl="5" algn="l" rtl="0">
              <a:lnSpc>
                <a:spcPct val="100000"/>
              </a:lnSpc>
              <a:spcBef>
                <a:spcPts val="0"/>
              </a:spcBef>
              <a:spcAft>
                <a:spcPts val="0"/>
              </a:spcAft>
              <a:buSzPts val="4800"/>
              <a:buNone/>
              <a:defRPr sz="4800"/>
            </a:lvl6pPr>
            <a:lvl7pPr lvl="6" algn="l" rtl="0">
              <a:lnSpc>
                <a:spcPct val="100000"/>
              </a:lnSpc>
              <a:spcBef>
                <a:spcPts val="0"/>
              </a:spcBef>
              <a:spcAft>
                <a:spcPts val="0"/>
              </a:spcAft>
              <a:buSzPts val="4800"/>
              <a:buNone/>
              <a:defRPr sz="4800"/>
            </a:lvl7pPr>
            <a:lvl8pPr lvl="7" algn="l" rtl="0">
              <a:lnSpc>
                <a:spcPct val="100000"/>
              </a:lnSpc>
              <a:spcBef>
                <a:spcPts val="0"/>
              </a:spcBef>
              <a:spcAft>
                <a:spcPts val="0"/>
              </a:spcAft>
              <a:buSzPts val="4800"/>
              <a:buNone/>
              <a:defRPr sz="4800"/>
            </a:lvl8pPr>
            <a:lvl9pPr lvl="8" algn="l" rtl="0">
              <a:lnSpc>
                <a:spcPct val="100000"/>
              </a:lnSpc>
              <a:spcBef>
                <a:spcPts val="0"/>
              </a:spcBef>
              <a:spcAft>
                <a:spcPts val="0"/>
              </a:spcAft>
              <a:buSzPts val="4800"/>
              <a:buNone/>
              <a:defRPr sz="4800"/>
            </a:lvl9pPr>
          </a:lstStyle>
          <a:p>
            <a:endParaRPr/>
          </a:p>
        </p:txBody>
      </p:sp>
      <p:sp>
        <p:nvSpPr>
          <p:cNvPr id="132" name="Google Shape;132;p25"/>
          <p:cNvSpPr txBox="1">
            <a:spLocks noGrp="1"/>
          </p:cNvSpPr>
          <p:nvPr>
            <p:ph type="sldNum" idx="12"/>
          </p:nvPr>
        </p:nvSpPr>
        <p:spPr>
          <a:xfrm>
            <a:off x="8472458" y="4663216"/>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33"/>
        <p:cNvGrpSpPr/>
        <p:nvPr/>
      </p:nvGrpSpPr>
      <p:grpSpPr>
        <a:xfrm>
          <a:off x="0" y="0"/>
          <a:ext cx="0" cy="0"/>
          <a:chOff x="0" y="0"/>
          <a:chExt cx="0" cy="0"/>
        </a:xfrm>
      </p:grpSpPr>
      <p:sp>
        <p:nvSpPr>
          <p:cNvPr id="134" name="Google Shape;134;p26"/>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135" name="Google Shape;135;p26"/>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SzPts val="4200"/>
              <a:buNone/>
              <a:defRPr sz="4200"/>
            </a:lvl1pPr>
            <a:lvl2pPr lvl="1" algn="ctr" rtl="0">
              <a:lnSpc>
                <a:spcPct val="100000"/>
              </a:lnSpc>
              <a:spcBef>
                <a:spcPts val="0"/>
              </a:spcBef>
              <a:spcAft>
                <a:spcPts val="0"/>
              </a:spcAft>
              <a:buSzPts val="4200"/>
              <a:buNone/>
              <a:defRPr sz="4200"/>
            </a:lvl2pPr>
            <a:lvl3pPr lvl="2" algn="ctr" rtl="0">
              <a:lnSpc>
                <a:spcPct val="100000"/>
              </a:lnSpc>
              <a:spcBef>
                <a:spcPts val="0"/>
              </a:spcBef>
              <a:spcAft>
                <a:spcPts val="0"/>
              </a:spcAft>
              <a:buSzPts val="4200"/>
              <a:buNone/>
              <a:defRPr sz="4200"/>
            </a:lvl3pPr>
            <a:lvl4pPr lvl="3" algn="ctr" rtl="0">
              <a:lnSpc>
                <a:spcPct val="100000"/>
              </a:lnSpc>
              <a:spcBef>
                <a:spcPts val="0"/>
              </a:spcBef>
              <a:spcAft>
                <a:spcPts val="0"/>
              </a:spcAft>
              <a:buSzPts val="4200"/>
              <a:buNone/>
              <a:defRPr sz="4200"/>
            </a:lvl4pPr>
            <a:lvl5pPr lvl="4" algn="ctr" rtl="0">
              <a:lnSpc>
                <a:spcPct val="100000"/>
              </a:lnSpc>
              <a:spcBef>
                <a:spcPts val="0"/>
              </a:spcBef>
              <a:spcAft>
                <a:spcPts val="0"/>
              </a:spcAft>
              <a:buSzPts val="4200"/>
              <a:buNone/>
              <a:defRPr sz="4200"/>
            </a:lvl5pPr>
            <a:lvl6pPr lvl="5" algn="ctr" rtl="0">
              <a:lnSpc>
                <a:spcPct val="100000"/>
              </a:lnSpc>
              <a:spcBef>
                <a:spcPts val="0"/>
              </a:spcBef>
              <a:spcAft>
                <a:spcPts val="0"/>
              </a:spcAft>
              <a:buSzPts val="4200"/>
              <a:buNone/>
              <a:defRPr sz="4200"/>
            </a:lvl6pPr>
            <a:lvl7pPr lvl="6" algn="ctr" rtl="0">
              <a:lnSpc>
                <a:spcPct val="100000"/>
              </a:lnSpc>
              <a:spcBef>
                <a:spcPts val="0"/>
              </a:spcBef>
              <a:spcAft>
                <a:spcPts val="0"/>
              </a:spcAft>
              <a:buSzPts val="4200"/>
              <a:buNone/>
              <a:defRPr sz="4200"/>
            </a:lvl7pPr>
            <a:lvl8pPr lvl="7" algn="ctr" rtl="0">
              <a:lnSpc>
                <a:spcPct val="100000"/>
              </a:lnSpc>
              <a:spcBef>
                <a:spcPts val="0"/>
              </a:spcBef>
              <a:spcAft>
                <a:spcPts val="0"/>
              </a:spcAft>
              <a:buSzPts val="4200"/>
              <a:buNone/>
              <a:defRPr sz="4200"/>
            </a:lvl8pPr>
            <a:lvl9pPr lvl="8" algn="ctr" rtl="0">
              <a:lnSpc>
                <a:spcPct val="100000"/>
              </a:lnSpc>
              <a:spcBef>
                <a:spcPts val="0"/>
              </a:spcBef>
              <a:spcAft>
                <a:spcPts val="0"/>
              </a:spcAft>
              <a:buSzPts val="4200"/>
              <a:buNone/>
              <a:defRPr sz="4200"/>
            </a:lvl9pPr>
          </a:lstStyle>
          <a:p>
            <a:endParaRPr/>
          </a:p>
        </p:txBody>
      </p:sp>
      <p:sp>
        <p:nvSpPr>
          <p:cNvPr id="136" name="Google Shape;136;p26"/>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37" name="Google Shape;137;p26"/>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1600"/>
              </a:spcBef>
              <a:spcAft>
                <a:spcPts val="0"/>
              </a:spcAft>
              <a:buSzPts val="1400"/>
              <a:buChar char="○"/>
              <a:defRPr/>
            </a:lvl2pPr>
            <a:lvl3pPr marL="1371600" lvl="2" indent="-317500" algn="l" rtl="0">
              <a:lnSpc>
                <a:spcPct val="115000"/>
              </a:lnSpc>
              <a:spcBef>
                <a:spcPts val="1600"/>
              </a:spcBef>
              <a:spcAft>
                <a:spcPts val="0"/>
              </a:spcAft>
              <a:buSzPts val="1400"/>
              <a:buChar char="■"/>
              <a:defRPr/>
            </a:lvl3pPr>
            <a:lvl4pPr marL="1828800" lvl="3" indent="-317500" algn="l" rtl="0">
              <a:lnSpc>
                <a:spcPct val="115000"/>
              </a:lnSpc>
              <a:spcBef>
                <a:spcPts val="1600"/>
              </a:spcBef>
              <a:spcAft>
                <a:spcPts val="0"/>
              </a:spcAft>
              <a:buSzPts val="1400"/>
              <a:buChar char="●"/>
              <a:defRPr/>
            </a:lvl4pPr>
            <a:lvl5pPr marL="2286000" lvl="4" indent="-317500" algn="l" rtl="0">
              <a:lnSpc>
                <a:spcPct val="115000"/>
              </a:lnSpc>
              <a:spcBef>
                <a:spcPts val="1600"/>
              </a:spcBef>
              <a:spcAft>
                <a:spcPts val="0"/>
              </a:spcAft>
              <a:buSzPts val="1400"/>
              <a:buChar char="○"/>
              <a:defRPr/>
            </a:lvl5pPr>
            <a:lvl6pPr marL="2743200" lvl="5" indent="-317500" algn="l" rtl="0">
              <a:lnSpc>
                <a:spcPct val="115000"/>
              </a:lnSpc>
              <a:spcBef>
                <a:spcPts val="1600"/>
              </a:spcBef>
              <a:spcAft>
                <a:spcPts val="0"/>
              </a:spcAft>
              <a:buSzPts val="1400"/>
              <a:buChar char="■"/>
              <a:defRPr/>
            </a:lvl6pPr>
            <a:lvl7pPr marL="3200400" lvl="6" indent="-317500" algn="l" rtl="0">
              <a:lnSpc>
                <a:spcPct val="115000"/>
              </a:lnSpc>
              <a:spcBef>
                <a:spcPts val="1600"/>
              </a:spcBef>
              <a:spcAft>
                <a:spcPts val="0"/>
              </a:spcAft>
              <a:buSzPts val="1400"/>
              <a:buChar char="●"/>
              <a:defRPr/>
            </a:lvl7pPr>
            <a:lvl8pPr marL="3657600" lvl="7" indent="-317500" algn="l" rtl="0">
              <a:lnSpc>
                <a:spcPct val="115000"/>
              </a:lnSpc>
              <a:spcBef>
                <a:spcPts val="1600"/>
              </a:spcBef>
              <a:spcAft>
                <a:spcPts val="0"/>
              </a:spcAft>
              <a:buSzPts val="1400"/>
              <a:buChar char="○"/>
              <a:defRPr/>
            </a:lvl8pPr>
            <a:lvl9pPr marL="4114800" lvl="8" indent="-317500" algn="l" rtl="0">
              <a:lnSpc>
                <a:spcPct val="115000"/>
              </a:lnSpc>
              <a:spcBef>
                <a:spcPts val="1600"/>
              </a:spcBef>
              <a:spcAft>
                <a:spcPts val="1600"/>
              </a:spcAft>
              <a:buSzPts val="1400"/>
              <a:buChar char="■"/>
              <a:defRPr/>
            </a:lvl9pPr>
          </a:lstStyle>
          <a:p>
            <a:endParaRPr/>
          </a:p>
        </p:txBody>
      </p:sp>
      <p:sp>
        <p:nvSpPr>
          <p:cNvPr id="138" name="Google Shape;138;p26"/>
          <p:cNvSpPr txBox="1">
            <a:spLocks noGrp="1"/>
          </p:cNvSpPr>
          <p:nvPr>
            <p:ph type="sldNum" idx="12"/>
          </p:nvPr>
        </p:nvSpPr>
        <p:spPr>
          <a:xfrm>
            <a:off x="8472458" y="4663216"/>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39"/>
        <p:cNvGrpSpPr/>
        <p:nvPr/>
      </p:nvGrpSpPr>
      <p:grpSpPr>
        <a:xfrm>
          <a:off x="0" y="0"/>
          <a:ext cx="0" cy="0"/>
          <a:chOff x="0" y="0"/>
          <a:chExt cx="0" cy="0"/>
        </a:xfrm>
      </p:grpSpPr>
      <p:sp>
        <p:nvSpPr>
          <p:cNvPr id="140" name="Google Shape;140;p27"/>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rtl="0">
              <a:lnSpc>
                <a:spcPct val="100000"/>
              </a:lnSpc>
              <a:spcBef>
                <a:spcPts val="0"/>
              </a:spcBef>
              <a:spcAft>
                <a:spcPts val="0"/>
              </a:spcAft>
              <a:buSzPts val="1800"/>
              <a:buNone/>
              <a:defRPr/>
            </a:lvl1pPr>
          </a:lstStyle>
          <a:p>
            <a:endParaRPr/>
          </a:p>
        </p:txBody>
      </p:sp>
      <p:sp>
        <p:nvSpPr>
          <p:cNvPr id="141" name="Google Shape;141;p27"/>
          <p:cNvSpPr txBox="1">
            <a:spLocks noGrp="1"/>
          </p:cNvSpPr>
          <p:nvPr>
            <p:ph type="sldNum" idx="12"/>
          </p:nvPr>
        </p:nvSpPr>
        <p:spPr>
          <a:xfrm>
            <a:off x="8472458" y="4663216"/>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42"/>
        <p:cNvGrpSpPr/>
        <p:nvPr/>
      </p:nvGrpSpPr>
      <p:grpSpPr>
        <a:xfrm>
          <a:off x="0" y="0"/>
          <a:ext cx="0" cy="0"/>
          <a:chOff x="0" y="0"/>
          <a:chExt cx="0" cy="0"/>
        </a:xfrm>
      </p:grpSpPr>
      <p:sp>
        <p:nvSpPr>
          <p:cNvPr id="143" name="Google Shape;143;p28"/>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rtl="0">
              <a:lnSpc>
                <a:spcPct val="100000"/>
              </a:lnSpc>
              <a:spcBef>
                <a:spcPts val="0"/>
              </a:spcBef>
              <a:spcAft>
                <a:spcPts val="0"/>
              </a:spcAft>
              <a:buSzPts val="12000"/>
              <a:buNone/>
              <a:defRPr sz="12000"/>
            </a:lvl1pPr>
            <a:lvl2pPr lvl="1" algn="ctr" rtl="0">
              <a:lnSpc>
                <a:spcPct val="100000"/>
              </a:lnSpc>
              <a:spcBef>
                <a:spcPts val="0"/>
              </a:spcBef>
              <a:spcAft>
                <a:spcPts val="0"/>
              </a:spcAft>
              <a:buSzPts val="12000"/>
              <a:buNone/>
              <a:defRPr sz="12000"/>
            </a:lvl2pPr>
            <a:lvl3pPr lvl="2" algn="ctr" rtl="0">
              <a:lnSpc>
                <a:spcPct val="100000"/>
              </a:lnSpc>
              <a:spcBef>
                <a:spcPts val="0"/>
              </a:spcBef>
              <a:spcAft>
                <a:spcPts val="0"/>
              </a:spcAft>
              <a:buSzPts val="12000"/>
              <a:buNone/>
              <a:defRPr sz="12000"/>
            </a:lvl3pPr>
            <a:lvl4pPr lvl="3" algn="ctr" rtl="0">
              <a:lnSpc>
                <a:spcPct val="100000"/>
              </a:lnSpc>
              <a:spcBef>
                <a:spcPts val="0"/>
              </a:spcBef>
              <a:spcAft>
                <a:spcPts val="0"/>
              </a:spcAft>
              <a:buSzPts val="12000"/>
              <a:buNone/>
              <a:defRPr sz="12000"/>
            </a:lvl4pPr>
            <a:lvl5pPr lvl="4" algn="ctr" rtl="0">
              <a:lnSpc>
                <a:spcPct val="100000"/>
              </a:lnSpc>
              <a:spcBef>
                <a:spcPts val="0"/>
              </a:spcBef>
              <a:spcAft>
                <a:spcPts val="0"/>
              </a:spcAft>
              <a:buSzPts val="12000"/>
              <a:buNone/>
              <a:defRPr sz="12000"/>
            </a:lvl5pPr>
            <a:lvl6pPr lvl="5" algn="ctr" rtl="0">
              <a:lnSpc>
                <a:spcPct val="100000"/>
              </a:lnSpc>
              <a:spcBef>
                <a:spcPts val="0"/>
              </a:spcBef>
              <a:spcAft>
                <a:spcPts val="0"/>
              </a:spcAft>
              <a:buSzPts val="12000"/>
              <a:buNone/>
              <a:defRPr sz="12000"/>
            </a:lvl6pPr>
            <a:lvl7pPr lvl="6" algn="ctr" rtl="0">
              <a:lnSpc>
                <a:spcPct val="100000"/>
              </a:lnSpc>
              <a:spcBef>
                <a:spcPts val="0"/>
              </a:spcBef>
              <a:spcAft>
                <a:spcPts val="0"/>
              </a:spcAft>
              <a:buSzPts val="12000"/>
              <a:buNone/>
              <a:defRPr sz="12000"/>
            </a:lvl7pPr>
            <a:lvl8pPr lvl="7" algn="ctr" rtl="0">
              <a:lnSpc>
                <a:spcPct val="100000"/>
              </a:lnSpc>
              <a:spcBef>
                <a:spcPts val="0"/>
              </a:spcBef>
              <a:spcAft>
                <a:spcPts val="0"/>
              </a:spcAft>
              <a:buSzPts val="12000"/>
              <a:buNone/>
              <a:defRPr sz="12000"/>
            </a:lvl8pPr>
            <a:lvl9pPr lvl="8" algn="ctr" rtl="0">
              <a:lnSpc>
                <a:spcPct val="100000"/>
              </a:lnSpc>
              <a:spcBef>
                <a:spcPts val="0"/>
              </a:spcBef>
              <a:spcAft>
                <a:spcPts val="0"/>
              </a:spcAft>
              <a:buSzPts val="12000"/>
              <a:buNone/>
              <a:defRPr sz="12000"/>
            </a:lvl9pPr>
          </a:lstStyle>
          <a:p>
            <a:r>
              <a:t>xx%</a:t>
            </a:r>
          </a:p>
        </p:txBody>
      </p:sp>
      <p:sp>
        <p:nvSpPr>
          <p:cNvPr id="144" name="Google Shape;144;p28"/>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rtl="0">
              <a:lnSpc>
                <a:spcPct val="115000"/>
              </a:lnSpc>
              <a:spcBef>
                <a:spcPts val="0"/>
              </a:spcBef>
              <a:spcAft>
                <a:spcPts val="0"/>
              </a:spcAft>
              <a:buSzPts val="1800"/>
              <a:buChar char="●"/>
              <a:defRPr/>
            </a:lvl1pPr>
            <a:lvl2pPr marL="914400" lvl="1" indent="-317500" algn="ctr" rtl="0">
              <a:lnSpc>
                <a:spcPct val="115000"/>
              </a:lnSpc>
              <a:spcBef>
                <a:spcPts val="1600"/>
              </a:spcBef>
              <a:spcAft>
                <a:spcPts val="0"/>
              </a:spcAft>
              <a:buSzPts val="1400"/>
              <a:buChar char="○"/>
              <a:defRPr/>
            </a:lvl2pPr>
            <a:lvl3pPr marL="1371600" lvl="2" indent="-317500" algn="ctr" rtl="0">
              <a:lnSpc>
                <a:spcPct val="115000"/>
              </a:lnSpc>
              <a:spcBef>
                <a:spcPts val="1600"/>
              </a:spcBef>
              <a:spcAft>
                <a:spcPts val="0"/>
              </a:spcAft>
              <a:buSzPts val="1400"/>
              <a:buChar char="■"/>
              <a:defRPr/>
            </a:lvl3pPr>
            <a:lvl4pPr marL="1828800" lvl="3" indent="-317500" algn="ctr" rtl="0">
              <a:lnSpc>
                <a:spcPct val="115000"/>
              </a:lnSpc>
              <a:spcBef>
                <a:spcPts val="1600"/>
              </a:spcBef>
              <a:spcAft>
                <a:spcPts val="0"/>
              </a:spcAft>
              <a:buSzPts val="1400"/>
              <a:buChar char="●"/>
              <a:defRPr/>
            </a:lvl4pPr>
            <a:lvl5pPr marL="2286000" lvl="4" indent="-317500" algn="ctr" rtl="0">
              <a:lnSpc>
                <a:spcPct val="115000"/>
              </a:lnSpc>
              <a:spcBef>
                <a:spcPts val="1600"/>
              </a:spcBef>
              <a:spcAft>
                <a:spcPts val="0"/>
              </a:spcAft>
              <a:buSzPts val="1400"/>
              <a:buChar char="○"/>
              <a:defRPr/>
            </a:lvl5pPr>
            <a:lvl6pPr marL="2743200" lvl="5" indent="-317500" algn="ctr" rtl="0">
              <a:lnSpc>
                <a:spcPct val="115000"/>
              </a:lnSpc>
              <a:spcBef>
                <a:spcPts val="1600"/>
              </a:spcBef>
              <a:spcAft>
                <a:spcPts val="0"/>
              </a:spcAft>
              <a:buSzPts val="1400"/>
              <a:buChar char="■"/>
              <a:defRPr/>
            </a:lvl6pPr>
            <a:lvl7pPr marL="3200400" lvl="6" indent="-317500" algn="ctr" rtl="0">
              <a:lnSpc>
                <a:spcPct val="115000"/>
              </a:lnSpc>
              <a:spcBef>
                <a:spcPts val="1600"/>
              </a:spcBef>
              <a:spcAft>
                <a:spcPts val="0"/>
              </a:spcAft>
              <a:buSzPts val="1400"/>
              <a:buChar char="●"/>
              <a:defRPr/>
            </a:lvl7pPr>
            <a:lvl8pPr marL="3657600" lvl="7" indent="-317500" algn="ctr" rtl="0">
              <a:lnSpc>
                <a:spcPct val="115000"/>
              </a:lnSpc>
              <a:spcBef>
                <a:spcPts val="1600"/>
              </a:spcBef>
              <a:spcAft>
                <a:spcPts val="0"/>
              </a:spcAft>
              <a:buSzPts val="1400"/>
              <a:buChar char="○"/>
              <a:defRPr/>
            </a:lvl8pPr>
            <a:lvl9pPr marL="4114800" lvl="8" indent="-317500" algn="ctr" rtl="0">
              <a:lnSpc>
                <a:spcPct val="115000"/>
              </a:lnSpc>
              <a:spcBef>
                <a:spcPts val="1600"/>
              </a:spcBef>
              <a:spcAft>
                <a:spcPts val="1600"/>
              </a:spcAft>
              <a:buSzPts val="1400"/>
              <a:buChar char="■"/>
              <a:defRPr/>
            </a:lvl9pPr>
          </a:lstStyle>
          <a:p>
            <a:endParaRPr/>
          </a:p>
        </p:txBody>
      </p:sp>
      <p:sp>
        <p:nvSpPr>
          <p:cNvPr id="145" name="Google Shape;145;p28"/>
          <p:cNvSpPr txBox="1">
            <a:spLocks noGrp="1"/>
          </p:cNvSpPr>
          <p:nvPr>
            <p:ph type="sldNum" idx="12"/>
          </p:nvPr>
        </p:nvSpPr>
        <p:spPr>
          <a:xfrm>
            <a:off x="8472458" y="4663216"/>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2"/>
        <p:cNvGrpSpPr/>
        <p:nvPr/>
      </p:nvGrpSpPr>
      <p:grpSpPr>
        <a:xfrm>
          <a:off x="0" y="0"/>
          <a:ext cx="0" cy="0"/>
          <a:chOff x="0" y="0"/>
          <a:chExt cx="0" cy="0"/>
        </a:xfrm>
      </p:grpSpPr>
      <p:sp>
        <p:nvSpPr>
          <p:cNvPr id="153" name="Google Shape;153;p30"/>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rmAutofit/>
          </a:bodyPr>
          <a:lstStyle>
            <a:lvl1pPr lvl="0" algn="ctr" rtl="0">
              <a:lnSpc>
                <a:spcPct val="90000"/>
              </a:lnSpc>
              <a:spcBef>
                <a:spcPts val="0"/>
              </a:spcBef>
              <a:spcAft>
                <a:spcPts val="0"/>
              </a:spcAft>
              <a:buClr>
                <a:schemeClr val="dk1"/>
              </a:buClr>
              <a:buSzPts val="4500"/>
              <a:buFont typeface="Calibri"/>
              <a:buNone/>
              <a:defRPr sz="4500"/>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54" name="Google Shape;154;p30"/>
          <p:cNvSpPr txBox="1">
            <a:spLocks noGrp="1"/>
          </p:cNvSpPr>
          <p:nvPr>
            <p:ph type="subTitle" idx="1"/>
          </p:nvPr>
        </p:nvSpPr>
        <p:spPr>
          <a:xfrm>
            <a:off x="1143000" y="2701528"/>
            <a:ext cx="6858000" cy="1241700"/>
          </a:xfrm>
          <a:prstGeom prst="rect">
            <a:avLst/>
          </a:prstGeom>
          <a:noFill/>
          <a:ln>
            <a:noFill/>
          </a:ln>
        </p:spPr>
        <p:txBody>
          <a:bodyPr spcFirstLastPara="1" wrap="square" lIns="68575" tIns="34275" rIns="68575" bIns="34275" anchor="t" anchorCtr="0">
            <a:normAutofit/>
          </a:bodyPr>
          <a:lstStyle>
            <a:lvl1pPr lvl="0" algn="ctr" rtl="0">
              <a:lnSpc>
                <a:spcPct val="90000"/>
              </a:lnSpc>
              <a:spcBef>
                <a:spcPts val="800"/>
              </a:spcBef>
              <a:spcAft>
                <a:spcPts val="0"/>
              </a:spcAft>
              <a:buClr>
                <a:schemeClr val="dk1"/>
              </a:buClr>
              <a:buSzPts val="1800"/>
              <a:buNone/>
              <a:defRPr sz="1800"/>
            </a:lvl1pPr>
            <a:lvl2pPr lvl="1" algn="ctr" rtl="0">
              <a:lnSpc>
                <a:spcPct val="90000"/>
              </a:lnSpc>
              <a:spcBef>
                <a:spcPts val="400"/>
              </a:spcBef>
              <a:spcAft>
                <a:spcPts val="0"/>
              </a:spcAft>
              <a:buClr>
                <a:schemeClr val="dk1"/>
              </a:buClr>
              <a:buSzPts val="1500"/>
              <a:buNone/>
              <a:defRPr sz="1500"/>
            </a:lvl2pPr>
            <a:lvl3pPr lvl="2" algn="ctr" rtl="0">
              <a:lnSpc>
                <a:spcPct val="90000"/>
              </a:lnSpc>
              <a:spcBef>
                <a:spcPts val="400"/>
              </a:spcBef>
              <a:spcAft>
                <a:spcPts val="0"/>
              </a:spcAft>
              <a:buClr>
                <a:schemeClr val="dk1"/>
              </a:buClr>
              <a:buSzPts val="1400"/>
              <a:buNone/>
              <a:defRPr sz="1400"/>
            </a:lvl3pPr>
            <a:lvl4pPr lvl="3" algn="ctr" rtl="0">
              <a:lnSpc>
                <a:spcPct val="90000"/>
              </a:lnSpc>
              <a:spcBef>
                <a:spcPts val="400"/>
              </a:spcBef>
              <a:spcAft>
                <a:spcPts val="0"/>
              </a:spcAft>
              <a:buClr>
                <a:schemeClr val="dk1"/>
              </a:buClr>
              <a:buSzPts val="1200"/>
              <a:buNone/>
              <a:defRPr sz="1200"/>
            </a:lvl4pPr>
            <a:lvl5pPr lvl="4" algn="ctr" rtl="0">
              <a:lnSpc>
                <a:spcPct val="90000"/>
              </a:lnSpc>
              <a:spcBef>
                <a:spcPts val="400"/>
              </a:spcBef>
              <a:spcAft>
                <a:spcPts val="0"/>
              </a:spcAft>
              <a:buClr>
                <a:schemeClr val="dk1"/>
              </a:buClr>
              <a:buSzPts val="1200"/>
              <a:buNone/>
              <a:defRPr sz="1200"/>
            </a:lvl5pPr>
            <a:lvl6pPr lvl="5" algn="ctr" rtl="0">
              <a:lnSpc>
                <a:spcPct val="90000"/>
              </a:lnSpc>
              <a:spcBef>
                <a:spcPts val="400"/>
              </a:spcBef>
              <a:spcAft>
                <a:spcPts val="0"/>
              </a:spcAft>
              <a:buClr>
                <a:schemeClr val="dk1"/>
              </a:buClr>
              <a:buSzPts val="1200"/>
              <a:buNone/>
              <a:defRPr sz="1200"/>
            </a:lvl6pPr>
            <a:lvl7pPr lvl="6" algn="ctr" rtl="0">
              <a:lnSpc>
                <a:spcPct val="90000"/>
              </a:lnSpc>
              <a:spcBef>
                <a:spcPts val="400"/>
              </a:spcBef>
              <a:spcAft>
                <a:spcPts val="0"/>
              </a:spcAft>
              <a:buClr>
                <a:schemeClr val="dk1"/>
              </a:buClr>
              <a:buSzPts val="1200"/>
              <a:buNone/>
              <a:defRPr sz="1200"/>
            </a:lvl7pPr>
            <a:lvl8pPr lvl="7" algn="ctr" rtl="0">
              <a:lnSpc>
                <a:spcPct val="90000"/>
              </a:lnSpc>
              <a:spcBef>
                <a:spcPts val="400"/>
              </a:spcBef>
              <a:spcAft>
                <a:spcPts val="0"/>
              </a:spcAft>
              <a:buClr>
                <a:schemeClr val="dk1"/>
              </a:buClr>
              <a:buSzPts val="1200"/>
              <a:buNone/>
              <a:defRPr sz="1200"/>
            </a:lvl8pPr>
            <a:lvl9pPr lvl="8" algn="ctr" rtl="0">
              <a:lnSpc>
                <a:spcPct val="90000"/>
              </a:lnSpc>
              <a:spcBef>
                <a:spcPts val="400"/>
              </a:spcBef>
              <a:spcAft>
                <a:spcPts val="0"/>
              </a:spcAft>
              <a:buClr>
                <a:schemeClr val="dk1"/>
              </a:buClr>
              <a:buSzPts val="1200"/>
              <a:buNone/>
              <a:defRPr sz="1200"/>
            </a:lvl9pPr>
          </a:lstStyle>
          <a:p>
            <a:endParaRPr/>
          </a:p>
        </p:txBody>
      </p:sp>
      <p:sp>
        <p:nvSpPr>
          <p:cNvPr id="155" name="Google Shape;155;p3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56" name="Google Shape;156;p3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57" name="Google Shape;157;p3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8"/>
        <p:cNvGrpSpPr/>
        <p:nvPr/>
      </p:nvGrpSpPr>
      <p:grpSpPr>
        <a:xfrm>
          <a:off x="0" y="0"/>
          <a:ext cx="0" cy="0"/>
          <a:chOff x="0" y="0"/>
          <a:chExt cx="0" cy="0"/>
        </a:xfrm>
      </p:grpSpPr>
      <p:sp>
        <p:nvSpPr>
          <p:cNvPr id="159" name="Google Shape;159;p31"/>
          <p:cNvSpPr txBox="1">
            <a:spLocks noGrp="1"/>
          </p:cNvSpPr>
          <p:nvPr>
            <p:ph type="title"/>
          </p:nvPr>
        </p:nvSpPr>
        <p:spPr>
          <a:xfrm>
            <a:off x="311700" y="445025"/>
            <a:ext cx="8520600" cy="572700"/>
          </a:xfrm>
          <a:prstGeom prst="rect">
            <a:avLst/>
          </a:prstGeom>
          <a:noFill/>
          <a:ln>
            <a:noFill/>
          </a:ln>
        </p:spPr>
        <p:txBody>
          <a:bodyPr spcFirstLastPara="1" wrap="square" lIns="51425" tIns="51425" rIns="51425" bIns="51425" anchor="t" anchorCtr="0">
            <a:noAutofit/>
          </a:bodyPr>
          <a:lstStyle>
            <a:lvl1pPr lvl="0" algn="l" rtl="0">
              <a:lnSpc>
                <a:spcPct val="90000"/>
              </a:lnSpc>
              <a:spcBef>
                <a:spcPts val="0"/>
              </a:spcBef>
              <a:spcAft>
                <a:spcPts val="0"/>
              </a:spcAft>
              <a:buClr>
                <a:schemeClr val="dk1"/>
              </a:buClr>
              <a:buSzPts val="1600"/>
              <a:buFont typeface="Calibri"/>
              <a:buNone/>
              <a:defRPr/>
            </a:lvl1pPr>
            <a:lvl2pPr lvl="1" algn="l" rtl="0">
              <a:lnSpc>
                <a:spcPct val="100000"/>
              </a:lnSpc>
              <a:spcBef>
                <a:spcPts val="0"/>
              </a:spcBef>
              <a:spcAft>
                <a:spcPts val="0"/>
              </a:spcAft>
              <a:buSzPts val="1600"/>
              <a:buNone/>
              <a:defRPr/>
            </a:lvl2pPr>
            <a:lvl3pPr lvl="2" algn="l" rtl="0">
              <a:lnSpc>
                <a:spcPct val="100000"/>
              </a:lnSpc>
              <a:spcBef>
                <a:spcPts val="0"/>
              </a:spcBef>
              <a:spcAft>
                <a:spcPts val="0"/>
              </a:spcAft>
              <a:buSzPts val="1600"/>
              <a:buNone/>
              <a:defRPr/>
            </a:lvl3pPr>
            <a:lvl4pPr lvl="3" algn="l" rtl="0">
              <a:lnSpc>
                <a:spcPct val="100000"/>
              </a:lnSpc>
              <a:spcBef>
                <a:spcPts val="0"/>
              </a:spcBef>
              <a:spcAft>
                <a:spcPts val="0"/>
              </a:spcAft>
              <a:buSzPts val="1600"/>
              <a:buNone/>
              <a:defRPr/>
            </a:lvl4pPr>
            <a:lvl5pPr lvl="4" algn="l" rtl="0">
              <a:lnSpc>
                <a:spcPct val="100000"/>
              </a:lnSpc>
              <a:spcBef>
                <a:spcPts val="0"/>
              </a:spcBef>
              <a:spcAft>
                <a:spcPts val="0"/>
              </a:spcAft>
              <a:buSzPts val="1600"/>
              <a:buNone/>
              <a:defRPr/>
            </a:lvl5pPr>
            <a:lvl6pPr lvl="5" algn="l" rtl="0">
              <a:lnSpc>
                <a:spcPct val="100000"/>
              </a:lnSpc>
              <a:spcBef>
                <a:spcPts val="0"/>
              </a:spcBef>
              <a:spcAft>
                <a:spcPts val="0"/>
              </a:spcAft>
              <a:buSzPts val="1600"/>
              <a:buNone/>
              <a:defRPr/>
            </a:lvl6pPr>
            <a:lvl7pPr lvl="6" algn="l" rtl="0">
              <a:lnSpc>
                <a:spcPct val="100000"/>
              </a:lnSpc>
              <a:spcBef>
                <a:spcPts val="0"/>
              </a:spcBef>
              <a:spcAft>
                <a:spcPts val="0"/>
              </a:spcAft>
              <a:buSzPts val="1600"/>
              <a:buNone/>
              <a:defRPr/>
            </a:lvl7pPr>
            <a:lvl8pPr lvl="7" algn="l" rtl="0">
              <a:lnSpc>
                <a:spcPct val="100000"/>
              </a:lnSpc>
              <a:spcBef>
                <a:spcPts val="0"/>
              </a:spcBef>
              <a:spcAft>
                <a:spcPts val="0"/>
              </a:spcAft>
              <a:buSzPts val="1600"/>
              <a:buNone/>
              <a:defRPr/>
            </a:lvl8pPr>
            <a:lvl9pPr lvl="8" algn="l" rtl="0">
              <a:lnSpc>
                <a:spcPct val="100000"/>
              </a:lnSpc>
              <a:spcBef>
                <a:spcPts val="0"/>
              </a:spcBef>
              <a:spcAft>
                <a:spcPts val="0"/>
              </a:spcAft>
              <a:buSzPts val="1600"/>
              <a:buNone/>
              <a:defRPr/>
            </a:lvl9pPr>
          </a:lstStyle>
          <a:p>
            <a:endParaRPr/>
          </a:p>
        </p:txBody>
      </p:sp>
      <p:sp>
        <p:nvSpPr>
          <p:cNvPr id="160" name="Google Shape;160;p31"/>
          <p:cNvSpPr txBox="1">
            <a:spLocks noGrp="1"/>
          </p:cNvSpPr>
          <p:nvPr>
            <p:ph type="body" idx="1"/>
          </p:nvPr>
        </p:nvSpPr>
        <p:spPr>
          <a:xfrm>
            <a:off x="311700" y="1152475"/>
            <a:ext cx="8520600" cy="3416400"/>
          </a:xfrm>
          <a:prstGeom prst="rect">
            <a:avLst/>
          </a:prstGeom>
          <a:noFill/>
          <a:ln>
            <a:noFill/>
          </a:ln>
        </p:spPr>
        <p:txBody>
          <a:bodyPr spcFirstLastPara="1" wrap="square" lIns="51425" tIns="51425" rIns="51425" bIns="51425" anchor="t" anchorCtr="0">
            <a:noAutofit/>
          </a:bodyPr>
          <a:lstStyle>
            <a:lvl1pPr marL="457200" lvl="0" indent="-298450" algn="l" rtl="0">
              <a:lnSpc>
                <a:spcPct val="90000"/>
              </a:lnSpc>
              <a:spcBef>
                <a:spcPts val="0"/>
              </a:spcBef>
              <a:spcAft>
                <a:spcPts val="0"/>
              </a:spcAft>
              <a:buClr>
                <a:schemeClr val="dk1"/>
              </a:buClr>
              <a:buSzPts val="1100"/>
              <a:buChar char="●"/>
              <a:defRPr/>
            </a:lvl1pPr>
            <a:lvl2pPr marL="914400" lvl="1" indent="-279400" algn="l" rtl="0">
              <a:lnSpc>
                <a:spcPct val="90000"/>
              </a:lnSpc>
              <a:spcBef>
                <a:spcPts val="1600"/>
              </a:spcBef>
              <a:spcAft>
                <a:spcPts val="0"/>
              </a:spcAft>
              <a:buClr>
                <a:schemeClr val="dk1"/>
              </a:buClr>
              <a:buSzPts val="800"/>
              <a:buChar char="○"/>
              <a:defRPr/>
            </a:lvl2pPr>
            <a:lvl3pPr marL="1371600" lvl="2" indent="-279400" algn="l" rtl="0">
              <a:lnSpc>
                <a:spcPct val="90000"/>
              </a:lnSpc>
              <a:spcBef>
                <a:spcPts val="1600"/>
              </a:spcBef>
              <a:spcAft>
                <a:spcPts val="0"/>
              </a:spcAft>
              <a:buClr>
                <a:schemeClr val="dk1"/>
              </a:buClr>
              <a:buSzPts val="800"/>
              <a:buChar char="■"/>
              <a:defRPr/>
            </a:lvl3pPr>
            <a:lvl4pPr marL="1828800" lvl="3" indent="-279400" algn="l" rtl="0">
              <a:lnSpc>
                <a:spcPct val="90000"/>
              </a:lnSpc>
              <a:spcBef>
                <a:spcPts val="1600"/>
              </a:spcBef>
              <a:spcAft>
                <a:spcPts val="0"/>
              </a:spcAft>
              <a:buClr>
                <a:schemeClr val="dk1"/>
              </a:buClr>
              <a:buSzPts val="800"/>
              <a:buChar char="●"/>
              <a:defRPr/>
            </a:lvl4pPr>
            <a:lvl5pPr marL="2286000" lvl="4" indent="-279400" algn="l" rtl="0">
              <a:lnSpc>
                <a:spcPct val="90000"/>
              </a:lnSpc>
              <a:spcBef>
                <a:spcPts val="1600"/>
              </a:spcBef>
              <a:spcAft>
                <a:spcPts val="0"/>
              </a:spcAft>
              <a:buClr>
                <a:schemeClr val="dk1"/>
              </a:buClr>
              <a:buSzPts val="800"/>
              <a:buChar char="○"/>
              <a:defRPr/>
            </a:lvl5pPr>
            <a:lvl6pPr marL="2743200" lvl="5" indent="-279400" algn="l" rtl="0">
              <a:lnSpc>
                <a:spcPct val="90000"/>
              </a:lnSpc>
              <a:spcBef>
                <a:spcPts val="1600"/>
              </a:spcBef>
              <a:spcAft>
                <a:spcPts val="0"/>
              </a:spcAft>
              <a:buClr>
                <a:schemeClr val="dk1"/>
              </a:buClr>
              <a:buSzPts val="800"/>
              <a:buChar char="■"/>
              <a:defRPr/>
            </a:lvl6pPr>
            <a:lvl7pPr marL="3200400" lvl="6" indent="-279400" algn="l" rtl="0">
              <a:lnSpc>
                <a:spcPct val="90000"/>
              </a:lnSpc>
              <a:spcBef>
                <a:spcPts val="1600"/>
              </a:spcBef>
              <a:spcAft>
                <a:spcPts val="0"/>
              </a:spcAft>
              <a:buClr>
                <a:schemeClr val="dk1"/>
              </a:buClr>
              <a:buSzPts val="800"/>
              <a:buChar char="●"/>
              <a:defRPr/>
            </a:lvl7pPr>
            <a:lvl8pPr marL="3657600" lvl="7" indent="-279400" algn="l" rtl="0">
              <a:lnSpc>
                <a:spcPct val="90000"/>
              </a:lnSpc>
              <a:spcBef>
                <a:spcPts val="1600"/>
              </a:spcBef>
              <a:spcAft>
                <a:spcPts val="0"/>
              </a:spcAft>
              <a:buClr>
                <a:schemeClr val="dk1"/>
              </a:buClr>
              <a:buSzPts val="800"/>
              <a:buChar char="○"/>
              <a:defRPr/>
            </a:lvl8pPr>
            <a:lvl9pPr marL="4114800" lvl="8" indent="-279400" algn="l" rtl="0">
              <a:lnSpc>
                <a:spcPct val="90000"/>
              </a:lnSpc>
              <a:spcBef>
                <a:spcPts val="1600"/>
              </a:spcBef>
              <a:spcAft>
                <a:spcPts val="1600"/>
              </a:spcAft>
              <a:buClr>
                <a:schemeClr val="dk1"/>
              </a:buClr>
              <a:buSzPts val="800"/>
              <a:buChar char="■"/>
              <a:defRPr/>
            </a:lvl9pPr>
          </a:lstStyle>
          <a:p>
            <a:endParaRPr/>
          </a:p>
        </p:txBody>
      </p:sp>
      <p:sp>
        <p:nvSpPr>
          <p:cNvPr id="161" name="Google Shape;161;p31"/>
          <p:cNvSpPr txBox="1">
            <a:spLocks noGrp="1"/>
          </p:cNvSpPr>
          <p:nvPr>
            <p:ph type="sldNum" idx="12"/>
          </p:nvPr>
        </p:nvSpPr>
        <p:spPr>
          <a:xfrm>
            <a:off x="8472458" y="4663217"/>
            <a:ext cx="548700" cy="393600"/>
          </a:xfrm>
          <a:prstGeom prst="rect">
            <a:avLst/>
          </a:prstGeom>
          <a:noFill/>
          <a:ln>
            <a:noFill/>
          </a:ln>
        </p:spPr>
        <p:txBody>
          <a:bodyPr spcFirstLastPara="1" wrap="square" lIns="51425" tIns="51425" rIns="51425" bIns="51425" anchor="ctr" anchorCtr="0">
            <a:noAutofit/>
          </a:bodyPr>
          <a:lstStyle>
            <a:lvl1pPr marL="0" marR="0" lvl="0" indent="0" algn="r" rtl="0">
              <a:lnSpc>
                <a:spcPct val="100000"/>
              </a:lnSpc>
              <a:spcBef>
                <a:spcPts val="0"/>
              </a:spcBef>
              <a:spcAft>
                <a:spcPts val="0"/>
              </a:spcAft>
              <a:buClr>
                <a:srgbClr val="888888"/>
              </a:buClr>
              <a:buSzPts val="700"/>
              <a:buFont typeface="Calibri"/>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700"/>
              <a:buFont typeface="Calibri"/>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700"/>
              <a:buFont typeface="Calibri"/>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700"/>
              <a:buFont typeface="Calibri"/>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700"/>
              <a:buFont typeface="Calibri"/>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700"/>
              <a:buFont typeface="Calibri"/>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700"/>
              <a:buFont typeface="Calibri"/>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700"/>
              <a:buFont typeface="Calibri"/>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700"/>
              <a:buFont typeface="Calibri"/>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2"/>
        <p:cNvGrpSpPr/>
        <p:nvPr/>
      </p:nvGrpSpPr>
      <p:grpSpPr>
        <a:xfrm>
          <a:off x="0" y="0"/>
          <a:ext cx="0" cy="0"/>
          <a:chOff x="0" y="0"/>
          <a:chExt cx="0" cy="0"/>
        </a:xfrm>
      </p:grpSpPr>
      <p:sp>
        <p:nvSpPr>
          <p:cNvPr id="163" name="Google Shape;163;p3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64" name="Google Shape;164;p3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65" name="Google Shape;165;p3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
        <p:nvSpPr>
          <p:cNvPr id="22" name="Google Shape;22;p4"/>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3" name="Google Shape;23;p4"/>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4" name="Google Shape;24;p4"/>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66"/>
        <p:cNvGrpSpPr/>
        <p:nvPr/>
      </p:nvGrpSpPr>
      <p:grpSpPr>
        <a:xfrm>
          <a:off x="0" y="0"/>
          <a:ext cx="0" cy="0"/>
          <a:chOff x="0" y="0"/>
          <a:chExt cx="0" cy="0"/>
        </a:xfrm>
      </p:grpSpPr>
      <p:sp>
        <p:nvSpPr>
          <p:cNvPr id="167" name="Google Shape;167;p33"/>
          <p:cNvSpPr txBox="1">
            <a:spLocks noGrp="1"/>
          </p:cNvSpPr>
          <p:nvPr>
            <p:ph type="title"/>
          </p:nvPr>
        </p:nvSpPr>
        <p:spPr>
          <a:xfrm>
            <a:off x="629841" y="342900"/>
            <a:ext cx="2949300" cy="12003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2400"/>
              <a:buFont typeface="Calibri"/>
              <a:buNone/>
              <a:defRPr sz="2400"/>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68" name="Google Shape;168;p33"/>
          <p:cNvSpPr>
            <a:spLocks noGrp="1"/>
          </p:cNvSpPr>
          <p:nvPr>
            <p:ph type="pic" idx="2"/>
          </p:nvPr>
        </p:nvSpPr>
        <p:spPr>
          <a:xfrm>
            <a:off x="3887391" y="740569"/>
            <a:ext cx="4629300" cy="36552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169" name="Google Shape;169;p33"/>
          <p:cNvSpPr txBox="1">
            <a:spLocks noGrp="1"/>
          </p:cNvSpPr>
          <p:nvPr>
            <p:ph type="body" idx="1"/>
          </p:nvPr>
        </p:nvSpPr>
        <p:spPr>
          <a:xfrm>
            <a:off x="629841" y="1543050"/>
            <a:ext cx="2949300" cy="28587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chemeClr val="dk1"/>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170" name="Google Shape;170;p3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71" name="Google Shape;171;p3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72" name="Google Shape;172;p3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3"/>
        <p:cNvGrpSpPr/>
        <p:nvPr/>
      </p:nvGrpSpPr>
      <p:grpSpPr>
        <a:xfrm>
          <a:off x="0" y="0"/>
          <a:ext cx="0" cy="0"/>
          <a:chOff x="0" y="0"/>
          <a:chExt cx="0" cy="0"/>
        </a:xfrm>
      </p:grpSpPr>
      <p:sp>
        <p:nvSpPr>
          <p:cNvPr id="174" name="Google Shape;174;p34"/>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75" name="Google Shape;175;p34"/>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76" name="Google Shape;176;p3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77" name="Google Shape;177;p3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78" name="Google Shape;178;p3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9"/>
        <p:cNvGrpSpPr/>
        <p:nvPr/>
      </p:nvGrpSpPr>
      <p:grpSpPr>
        <a:xfrm>
          <a:off x="0" y="0"/>
          <a:ext cx="0" cy="0"/>
          <a:chOff x="0" y="0"/>
          <a:chExt cx="0" cy="0"/>
        </a:xfrm>
      </p:grpSpPr>
      <p:sp>
        <p:nvSpPr>
          <p:cNvPr id="180" name="Google Shape;180;p35"/>
          <p:cNvSpPr txBox="1">
            <a:spLocks noGrp="1"/>
          </p:cNvSpPr>
          <p:nvPr>
            <p:ph type="title"/>
          </p:nvPr>
        </p:nvSpPr>
        <p:spPr>
          <a:xfrm>
            <a:off x="623888" y="1282304"/>
            <a:ext cx="7886700" cy="21396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4500"/>
              <a:buFont typeface="Calibri"/>
              <a:buNone/>
              <a:defRPr sz="4500"/>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81" name="Google Shape;181;p35"/>
          <p:cNvSpPr txBox="1">
            <a:spLocks noGrp="1"/>
          </p:cNvSpPr>
          <p:nvPr>
            <p:ph type="body" idx="1"/>
          </p:nvPr>
        </p:nvSpPr>
        <p:spPr>
          <a:xfrm>
            <a:off x="623888" y="3442097"/>
            <a:ext cx="7886700" cy="11250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rgbClr val="888888"/>
              </a:buClr>
              <a:buSzPts val="1800"/>
              <a:buNone/>
              <a:defRPr sz="1800">
                <a:solidFill>
                  <a:srgbClr val="888888"/>
                </a:solidFill>
              </a:defRPr>
            </a:lvl1pPr>
            <a:lvl2pPr marL="914400" lvl="1" indent="-228600" algn="l" rtl="0">
              <a:lnSpc>
                <a:spcPct val="90000"/>
              </a:lnSpc>
              <a:spcBef>
                <a:spcPts val="400"/>
              </a:spcBef>
              <a:spcAft>
                <a:spcPts val="0"/>
              </a:spcAft>
              <a:buClr>
                <a:srgbClr val="888888"/>
              </a:buClr>
              <a:buSzPts val="1500"/>
              <a:buNone/>
              <a:defRPr sz="1500">
                <a:solidFill>
                  <a:srgbClr val="888888"/>
                </a:solidFill>
              </a:defRPr>
            </a:lvl2pPr>
            <a:lvl3pPr marL="1371600" lvl="2" indent="-228600" algn="l" rtl="0">
              <a:lnSpc>
                <a:spcPct val="90000"/>
              </a:lnSpc>
              <a:spcBef>
                <a:spcPts val="400"/>
              </a:spcBef>
              <a:spcAft>
                <a:spcPts val="0"/>
              </a:spcAft>
              <a:buClr>
                <a:srgbClr val="888888"/>
              </a:buClr>
              <a:buSzPts val="1400"/>
              <a:buNone/>
              <a:defRPr sz="1400">
                <a:solidFill>
                  <a:srgbClr val="888888"/>
                </a:solidFill>
              </a:defRPr>
            </a:lvl3pPr>
            <a:lvl4pPr marL="1828800" lvl="3" indent="-228600" algn="l" rtl="0">
              <a:lnSpc>
                <a:spcPct val="90000"/>
              </a:lnSpc>
              <a:spcBef>
                <a:spcPts val="400"/>
              </a:spcBef>
              <a:spcAft>
                <a:spcPts val="0"/>
              </a:spcAft>
              <a:buClr>
                <a:srgbClr val="888888"/>
              </a:buClr>
              <a:buSzPts val="1200"/>
              <a:buNone/>
              <a:defRPr sz="1200">
                <a:solidFill>
                  <a:srgbClr val="888888"/>
                </a:solidFill>
              </a:defRPr>
            </a:lvl4pPr>
            <a:lvl5pPr marL="2286000" lvl="4" indent="-228600" algn="l" rtl="0">
              <a:lnSpc>
                <a:spcPct val="90000"/>
              </a:lnSpc>
              <a:spcBef>
                <a:spcPts val="400"/>
              </a:spcBef>
              <a:spcAft>
                <a:spcPts val="0"/>
              </a:spcAft>
              <a:buClr>
                <a:srgbClr val="888888"/>
              </a:buClr>
              <a:buSzPts val="1200"/>
              <a:buNone/>
              <a:defRPr sz="1200">
                <a:solidFill>
                  <a:srgbClr val="888888"/>
                </a:solidFill>
              </a:defRPr>
            </a:lvl5pPr>
            <a:lvl6pPr marL="2743200" lvl="5" indent="-228600" algn="l" rtl="0">
              <a:lnSpc>
                <a:spcPct val="90000"/>
              </a:lnSpc>
              <a:spcBef>
                <a:spcPts val="400"/>
              </a:spcBef>
              <a:spcAft>
                <a:spcPts val="0"/>
              </a:spcAft>
              <a:buClr>
                <a:srgbClr val="888888"/>
              </a:buClr>
              <a:buSzPts val="1200"/>
              <a:buNone/>
              <a:defRPr sz="1200">
                <a:solidFill>
                  <a:srgbClr val="888888"/>
                </a:solidFill>
              </a:defRPr>
            </a:lvl6pPr>
            <a:lvl7pPr marL="3200400" lvl="6" indent="-228600" algn="l" rtl="0">
              <a:lnSpc>
                <a:spcPct val="90000"/>
              </a:lnSpc>
              <a:spcBef>
                <a:spcPts val="400"/>
              </a:spcBef>
              <a:spcAft>
                <a:spcPts val="0"/>
              </a:spcAft>
              <a:buClr>
                <a:srgbClr val="888888"/>
              </a:buClr>
              <a:buSzPts val="1200"/>
              <a:buNone/>
              <a:defRPr sz="1200">
                <a:solidFill>
                  <a:srgbClr val="888888"/>
                </a:solidFill>
              </a:defRPr>
            </a:lvl7pPr>
            <a:lvl8pPr marL="3657600" lvl="7" indent="-228600" algn="l" rtl="0">
              <a:lnSpc>
                <a:spcPct val="90000"/>
              </a:lnSpc>
              <a:spcBef>
                <a:spcPts val="400"/>
              </a:spcBef>
              <a:spcAft>
                <a:spcPts val="0"/>
              </a:spcAft>
              <a:buClr>
                <a:srgbClr val="888888"/>
              </a:buClr>
              <a:buSzPts val="1200"/>
              <a:buNone/>
              <a:defRPr sz="1200">
                <a:solidFill>
                  <a:srgbClr val="888888"/>
                </a:solidFill>
              </a:defRPr>
            </a:lvl8pPr>
            <a:lvl9pPr marL="4114800" lvl="8" indent="-228600" algn="l" rtl="0">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182" name="Google Shape;182;p3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83" name="Google Shape;183;p3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84" name="Google Shape;184;p3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85"/>
        <p:cNvGrpSpPr/>
        <p:nvPr/>
      </p:nvGrpSpPr>
      <p:grpSpPr>
        <a:xfrm>
          <a:off x="0" y="0"/>
          <a:ext cx="0" cy="0"/>
          <a:chOff x="0" y="0"/>
          <a:chExt cx="0" cy="0"/>
        </a:xfrm>
      </p:grpSpPr>
      <p:sp>
        <p:nvSpPr>
          <p:cNvPr id="186" name="Google Shape;186;p36"/>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87" name="Google Shape;187;p36"/>
          <p:cNvSpPr txBox="1">
            <a:spLocks noGrp="1"/>
          </p:cNvSpPr>
          <p:nvPr>
            <p:ph type="body" idx="1"/>
          </p:nvPr>
        </p:nvSpPr>
        <p:spPr>
          <a:xfrm>
            <a:off x="628650" y="1369219"/>
            <a:ext cx="38862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88" name="Google Shape;188;p36"/>
          <p:cNvSpPr txBox="1">
            <a:spLocks noGrp="1"/>
          </p:cNvSpPr>
          <p:nvPr>
            <p:ph type="body" idx="2"/>
          </p:nvPr>
        </p:nvSpPr>
        <p:spPr>
          <a:xfrm>
            <a:off x="4629150" y="1369219"/>
            <a:ext cx="38862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89" name="Google Shape;189;p3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90" name="Google Shape;190;p3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91" name="Google Shape;191;p3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92"/>
        <p:cNvGrpSpPr/>
        <p:nvPr/>
      </p:nvGrpSpPr>
      <p:grpSpPr>
        <a:xfrm>
          <a:off x="0" y="0"/>
          <a:ext cx="0" cy="0"/>
          <a:chOff x="0" y="0"/>
          <a:chExt cx="0" cy="0"/>
        </a:xfrm>
      </p:grpSpPr>
      <p:sp>
        <p:nvSpPr>
          <p:cNvPr id="193" name="Google Shape;193;p37"/>
          <p:cNvSpPr txBox="1">
            <a:spLocks noGrp="1"/>
          </p:cNvSpPr>
          <p:nvPr>
            <p:ph type="title"/>
          </p:nvPr>
        </p:nvSpPr>
        <p:spPr>
          <a:xfrm>
            <a:off x="629841"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94" name="Google Shape;194;p37"/>
          <p:cNvSpPr txBox="1">
            <a:spLocks noGrp="1"/>
          </p:cNvSpPr>
          <p:nvPr>
            <p:ph type="body" idx="1"/>
          </p:nvPr>
        </p:nvSpPr>
        <p:spPr>
          <a:xfrm>
            <a:off x="629841" y="1260872"/>
            <a:ext cx="3868200" cy="618000"/>
          </a:xfrm>
          <a:prstGeom prst="rect">
            <a:avLst/>
          </a:prstGeom>
          <a:noFill/>
          <a:ln>
            <a:noFill/>
          </a:ln>
        </p:spPr>
        <p:txBody>
          <a:bodyPr spcFirstLastPara="1" wrap="square" lIns="68575" tIns="34275" rIns="68575" bIns="34275" anchor="b" anchorCtr="0">
            <a:normAutofit/>
          </a:bodyPr>
          <a:lstStyle>
            <a:lvl1pPr marL="457200" lvl="0" indent="-228600" algn="l" rtl="0">
              <a:lnSpc>
                <a:spcPct val="90000"/>
              </a:lnSpc>
              <a:spcBef>
                <a:spcPts val="800"/>
              </a:spcBef>
              <a:spcAft>
                <a:spcPts val="0"/>
              </a:spcAft>
              <a:buClr>
                <a:schemeClr val="dk1"/>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95" name="Google Shape;195;p37"/>
          <p:cNvSpPr txBox="1">
            <a:spLocks noGrp="1"/>
          </p:cNvSpPr>
          <p:nvPr>
            <p:ph type="body" idx="2"/>
          </p:nvPr>
        </p:nvSpPr>
        <p:spPr>
          <a:xfrm>
            <a:off x="629841" y="1878806"/>
            <a:ext cx="3868200" cy="27633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96" name="Google Shape;196;p37"/>
          <p:cNvSpPr txBox="1">
            <a:spLocks noGrp="1"/>
          </p:cNvSpPr>
          <p:nvPr>
            <p:ph type="body" idx="3"/>
          </p:nvPr>
        </p:nvSpPr>
        <p:spPr>
          <a:xfrm>
            <a:off x="4629150" y="1260872"/>
            <a:ext cx="3887400" cy="618000"/>
          </a:xfrm>
          <a:prstGeom prst="rect">
            <a:avLst/>
          </a:prstGeom>
          <a:noFill/>
          <a:ln>
            <a:noFill/>
          </a:ln>
        </p:spPr>
        <p:txBody>
          <a:bodyPr spcFirstLastPara="1" wrap="square" lIns="68575" tIns="34275" rIns="68575" bIns="34275" anchor="b" anchorCtr="0">
            <a:normAutofit/>
          </a:bodyPr>
          <a:lstStyle>
            <a:lvl1pPr marL="457200" lvl="0" indent="-228600" algn="l" rtl="0">
              <a:lnSpc>
                <a:spcPct val="90000"/>
              </a:lnSpc>
              <a:spcBef>
                <a:spcPts val="800"/>
              </a:spcBef>
              <a:spcAft>
                <a:spcPts val="0"/>
              </a:spcAft>
              <a:buClr>
                <a:schemeClr val="dk1"/>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197" name="Google Shape;197;p37"/>
          <p:cNvSpPr txBox="1">
            <a:spLocks noGrp="1"/>
          </p:cNvSpPr>
          <p:nvPr>
            <p:ph type="body" idx="4"/>
          </p:nvPr>
        </p:nvSpPr>
        <p:spPr>
          <a:xfrm>
            <a:off x="4629150" y="1878806"/>
            <a:ext cx="3887400" cy="27633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98" name="Google Shape;198;p3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199" name="Google Shape;199;p3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200" name="Google Shape;200;p3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1"/>
        <p:cNvGrpSpPr/>
        <p:nvPr/>
      </p:nvGrpSpPr>
      <p:grpSpPr>
        <a:xfrm>
          <a:off x="0" y="0"/>
          <a:ext cx="0" cy="0"/>
          <a:chOff x="0" y="0"/>
          <a:chExt cx="0" cy="0"/>
        </a:xfrm>
      </p:grpSpPr>
      <p:sp>
        <p:nvSpPr>
          <p:cNvPr id="202" name="Google Shape;202;p38"/>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203" name="Google Shape;203;p3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204" name="Google Shape;204;p3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205" name="Google Shape;205;p3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06"/>
        <p:cNvGrpSpPr/>
        <p:nvPr/>
      </p:nvGrpSpPr>
      <p:grpSpPr>
        <a:xfrm>
          <a:off x="0" y="0"/>
          <a:ext cx="0" cy="0"/>
          <a:chOff x="0" y="0"/>
          <a:chExt cx="0" cy="0"/>
        </a:xfrm>
      </p:grpSpPr>
      <p:sp>
        <p:nvSpPr>
          <p:cNvPr id="207" name="Google Shape;207;p39"/>
          <p:cNvSpPr txBox="1">
            <a:spLocks noGrp="1"/>
          </p:cNvSpPr>
          <p:nvPr>
            <p:ph type="title"/>
          </p:nvPr>
        </p:nvSpPr>
        <p:spPr>
          <a:xfrm>
            <a:off x="629841" y="342900"/>
            <a:ext cx="2949300" cy="12003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2400"/>
              <a:buFont typeface="Calibri"/>
              <a:buNone/>
              <a:defRPr sz="2400"/>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208" name="Google Shape;208;p39"/>
          <p:cNvSpPr txBox="1">
            <a:spLocks noGrp="1"/>
          </p:cNvSpPr>
          <p:nvPr>
            <p:ph type="body" idx="1"/>
          </p:nvPr>
        </p:nvSpPr>
        <p:spPr>
          <a:xfrm>
            <a:off x="3887391" y="740569"/>
            <a:ext cx="4629300" cy="3655200"/>
          </a:xfrm>
          <a:prstGeom prst="rect">
            <a:avLst/>
          </a:prstGeom>
          <a:noFill/>
          <a:ln>
            <a:noFill/>
          </a:ln>
        </p:spPr>
        <p:txBody>
          <a:bodyPr spcFirstLastPara="1" wrap="square" lIns="68575" tIns="34275" rIns="68575" bIns="34275" anchor="t" anchorCtr="0">
            <a:normAutofit/>
          </a:bodyPr>
          <a:lstStyle>
            <a:lvl1pPr marL="457200" lvl="0" indent="-381000" algn="l" rtl="0">
              <a:lnSpc>
                <a:spcPct val="90000"/>
              </a:lnSpc>
              <a:spcBef>
                <a:spcPts val="800"/>
              </a:spcBef>
              <a:spcAft>
                <a:spcPts val="0"/>
              </a:spcAft>
              <a:buClr>
                <a:schemeClr val="dk1"/>
              </a:buClr>
              <a:buSzPts val="2400"/>
              <a:buChar char="•"/>
              <a:defRPr sz="2400"/>
            </a:lvl1pPr>
            <a:lvl2pPr marL="914400" lvl="1" indent="-361950" algn="l" rtl="0">
              <a:lnSpc>
                <a:spcPct val="90000"/>
              </a:lnSpc>
              <a:spcBef>
                <a:spcPts val="400"/>
              </a:spcBef>
              <a:spcAft>
                <a:spcPts val="0"/>
              </a:spcAft>
              <a:buClr>
                <a:schemeClr val="dk1"/>
              </a:buClr>
              <a:buSzPts val="2100"/>
              <a:buChar char="•"/>
              <a:defRPr sz="2100"/>
            </a:lvl2pPr>
            <a:lvl3pPr marL="1371600" lvl="2" indent="-342900" algn="l" rtl="0">
              <a:lnSpc>
                <a:spcPct val="90000"/>
              </a:lnSpc>
              <a:spcBef>
                <a:spcPts val="400"/>
              </a:spcBef>
              <a:spcAft>
                <a:spcPts val="0"/>
              </a:spcAft>
              <a:buClr>
                <a:schemeClr val="dk1"/>
              </a:buClr>
              <a:buSzPts val="1800"/>
              <a:buChar char="•"/>
              <a:defRPr sz="1800"/>
            </a:lvl3pPr>
            <a:lvl4pPr marL="1828800" lvl="3" indent="-323850" algn="l" rtl="0">
              <a:lnSpc>
                <a:spcPct val="90000"/>
              </a:lnSpc>
              <a:spcBef>
                <a:spcPts val="400"/>
              </a:spcBef>
              <a:spcAft>
                <a:spcPts val="0"/>
              </a:spcAft>
              <a:buClr>
                <a:schemeClr val="dk1"/>
              </a:buClr>
              <a:buSzPts val="1500"/>
              <a:buChar char="•"/>
              <a:defRPr sz="1500"/>
            </a:lvl4pPr>
            <a:lvl5pPr marL="2286000" lvl="4" indent="-323850" algn="l" rtl="0">
              <a:lnSpc>
                <a:spcPct val="90000"/>
              </a:lnSpc>
              <a:spcBef>
                <a:spcPts val="400"/>
              </a:spcBef>
              <a:spcAft>
                <a:spcPts val="0"/>
              </a:spcAft>
              <a:buClr>
                <a:schemeClr val="dk1"/>
              </a:buClr>
              <a:buSzPts val="1500"/>
              <a:buChar char="•"/>
              <a:defRPr sz="1500"/>
            </a:lvl5pPr>
            <a:lvl6pPr marL="2743200" lvl="5" indent="-323850" algn="l" rtl="0">
              <a:lnSpc>
                <a:spcPct val="90000"/>
              </a:lnSpc>
              <a:spcBef>
                <a:spcPts val="400"/>
              </a:spcBef>
              <a:spcAft>
                <a:spcPts val="0"/>
              </a:spcAft>
              <a:buClr>
                <a:schemeClr val="dk1"/>
              </a:buClr>
              <a:buSzPts val="1500"/>
              <a:buChar char="•"/>
              <a:defRPr sz="1500"/>
            </a:lvl6pPr>
            <a:lvl7pPr marL="3200400" lvl="6" indent="-323850" algn="l" rtl="0">
              <a:lnSpc>
                <a:spcPct val="90000"/>
              </a:lnSpc>
              <a:spcBef>
                <a:spcPts val="400"/>
              </a:spcBef>
              <a:spcAft>
                <a:spcPts val="0"/>
              </a:spcAft>
              <a:buClr>
                <a:schemeClr val="dk1"/>
              </a:buClr>
              <a:buSzPts val="1500"/>
              <a:buChar char="•"/>
              <a:defRPr sz="1500"/>
            </a:lvl7pPr>
            <a:lvl8pPr marL="3657600" lvl="7" indent="-323850" algn="l" rtl="0">
              <a:lnSpc>
                <a:spcPct val="90000"/>
              </a:lnSpc>
              <a:spcBef>
                <a:spcPts val="400"/>
              </a:spcBef>
              <a:spcAft>
                <a:spcPts val="0"/>
              </a:spcAft>
              <a:buClr>
                <a:schemeClr val="dk1"/>
              </a:buClr>
              <a:buSzPts val="1500"/>
              <a:buChar char="•"/>
              <a:defRPr sz="1500"/>
            </a:lvl8pPr>
            <a:lvl9pPr marL="4114800" lvl="8" indent="-323850" algn="l" rtl="0">
              <a:lnSpc>
                <a:spcPct val="90000"/>
              </a:lnSpc>
              <a:spcBef>
                <a:spcPts val="400"/>
              </a:spcBef>
              <a:spcAft>
                <a:spcPts val="0"/>
              </a:spcAft>
              <a:buClr>
                <a:schemeClr val="dk1"/>
              </a:buClr>
              <a:buSzPts val="1500"/>
              <a:buChar char="•"/>
              <a:defRPr sz="1500"/>
            </a:lvl9pPr>
          </a:lstStyle>
          <a:p>
            <a:endParaRPr/>
          </a:p>
        </p:txBody>
      </p:sp>
      <p:sp>
        <p:nvSpPr>
          <p:cNvPr id="209" name="Google Shape;209;p39"/>
          <p:cNvSpPr txBox="1">
            <a:spLocks noGrp="1"/>
          </p:cNvSpPr>
          <p:nvPr>
            <p:ph type="body" idx="2"/>
          </p:nvPr>
        </p:nvSpPr>
        <p:spPr>
          <a:xfrm>
            <a:off x="629841" y="1543050"/>
            <a:ext cx="2949300" cy="28587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chemeClr val="dk1"/>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210" name="Google Shape;210;p3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211" name="Google Shape;211;p3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212" name="Google Shape;212;p3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13"/>
        <p:cNvGrpSpPr/>
        <p:nvPr/>
      </p:nvGrpSpPr>
      <p:grpSpPr>
        <a:xfrm>
          <a:off x="0" y="0"/>
          <a:ext cx="0" cy="0"/>
          <a:chOff x="0" y="0"/>
          <a:chExt cx="0" cy="0"/>
        </a:xfrm>
      </p:grpSpPr>
      <p:sp>
        <p:nvSpPr>
          <p:cNvPr id="214" name="Google Shape;214;p40"/>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215" name="Google Shape;215;p40"/>
          <p:cNvSpPr txBox="1">
            <a:spLocks noGrp="1"/>
          </p:cNvSpPr>
          <p:nvPr>
            <p:ph type="body" idx="1"/>
          </p:nvPr>
        </p:nvSpPr>
        <p:spPr>
          <a:xfrm rot="5400000">
            <a:off x="2940300" y="-942431"/>
            <a:ext cx="3263400" cy="78867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16" name="Google Shape;216;p4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217" name="Google Shape;217;p4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218" name="Google Shape;218;p4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19"/>
        <p:cNvGrpSpPr/>
        <p:nvPr/>
      </p:nvGrpSpPr>
      <p:grpSpPr>
        <a:xfrm>
          <a:off x="0" y="0"/>
          <a:ext cx="0" cy="0"/>
          <a:chOff x="0" y="0"/>
          <a:chExt cx="0" cy="0"/>
        </a:xfrm>
      </p:grpSpPr>
      <p:sp>
        <p:nvSpPr>
          <p:cNvPr id="220" name="Google Shape;220;p41"/>
          <p:cNvSpPr txBox="1">
            <a:spLocks noGrp="1"/>
          </p:cNvSpPr>
          <p:nvPr>
            <p:ph type="title"/>
          </p:nvPr>
        </p:nvSpPr>
        <p:spPr>
          <a:xfrm rot="5400000">
            <a:off x="5350050" y="1467544"/>
            <a:ext cx="4359000" cy="19716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221" name="Google Shape;221;p41"/>
          <p:cNvSpPr txBox="1">
            <a:spLocks noGrp="1"/>
          </p:cNvSpPr>
          <p:nvPr>
            <p:ph type="body" idx="1"/>
          </p:nvPr>
        </p:nvSpPr>
        <p:spPr>
          <a:xfrm rot="5400000">
            <a:off x="1349475" y="-447056"/>
            <a:ext cx="4359000" cy="58008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222" name="Google Shape;222;p4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223" name="Google Shape;223;p4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lnSpc>
                <a:spcPct val="100000"/>
              </a:lnSpc>
              <a:spcBef>
                <a:spcPts val="0"/>
              </a:spcBef>
              <a:spcAft>
                <a:spcPts val="0"/>
              </a:spcAft>
              <a:buSzPts val="1100"/>
              <a:buNone/>
              <a:defRPr/>
            </a:lvl1pPr>
            <a:lvl2pPr lvl="1" algn="l" rtl="0">
              <a:lnSpc>
                <a:spcPct val="100000"/>
              </a:lnSpc>
              <a:spcBef>
                <a:spcPts val="0"/>
              </a:spcBef>
              <a:spcAft>
                <a:spcPts val="0"/>
              </a:spcAft>
              <a:buSzPts val="1100"/>
              <a:buNone/>
              <a:defRPr/>
            </a:lvl2pPr>
            <a:lvl3pPr lvl="2" algn="l" rtl="0">
              <a:lnSpc>
                <a:spcPct val="100000"/>
              </a:lnSpc>
              <a:spcBef>
                <a:spcPts val="0"/>
              </a:spcBef>
              <a:spcAft>
                <a:spcPts val="0"/>
              </a:spcAft>
              <a:buSzPts val="1100"/>
              <a:buNone/>
              <a:defRPr/>
            </a:lvl3pPr>
            <a:lvl4pPr lvl="3" algn="l" rtl="0">
              <a:lnSpc>
                <a:spcPct val="100000"/>
              </a:lnSpc>
              <a:spcBef>
                <a:spcPts val="0"/>
              </a:spcBef>
              <a:spcAft>
                <a:spcPts val="0"/>
              </a:spcAft>
              <a:buSzPts val="1100"/>
              <a:buNone/>
              <a:defRPr/>
            </a:lvl4pPr>
            <a:lvl5pPr lvl="4" algn="l" rtl="0">
              <a:lnSpc>
                <a:spcPct val="100000"/>
              </a:lnSpc>
              <a:spcBef>
                <a:spcPts val="0"/>
              </a:spcBef>
              <a:spcAft>
                <a:spcPts val="0"/>
              </a:spcAft>
              <a:buSzPts val="1100"/>
              <a:buNone/>
              <a:defRPr/>
            </a:lvl5pPr>
            <a:lvl6pPr lvl="5" algn="l" rtl="0">
              <a:lnSpc>
                <a:spcPct val="100000"/>
              </a:lnSpc>
              <a:spcBef>
                <a:spcPts val="0"/>
              </a:spcBef>
              <a:spcAft>
                <a:spcPts val="0"/>
              </a:spcAft>
              <a:buSzPts val="1100"/>
              <a:buNone/>
              <a:defRPr/>
            </a:lvl6pPr>
            <a:lvl7pPr lvl="6" algn="l" rtl="0">
              <a:lnSpc>
                <a:spcPct val="100000"/>
              </a:lnSpc>
              <a:spcBef>
                <a:spcPts val="0"/>
              </a:spcBef>
              <a:spcAft>
                <a:spcPts val="0"/>
              </a:spcAft>
              <a:buSzPts val="1100"/>
              <a:buNone/>
              <a:defRPr/>
            </a:lvl7pPr>
            <a:lvl8pPr lvl="7" algn="l" rtl="0">
              <a:lnSpc>
                <a:spcPct val="100000"/>
              </a:lnSpc>
              <a:spcBef>
                <a:spcPts val="0"/>
              </a:spcBef>
              <a:spcAft>
                <a:spcPts val="0"/>
              </a:spcAft>
              <a:buSzPts val="1100"/>
              <a:buNone/>
              <a:defRPr/>
            </a:lvl8pPr>
            <a:lvl9pPr lvl="8" algn="l" rtl="0">
              <a:lnSpc>
                <a:spcPct val="100000"/>
              </a:lnSpc>
              <a:spcBef>
                <a:spcPts val="0"/>
              </a:spcBef>
              <a:spcAft>
                <a:spcPts val="0"/>
              </a:spcAft>
              <a:buSzPts val="1100"/>
              <a:buNone/>
              <a:defRPr/>
            </a:lvl9pPr>
          </a:lstStyle>
          <a:p>
            <a:endParaRPr/>
          </a:p>
        </p:txBody>
      </p:sp>
      <p:sp>
        <p:nvSpPr>
          <p:cNvPr id="224" name="Google Shape;224;p4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629841" y="342900"/>
            <a:ext cx="2949178" cy="120015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7" name="Google Shape;27;p5"/>
          <p:cNvSpPr>
            <a:spLocks noGrp="1"/>
          </p:cNvSpPr>
          <p:nvPr>
            <p:ph type="pic" idx="2"/>
          </p:nvPr>
        </p:nvSpPr>
        <p:spPr>
          <a:xfrm>
            <a:off x="3887391" y="740569"/>
            <a:ext cx="4629150" cy="3655219"/>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28" name="Google Shape;28;p5"/>
          <p:cNvSpPr txBox="1">
            <a:spLocks noGrp="1"/>
          </p:cNvSpPr>
          <p:nvPr>
            <p:ph type="body" idx="1"/>
          </p:nvPr>
        </p:nvSpPr>
        <p:spPr>
          <a:xfrm>
            <a:off x="629841" y="1543050"/>
            <a:ext cx="2949178" cy="2858691"/>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chemeClr val="dk1"/>
              </a:buClr>
              <a:buSzPts val="1200"/>
              <a:buNone/>
              <a:defRPr sz="1200"/>
            </a:lvl1pPr>
            <a:lvl2pPr marL="914400" lvl="1" indent="-228600" algn="l">
              <a:lnSpc>
                <a:spcPct val="90000"/>
              </a:lnSpc>
              <a:spcBef>
                <a:spcPts val="400"/>
              </a:spcBef>
              <a:spcAft>
                <a:spcPts val="0"/>
              </a:spcAft>
              <a:buClr>
                <a:schemeClr val="dk1"/>
              </a:buClr>
              <a:buSzPts val="1100"/>
              <a:buNone/>
              <a:defRPr sz="1100"/>
            </a:lvl2pPr>
            <a:lvl3pPr marL="1371600" lvl="2" indent="-228600" algn="l">
              <a:lnSpc>
                <a:spcPct val="90000"/>
              </a:lnSpc>
              <a:spcBef>
                <a:spcPts val="400"/>
              </a:spcBef>
              <a:spcAft>
                <a:spcPts val="0"/>
              </a:spcAft>
              <a:buClr>
                <a:schemeClr val="dk1"/>
              </a:buClr>
              <a:buSzPts val="900"/>
              <a:buNone/>
              <a:defRPr sz="900"/>
            </a:lvl3pPr>
            <a:lvl4pPr marL="1828800" lvl="3" indent="-228600" algn="l">
              <a:lnSpc>
                <a:spcPct val="90000"/>
              </a:lnSpc>
              <a:spcBef>
                <a:spcPts val="400"/>
              </a:spcBef>
              <a:spcAft>
                <a:spcPts val="0"/>
              </a:spcAft>
              <a:buClr>
                <a:schemeClr val="dk1"/>
              </a:buClr>
              <a:buSzPts val="800"/>
              <a:buNone/>
              <a:defRPr sz="800"/>
            </a:lvl4pPr>
            <a:lvl5pPr marL="2286000" lvl="4" indent="-228600" algn="l">
              <a:lnSpc>
                <a:spcPct val="90000"/>
              </a:lnSpc>
              <a:spcBef>
                <a:spcPts val="400"/>
              </a:spcBef>
              <a:spcAft>
                <a:spcPts val="0"/>
              </a:spcAft>
              <a:buClr>
                <a:schemeClr val="dk1"/>
              </a:buClr>
              <a:buSzPts val="800"/>
              <a:buNone/>
              <a:defRPr sz="800"/>
            </a:lvl5pPr>
            <a:lvl6pPr marL="2743200" lvl="5" indent="-228600" algn="l">
              <a:lnSpc>
                <a:spcPct val="90000"/>
              </a:lnSpc>
              <a:spcBef>
                <a:spcPts val="400"/>
              </a:spcBef>
              <a:spcAft>
                <a:spcPts val="0"/>
              </a:spcAft>
              <a:buClr>
                <a:schemeClr val="dk1"/>
              </a:buClr>
              <a:buSzPts val="800"/>
              <a:buNone/>
              <a:defRPr sz="800"/>
            </a:lvl6pPr>
            <a:lvl7pPr marL="3200400" lvl="6" indent="-228600" algn="l">
              <a:lnSpc>
                <a:spcPct val="90000"/>
              </a:lnSpc>
              <a:spcBef>
                <a:spcPts val="400"/>
              </a:spcBef>
              <a:spcAft>
                <a:spcPts val="0"/>
              </a:spcAft>
              <a:buClr>
                <a:schemeClr val="dk1"/>
              </a:buClr>
              <a:buSzPts val="800"/>
              <a:buNone/>
              <a:defRPr sz="800"/>
            </a:lvl7pPr>
            <a:lvl8pPr marL="3657600" lvl="7" indent="-228600" algn="l">
              <a:lnSpc>
                <a:spcPct val="90000"/>
              </a:lnSpc>
              <a:spcBef>
                <a:spcPts val="400"/>
              </a:spcBef>
              <a:spcAft>
                <a:spcPts val="0"/>
              </a:spcAft>
              <a:buClr>
                <a:schemeClr val="dk1"/>
              </a:buClr>
              <a:buSzPts val="800"/>
              <a:buNone/>
              <a:defRPr sz="800"/>
            </a:lvl8pPr>
            <a:lvl9pPr marL="4114800" lvl="8" indent="-228600" algn="l">
              <a:lnSpc>
                <a:spcPct val="90000"/>
              </a:lnSpc>
              <a:spcBef>
                <a:spcPts val="400"/>
              </a:spcBef>
              <a:spcAft>
                <a:spcPts val="0"/>
              </a:spcAft>
              <a:buClr>
                <a:schemeClr val="dk1"/>
              </a:buClr>
              <a:buSzPts val="800"/>
              <a:buNone/>
              <a:defRPr sz="800"/>
            </a:lvl9pPr>
          </a:lstStyle>
          <a:p>
            <a:endParaRPr/>
          </a:p>
        </p:txBody>
      </p:sp>
      <p:sp>
        <p:nvSpPr>
          <p:cNvPr id="29" name="Google Shape;29;p5"/>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0" name="Google Shape;30;p5"/>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1" name="Google Shape;31;p5"/>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2"/>
        <p:cNvGrpSpPr/>
        <p:nvPr/>
      </p:nvGrpSpPr>
      <p:grpSpPr>
        <a:xfrm>
          <a:off x="0" y="0"/>
          <a:ext cx="0" cy="0"/>
          <a:chOff x="0" y="0"/>
          <a:chExt cx="0" cy="0"/>
        </a:xfrm>
      </p:grpSpPr>
      <p:sp>
        <p:nvSpPr>
          <p:cNvPr id="33" name="Google Shape;33;p6"/>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4" name="Google Shape;34;p6"/>
          <p:cNvSpPr txBox="1">
            <a:spLocks noGrp="1"/>
          </p:cNvSpPr>
          <p:nvPr>
            <p:ph type="body" idx="1"/>
          </p:nvPr>
        </p:nvSpPr>
        <p:spPr>
          <a:xfrm>
            <a:off x="628650" y="1369219"/>
            <a:ext cx="3886200" cy="3263504"/>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5" name="Google Shape;35;p6"/>
          <p:cNvSpPr txBox="1">
            <a:spLocks noGrp="1"/>
          </p:cNvSpPr>
          <p:nvPr>
            <p:ph type="body" idx="2"/>
          </p:nvPr>
        </p:nvSpPr>
        <p:spPr>
          <a:xfrm>
            <a:off x="4629150" y="1369219"/>
            <a:ext cx="3886200" cy="3263504"/>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36" name="Google Shape;36;p6"/>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7" name="Google Shape;37;p6"/>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8" name="Google Shape;38;p6"/>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9"/>
        <p:cNvGrpSpPr/>
        <p:nvPr/>
      </p:nvGrpSpPr>
      <p:grpSpPr>
        <a:xfrm>
          <a:off x="0" y="0"/>
          <a:ext cx="0" cy="0"/>
          <a:chOff x="0" y="0"/>
          <a:chExt cx="0" cy="0"/>
        </a:xfrm>
      </p:grpSpPr>
      <p:sp>
        <p:nvSpPr>
          <p:cNvPr id="40" name="Google Shape;40;p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1" name="Google Shape;41;p7"/>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42" name="Google Shape;42;p7"/>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3" name="Google Shape;43;p7"/>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4" name="Google Shape;44;p7"/>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5"/>
        <p:cNvGrpSpPr/>
        <p:nvPr/>
      </p:nvGrpSpPr>
      <p:grpSpPr>
        <a:xfrm>
          <a:off x="0" y="0"/>
          <a:ext cx="0" cy="0"/>
          <a:chOff x="0" y="0"/>
          <a:chExt cx="0" cy="0"/>
        </a:xfrm>
      </p:grpSpPr>
      <p:sp>
        <p:nvSpPr>
          <p:cNvPr id="46" name="Google Shape;46;p8"/>
          <p:cNvSpPr txBox="1">
            <a:spLocks noGrp="1"/>
          </p:cNvSpPr>
          <p:nvPr>
            <p:ph type="title"/>
          </p:nvPr>
        </p:nvSpPr>
        <p:spPr>
          <a:xfrm>
            <a:off x="623888" y="1282304"/>
            <a:ext cx="7886700" cy="2139553"/>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7" name="Google Shape;47;p8"/>
          <p:cNvSpPr txBox="1">
            <a:spLocks noGrp="1"/>
          </p:cNvSpPr>
          <p:nvPr>
            <p:ph type="body" idx="1"/>
          </p:nvPr>
        </p:nvSpPr>
        <p:spPr>
          <a:xfrm>
            <a:off x="623888" y="3442097"/>
            <a:ext cx="7886700" cy="112514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800"/>
              </a:spcBef>
              <a:spcAft>
                <a:spcPts val="0"/>
              </a:spcAft>
              <a:buClr>
                <a:srgbClr val="888888"/>
              </a:buClr>
              <a:buSzPts val="1800"/>
              <a:buNone/>
              <a:defRPr sz="1800">
                <a:solidFill>
                  <a:srgbClr val="888888"/>
                </a:solidFill>
              </a:defRPr>
            </a:lvl1pPr>
            <a:lvl2pPr marL="914400" lvl="1" indent="-228600" algn="l">
              <a:lnSpc>
                <a:spcPct val="90000"/>
              </a:lnSpc>
              <a:spcBef>
                <a:spcPts val="400"/>
              </a:spcBef>
              <a:spcAft>
                <a:spcPts val="0"/>
              </a:spcAft>
              <a:buClr>
                <a:srgbClr val="888888"/>
              </a:buClr>
              <a:buSzPts val="1500"/>
              <a:buNone/>
              <a:defRPr sz="1500">
                <a:solidFill>
                  <a:srgbClr val="888888"/>
                </a:solidFill>
              </a:defRPr>
            </a:lvl2pPr>
            <a:lvl3pPr marL="1371600" lvl="2" indent="-228600" algn="l">
              <a:lnSpc>
                <a:spcPct val="90000"/>
              </a:lnSpc>
              <a:spcBef>
                <a:spcPts val="400"/>
              </a:spcBef>
              <a:spcAft>
                <a:spcPts val="0"/>
              </a:spcAft>
              <a:buClr>
                <a:srgbClr val="888888"/>
              </a:buClr>
              <a:buSzPts val="1400"/>
              <a:buNone/>
              <a:defRPr sz="1400">
                <a:solidFill>
                  <a:srgbClr val="888888"/>
                </a:solidFill>
              </a:defRPr>
            </a:lvl3pPr>
            <a:lvl4pPr marL="1828800" lvl="3" indent="-228600" algn="l">
              <a:lnSpc>
                <a:spcPct val="90000"/>
              </a:lnSpc>
              <a:spcBef>
                <a:spcPts val="400"/>
              </a:spcBef>
              <a:spcAft>
                <a:spcPts val="0"/>
              </a:spcAft>
              <a:buClr>
                <a:srgbClr val="888888"/>
              </a:buClr>
              <a:buSzPts val="1200"/>
              <a:buNone/>
              <a:defRPr sz="1200">
                <a:solidFill>
                  <a:srgbClr val="888888"/>
                </a:solidFill>
              </a:defRPr>
            </a:lvl4pPr>
            <a:lvl5pPr marL="2286000" lvl="4" indent="-228600" algn="l">
              <a:lnSpc>
                <a:spcPct val="90000"/>
              </a:lnSpc>
              <a:spcBef>
                <a:spcPts val="400"/>
              </a:spcBef>
              <a:spcAft>
                <a:spcPts val="0"/>
              </a:spcAft>
              <a:buClr>
                <a:srgbClr val="888888"/>
              </a:buClr>
              <a:buSzPts val="1200"/>
              <a:buNone/>
              <a:defRPr sz="1200">
                <a:solidFill>
                  <a:srgbClr val="888888"/>
                </a:solidFill>
              </a:defRPr>
            </a:lvl5pPr>
            <a:lvl6pPr marL="2743200" lvl="5" indent="-228600" algn="l">
              <a:lnSpc>
                <a:spcPct val="90000"/>
              </a:lnSpc>
              <a:spcBef>
                <a:spcPts val="400"/>
              </a:spcBef>
              <a:spcAft>
                <a:spcPts val="0"/>
              </a:spcAft>
              <a:buClr>
                <a:srgbClr val="888888"/>
              </a:buClr>
              <a:buSzPts val="1200"/>
              <a:buNone/>
              <a:defRPr sz="1200">
                <a:solidFill>
                  <a:srgbClr val="888888"/>
                </a:solidFill>
              </a:defRPr>
            </a:lvl6pPr>
            <a:lvl7pPr marL="3200400" lvl="6" indent="-228600" algn="l">
              <a:lnSpc>
                <a:spcPct val="90000"/>
              </a:lnSpc>
              <a:spcBef>
                <a:spcPts val="400"/>
              </a:spcBef>
              <a:spcAft>
                <a:spcPts val="0"/>
              </a:spcAft>
              <a:buClr>
                <a:srgbClr val="888888"/>
              </a:buClr>
              <a:buSzPts val="1200"/>
              <a:buNone/>
              <a:defRPr sz="1200">
                <a:solidFill>
                  <a:srgbClr val="888888"/>
                </a:solidFill>
              </a:defRPr>
            </a:lvl7pPr>
            <a:lvl8pPr marL="3657600" lvl="7" indent="-228600" algn="l">
              <a:lnSpc>
                <a:spcPct val="90000"/>
              </a:lnSpc>
              <a:spcBef>
                <a:spcPts val="400"/>
              </a:spcBef>
              <a:spcAft>
                <a:spcPts val="0"/>
              </a:spcAft>
              <a:buClr>
                <a:srgbClr val="888888"/>
              </a:buClr>
              <a:buSzPts val="1200"/>
              <a:buNone/>
              <a:defRPr sz="1200">
                <a:solidFill>
                  <a:srgbClr val="888888"/>
                </a:solidFill>
              </a:defRPr>
            </a:lvl8pPr>
            <a:lvl9pPr marL="4114800" lvl="8" indent="-228600" algn="l">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48" name="Google Shape;48;p8"/>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49" name="Google Shape;49;p8"/>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0" name="Google Shape;50;p8"/>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1"/>
        <p:cNvGrpSpPr/>
        <p:nvPr/>
      </p:nvGrpSpPr>
      <p:grpSpPr>
        <a:xfrm>
          <a:off x="0" y="0"/>
          <a:ext cx="0" cy="0"/>
          <a:chOff x="0" y="0"/>
          <a:chExt cx="0" cy="0"/>
        </a:xfrm>
      </p:grpSpPr>
      <p:sp>
        <p:nvSpPr>
          <p:cNvPr id="52" name="Google Shape;52;p9"/>
          <p:cNvSpPr txBox="1">
            <a:spLocks noGrp="1"/>
          </p:cNvSpPr>
          <p:nvPr>
            <p:ph type="title"/>
          </p:nvPr>
        </p:nvSpPr>
        <p:spPr>
          <a:xfrm>
            <a:off x="629841" y="273844"/>
            <a:ext cx="7886700" cy="994172"/>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3" name="Google Shape;53;p9"/>
          <p:cNvSpPr txBox="1">
            <a:spLocks noGrp="1"/>
          </p:cNvSpPr>
          <p:nvPr>
            <p:ph type="body" idx="1"/>
          </p:nvPr>
        </p:nvSpPr>
        <p:spPr>
          <a:xfrm>
            <a:off x="629841" y="1260872"/>
            <a:ext cx="3868340" cy="617934"/>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54" name="Google Shape;54;p9"/>
          <p:cNvSpPr txBox="1">
            <a:spLocks noGrp="1"/>
          </p:cNvSpPr>
          <p:nvPr>
            <p:ph type="body" idx="2"/>
          </p:nvPr>
        </p:nvSpPr>
        <p:spPr>
          <a:xfrm>
            <a:off x="629841" y="1878806"/>
            <a:ext cx="3868340" cy="2763441"/>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55" name="Google Shape;55;p9"/>
          <p:cNvSpPr txBox="1">
            <a:spLocks noGrp="1"/>
          </p:cNvSpPr>
          <p:nvPr>
            <p:ph type="body" idx="3"/>
          </p:nvPr>
        </p:nvSpPr>
        <p:spPr>
          <a:xfrm>
            <a:off x="4629150" y="1260872"/>
            <a:ext cx="3887391" cy="617934"/>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800"/>
              </a:spcBef>
              <a:spcAft>
                <a:spcPts val="0"/>
              </a:spcAft>
              <a:buClr>
                <a:schemeClr val="dk1"/>
              </a:buClr>
              <a:buSzPts val="1800"/>
              <a:buNone/>
              <a:defRPr sz="1800" b="1"/>
            </a:lvl1pPr>
            <a:lvl2pPr marL="914400" lvl="1" indent="-228600" algn="l">
              <a:lnSpc>
                <a:spcPct val="90000"/>
              </a:lnSpc>
              <a:spcBef>
                <a:spcPts val="400"/>
              </a:spcBef>
              <a:spcAft>
                <a:spcPts val="0"/>
              </a:spcAft>
              <a:buClr>
                <a:schemeClr val="dk1"/>
              </a:buClr>
              <a:buSzPts val="1500"/>
              <a:buNone/>
              <a:defRPr sz="1500" b="1"/>
            </a:lvl2pPr>
            <a:lvl3pPr marL="1371600" lvl="2" indent="-228600" algn="l">
              <a:lnSpc>
                <a:spcPct val="90000"/>
              </a:lnSpc>
              <a:spcBef>
                <a:spcPts val="400"/>
              </a:spcBef>
              <a:spcAft>
                <a:spcPts val="0"/>
              </a:spcAft>
              <a:buClr>
                <a:schemeClr val="dk1"/>
              </a:buClr>
              <a:buSzPts val="1400"/>
              <a:buNone/>
              <a:defRPr sz="1400" b="1"/>
            </a:lvl3pPr>
            <a:lvl4pPr marL="1828800" lvl="3" indent="-228600" algn="l">
              <a:lnSpc>
                <a:spcPct val="90000"/>
              </a:lnSpc>
              <a:spcBef>
                <a:spcPts val="400"/>
              </a:spcBef>
              <a:spcAft>
                <a:spcPts val="0"/>
              </a:spcAft>
              <a:buClr>
                <a:schemeClr val="dk1"/>
              </a:buClr>
              <a:buSzPts val="1200"/>
              <a:buNone/>
              <a:defRPr sz="1200" b="1"/>
            </a:lvl4pPr>
            <a:lvl5pPr marL="2286000" lvl="4" indent="-228600" algn="l">
              <a:lnSpc>
                <a:spcPct val="90000"/>
              </a:lnSpc>
              <a:spcBef>
                <a:spcPts val="400"/>
              </a:spcBef>
              <a:spcAft>
                <a:spcPts val="0"/>
              </a:spcAft>
              <a:buClr>
                <a:schemeClr val="dk1"/>
              </a:buClr>
              <a:buSzPts val="1200"/>
              <a:buNone/>
              <a:defRPr sz="1200" b="1"/>
            </a:lvl5pPr>
            <a:lvl6pPr marL="2743200" lvl="5" indent="-228600" algn="l">
              <a:lnSpc>
                <a:spcPct val="90000"/>
              </a:lnSpc>
              <a:spcBef>
                <a:spcPts val="400"/>
              </a:spcBef>
              <a:spcAft>
                <a:spcPts val="0"/>
              </a:spcAft>
              <a:buClr>
                <a:schemeClr val="dk1"/>
              </a:buClr>
              <a:buSzPts val="1200"/>
              <a:buNone/>
              <a:defRPr sz="1200" b="1"/>
            </a:lvl6pPr>
            <a:lvl7pPr marL="3200400" lvl="6" indent="-228600" algn="l">
              <a:lnSpc>
                <a:spcPct val="90000"/>
              </a:lnSpc>
              <a:spcBef>
                <a:spcPts val="400"/>
              </a:spcBef>
              <a:spcAft>
                <a:spcPts val="0"/>
              </a:spcAft>
              <a:buClr>
                <a:schemeClr val="dk1"/>
              </a:buClr>
              <a:buSzPts val="1200"/>
              <a:buNone/>
              <a:defRPr sz="1200" b="1"/>
            </a:lvl7pPr>
            <a:lvl8pPr marL="3657600" lvl="7" indent="-228600" algn="l">
              <a:lnSpc>
                <a:spcPct val="90000"/>
              </a:lnSpc>
              <a:spcBef>
                <a:spcPts val="400"/>
              </a:spcBef>
              <a:spcAft>
                <a:spcPts val="0"/>
              </a:spcAft>
              <a:buClr>
                <a:schemeClr val="dk1"/>
              </a:buClr>
              <a:buSzPts val="1200"/>
              <a:buNone/>
              <a:defRPr sz="1200" b="1"/>
            </a:lvl8pPr>
            <a:lvl9pPr marL="4114800" lvl="8" indent="-228600" algn="l">
              <a:lnSpc>
                <a:spcPct val="90000"/>
              </a:lnSpc>
              <a:spcBef>
                <a:spcPts val="400"/>
              </a:spcBef>
              <a:spcAft>
                <a:spcPts val="0"/>
              </a:spcAft>
              <a:buClr>
                <a:schemeClr val="dk1"/>
              </a:buClr>
              <a:buSzPts val="1200"/>
              <a:buNone/>
              <a:defRPr sz="1200" b="1"/>
            </a:lvl9pPr>
          </a:lstStyle>
          <a:p>
            <a:endParaRPr/>
          </a:p>
        </p:txBody>
      </p:sp>
      <p:sp>
        <p:nvSpPr>
          <p:cNvPr id="56" name="Google Shape;56;p9"/>
          <p:cNvSpPr txBox="1">
            <a:spLocks noGrp="1"/>
          </p:cNvSpPr>
          <p:nvPr>
            <p:ph type="body" idx="4"/>
          </p:nvPr>
        </p:nvSpPr>
        <p:spPr>
          <a:xfrm>
            <a:off x="4629150" y="1878806"/>
            <a:ext cx="3887391" cy="2763441"/>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57" name="Google Shape;57;p9"/>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8" name="Google Shape;58;p9"/>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59" name="Google Shape;59;p9"/>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0"/>
        <p:cNvGrpSpPr/>
        <p:nvPr/>
      </p:nvGrpSpPr>
      <p:grpSpPr>
        <a:xfrm>
          <a:off x="0" y="0"/>
          <a:ext cx="0" cy="0"/>
          <a:chOff x="0" y="0"/>
          <a:chExt cx="0" cy="0"/>
        </a:xfrm>
      </p:grpSpPr>
      <p:sp>
        <p:nvSpPr>
          <p:cNvPr id="61" name="Google Shape;61;p10"/>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2" name="Google Shape;62;p10"/>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3" name="Google Shape;63;p10"/>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4" name="Google Shape;64;p10"/>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3.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lum/>
            <a:extLst>
              <a:ext uri="{28A0092B-C50C-407E-A947-70E740481C1C}">
                <a14:useLocalDpi xmlns:a14="http://schemas.microsoft.com/office/drawing/2010/main"/>
              </a:ext>
            </a:extLst>
          </a:blip>
          <a:srcRect/>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628650" y="4767263"/>
            <a:ext cx="2057400" cy="273844"/>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3028950" y="4767263"/>
            <a:ext cx="3086100" cy="273844"/>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6457950" y="4767263"/>
            <a:ext cx="2057400" cy="273844"/>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spd="slow">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blipFill dpi="0" rotWithShape="1">
          <a:blip r:embed="rId16" cstate="screen">
            <a:lum/>
            <a:extLst>
              <a:ext uri="{28A0092B-C50C-407E-A947-70E740481C1C}">
                <a14:useLocalDpi xmlns:a14="http://schemas.microsoft.com/office/drawing/2010/main"/>
              </a:ext>
            </a:extLst>
          </a:blip>
          <a:srcRect/>
          <a:stretch>
            <a:fillRect/>
          </a:stretch>
        </a:blipFill>
        <a:effectLst/>
      </p:bgPr>
    </p:bg>
    <p:spTree>
      <p:nvGrpSpPr>
        <p:cNvPr id="1" name="Shape 84"/>
        <p:cNvGrpSpPr/>
        <p:nvPr/>
      </p:nvGrpSpPr>
      <p:grpSpPr>
        <a:xfrm>
          <a:off x="0" y="0"/>
          <a:ext cx="0" cy="0"/>
          <a:chOff x="0" y="0"/>
          <a:chExt cx="0" cy="0"/>
        </a:xfrm>
      </p:grpSpPr>
      <p:sp>
        <p:nvSpPr>
          <p:cNvPr id="85" name="Google Shape;85;p1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86" name="Google Shape;86;p1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7" name="Google Shape;87;p14"/>
          <p:cNvSpPr txBox="1">
            <a:spLocks noGrp="1"/>
          </p:cNvSpPr>
          <p:nvPr>
            <p:ph type="sldNum" idx="12"/>
          </p:nvPr>
        </p:nvSpPr>
        <p:spPr>
          <a:xfrm>
            <a:off x="8472458" y="4663216"/>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lum/>
            <a:extLst>
              <a:ext uri="{28A0092B-C50C-407E-A947-70E740481C1C}">
                <a14:useLocalDpi xmlns:a14="http://schemas.microsoft.com/office/drawing/2010/main"/>
              </a:ext>
            </a:extLst>
          </a:blip>
          <a:srcRect/>
          <a:stretch>
            <a:fillRect/>
          </a:stretch>
        </a:blipFill>
        <a:effectLst/>
      </p:bgPr>
    </p:bg>
    <p:spTree>
      <p:nvGrpSpPr>
        <p:cNvPr id="1" name="Shape 146"/>
        <p:cNvGrpSpPr/>
        <p:nvPr/>
      </p:nvGrpSpPr>
      <p:grpSpPr>
        <a:xfrm>
          <a:off x="0" y="0"/>
          <a:ext cx="0" cy="0"/>
          <a:chOff x="0" y="0"/>
          <a:chExt cx="0" cy="0"/>
        </a:xfrm>
      </p:grpSpPr>
      <p:sp>
        <p:nvSpPr>
          <p:cNvPr id="147" name="Google Shape;147;p29"/>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148" name="Google Shape;148;p29"/>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149" name="Google Shape;149;p2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150" name="Google Shape;150;p2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151" name="Google Shape;151;p2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43.jpg"/><Relationship Id="rId13" Type="http://schemas.openxmlformats.org/officeDocument/2006/relationships/image" Target="../media/image48.png"/><Relationship Id="rId3" Type="http://schemas.openxmlformats.org/officeDocument/2006/relationships/image" Target="../media/image38.png"/><Relationship Id="rId7" Type="http://schemas.openxmlformats.org/officeDocument/2006/relationships/image" Target="../media/image42.png"/><Relationship Id="rId12" Type="http://schemas.openxmlformats.org/officeDocument/2006/relationships/image" Target="../media/image47.png"/><Relationship Id="rId2" Type="http://schemas.openxmlformats.org/officeDocument/2006/relationships/notesSlide" Target="../notesSlides/notesSlide10.xml"/><Relationship Id="rId1" Type="http://schemas.openxmlformats.org/officeDocument/2006/relationships/slideLayout" Target="../slideLayouts/slideLayout33.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png"/><Relationship Id="rId15" Type="http://schemas.openxmlformats.org/officeDocument/2006/relationships/image" Target="../media/image5.png"/><Relationship Id="rId10" Type="http://schemas.openxmlformats.org/officeDocument/2006/relationships/image" Target="../media/image45.jpeg"/><Relationship Id="rId4" Type="http://schemas.openxmlformats.org/officeDocument/2006/relationships/image" Target="../media/image39.png"/><Relationship Id="rId9" Type="http://schemas.openxmlformats.org/officeDocument/2006/relationships/image" Target="../media/image44.jpeg"/><Relationship Id="rId14" Type="http://schemas.openxmlformats.org/officeDocument/2006/relationships/image" Target="../media/image49.png"/></Relationships>
</file>

<file path=ppt/slides/_rels/slide11.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1.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51.png"/></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2.xml"/><Relationship Id="rId1" Type="http://schemas.openxmlformats.org/officeDocument/2006/relationships/slideLayout" Target="../slideLayouts/slideLayout18.xml"/><Relationship Id="rId6" Type="http://schemas.openxmlformats.org/officeDocument/2006/relationships/image" Target="../media/image5.png"/><Relationship Id="rId5" Type="http://schemas.openxmlformats.org/officeDocument/2006/relationships/image" Target="../media/image54.gif"/><Relationship Id="rId4" Type="http://schemas.openxmlformats.org/officeDocument/2006/relationships/image" Target="../media/image53.png"/></Relationships>
</file>

<file path=ppt/slides/_rels/slide1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3.xml"/><Relationship Id="rId1" Type="http://schemas.openxmlformats.org/officeDocument/2006/relationships/slideLayout" Target="../slideLayouts/slideLayout15.xml"/><Relationship Id="rId5" Type="http://schemas.openxmlformats.org/officeDocument/2006/relationships/image" Target="../media/image3.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8.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16.xml"/><Relationship Id="rId6" Type="http://schemas.openxmlformats.org/officeDocument/2006/relationships/image" Target="../media/image5.png"/><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17.xml"/><Relationship Id="rId6" Type="http://schemas.openxmlformats.org/officeDocument/2006/relationships/image" Target="../media/image5.png"/><Relationship Id="rId5" Type="http://schemas.openxmlformats.org/officeDocument/2006/relationships/image" Target="../media/image28.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Shape 228"/>
        <p:cNvGrpSpPr/>
        <p:nvPr/>
      </p:nvGrpSpPr>
      <p:grpSpPr>
        <a:xfrm>
          <a:off x="0" y="0"/>
          <a:ext cx="0" cy="0"/>
          <a:chOff x="0" y="0"/>
          <a:chExt cx="0" cy="0"/>
        </a:xfrm>
      </p:grpSpPr>
      <p:sp>
        <p:nvSpPr>
          <p:cNvPr id="229" name="Google Shape;229;p42"/>
          <p:cNvSpPr txBox="1">
            <a:spLocks noGrp="1"/>
          </p:cNvSpPr>
          <p:nvPr>
            <p:ph type="ctrTitle"/>
          </p:nvPr>
        </p:nvSpPr>
        <p:spPr>
          <a:xfrm>
            <a:off x="2831046" y="1918054"/>
            <a:ext cx="4015719" cy="1880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Clr>
                <a:schemeClr val="dk1"/>
              </a:buClr>
              <a:buSzPts val="3900"/>
              <a:buFont typeface="Calibri"/>
              <a:buNone/>
            </a:pPr>
            <a:r>
              <a:rPr lang="en" sz="1800" b="1" dirty="0"/>
              <a:t>New founding models by Leveraging fintech and alternative finance opportunities for SMEs in the capital markets</a:t>
            </a:r>
            <a:endParaRPr sz="1800" b="1" dirty="0">
              <a:latin typeface="Calibri"/>
              <a:ea typeface="Calibri"/>
              <a:cs typeface="Calibri"/>
              <a:sym typeface="Calibri"/>
            </a:endParaRPr>
          </a:p>
        </p:txBody>
      </p:sp>
      <p:pic>
        <p:nvPicPr>
          <p:cNvPr id="230" name="Google Shape;230;p42"/>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72570" y="4025414"/>
            <a:ext cx="3374573" cy="1045516"/>
          </a:xfrm>
          <a:prstGeom prst="rect">
            <a:avLst/>
          </a:prstGeom>
          <a:noFill/>
          <a:ln>
            <a:noFill/>
          </a:ln>
          <a:effectLst>
            <a:glow rad="101600">
              <a:schemeClr val="bg1">
                <a:alpha val="40000"/>
              </a:schemeClr>
            </a:glow>
          </a:effectLst>
        </p:spPr>
      </p:pic>
      <p:pic>
        <p:nvPicPr>
          <p:cNvPr id="232" name="Google Shape;232;p42" descr="C:\Users\kamau\Documents\apxcvbnm-01.png"/>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rot="479999">
            <a:off x="6743326" y="1829437"/>
            <a:ext cx="2078059" cy="2703727"/>
          </a:xfrm>
          <a:prstGeom prst="rect">
            <a:avLst/>
          </a:prstGeom>
          <a:noFill/>
          <a:ln>
            <a:noFill/>
          </a:ln>
        </p:spPr>
      </p:pic>
      <p:sp>
        <p:nvSpPr>
          <p:cNvPr id="234" name="Google Shape;234;p42"/>
          <p:cNvSpPr txBox="1"/>
          <p:nvPr/>
        </p:nvSpPr>
        <p:spPr>
          <a:xfrm>
            <a:off x="3237895" y="3255920"/>
            <a:ext cx="3202020" cy="762900"/>
          </a:xfrm>
          <a:prstGeom prst="rect">
            <a:avLst/>
          </a:prstGeom>
          <a:noFill/>
          <a:ln>
            <a:noFill/>
          </a:ln>
        </p:spPr>
        <p:txBody>
          <a:bodyPr spcFirstLastPara="1" wrap="square" lIns="68575" tIns="68575" rIns="68575" bIns="6857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dirty="0">
                <a:solidFill>
                  <a:srgbClr val="000000"/>
                </a:solidFill>
                <a:latin typeface="Calibri"/>
                <a:ea typeface="Calibri"/>
                <a:cs typeface="Calibri"/>
                <a:sym typeface="Calibri"/>
              </a:rPr>
              <a:t>Daniel ADERETI</a:t>
            </a:r>
            <a:endParaRPr sz="1400" b="1" i="0" u="none" strike="noStrike" cap="none" dirty="0">
              <a:solidFill>
                <a:srgbClr val="000000"/>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400"/>
              <a:buFont typeface="Arial"/>
              <a:buNone/>
            </a:pPr>
            <a:r>
              <a:rPr lang="en" sz="1400" b="1" i="0" u="none" strike="noStrike" cap="none" dirty="0">
                <a:solidFill>
                  <a:srgbClr val="000000"/>
                </a:solidFill>
                <a:latin typeface="Calibri"/>
                <a:ea typeface="Calibri"/>
                <a:cs typeface="Calibri"/>
                <a:sym typeface="Calibri"/>
              </a:rPr>
              <a:t>Head, Credit Risk and Investment Compliance, Pezesha Africa</a:t>
            </a:r>
            <a:endParaRPr sz="1400" b="1" i="0" u="none" strike="noStrike" cap="none" dirty="0">
              <a:solidFill>
                <a:srgbClr val="000000"/>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51"/>
          <p:cNvSpPr/>
          <p:nvPr/>
        </p:nvSpPr>
        <p:spPr>
          <a:xfrm>
            <a:off x="5186667" y="2132927"/>
            <a:ext cx="3844800" cy="2395500"/>
          </a:xfrm>
          <a:prstGeom prst="roundRect">
            <a:avLst>
              <a:gd name="adj" fmla="val 16667"/>
            </a:avLst>
          </a:prstGeom>
          <a:gradFill>
            <a:gsLst>
              <a:gs pos="0">
                <a:srgbClr val="3F6824"/>
              </a:gs>
              <a:gs pos="50000">
                <a:srgbClr val="5B9634"/>
              </a:gs>
              <a:gs pos="100000">
                <a:srgbClr val="6EB43F"/>
              </a:gs>
            </a:gsLst>
            <a:lin ang="5400012"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64" name="Google Shape;464;p51"/>
          <p:cNvSpPr txBox="1">
            <a:spLocks noGrp="1"/>
          </p:cNvSpPr>
          <p:nvPr>
            <p:ph type="title"/>
          </p:nvPr>
        </p:nvSpPr>
        <p:spPr>
          <a:xfrm>
            <a:off x="5877" y="-95967"/>
            <a:ext cx="7721700" cy="850800"/>
          </a:xfrm>
          <a:prstGeom prst="rect">
            <a:avLst/>
          </a:prstGeom>
          <a:no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FFFFFF"/>
              </a:buClr>
              <a:buSzPts val="1400"/>
              <a:buFont typeface="Calibri"/>
              <a:buNone/>
            </a:pPr>
            <a:r>
              <a:rPr lang="en-US" sz="1800" b="1" dirty="0">
                <a:solidFill>
                  <a:srgbClr val="002060"/>
                </a:solidFill>
              </a:rPr>
              <a:t>IN THE LAST 4 YEARS WE HAVE FOCUSED ON BUILDING A STRONG</a:t>
            </a:r>
            <a:br>
              <a:rPr lang="en-US" sz="1800" b="1" dirty="0">
                <a:solidFill>
                  <a:srgbClr val="002060"/>
                </a:solidFill>
              </a:rPr>
            </a:br>
            <a:r>
              <a:rPr lang="en-US" sz="1800" b="1" dirty="0">
                <a:solidFill>
                  <a:srgbClr val="002060"/>
                </a:solidFill>
              </a:rPr>
              <a:t>LENDING INFRASTRUCTURE AND FROM 2021 WE ARE FOCUSED ON SCALE </a:t>
            </a:r>
            <a:endParaRPr lang="en-US" sz="1800" b="1" dirty="0">
              <a:solidFill>
                <a:srgbClr val="002060"/>
              </a:solidFill>
              <a:latin typeface="Calibri"/>
              <a:ea typeface="Calibri"/>
              <a:cs typeface="Calibri"/>
              <a:sym typeface="Calibri"/>
            </a:endParaRPr>
          </a:p>
        </p:txBody>
      </p:sp>
      <p:sp>
        <p:nvSpPr>
          <p:cNvPr id="465" name="Google Shape;465;p51"/>
          <p:cNvSpPr/>
          <p:nvPr/>
        </p:nvSpPr>
        <p:spPr>
          <a:xfrm>
            <a:off x="5280149" y="3385354"/>
            <a:ext cx="1394700" cy="6399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1" i="0" u="none" strike="noStrike" cap="none">
                <a:solidFill>
                  <a:schemeClr val="lt1"/>
                </a:solidFill>
                <a:latin typeface="Calibri"/>
                <a:ea typeface="Calibri"/>
                <a:cs typeface="Calibri"/>
                <a:sym typeface="Calibri"/>
              </a:rPr>
              <a:t>85,000 + </a:t>
            </a: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000"/>
              <a:buFont typeface="Arial"/>
              <a:buNone/>
            </a:pPr>
            <a:r>
              <a:rPr lang="en" sz="1800" b="0" i="0" u="none" strike="noStrike" cap="none">
                <a:solidFill>
                  <a:schemeClr val="lt1"/>
                </a:solidFill>
                <a:latin typeface="Calibri"/>
                <a:ea typeface="Calibri"/>
                <a:cs typeface="Calibri"/>
                <a:sym typeface="Calibri"/>
              </a:rPr>
              <a:t>Loans </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000"/>
              <a:buFont typeface="Arial"/>
              <a:buNone/>
            </a:pPr>
            <a:r>
              <a:rPr lang="en" sz="1800" b="0" i="0" u="none" strike="noStrike" cap="none">
                <a:solidFill>
                  <a:schemeClr val="lt1"/>
                </a:solidFill>
                <a:latin typeface="Calibri"/>
                <a:ea typeface="Calibri"/>
                <a:cs typeface="Calibri"/>
                <a:sym typeface="Calibri"/>
              </a:rPr>
              <a:t>facilitated</a:t>
            </a:r>
            <a:endParaRPr sz="1800" b="0" i="0" u="none" strike="noStrike" cap="none">
              <a:solidFill>
                <a:schemeClr val="lt1"/>
              </a:solidFill>
              <a:latin typeface="Calibri"/>
              <a:ea typeface="Calibri"/>
              <a:cs typeface="Calibri"/>
              <a:sym typeface="Calibri"/>
            </a:endParaRPr>
          </a:p>
        </p:txBody>
      </p:sp>
      <p:sp>
        <p:nvSpPr>
          <p:cNvPr id="466" name="Google Shape;466;p51"/>
          <p:cNvSpPr/>
          <p:nvPr/>
        </p:nvSpPr>
        <p:spPr>
          <a:xfrm>
            <a:off x="7777933" y="3477144"/>
            <a:ext cx="1253700" cy="5943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1" i="0" u="none" strike="noStrike" cap="none">
                <a:solidFill>
                  <a:schemeClr val="lt1"/>
                </a:solidFill>
                <a:latin typeface="Calibri"/>
                <a:ea typeface="Calibri"/>
                <a:cs typeface="Calibri"/>
                <a:sym typeface="Calibri"/>
              </a:rPr>
              <a:t>$</a:t>
            </a:r>
            <a:r>
              <a:rPr lang="en" sz="2400" b="1">
                <a:solidFill>
                  <a:schemeClr val="lt1"/>
                </a:solidFill>
                <a:latin typeface="Calibri"/>
                <a:ea typeface="Calibri"/>
                <a:cs typeface="Calibri"/>
                <a:sym typeface="Calibri"/>
              </a:rPr>
              <a:t>3</a:t>
            </a:r>
            <a:r>
              <a:rPr lang="en" sz="2400" b="1" i="0" u="none" strike="noStrike" cap="none">
                <a:solidFill>
                  <a:schemeClr val="lt1"/>
                </a:solidFill>
                <a:latin typeface="Calibri"/>
                <a:ea typeface="Calibri"/>
                <a:cs typeface="Calibri"/>
                <a:sym typeface="Calibri"/>
              </a:rPr>
              <a:t>M+ </a:t>
            </a: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000"/>
              <a:buFont typeface="Arial"/>
              <a:buNone/>
            </a:pPr>
            <a:r>
              <a:rPr lang="en" sz="1800" b="0" i="0" u="none" strike="noStrike" cap="none">
                <a:solidFill>
                  <a:schemeClr val="lt1"/>
                </a:solidFill>
                <a:latin typeface="Calibri"/>
                <a:ea typeface="Calibri"/>
                <a:cs typeface="Calibri"/>
                <a:sym typeface="Calibri"/>
              </a:rPr>
              <a:t>Value of loans disbursed</a:t>
            </a:r>
            <a:endParaRPr sz="1800" b="0" i="0" u="none" strike="noStrike" cap="none">
              <a:solidFill>
                <a:schemeClr val="lt1"/>
              </a:solidFill>
              <a:latin typeface="Calibri"/>
              <a:ea typeface="Calibri"/>
              <a:cs typeface="Calibri"/>
              <a:sym typeface="Calibri"/>
            </a:endParaRPr>
          </a:p>
        </p:txBody>
      </p:sp>
      <p:pic>
        <p:nvPicPr>
          <p:cNvPr id="467" name="Google Shape;467;p51"/>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094874" y="2597686"/>
            <a:ext cx="496952" cy="496952"/>
          </a:xfrm>
          <a:prstGeom prst="rect">
            <a:avLst/>
          </a:prstGeom>
          <a:noFill/>
          <a:ln>
            <a:noFill/>
          </a:ln>
        </p:spPr>
      </p:pic>
      <p:pic>
        <p:nvPicPr>
          <p:cNvPr id="468" name="Google Shape;468;p51"/>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7326525" y="1361791"/>
            <a:ext cx="442037" cy="639900"/>
          </a:xfrm>
          <a:prstGeom prst="rect">
            <a:avLst/>
          </a:prstGeom>
          <a:noFill/>
          <a:ln>
            <a:noFill/>
          </a:ln>
        </p:spPr>
      </p:pic>
      <p:pic>
        <p:nvPicPr>
          <p:cNvPr id="469" name="Google Shape;469;p51"/>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598625" y="1383339"/>
            <a:ext cx="530311" cy="618167"/>
          </a:xfrm>
          <a:prstGeom prst="rect">
            <a:avLst/>
          </a:prstGeom>
          <a:noFill/>
          <a:ln>
            <a:noFill/>
          </a:ln>
        </p:spPr>
      </p:pic>
      <p:sp>
        <p:nvSpPr>
          <p:cNvPr id="470" name="Google Shape;470;p51"/>
          <p:cNvSpPr/>
          <p:nvPr/>
        </p:nvSpPr>
        <p:spPr>
          <a:xfrm>
            <a:off x="6075420" y="1370906"/>
            <a:ext cx="1110000" cy="6399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 sz="2800" b="1" i="0" u="none" strike="noStrike" cap="none">
                <a:solidFill>
                  <a:schemeClr val="accent6"/>
                </a:solidFill>
                <a:latin typeface="Calibri"/>
                <a:ea typeface="Calibri"/>
                <a:cs typeface="Calibri"/>
                <a:sym typeface="Calibri"/>
              </a:rPr>
              <a:t>Kenya</a:t>
            </a:r>
            <a:endParaRPr sz="2400" b="0" i="0" u="none" strike="noStrike" cap="none">
              <a:solidFill>
                <a:schemeClr val="accent6"/>
              </a:solidFill>
              <a:latin typeface="Calibri"/>
              <a:ea typeface="Calibri"/>
              <a:cs typeface="Calibri"/>
              <a:sym typeface="Calibri"/>
            </a:endParaRPr>
          </a:p>
        </p:txBody>
      </p:sp>
      <p:sp>
        <p:nvSpPr>
          <p:cNvPr id="471" name="Google Shape;471;p51"/>
          <p:cNvSpPr/>
          <p:nvPr/>
        </p:nvSpPr>
        <p:spPr>
          <a:xfrm>
            <a:off x="7674350" y="1336694"/>
            <a:ext cx="1338000" cy="6399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 sz="2800" b="1" i="0" u="none" strike="noStrike" cap="none">
                <a:solidFill>
                  <a:schemeClr val="accent6"/>
                </a:solidFill>
                <a:latin typeface="Calibri"/>
                <a:ea typeface="Calibri"/>
                <a:cs typeface="Calibri"/>
                <a:sym typeface="Calibri"/>
              </a:rPr>
              <a:t>Ghana</a:t>
            </a:r>
            <a:endParaRPr sz="2400" b="0" i="0" u="none" strike="noStrike" cap="none">
              <a:solidFill>
                <a:schemeClr val="accent6"/>
              </a:solidFill>
              <a:latin typeface="Calibri"/>
              <a:ea typeface="Calibri"/>
              <a:cs typeface="Calibri"/>
              <a:sym typeface="Calibri"/>
            </a:endParaRPr>
          </a:p>
        </p:txBody>
      </p:sp>
      <p:sp>
        <p:nvSpPr>
          <p:cNvPr id="472" name="Google Shape;472;p51"/>
          <p:cNvSpPr/>
          <p:nvPr/>
        </p:nvSpPr>
        <p:spPr>
          <a:xfrm>
            <a:off x="6685048" y="3468172"/>
            <a:ext cx="1082700" cy="892500"/>
          </a:xfrm>
          <a:prstGeom prst="rect">
            <a:avLst/>
          </a:prstGeom>
          <a:noFill/>
          <a:ln>
            <a:noFill/>
          </a:ln>
        </p:spPr>
        <p:txBody>
          <a:bodyPr spcFirstLastPara="1" wrap="square" lIns="91425" tIns="91425" rIns="91425" bIns="91425" anchor="ctr" anchorCtr="0">
            <a:noAutofit/>
          </a:bodyPr>
          <a:lstStyle/>
          <a:p>
            <a:pPr marL="0" lvl="0" indent="0" algn="ctr" rtl="0">
              <a:lnSpc>
                <a:spcPct val="115000"/>
              </a:lnSpc>
              <a:spcBef>
                <a:spcPts val="0"/>
              </a:spcBef>
              <a:spcAft>
                <a:spcPts val="0"/>
              </a:spcAft>
              <a:buClr>
                <a:schemeClr val="dk1"/>
              </a:buClr>
              <a:buSzPts val="1100"/>
              <a:buFont typeface="Arial"/>
              <a:buNone/>
            </a:pPr>
            <a:r>
              <a:rPr lang="en" sz="1800" b="1">
                <a:solidFill>
                  <a:srgbClr val="FFFFFF"/>
                </a:solidFill>
                <a:latin typeface="Calibri"/>
                <a:ea typeface="Calibri"/>
                <a:cs typeface="Calibri"/>
                <a:sym typeface="Calibri"/>
              </a:rPr>
              <a:t>30,000+</a:t>
            </a:r>
            <a:endParaRPr sz="1800" b="1">
              <a:solidFill>
                <a:srgbClr val="FFFFFF"/>
              </a:solidFill>
              <a:latin typeface="Calibri"/>
              <a:ea typeface="Calibri"/>
              <a:cs typeface="Calibri"/>
              <a:sym typeface="Calibri"/>
            </a:endParaRPr>
          </a:p>
          <a:p>
            <a:pPr marL="0" lvl="0" indent="0" algn="ctr" rtl="0">
              <a:lnSpc>
                <a:spcPct val="115000"/>
              </a:lnSpc>
              <a:spcBef>
                <a:spcPts val="0"/>
              </a:spcBef>
              <a:spcAft>
                <a:spcPts val="0"/>
              </a:spcAft>
              <a:buClr>
                <a:schemeClr val="dk1"/>
              </a:buClr>
              <a:buSzPts val="1100"/>
              <a:buFont typeface="Arial"/>
              <a:buNone/>
            </a:pPr>
            <a:r>
              <a:rPr lang="en" sz="1800">
                <a:solidFill>
                  <a:srgbClr val="FFFFFF"/>
                </a:solidFill>
                <a:latin typeface="Calibri"/>
                <a:ea typeface="Calibri"/>
                <a:cs typeface="Calibri"/>
                <a:sym typeface="Calibri"/>
              </a:rPr>
              <a:t>MSMEs funded</a:t>
            </a:r>
            <a:endParaRPr sz="1800">
              <a:solidFill>
                <a:srgbClr val="FFFFFF"/>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000"/>
              <a:buFont typeface="Arial"/>
              <a:buNone/>
            </a:pPr>
            <a:endParaRPr sz="1800" b="1">
              <a:solidFill>
                <a:schemeClr val="lt1"/>
              </a:solidFill>
              <a:latin typeface="Calibri"/>
              <a:ea typeface="Calibri"/>
              <a:cs typeface="Calibri"/>
              <a:sym typeface="Calibri"/>
            </a:endParaRPr>
          </a:p>
        </p:txBody>
      </p:sp>
      <p:pic>
        <p:nvPicPr>
          <p:cNvPr id="473" name="Google Shape;473;p51"/>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5562035" y="2479586"/>
            <a:ext cx="749435" cy="749435"/>
          </a:xfrm>
          <a:prstGeom prst="rect">
            <a:avLst/>
          </a:prstGeom>
          <a:noFill/>
          <a:ln>
            <a:noFill/>
          </a:ln>
        </p:spPr>
      </p:pic>
      <p:sp>
        <p:nvSpPr>
          <p:cNvPr id="474" name="Google Shape;474;p51"/>
          <p:cNvSpPr txBox="1"/>
          <p:nvPr/>
        </p:nvSpPr>
        <p:spPr>
          <a:xfrm>
            <a:off x="542250" y="1033913"/>
            <a:ext cx="3702000" cy="1062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900" b="1" i="1">
                <a:latin typeface="Calibri"/>
                <a:ea typeface="Calibri"/>
                <a:cs typeface="Calibri"/>
                <a:sym typeface="Calibri"/>
              </a:rPr>
              <a:t>Some of our key partners bring</a:t>
            </a:r>
            <a:r>
              <a:rPr lang="en" sz="1900" b="1" i="1">
                <a:solidFill>
                  <a:srgbClr val="000000"/>
                </a:solidFill>
                <a:latin typeface="Calibri"/>
                <a:ea typeface="Calibri"/>
                <a:cs typeface="Calibri"/>
                <a:sym typeface="Calibri"/>
              </a:rPr>
              <a:t> a total of ~40K merchant network borrowers </a:t>
            </a:r>
            <a:endParaRPr sz="1900" b="1" i="1">
              <a:solidFill>
                <a:srgbClr val="000000"/>
              </a:solidFill>
              <a:latin typeface="Calibri"/>
              <a:ea typeface="Calibri"/>
              <a:cs typeface="Calibri"/>
              <a:sym typeface="Calibri"/>
            </a:endParaRPr>
          </a:p>
        </p:txBody>
      </p:sp>
      <p:pic>
        <p:nvPicPr>
          <p:cNvPr id="475" name="Google Shape;475;p51"/>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3310139" y="4240819"/>
            <a:ext cx="1261851" cy="768571"/>
          </a:xfrm>
          <a:prstGeom prst="rect">
            <a:avLst/>
          </a:prstGeom>
          <a:noFill/>
          <a:ln>
            <a:noFill/>
          </a:ln>
        </p:spPr>
      </p:pic>
      <p:pic>
        <p:nvPicPr>
          <p:cNvPr id="476" name="Google Shape;476;p51"/>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457582" y="2209757"/>
            <a:ext cx="1138767" cy="1087000"/>
          </a:xfrm>
          <a:prstGeom prst="rect">
            <a:avLst/>
          </a:prstGeom>
          <a:noFill/>
          <a:ln>
            <a:noFill/>
          </a:ln>
        </p:spPr>
      </p:pic>
      <p:pic>
        <p:nvPicPr>
          <p:cNvPr id="477" name="Google Shape;477;p51"/>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3598873" y="2304260"/>
            <a:ext cx="1007521" cy="716015"/>
          </a:xfrm>
          <a:prstGeom prst="rect">
            <a:avLst/>
          </a:prstGeom>
          <a:noFill/>
          <a:ln>
            <a:noFill/>
          </a:ln>
        </p:spPr>
      </p:pic>
      <p:pic>
        <p:nvPicPr>
          <p:cNvPr id="478" name="Google Shape;478;p51"/>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1053985" y="3468170"/>
            <a:ext cx="1006011" cy="639875"/>
          </a:xfrm>
          <a:prstGeom prst="rect">
            <a:avLst/>
          </a:prstGeom>
          <a:noFill/>
          <a:ln>
            <a:noFill/>
          </a:ln>
        </p:spPr>
      </p:pic>
      <p:pic>
        <p:nvPicPr>
          <p:cNvPr id="479" name="Google Shape;479;p51"/>
          <p:cNvPicPr preferRelativeResize="0"/>
          <p:nvPr/>
        </p:nvPicPr>
        <p:blipFill rotWithShape="1">
          <a:blip r:embed="rId11">
            <a:alphaModFix/>
          </a:blip>
          <a:srcRect/>
          <a:stretch/>
        </p:blipFill>
        <p:spPr>
          <a:xfrm>
            <a:off x="1943534" y="2379610"/>
            <a:ext cx="1516822" cy="917139"/>
          </a:xfrm>
          <a:prstGeom prst="rect">
            <a:avLst/>
          </a:prstGeom>
          <a:noFill/>
          <a:ln>
            <a:noFill/>
          </a:ln>
        </p:spPr>
      </p:pic>
      <p:pic>
        <p:nvPicPr>
          <p:cNvPr id="480" name="Google Shape;480;p51"/>
          <p:cNvPicPr preferRelativeResize="0"/>
          <p:nvPr/>
        </p:nvPicPr>
        <p:blipFill rotWithShape="1">
          <a:blip r:embed="rId12" cstate="screen">
            <a:alphaModFix/>
            <a:extLst>
              <a:ext uri="{28A0092B-C50C-407E-A947-70E740481C1C}">
                <a14:useLocalDpi xmlns:a14="http://schemas.microsoft.com/office/drawing/2010/main"/>
              </a:ext>
            </a:extLst>
          </a:blip>
          <a:srcRect/>
          <a:stretch/>
        </p:blipFill>
        <p:spPr>
          <a:xfrm>
            <a:off x="2751559" y="3303826"/>
            <a:ext cx="1325325" cy="653450"/>
          </a:xfrm>
          <a:prstGeom prst="rect">
            <a:avLst/>
          </a:prstGeom>
          <a:noFill/>
          <a:ln>
            <a:noFill/>
          </a:ln>
        </p:spPr>
      </p:pic>
      <p:pic>
        <p:nvPicPr>
          <p:cNvPr id="481" name="Google Shape;481;p51"/>
          <p:cNvPicPr preferRelativeResize="0"/>
          <p:nvPr/>
        </p:nvPicPr>
        <p:blipFill rotWithShape="1">
          <a:blip r:embed="rId13" cstate="screen">
            <a:alphaModFix/>
            <a:extLst>
              <a:ext uri="{28A0092B-C50C-407E-A947-70E740481C1C}">
                <a14:useLocalDpi xmlns:a14="http://schemas.microsoft.com/office/drawing/2010/main"/>
              </a:ext>
            </a:extLst>
          </a:blip>
          <a:srcRect/>
          <a:stretch/>
        </p:blipFill>
        <p:spPr>
          <a:xfrm>
            <a:off x="412245" y="4279465"/>
            <a:ext cx="1779575" cy="765075"/>
          </a:xfrm>
          <a:prstGeom prst="rect">
            <a:avLst/>
          </a:prstGeom>
          <a:noFill/>
          <a:ln>
            <a:noFill/>
          </a:ln>
        </p:spPr>
      </p:pic>
      <p:pic>
        <p:nvPicPr>
          <p:cNvPr id="482" name="Google Shape;482;p51"/>
          <p:cNvPicPr preferRelativeResize="0"/>
          <p:nvPr/>
        </p:nvPicPr>
        <p:blipFill>
          <a:blip r:embed="rId14">
            <a:alphaModFix/>
          </a:blip>
          <a:stretch>
            <a:fillRect/>
          </a:stretch>
        </p:blipFill>
        <p:spPr>
          <a:xfrm>
            <a:off x="6800684" y="2366825"/>
            <a:ext cx="804983" cy="909333"/>
          </a:xfrm>
          <a:prstGeom prst="rect">
            <a:avLst/>
          </a:prstGeom>
          <a:noFill/>
          <a:ln>
            <a:noFill/>
          </a:ln>
        </p:spPr>
      </p:pic>
      <p:pic>
        <p:nvPicPr>
          <p:cNvPr id="25" name="Google Shape;301;p44">
            <a:extLst>
              <a:ext uri="{FF2B5EF4-FFF2-40B4-BE49-F238E27FC236}">
                <a16:creationId xmlns:a16="http://schemas.microsoft.com/office/drawing/2014/main" id="{3147F3EB-95D1-4CCA-A487-3C5541E17F0C}"/>
              </a:ext>
            </a:extLst>
          </p:cNvPr>
          <p:cNvPicPr preferRelativeResize="0"/>
          <p:nvPr/>
        </p:nvPicPr>
        <p:blipFill rotWithShape="1">
          <a:blip r:embed="rId15" cstate="screen">
            <a:alphaModFix amt="10000"/>
            <a:extLst>
              <a:ext uri="{28A0092B-C50C-407E-A947-70E740481C1C}">
                <a14:useLocalDpi xmlns:a14="http://schemas.microsoft.com/office/drawing/2010/main"/>
              </a:ext>
            </a:extLst>
          </a:blip>
          <a:srcRect/>
          <a:stretch/>
        </p:blipFill>
        <p:spPr>
          <a:xfrm>
            <a:off x="0" y="4327488"/>
            <a:ext cx="811452" cy="81601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9" name="Google Shape;489;p52"/>
          <p:cNvSpPr txBox="1"/>
          <p:nvPr/>
        </p:nvSpPr>
        <p:spPr>
          <a:xfrm>
            <a:off x="6262706" y="708953"/>
            <a:ext cx="2490900" cy="4018200"/>
          </a:xfrm>
          <a:prstGeom prst="rect">
            <a:avLst/>
          </a:prstGeom>
          <a:noFill/>
          <a:ln>
            <a:noFill/>
          </a:ln>
        </p:spPr>
        <p:txBody>
          <a:bodyPr spcFirstLastPara="1" wrap="square" lIns="0" tIns="9525" rIns="0" bIns="0" anchor="t" anchorCtr="0">
            <a:noAutofit/>
          </a:bodyPr>
          <a:lstStyle/>
          <a:p>
            <a:pPr marL="0" marR="0" lvl="0" indent="0" algn="l" rtl="0">
              <a:lnSpc>
                <a:spcPct val="100000"/>
              </a:lnSpc>
              <a:spcBef>
                <a:spcPts val="800"/>
              </a:spcBef>
              <a:spcAft>
                <a:spcPts val="0"/>
              </a:spcAft>
              <a:buClr>
                <a:srgbClr val="000000"/>
              </a:buClr>
              <a:buSzPts val="1400"/>
              <a:buFont typeface="Arial"/>
              <a:buNone/>
            </a:pPr>
            <a:endParaRPr sz="1400" b="1" i="0" u="none" strike="noStrike" cap="none">
              <a:solidFill>
                <a:schemeClr val="dk1"/>
              </a:solidFill>
              <a:latin typeface="Calibri"/>
              <a:ea typeface="Calibri"/>
              <a:cs typeface="Calibri"/>
              <a:sym typeface="Calibri"/>
            </a:endParaRPr>
          </a:p>
        </p:txBody>
      </p:sp>
      <p:sp>
        <p:nvSpPr>
          <p:cNvPr id="491" name="Google Shape;491;p52"/>
          <p:cNvSpPr/>
          <p:nvPr/>
        </p:nvSpPr>
        <p:spPr>
          <a:xfrm>
            <a:off x="55927" y="-15670"/>
            <a:ext cx="7519200" cy="3918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800"/>
              </a:spcBef>
              <a:spcAft>
                <a:spcPts val="0"/>
              </a:spcAft>
              <a:buClr>
                <a:schemeClr val="dk1"/>
              </a:buClr>
              <a:buSzPts val="800"/>
              <a:buFont typeface="Arial"/>
              <a:buNone/>
            </a:pPr>
            <a:r>
              <a:rPr lang="en-US" sz="2400" b="1" i="0" u="none" strike="noStrike" cap="none" dirty="0">
                <a:solidFill>
                  <a:srgbClr val="002060"/>
                </a:solidFill>
                <a:latin typeface="Calibri"/>
                <a:ea typeface="Calibri"/>
                <a:cs typeface="Calibri"/>
                <a:sym typeface="Calibri"/>
              </a:rPr>
              <a:t>THE AFRICAN SPIRIT O</a:t>
            </a:r>
            <a:r>
              <a:rPr lang="en-US" sz="2400" b="1" dirty="0">
                <a:solidFill>
                  <a:srgbClr val="002060"/>
                </a:solidFill>
                <a:latin typeface="Calibri"/>
                <a:ea typeface="Calibri"/>
                <a:cs typeface="Calibri"/>
                <a:sym typeface="Calibri"/>
              </a:rPr>
              <a:t>N NEW MODELS </a:t>
            </a:r>
            <a:endParaRPr lang="en-US" sz="2400" b="1" i="0" u="none" strike="noStrike" cap="none" dirty="0">
              <a:solidFill>
                <a:srgbClr val="00206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400"/>
              <a:buFont typeface="Arial"/>
              <a:buNone/>
            </a:pPr>
            <a:endParaRPr lang="en-US" sz="2400" b="1" i="0" u="none" strike="noStrike" cap="none" dirty="0">
              <a:solidFill>
                <a:srgbClr val="002060"/>
              </a:solidFill>
              <a:latin typeface="Calibri"/>
              <a:ea typeface="Calibri"/>
              <a:cs typeface="Calibri"/>
              <a:sym typeface="Calibri"/>
            </a:endParaRPr>
          </a:p>
        </p:txBody>
      </p:sp>
      <p:pic>
        <p:nvPicPr>
          <p:cNvPr id="492" name="Google Shape;492;p52"/>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10400" y="776514"/>
            <a:ext cx="3185248" cy="3950640"/>
          </a:xfrm>
          <a:prstGeom prst="rect">
            <a:avLst/>
          </a:prstGeom>
          <a:noFill/>
          <a:ln>
            <a:noFill/>
          </a:ln>
        </p:spPr>
      </p:pic>
      <p:pic>
        <p:nvPicPr>
          <p:cNvPr id="493" name="Google Shape;493;p52" descr="C:\Users\kamau\Documents\apxcvbnm-01.png"/>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rot="479999">
            <a:off x="5755858" y="826290"/>
            <a:ext cx="3298032" cy="4291013"/>
          </a:xfrm>
          <a:prstGeom prst="rect">
            <a:avLst/>
          </a:prstGeom>
          <a:noFill/>
          <a:ln>
            <a:noFill/>
          </a:ln>
        </p:spPr>
      </p:pic>
      <p:sp>
        <p:nvSpPr>
          <p:cNvPr id="494" name="Google Shape;494;p52"/>
          <p:cNvSpPr/>
          <p:nvPr/>
        </p:nvSpPr>
        <p:spPr>
          <a:xfrm>
            <a:off x="3466331" y="1980806"/>
            <a:ext cx="2058600" cy="816000"/>
          </a:xfrm>
          <a:prstGeom prst="rightArrow">
            <a:avLst>
              <a:gd name="adj1" fmla="val 50000"/>
              <a:gd name="adj2" fmla="val 50000"/>
            </a:avLst>
          </a:prstGeom>
          <a:solidFill>
            <a:srgbClr val="92D050"/>
          </a:solidFill>
          <a:ln w="952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
        <p:nvSpPr>
          <p:cNvPr id="496" name="Google Shape;496;p52"/>
          <p:cNvSpPr txBox="1"/>
          <p:nvPr/>
        </p:nvSpPr>
        <p:spPr>
          <a:xfrm>
            <a:off x="3427181" y="2684044"/>
            <a:ext cx="2136900" cy="1431600"/>
          </a:xfrm>
          <a:prstGeom prst="rect">
            <a:avLst/>
          </a:prstGeom>
          <a:noFill/>
          <a:ln>
            <a:noFill/>
          </a:ln>
        </p:spPr>
        <p:txBody>
          <a:bodyPr spcFirstLastPara="1" wrap="square" lIns="68575" tIns="68575" rIns="68575" bIns="6857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Arial"/>
                <a:ea typeface="Arial"/>
                <a:cs typeface="Arial"/>
                <a:sym typeface="Arial"/>
              </a:rPr>
              <a:t>Imagine if the savings from social groups is utilised by a platform like Pezesha to fund MSMEs and create network effects?</a:t>
            </a:r>
            <a:endParaRPr sz="1400" b="1" i="0" u="none" strike="noStrike" cap="none">
              <a:solidFill>
                <a:srgbClr val="000000"/>
              </a:solidFill>
              <a:latin typeface="Arial"/>
              <a:ea typeface="Arial"/>
              <a:cs typeface="Arial"/>
              <a:sym typeface="Arial"/>
            </a:endParaRPr>
          </a:p>
        </p:txBody>
      </p:sp>
      <p:sp>
        <p:nvSpPr>
          <p:cNvPr id="497" name="Google Shape;497;p52"/>
          <p:cNvSpPr txBox="1"/>
          <p:nvPr/>
        </p:nvSpPr>
        <p:spPr>
          <a:xfrm>
            <a:off x="3466144" y="1364175"/>
            <a:ext cx="1950900" cy="816000"/>
          </a:xfrm>
          <a:prstGeom prst="rect">
            <a:avLst/>
          </a:prstGeom>
          <a:noFill/>
          <a:ln>
            <a:noFill/>
          </a:ln>
        </p:spPr>
        <p:txBody>
          <a:bodyPr spcFirstLastPara="1" wrap="square" lIns="68575" tIns="68575" rIns="68575" bIns="6857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1" i="0" u="none" strike="noStrike" cap="none">
                <a:solidFill>
                  <a:srgbClr val="000000"/>
                </a:solidFill>
                <a:latin typeface="Arial"/>
                <a:ea typeface="Arial"/>
                <a:cs typeface="Arial"/>
                <a:sym typeface="Arial"/>
              </a:rPr>
              <a:t>There is &gt;$3B revolving assets in Kenyan Chamas </a:t>
            </a:r>
            <a:endParaRPr sz="1400" b="1" i="0" u="none" strike="noStrike" cap="none">
              <a:solidFill>
                <a:srgbClr val="000000"/>
              </a:solidFill>
              <a:latin typeface="Arial"/>
              <a:ea typeface="Arial"/>
              <a:cs typeface="Arial"/>
              <a:sym typeface="Arial"/>
            </a:endParaRPr>
          </a:p>
        </p:txBody>
      </p:sp>
      <p:pic>
        <p:nvPicPr>
          <p:cNvPr id="12" name="Google Shape;301;p44">
            <a:extLst>
              <a:ext uri="{FF2B5EF4-FFF2-40B4-BE49-F238E27FC236}">
                <a16:creationId xmlns:a16="http://schemas.microsoft.com/office/drawing/2014/main" id="{5A19A530-56A3-418B-BB74-A246292ACDBE}"/>
              </a:ext>
            </a:extLst>
          </p:cNvPr>
          <p:cNvPicPr preferRelativeResize="0"/>
          <p:nvPr/>
        </p:nvPicPr>
        <p:blipFill rotWithShape="1">
          <a:blip r:embed="rId5" cstate="screen">
            <a:alphaModFix amt="10000"/>
            <a:extLst>
              <a:ext uri="{28A0092B-C50C-407E-A947-70E740481C1C}">
                <a14:useLocalDpi xmlns:a14="http://schemas.microsoft.com/office/drawing/2010/main"/>
              </a:ext>
            </a:extLst>
          </a:blip>
          <a:srcRect/>
          <a:stretch/>
        </p:blipFill>
        <p:spPr>
          <a:xfrm>
            <a:off x="0" y="4327488"/>
            <a:ext cx="811452" cy="81601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53"/>
          <p:cNvSpPr txBox="1"/>
          <p:nvPr/>
        </p:nvSpPr>
        <p:spPr>
          <a:xfrm>
            <a:off x="169363" y="810721"/>
            <a:ext cx="8529000" cy="784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800" b="0" i="0" u="none" strike="noStrike" cap="none" dirty="0">
                <a:solidFill>
                  <a:srgbClr val="000000"/>
                </a:solidFill>
                <a:latin typeface="Calibri"/>
                <a:ea typeface="Calibri"/>
                <a:cs typeface="Calibri"/>
                <a:sym typeface="Calibri"/>
              </a:rPr>
              <a:t>Holistic Exchange platform for MSMEs that entails an ecosystem of the below value add but not limited to:</a:t>
            </a:r>
            <a:endParaRPr sz="1800" b="0" i="0" u="none" strike="noStrike" cap="none" dirty="0">
              <a:solidFill>
                <a:srgbClr val="000000"/>
              </a:solidFill>
              <a:latin typeface="Calibri"/>
              <a:ea typeface="Calibri"/>
              <a:cs typeface="Calibri"/>
              <a:sym typeface="Calibri"/>
            </a:endParaRPr>
          </a:p>
        </p:txBody>
      </p:sp>
      <p:pic>
        <p:nvPicPr>
          <p:cNvPr id="503" name="Google Shape;503;p53"/>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1143107" y="1880999"/>
            <a:ext cx="784401" cy="784401"/>
          </a:xfrm>
          <a:prstGeom prst="rect">
            <a:avLst/>
          </a:prstGeom>
          <a:noFill/>
          <a:ln>
            <a:noFill/>
          </a:ln>
        </p:spPr>
      </p:pic>
      <p:sp>
        <p:nvSpPr>
          <p:cNvPr id="504" name="Google Shape;504;p53"/>
          <p:cNvSpPr txBox="1"/>
          <p:nvPr/>
        </p:nvSpPr>
        <p:spPr>
          <a:xfrm>
            <a:off x="66857" y="2926843"/>
            <a:ext cx="2586300" cy="15324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00000"/>
              </a:lnSpc>
              <a:spcBef>
                <a:spcPts val="0"/>
              </a:spcBef>
              <a:spcAft>
                <a:spcPts val="0"/>
              </a:spcAft>
              <a:buClr>
                <a:srgbClr val="000000"/>
              </a:buClr>
              <a:buSzPts val="1800"/>
              <a:buFont typeface="Calibri"/>
              <a:buChar char="●"/>
            </a:pPr>
            <a:r>
              <a:rPr lang="en" sz="1800" b="0" i="0" u="none" strike="noStrike" cap="none">
                <a:solidFill>
                  <a:srgbClr val="000000"/>
                </a:solidFill>
                <a:latin typeface="Calibri"/>
                <a:ea typeface="Calibri"/>
                <a:cs typeface="Calibri"/>
                <a:sym typeface="Calibri"/>
              </a:rPr>
              <a:t>Tradable Debt notes as an asset class</a:t>
            </a:r>
            <a:endParaRPr sz="1800" b="0"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 sz="1800" b="0" i="0" u="none" strike="noStrike" cap="none">
                <a:solidFill>
                  <a:srgbClr val="000000"/>
                </a:solidFill>
                <a:latin typeface="Calibri"/>
                <a:ea typeface="Calibri"/>
                <a:cs typeface="Calibri"/>
                <a:sym typeface="Calibri"/>
              </a:rPr>
              <a:t>Diversify to other asset classes i..e Fixed income</a:t>
            </a:r>
            <a:endParaRPr sz="1800" b="0" i="0" u="none" strike="noStrike" cap="none">
              <a:solidFill>
                <a:srgbClr val="000000"/>
              </a:solidFill>
              <a:latin typeface="Calibri"/>
              <a:ea typeface="Calibri"/>
              <a:cs typeface="Calibri"/>
              <a:sym typeface="Calibri"/>
            </a:endParaRPr>
          </a:p>
        </p:txBody>
      </p:sp>
      <p:sp>
        <p:nvSpPr>
          <p:cNvPr id="505" name="Google Shape;505;p53"/>
          <p:cNvSpPr/>
          <p:nvPr/>
        </p:nvSpPr>
        <p:spPr>
          <a:xfrm>
            <a:off x="0" y="155521"/>
            <a:ext cx="8025300" cy="655200"/>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3200"/>
              <a:buFont typeface="Arial"/>
              <a:buNone/>
            </a:pPr>
            <a:r>
              <a:rPr lang="en-US" sz="2200" b="1" i="0" u="none" strike="noStrike" cap="none" dirty="0">
                <a:solidFill>
                  <a:srgbClr val="002060"/>
                </a:solidFill>
                <a:latin typeface="Calibri"/>
                <a:ea typeface="Calibri"/>
                <a:cs typeface="Calibri"/>
                <a:sym typeface="Calibri"/>
              </a:rPr>
              <a:t>THE FUTURE OPPORTUNITIES FOR DIGITAL</a:t>
            </a:r>
            <a:br>
              <a:rPr lang="en-US" sz="2200" b="1" i="0" u="none" strike="noStrike" cap="none" dirty="0">
                <a:solidFill>
                  <a:srgbClr val="002060"/>
                </a:solidFill>
                <a:latin typeface="Calibri"/>
                <a:ea typeface="Calibri"/>
                <a:cs typeface="Calibri"/>
                <a:sym typeface="Calibri"/>
              </a:rPr>
            </a:br>
            <a:r>
              <a:rPr lang="en-US" sz="2200" b="1" i="0" u="none" strike="noStrike" cap="none" dirty="0">
                <a:solidFill>
                  <a:srgbClr val="002060"/>
                </a:solidFill>
                <a:latin typeface="Calibri"/>
                <a:ea typeface="Calibri"/>
                <a:cs typeface="Calibri"/>
                <a:sym typeface="Calibri"/>
              </a:rPr>
              <a:t>MARKETPLACES</a:t>
            </a:r>
          </a:p>
          <a:p>
            <a:pPr marL="0" marR="0" lvl="0" indent="0" algn="l" rtl="0">
              <a:lnSpc>
                <a:spcPct val="100000"/>
              </a:lnSpc>
              <a:spcBef>
                <a:spcPts val="0"/>
              </a:spcBef>
              <a:spcAft>
                <a:spcPts val="0"/>
              </a:spcAft>
              <a:buClr>
                <a:srgbClr val="000000"/>
              </a:buClr>
              <a:buSzPts val="1800"/>
              <a:buFont typeface="Arial"/>
              <a:buNone/>
            </a:pPr>
            <a:endParaRPr lang="en-US" sz="2200" b="1" i="0" u="none" strike="noStrike" cap="none" dirty="0">
              <a:solidFill>
                <a:srgbClr val="002060"/>
              </a:solidFill>
              <a:latin typeface="Calibri"/>
              <a:ea typeface="Calibri"/>
              <a:cs typeface="Calibri"/>
              <a:sym typeface="Calibri"/>
            </a:endParaRPr>
          </a:p>
        </p:txBody>
      </p:sp>
      <p:pic>
        <p:nvPicPr>
          <p:cNvPr id="506" name="Google Shape;506;p53"/>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312841" y="1725962"/>
            <a:ext cx="2225510" cy="1116450"/>
          </a:xfrm>
          <a:prstGeom prst="rect">
            <a:avLst/>
          </a:prstGeom>
          <a:noFill/>
          <a:ln>
            <a:noFill/>
          </a:ln>
        </p:spPr>
      </p:pic>
      <p:pic>
        <p:nvPicPr>
          <p:cNvPr id="507" name="Google Shape;507;p53"/>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600895" y="1840262"/>
            <a:ext cx="2163411" cy="965213"/>
          </a:xfrm>
          <a:prstGeom prst="rect">
            <a:avLst/>
          </a:prstGeom>
          <a:noFill/>
          <a:ln>
            <a:noFill/>
          </a:ln>
        </p:spPr>
      </p:pic>
      <p:sp>
        <p:nvSpPr>
          <p:cNvPr id="508" name="Google Shape;508;p53"/>
          <p:cNvSpPr txBox="1"/>
          <p:nvPr/>
        </p:nvSpPr>
        <p:spPr>
          <a:xfrm>
            <a:off x="2946295" y="2926824"/>
            <a:ext cx="3088200" cy="1628700"/>
          </a:xfrm>
          <a:prstGeom prst="rect">
            <a:avLst/>
          </a:prstGeom>
          <a:noFill/>
          <a:ln>
            <a:noFill/>
          </a:ln>
        </p:spPr>
        <p:txBody>
          <a:bodyPr spcFirstLastPara="1" wrap="square" lIns="91425" tIns="91425" rIns="91425" bIns="91425" anchor="t" anchorCtr="0">
            <a:noAutofit/>
          </a:bodyPr>
          <a:lstStyle/>
          <a:p>
            <a:pPr marL="342900" marR="0" lvl="0" indent="-279400" algn="l" rtl="0">
              <a:lnSpc>
                <a:spcPct val="100000"/>
              </a:lnSpc>
              <a:spcBef>
                <a:spcPts val="0"/>
              </a:spcBef>
              <a:spcAft>
                <a:spcPts val="0"/>
              </a:spcAft>
              <a:buClr>
                <a:srgbClr val="000000"/>
              </a:buClr>
              <a:buSzPts val="1800"/>
              <a:buFont typeface="Calibri"/>
              <a:buChar char="●"/>
            </a:pPr>
            <a:r>
              <a:rPr lang="en" sz="1800" b="0" i="0" u="none" strike="noStrike" cap="none">
                <a:solidFill>
                  <a:srgbClr val="000000"/>
                </a:solidFill>
                <a:latin typeface="Calibri"/>
                <a:ea typeface="Calibri"/>
                <a:cs typeface="Calibri"/>
                <a:sym typeface="Calibri"/>
              </a:rPr>
              <a:t>Infrastructure-as-a-Service</a:t>
            </a:r>
            <a:endParaRPr sz="1800" b="0" i="0" u="none" strike="noStrike" cap="none">
              <a:solidFill>
                <a:srgbClr val="000000"/>
              </a:solidFill>
              <a:latin typeface="Calibri"/>
              <a:ea typeface="Calibri"/>
              <a:cs typeface="Calibri"/>
              <a:sym typeface="Calibri"/>
            </a:endParaRPr>
          </a:p>
          <a:p>
            <a:pPr marL="342900" marR="0" lvl="0" indent="-279400" algn="l" rtl="0">
              <a:lnSpc>
                <a:spcPct val="100000"/>
              </a:lnSpc>
              <a:spcBef>
                <a:spcPts val="0"/>
              </a:spcBef>
              <a:spcAft>
                <a:spcPts val="0"/>
              </a:spcAft>
              <a:buClr>
                <a:srgbClr val="000000"/>
              </a:buClr>
              <a:buSzPts val="1800"/>
              <a:buFont typeface="Calibri"/>
              <a:buChar char="●"/>
            </a:pPr>
            <a:r>
              <a:rPr lang="en" sz="1800" b="0" i="0" u="none" strike="noStrike" cap="none">
                <a:solidFill>
                  <a:srgbClr val="000000"/>
                </a:solidFill>
                <a:latin typeface="Calibri"/>
                <a:ea typeface="Calibri"/>
                <a:cs typeface="Calibri"/>
                <a:sym typeface="Calibri"/>
              </a:rPr>
              <a:t>Projected to be a ~$200B global industry by 2027 </a:t>
            </a:r>
            <a:endParaRPr sz="1800" b="0" i="0" u="none" strike="noStrike" cap="none">
              <a:solidFill>
                <a:srgbClr val="000000"/>
              </a:solidFill>
              <a:latin typeface="Calibri"/>
              <a:ea typeface="Calibri"/>
              <a:cs typeface="Calibri"/>
              <a:sym typeface="Calibri"/>
            </a:endParaRPr>
          </a:p>
        </p:txBody>
      </p:sp>
      <p:sp>
        <p:nvSpPr>
          <p:cNvPr id="509" name="Google Shape;509;p53"/>
          <p:cNvSpPr txBox="1"/>
          <p:nvPr/>
        </p:nvSpPr>
        <p:spPr>
          <a:xfrm>
            <a:off x="6340832" y="2926824"/>
            <a:ext cx="2586300" cy="17247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00000"/>
              </a:lnSpc>
              <a:spcBef>
                <a:spcPts val="0"/>
              </a:spcBef>
              <a:spcAft>
                <a:spcPts val="0"/>
              </a:spcAft>
              <a:buClr>
                <a:srgbClr val="000000"/>
              </a:buClr>
              <a:buSzPts val="1800"/>
              <a:buFont typeface="Calibri"/>
              <a:buChar char="●"/>
            </a:pPr>
            <a:r>
              <a:rPr lang="en" sz="1800" b="0" i="0" u="none" strike="noStrike" cap="none" dirty="0">
                <a:solidFill>
                  <a:srgbClr val="000000"/>
                </a:solidFill>
                <a:latin typeface="Calibri"/>
                <a:ea typeface="Calibri"/>
                <a:cs typeface="Calibri"/>
                <a:sym typeface="Calibri"/>
              </a:rPr>
              <a:t>Improved customer experience</a:t>
            </a:r>
            <a:endParaRPr sz="1800" b="0" i="0" u="none" strike="noStrike" cap="none" dirty="0">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 sz="1800" b="0" i="0" u="none" strike="noStrike" cap="none" dirty="0">
                <a:solidFill>
                  <a:srgbClr val="000000"/>
                </a:solidFill>
                <a:latin typeface="Calibri"/>
                <a:ea typeface="Calibri"/>
                <a:cs typeface="Calibri"/>
                <a:sym typeface="Calibri"/>
              </a:rPr>
              <a:t>New revenue streams</a:t>
            </a:r>
            <a:endParaRPr sz="1800" b="0" i="0" u="none" strike="noStrike" cap="none" dirty="0">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 sz="1800" b="0" i="0" u="none" strike="noStrike" cap="none" dirty="0">
                <a:solidFill>
                  <a:srgbClr val="000000"/>
                </a:solidFill>
                <a:latin typeface="Calibri"/>
                <a:ea typeface="Calibri"/>
                <a:cs typeface="Calibri"/>
                <a:sym typeface="Calibri"/>
              </a:rPr>
              <a:t>Sustainable service model</a:t>
            </a:r>
            <a:endParaRPr sz="1800" b="0" i="0" u="none" strike="noStrike" cap="none" dirty="0">
              <a:solidFill>
                <a:srgbClr val="000000"/>
              </a:solidFill>
              <a:latin typeface="Calibri"/>
              <a:ea typeface="Calibri"/>
              <a:cs typeface="Calibri"/>
              <a:sym typeface="Calibri"/>
            </a:endParaRPr>
          </a:p>
        </p:txBody>
      </p:sp>
      <p:pic>
        <p:nvPicPr>
          <p:cNvPr id="11" name="Google Shape;301;p44">
            <a:extLst>
              <a:ext uri="{FF2B5EF4-FFF2-40B4-BE49-F238E27FC236}">
                <a16:creationId xmlns:a16="http://schemas.microsoft.com/office/drawing/2014/main" id="{97DD7DAB-97AD-4FB7-B4E6-DBC3F021824F}"/>
              </a:ext>
            </a:extLst>
          </p:cNvPr>
          <p:cNvPicPr preferRelativeResize="0"/>
          <p:nvPr/>
        </p:nvPicPr>
        <p:blipFill rotWithShape="1">
          <a:blip r:embed="rId6" cstate="screen">
            <a:alphaModFix amt="10000"/>
            <a:extLst>
              <a:ext uri="{28A0092B-C50C-407E-A947-70E740481C1C}">
                <a14:useLocalDpi xmlns:a14="http://schemas.microsoft.com/office/drawing/2010/main"/>
              </a:ext>
            </a:extLst>
          </a:blip>
          <a:srcRect/>
          <a:stretch/>
        </p:blipFill>
        <p:spPr>
          <a:xfrm>
            <a:off x="0" y="4327488"/>
            <a:ext cx="811452" cy="816012"/>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Shape 514"/>
        <p:cNvGrpSpPr/>
        <p:nvPr/>
      </p:nvGrpSpPr>
      <p:grpSpPr>
        <a:xfrm>
          <a:off x="0" y="0"/>
          <a:ext cx="0" cy="0"/>
          <a:chOff x="0" y="0"/>
          <a:chExt cx="0" cy="0"/>
        </a:xfrm>
      </p:grpSpPr>
      <p:sp>
        <p:nvSpPr>
          <p:cNvPr id="515" name="Google Shape;515;p54"/>
          <p:cNvSpPr txBox="1">
            <a:spLocks noGrp="1"/>
          </p:cNvSpPr>
          <p:nvPr>
            <p:ph type="ctrTitle" idx="4294967295"/>
          </p:nvPr>
        </p:nvSpPr>
        <p:spPr>
          <a:xfrm>
            <a:off x="976942" y="3169671"/>
            <a:ext cx="7452900" cy="614400"/>
          </a:xfrm>
          <a:prstGeom prst="rect">
            <a:avLst/>
          </a:prstGeom>
          <a:noFill/>
          <a:ln>
            <a:noFill/>
          </a:ln>
        </p:spPr>
        <p:txBody>
          <a:bodyPr spcFirstLastPara="1" wrap="square" lIns="91425" tIns="91425" rIns="91425" bIns="91425" anchor="b" anchorCtr="0">
            <a:noAutofit/>
          </a:bodyPr>
          <a:lstStyle/>
          <a:p>
            <a:pPr algn="r">
              <a:buSzPts val="3900"/>
            </a:pPr>
            <a:r>
              <a:rPr lang="en" sz="2400" b="1" dirty="0">
                <a:solidFill>
                  <a:srgbClr val="002060"/>
                </a:solidFill>
                <a:latin typeface="Calibri"/>
                <a:ea typeface="Calibri"/>
                <a:cs typeface="Calibri"/>
                <a:sym typeface="Calibri"/>
              </a:rPr>
              <a:t>Digital lending infrastructure for Africa</a:t>
            </a:r>
            <a:br>
              <a:rPr lang="en" sz="2400" b="1" dirty="0">
                <a:solidFill>
                  <a:srgbClr val="002060"/>
                </a:solidFill>
                <a:latin typeface="Calibri"/>
                <a:ea typeface="Calibri"/>
                <a:cs typeface="Calibri"/>
                <a:sym typeface="Calibri"/>
              </a:rPr>
            </a:br>
            <a:r>
              <a:rPr lang="es-419" sz="2400" b="1" i="0" u="none" strike="noStrike" cap="none" dirty="0" err="1">
                <a:solidFill>
                  <a:srgbClr val="002060"/>
                </a:solidFill>
                <a:latin typeface="Calibri"/>
                <a:ea typeface="Calibri"/>
                <a:cs typeface="Calibri"/>
                <a:sym typeface="Calibri"/>
              </a:rPr>
              <a:t>Thank</a:t>
            </a:r>
            <a:r>
              <a:rPr lang="es-419" sz="2400" b="1" i="0" u="none" strike="noStrike" cap="none" dirty="0">
                <a:solidFill>
                  <a:srgbClr val="002060"/>
                </a:solidFill>
                <a:latin typeface="Calibri"/>
                <a:ea typeface="Calibri"/>
                <a:cs typeface="Calibri"/>
                <a:sym typeface="Calibri"/>
              </a:rPr>
              <a:t> </a:t>
            </a:r>
            <a:r>
              <a:rPr lang="es-419" sz="2400" b="1" i="0" u="none" strike="noStrike" cap="none" dirty="0" err="1">
                <a:solidFill>
                  <a:srgbClr val="002060"/>
                </a:solidFill>
                <a:latin typeface="Calibri"/>
                <a:ea typeface="Calibri"/>
                <a:cs typeface="Calibri"/>
                <a:sym typeface="Calibri"/>
              </a:rPr>
              <a:t>you</a:t>
            </a:r>
            <a:endParaRPr sz="2400" b="1" i="0" u="none" strike="noStrike" cap="none" dirty="0">
              <a:solidFill>
                <a:srgbClr val="002060"/>
              </a:solidFill>
              <a:latin typeface="Calibri"/>
              <a:ea typeface="Calibri"/>
              <a:cs typeface="Calibri"/>
              <a:sym typeface="Calibri"/>
            </a:endParaRPr>
          </a:p>
        </p:txBody>
      </p:sp>
      <p:pic>
        <p:nvPicPr>
          <p:cNvPr id="519" name="Google Shape;519;p54"/>
          <p:cNvPicPr preferRelativeResize="0"/>
          <p:nvPr/>
        </p:nvPicPr>
        <p:blipFill rotWithShape="1">
          <a:blip r:embed="rId4" cstate="screen">
            <a:alphaModFix amt="10000"/>
            <a:extLst>
              <a:ext uri="{28A0092B-C50C-407E-A947-70E740481C1C}">
                <a14:useLocalDpi xmlns:a14="http://schemas.microsoft.com/office/drawing/2010/main"/>
              </a:ext>
            </a:extLst>
          </a:blip>
          <a:srcRect/>
          <a:stretch/>
        </p:blipFill>
        <p:spPr>
          <a:xfrm>
            <a:off x="8317723" y="-5291"/>
            <a:ext cx="811452" cy="816012"/>
          </a:xfrm>
          <a:prstGeom prst="rect">
            <a:avLst/>
          </a:prstGeom>
          <a:noFill/>
          <a:ln>
            <a:noFill/>
          </a:ln>
        </p:spPr>
      </p:pic>
      <p:pic>
        <p:nvPicPr>
          <p:cNvPr id="7" name="Google Shape;230;p42">
            <a:extLst>
              <a:ext uri="{FF2B5EF4-FFF2-40B4-BE49-F238E27FC236}">
                <a16:creationId xmlns:a16="http://schemas.microsoft.com/office/drawing/2014/main" id="{6377EAF0-F4D0-4EC2-ADF7-6339539E8E14}"/>
              </a:ext>
            </a:extLst>
          </p:cNvPr>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72570" y="4025414"/>
            <a:ext cx="3374573" cy="1045516"/>
          </a:xfrm>
          <a:prstGeom prst="rect">
            <a:avLst/>
          </a:prstGeom>
          <a:noFill/>
          <a:ln>
            <a:noFill/>
          </a:ln>
          <a:effectLst>
            <a:glow rad="101600">
              <a:schemeClr val="bg1">
                <a:alpha val="40000"/>
              </a:schemeClr>
            </a:glo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43"/>
          <p:cNvSpPr/>
          <p:nvPr/>
        </p:nvSpPr>
        <p:spPr>
          <a:xfrm>
            <a:off x="110871" y="895540"/>
            <a:ext cx="9020175" cy="0"/>
          </a:xfrm>
          <a:custGeom>
            <a:avLst/>
            <a:gdLst/>
            <a:ahLst/>
            <a:cxnLst/>
            <a:rect l="l" t="t" r="r" b="b"/>
            <a:pathLst>
              <a:path w="12026900" h="120000" extrusionOk="0">
                <a:moveTo>
                  <a:pt x="0" y="0"/>
                </a:moveTo>
                <a:lnTo>
                  <a:pt x="12026519" y="0"/>
                </a:lnTo>
              </a:path>
            </a:pathLst>
          </a:custGeom>
          <a:noFill/>
          <a:ln w="28950" cap="flat" cmpd="sng">
            <a:solidFill>
              <a:srgbClr val="8AC962"/>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sp>
        <p:nvSpPr>
          <p:cNvPr id="244" name="Google Shape;244;p43"/>
          <p:cNvSpPr txBox="1">
            <a:spLocks noGrp="1"/>
          </p:cNvSpPr>
          <p:nvPr>
            <p:ph type="title"/>
          </p:nvPr>
        </p:nvSpPr>
        <p:spPr>
          <a:xfrm>
            <a:off x="86786" y="129683"/>
            <a:ext cx="7461900" cy="378900"/>
          </a:xfrm>
          <a:prstGeom prst="rect">
            <a:avLst/>
          </a:prstGeom>
          <a:noFill/>
          <a:ln>
            <a:noFill/>
          </a:ln>
        </p:spPr>
        <p:txBody>
          <a:bodyPr spcFirstLastPara="1" wrap="square" lIns="0" tIns="9525" rIns="0" bIns="0" anchor="ctr" anchorCtr="0">
            <a:noAutofit/>
          </a:bodyPr>
          <a:lstStyle/>
          <a:p>
            <a:pPr marL="0" lvl="0" indent="0" algn="l" rtl="0">
              <a:lnSpc>
                <a:spcPct val="100000"/>
              </a:lnSpc>
              <a:spcBef>
                <a:spcPts val="0"/>
              </a:spcBef>
              <a:spcAft>
                <a:spcPts val="0"/>
              </a:spcAft>
              <a:buClr>
                <a:schemeClr val="lt1"/>
              </a:buClr>
              <a:buSzPts val="2400"/>
              <a:buFont typeface="Calibri"/>
              <a:buNone/>
            </a:pPr>
            <a:r>
              <a:rPr lang="en-US" sz="2000" b="1" dirty="0">
                <a:solidFill>
                  <a:srgbClr val="002060"/>
                </a:solidFill>
                <a:latin typeface="Calibri"/>
                <a:ea typeface="Calibri"/>
                <a:cs typeface="Calibri"/>
                <a:sym typeface="Calibri"/>
              </a:rPr>
              <a:t>PEZESHA IS TAKING A COLLABORATIVE APPROACH TO SOLVE</a:t>
            </a:r>
            <a:br>
              <a:rPr lang="en-US" sz="2000" b="1" dirty="0">
                <a:solidFill>
                  <a:srgbClr val="002060"/>
                </a:solidFill>
                <a:latin typeface="Calibri"/>
                <a:ea typeface="Calibri"/>
                <a:cs typeface="Calibri"/>
                <a:sym typeface="Calibri"/>
              </a:rPr>
            </a:br>
            <a:r>
              <a:rPr lang="en-US" sz="2000" b="1" dirty="0">
                <a:solidFill>
                  <a:srgbClr val="002060"/>
                </a:solidFill>
                <a:latin typeface="Calibri"/>
                <a:ea typeface="Calibri"/>
                <a:cs typeface="Calibri"/>
                <a:sym typeface="Calibri"/>
              </a:rPr>
              <a:t>THE $328 BILLION MSME FINANCING GAP IN SSA</a:t>
            </a:r>
            <a:endParaRPr lang="en-US" sz="2000" dirty="0">
              <a:solidFill>
                <a:srgbClr val="002060"/>
              </a:solidFill>
              <a:latin typeface="Calibri"/>
              <a:ea typeface="Calibri"/>
              <a:cs typeface="Calibri"/>
              <a:sym typeface="Calibri"/>
            </a:endParaRPr>
          </a:p>
        </p:txBody>
      </p:sp>
      <p:grpSp>
        <p:nvGrpSpPr>
          <p:cNvPr id="245" name="Google Shape;245;p43"/>
          <p:cNvGrpSpPr/>
          <p:nvPr/>
        </p:nvGrpSpPr>
        <p:grpSpPr>
          <a:xfrm>
            <a:off x="358902" y="2313431"/>
            <a:ext cx="3672840" cy="1939862"/>
            <a:chOff x="478536" y="3084575"/>
            <a:chExt cx="4897120" cy="2586482"/>
          </a:xfrm>
        </p:grpSpPr>
        <p:sp>
          <p:nvSpPr>
            <p:cNvPr id="246" name="Google Shape;246;p43"/>
            <p:cNvSpPr/>
            <p:nvPr/>
          </p:nvSpPr>
          <p:spPr>
            <a:xfrm>
              <a:off x="4140707" y="3538728"/>
              <a:ext cx="836929" cy="2132329"/>
            </a:xfrm>
            <a:custGeom>
              <a:avLst/>
              <a:gdLst/>
              <a:ahLst/>
              <a:cxnLst/>
              <a:rect l="l" t="t" r="r" b="b"/>
              <a:pathLst>
                <a:path w="836929" h="2132329" extrusionOk="0">
                  <a:moveTo>
                    <a:pt x="836676" y="0"/>
                  </a:moveTo>
                  <a:lnTo>
                    <a:pt x="0" y="0"/>
                  </a:lnTo>
                  <a:lnTo>
                    <a:pt x="0" y="2132076"/>
                  </a:lnTo>
                  <a:lnTo>
                    <a:pt x="836676" y="2132076"/>
                  </a:lnTo>
                  <a:lnTo>
                    <a:pt x="836676" y="0"/>
                  </a:lnTo>
                  <a:close/>
                </a:path>
              </a:pathLst>
            </a:custGeom>
            <a:solidFill>
              <a:srgbClr val="6FAC46"/>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sp>
          <p:nvSpPr>
            <p:cNvPr id="247" name="Google Shape;247;p43"/>
            <p:cNvSpPr/>
            <p:nvPr/>
          </p:nvSpPr>
          <p:spPr>
            <a:xfrm>
              <a:off x="876300" y="3084575"/>
              <a:ext cx="2468879" cy="2586354"/>
            </a:xfrm>
            <a:custGeom>
              <a:avLst/>
              <a:gdLst/>
              <a:ahLst/>
              <a:cxnLst/>
              <a:rect l="l" t="t" r="r" b="b"/>
              <a:pathLst>
                <a:path w="2468879" h="2586354" extrusionOk="0">
                  <a:moveTo>
                    <a:pt x="836676" y="0"/>
                  </a:moveTo>
                  <a:lnTo>
                    <a:pt x="0" y="0"/>
                  </a:lnTo>
                  <a:lnTo>
                    <a:pt x="0" y="2586228"/>
                  </a:lnTo>
                  <a:lnTo>
                    <a:pt x="836676" y="2586228"/>
                  </a:lnTo>
                  <a:lnTo>
                    <a:pt x="836676" y="0"/>
                  </a:lnTo>
                  <a:close/>
                </a:path>
                <a:path w="2468879" h="2586354" extrusionOk="0">
                  <a:moveTo>
                    <a:pt x="2468880" y="0"/>
                  </a:moveTo>
                  <a:lnTo>
                    <a:pt x="1632204" y="0"/>
                  </a:lnTo>
                  <a:lnTo>
                    <a:pt x="1632204" y="454152"/>
                  </a:lnTo>
                  <a:lnTo>
                    <a:pt x="2468880" y="454152"/>
                  </a:lnTo>
                  <a:lnTo>
                    <a:pt x="2468880" y="0"/>
                  </a:lnTo>
                  <a:close/>
                </a:path>
              </a:pathLst>
            </a:custGeom>
            <a:solidFill>
              <a:srgbClr val="EC7C30"/>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sp>
          <p:nvSpPr>
            <p:cNvPr id="248" name="Google Shape;248;p43"/>
            <p:cNvSpPr/>
            <p:nvPr/>
          </p:nvSpPr>
          <p:spPr>
            <a:xfrm>
              <a:off x="478536" y="5670804"/>
              <a:ext cx="4897120" cy="0"/>
            </a:xfrm>
            <a:custGeom>
              <a:avLst/>
              <a:gdLst/>
              <a:ahLst/>
              <a:cxnLst/>
              <a:rect l="l" t="t" r="r" b="b"/>
              <a:pathLst>
                <a:path w="4897120" h="120000" extrusionOk="0">
                  <a:moveTo>
                    <a:pt x="0" y="0"/>
                  </a:moveTo>
                  <a:lnTo>
                    <a:pt x="4896612" y="0"/>
                  </a:lnTo>
                </a:path>
              </a:pathLst>
            </a:custGeom>
            <a:noFill/>
            <a:ln w="9525" cap="flat" cmpd="sng">
              <a:solidFill>
                <a:srgbClr val="858585"/>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grpSp>
      <p:sp>
        <p:nvSpPr>
          <p:cNvPr id="249" name="Google Shape;249;p43"/>
          <p:cNvSpPr txBox="1"/>
          <p:nvPr/>
        </p:nvSpPr>
        <p:spPr>
          <a:xfrm>
            <a:off x="1881378" y="2313432"/>
            <a:ext cx="627900" cy="247800"/>
          </a:xfrm>
          <a:prstGeom prst="rect">
            <a:avLst/>
          </a:prstGeom>
          <a:noFill/>
          <a:ln>
            <a:noFill/>
          </a:ln>
        </p:spPr>
        <p:txBody>
          <a:bodyPr spcFirstLastPara="1" wrap="square" lIns="0" tIns="85250" rIns="0" bIns="0"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 sz="1100" b="1" i="0" u="none" strike="noStrike" cap="none">
                <a:solidFill>
                  <a:srgbClr val="FFFFFF"/>
                </a:solidFill>
                <a:latin typeface="Calibri"/>
                <a:ea typeface="Calibri"/>
                <a:cs typeface="Calibri"/>
                <a:sym typeface="Calibri"/>
              </a:rPr>
              <a:t>70</a:t>
            </a:r>
            <a:endParaRPr sz="1100" b="0" i="0" u="none" strike="noStrike" cap="none">
              <a:solidFill>
                <a:schemeClr val="dk1"/>
              </a:solidFill>
              <a:latin typeface="Calibri"/>
              <a:ea typeface="Calibri"/>
              <a:cs typeface="Calibri"/>
              <a:sym typeface="Calibri"/>
            </a:endParaRPr>
          </a:p>
        </p:txBody>
      </p:sp>
      <p:sp>
        <p:nvSpPr>
          <p:cNvPr id="250" name="Google Shape;250;p43"/>
          <p:cNvSpPr txBox="1"/>
          <p:nvPr/>
        </p:nvSpPr>
        <p:spPr>
          <a:xfrm>
            <a:off x="3308032" y="3359087"/>
            <a:ext cx="233400" cy="171300"/>
          </a:xfrm>
          <a:prstGeom prst="rect">
            <a:avLst/>
          </a:prstGeom>
          <a:noFill/>
          <a:ln>
            <a:noFill/>
          </a:ln>
        </p:spPr>
        <p:txBody>
          <a:bodyPr spcFirstLastPara="1" wrap="square" lIns="0" tIns="9525" rIns="0" bIns="0"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sz="1100" b="1" i="0" u="none" strike="noStrike" cap="none">
                <a:solidFill>
                  <a:srgbClr val="FFFFFF"/>
                </a:solidFill>
                <a:latin typeface="Calibri"/>
                <a:ea typeface="Calibri"/>
                <a:cs typeface="Calibri"/>
                <a:sym typeface="Calibri"/>
              </a:rPr>
              <a:t>328</a:t>
            </a:r>
            <a:endParaRPr sz="1100" b="0" i="0" u="none" strike="noStrike" cap="none">
              <a:solidFill>
                <a:schemeClr val="dk1"/>
              </a:solidFill>
              <a:latin typeface="Calibri"/>
              <a:ea typeface="Calibri"/>
              <a:cs typeface="Calibri"/>
              <a:sym typeface="Calibri"/>
            </a:endParaRPr>
          </a:p>
        </p:txBody>
      </p:sp>
      <p:sp>
        <p:nvSpPr>
          <p:cNvPr id="251" name="Google Shape;251;p43"/>
          <p:cNvSpPr txBox="1"/>
          <p:nvPr/>
        </p:nvSpPr>
        <p:spPr>
          <a:xfrm>
            <a:off x="859315" y="3188588"/>
            <a:ext cx="343500" cy="171300"/>
          </a:xfrm>
          <a:prstGeom prst="rect">
            <a:avLst/>
          </a:prstGeom>
          <a:noFill/>
          <a:ln>
            <a:noFill/>
          </a:ln>
        </p:spPr>
        <p:txBody>
          <a:bodyPr spcFirstLastPara="1" wrap="square" lIns="0" tIns="9525" rIns="0" bIns="0"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sz="1100" b="1" i="0" u="none" strike="noStrike" cap="none">
                <a:solidFill>
                  <a:srgbClr val="FFFFFF"/>
                </a:solidFill>
                <a:latin typeface="Calibri"/>
                <a:ea typeface="Calibri"/>
                <a:cs typeface="Calibri"/>
                <a:sym typeface="Calibri"/>
              </a:rPr>
              <a:t>~398</a:t>
            </a:r>
            <a:endParaRPr sz="1100" b="0" i="0" u="none" strike="noStrike" cap="none">
              <a:solidFill>
                <a:schemeClr val="dk1"/>
              </a:solidFill>
              <a:latin typeface="Calibri"/>
              <a:ea typeface="Calibri"/>
              <a:cs typeface="Calibri"/>
              <a:sym typeface="Calibri"/>
            </a:endParaRPr>
          </a:p>
        </p:txBody>
      </p:sp>
      <p:sp>
        <p:nvSpPr>
          <p:cNvPr id="252" name="Google Shape;252;p43"/>
          <p:cNvSpPr txBox="1"/>
          <p:nvPr/>
        </p:nvSpPr>
        <p:spPr>
          <a:xfrm>
            <a:off x="389839" y="4302785"/>
            <a:ext cx="1162500" cy="288300"/>
          </a:xfrm>
          <a:prstGeom prst="rect">
            <a:avLst/>
          </a:prstGeom>
          <a:noFill/>
          <a:ln>
            <a:noFill/>
          </a:ln>
        </p:spPr>
        <p:txBody>
          <a:bodyPr spcFirstLastPara="1" wrap="square" lIns="0" tIns="9525" rIns="0" bIns="0" anchor="t" anchorCtr="0">
            <a:noAutofit/>
          </a:bodyPr>
          <a:lstStyle/>
          <a:p>
            <a:pPr marL="12700" marR="0" lvl="0" indent="0" algn="l" rtl="0">
              <a:lnSpc>
                <a:spcPct val="117499"/>
              </a:lnSpc>
              <a:spcBef>
                <a:spcPts val="0"/>
              </a:spcBef>
              <a:spcAft>
                <a:spcPts val="0"/>
              </a:spcAft>
              <a:buClr>
                <a:srgbClr val="000000"/>
              </a:buClr>
              <a:buSzPts val="900"/>
              <a:buFont typeface="Arial"/>
              <a:buNone/>
            </a:pPr>
            <a:r>
              <a:rPr lang="en" sz="900" b="1" i="0" u="none" strike="noStrike" cap="none" dirty="0">
                <a:solidFill>
                  <a:schemeClr val="dk1"/>
                </a:solidFill>
                <a:latin typeface="Calibri"/>
                <a:ea typeface="Calibri"/>
                <a:cs typeface="Calibri"/>
                <a:sym typeface="Calibri"/>
              </a:rPr>
              <a:t>Formal MSME Sector</a:t>
            </a:r>
            <a:endParaRPr sz="900" b="0" i="0" u="none" strike="noStrike" cap="none" dirty="0">
              <a:solidFill>
                <a:schemeClr val="dk1"/>
              </a:solidFill>
              <a:latin typeface="Calibri"/>
              <a:ea typeface="Calibri"/>
              <a:cs typeface="Calibri"/>
              <a:sym typeface="Calibri"/>
            </a:endParaRPr>
          </a:p>
          <a:p>
            <a:pPr marL="25400" marR="0" lvl="0" indent="0" algn="l" rtl="0">
              <a:lnSpc>
                <a:spcPct val="117499"/>
              </a:lnSpc>
              <a:spcBef>
                <a:spcPts val="0"/>
              </a:spcBef>
              <a:spcAft>
                <a:spcPts val="0"/>
              </a:spcAft>
              <a:buClr>
                <a:srgbClr val="000000"/>
              </a:buClr>
              <a:buSzPts val="900"/>
              <a:buFont typeface="Arial"/>
              <a:buNone/>
            </a:pPr>
            <a:r>
              <a:rPr lang="en" sz="900" b="1" i="0" u="none" strike="noStrike" cap="none" dirty="0">
                <a:solidFill>
                  <a:schemeClr val="dk1"/>
                </a:solidFill>
                <a:latin typeface="Calibri"/>
                <a:ea typeface="Calibri"/>
                <a:cs typeface="Calibri"/>
                <a:sym typeface="Calibri"/>
              </a:rPr>
              <a:t>Demand for Finance</a:t>
            </a:r>
            <a:endParaRPr sz="900" b="0" i="0" u="none" strike="noStrike" cap="none" dirty="0">
              <a:solidFill>
                <a:schemeClr val="dk1"/>
              </a:solidFill>
              <a:latin typeface="Calibri"/>
              <a:ea typeface="Calibri"/>
              <a:cs typeface="Calibri"/>
              <a:sym typeface="Calibri"/>
            </a:endParaRPr>
          </a:p>
        </p:txBody>
      </p:sp>
      <p:sp>
        <p:nvSpPr>
          <p:cNvPr id="253" name="Google Shape;253;p43"/>
          <p:cNvSpPr txBox="1"/>
          <p:nvPr/>
        </p:nvSpPr>
        <p:spPr>
          <a:xfrm>
            <a:off x="1995296" y="4302785"/>
            <a:ext cx="400500" cy="148200"/>
          </a:xfrm>
          <a:prstGeom prst="rect">
            <a:avLst/>
          </a:prstGeom>
          <a:noFill/>
          <a:ln>
            <a:noFill/>
          </a:ln>
        </p:spPr>
        <p:txBody>
          <a:bodyPr spcFirstLastPara="1" wrap="square" lIns="0" tIns="9525" rIns="0" bIns="0" anchor="t" anchorCtr="0">
            <a:noAutofit/>
          </a:bodyPr>
          <a:lstStyle/>
          <a:p>
            <a:pPr marL="12700" marR="0" lvl="0" indent="0" algn="l" rtl="0">
              <a:lnSpc>
                <a:spcPct val="100000"/>
              </a:lnSpc>
              <a:spcBef>
                <a:spcPts val="0"/>
              </a:spcBef>
              <a:spcAft>
                <a:spcPts val="0"/>
              </a:spcAft>
              <a:buClr>
                <a:srgbClr val="000000"/>
              </a:buClr>
              <a:buSzPts val="900"/>
              <a:buFont typeface="Arial"/>
              <a:buNone/>
            </a:pPr>
            <a:r>
              <a:rPr lang="en" sz="900" b="1" i="0" u="none" strike="noStrike" cap="none">
                <a:solidFill>
                  <a:schemeClr val="dk1"/>
                </a:solidFill>
                <a:latin typeface="Calibri"/>
                <a:ea typeface="Calibri"/>
                <a:cs typeface="Calibri"/>
                <a:sym typeface="Calibri"/>
              </a:rPr>
              <a:t>Supply</a:t>
            </a:r>
            <a:endParaRPr sz="900" b="0" i="0" u="none" strike="noStrike" cap="none">
              <a:solidFill>
                <a:schemeClr val="dk1"/>
              </a:solidFill>
              <a:latin typeface="Calibri"/>
              <a:ea typeface="Calibri"/>
              <a:cs typeface="Calibri"/>
              <a:sym typeface="Calibri"/>
            </a:endParaRPr>
          </a:p>
        </p:txBody>
      </p:sp>
      <p:sp>
        <p:nvSpPr>
          <p:cNvPr id="254" name="Google Shape;254;p43"/>
          <p:cNvSpPr txBox="1"/>
          <p:nvPr/>
        </p:nvSpPr>
        <p:spPr>
          <a:xfrm>
            <a:off x="3124390" y="4302785"/>
            <a:ext cx="705300" cy="148200"/>
          </a:xfrm>
          <a:prstGeom prst="rect">
            <a:avLst/>
          </a:prstGeom>
          <a:noFill/>
          <a:ln>
            <a:noFill/>
          </a:ln>
        </p:spPr>
        <p:txBody>
          <a:bodyPr spcFirstLastPara="1" wrap="square" lIns="0" tIns="9525" rIns="0" bIns="0" anchor="t" anchorCtr="0">
            <a:noAutofit/>
          </a:bodyPr>
          <a:lstStyle/>
          <a:p>
            <a:pPr marL="12700" marR="0" lvl="0" indent="0" algn="l" rtl="0">
              <a:lnSpc>
                <a:spcPct val="100000"/>
              </a:lnSpc>
              <a:spcBef>
                <a:spcPts val="0"/>
              </a:spcBef>
              <a:spcAft>
                <a:spcPts val="0"/>
              </a:spcAft>
              <a:buClr>
                <a:srgbClr val="000000"/>
              </a:buClr>
              <a:buSzPts val="900"/>
              <a:buFont typeface="Arial"/>
              <a:buNone/>
            </a:pPr>
            <a:r>
              <a:rPr lang="en" sz="900" b="1" i="0" u="none" strike="noStrike" cap="none">
                <a:solidFill>
                  <a:schemeClr val="dk1"/>
                </a:solidFill>
                <a:latin typeface="Calibri"/>
                <a:ea typeface="Calibri"/>
                <a:cs typeface="Calibri"/>
                <a:sym typeface="Calibri"/>
              </a:rPr>
              <a:t>Finance Gap</a:t>
            </a:r>
            <a:endParaRPr sz="900" b="0" i="0" u="none" strike="noStrike" cap="none">
              <a:solidFill>
                <a:schemeClr val="dk1"/>
              </a:solidFill>
              <a:latin typeface="Calibri"/>
              <a:ea typeface="Calibri"/>
              <a:cs typeface="Calibri"/>
              <a:sym typeface="Calibri"/>
            </a:endParaRPr>
          </a:p>
        </p:txBody>
      </p:sp>
      <p:grpSp>
        <p:nvGrpSpPr>
          <p:cNvPr id="255" name="Google Shape;255;p43"/>
          <p:cNvGrpSpPr/>
          <p:nvPr/>
        </p:nvGrpSpPr>
        <p:grpSpPr>
          <a:xfrm>
            <a:off x="1299591" y="1528191"/>
            <a:ext cx="7524560" cy="3140011"/>
            <a:chOff x="1732788" y="1961388"/>
            <a:chExt cx="10032746" cy="4186681"/>
          </a:xfrm>
        </p:grpSpPr>
        <p:sp>
          <p:nvSpPr>
            <p:cNvPr id="256" name="Google Shape;256;p43"/>
            <p:cNvSpPr/>
            <p:nvPr/>
          </p:nvSpPr>
          <p:spPr>
            <a:xfrm>
              <a:off x="1732788" y="3101466"/>
              <a:ext cx="2449829" cy="498475"/>
            </a:xfrm>
            <a:custGeom>
              <a:avLst/>
              <a:gdLst/>
              <a:ahLst/>
              <a:cxnLst/>
              <a:rect l="l" t="t" r="r" b="b"/>
              <a:pathLst>
                <a:path w="2449829" h="498475" extrusionOk="0">
                  <a:moveTo>
                    <a:pt x="776465" y="51701"/>
                  </a:moveTo>
                  <a:lnTo>
                    <a:pt x="765581" y="45339"/>
                  </a:lnTo>
                  <a:lnTo>
                    <a:pt x="687832" y="0"/>
                  </a:lnTo>
                  <a:lnTo>
                    <a:pt x="683895" y="1016"/>
                  </a:lnTo>
                  <a:lnTo>
                    <a:pt x="682244" y="4064"/>
                  </a:lnTo>
                  <a:lnTo>
                    <a:pt x="680466" y="7112"/>
                  </a:lnTo>
                  <a:lnTo>
                    <a:pt x="681482" y="10922"/>
                  </a:lnTo>
                  <a:lnTo>
                    <a:pt x="740448" y="45339"/>
                  </a:lnTo>
                  <a:lnTo>
                    <a:pt x="0" y="45339"/>
                  </a:lnTo>
                  <a:lnTo>
                    <a:pt x="0" y="58039"/>
                  </a:lnTo>
                  <a:lnTo>
                    <a:pt x="740473" y="58039"/>
                  </a:lnTo>
                  <a:lnTo>
                    <a:pt x="751357" y="51701"/>
                  </a:lnTo>
                  <a:lnTo>
                    <a:pt x="681482" y="92456"/>
                  </a:lnTo>
                  <a:lnTo>
                    <a:pt x="680466" y="96266"/>
                  </a:lnTo>
                  <a:lnTo>
                    <a:pt x="682244" y="99314"/>
                  </a:lnTo>
                  <a:lnTo>
                    <a:pt x="683895" y="102362"/>
                  </a:lnTo>
                  <a:lnTo>
                    <a:pt x="687832" y="103378"/>
                  </a:lnTo>
                  <a:lnTo>
                    <a:pt x="765581" y="58039"/>
                  </a:lnTo>
                  <a:lnTo>
                    <a:pt x="776465" y="51701"/>
                  </a:lnTo>
                  <a:close/>
                </a:path>
                <a:path w="2449829" h="498475" extrusionOk="0">
                  <a:moveTo>
                    <a:pt x="2449449" y="446405"/>
                  </a:moveTo>
                  <a:lnTo>
                    <a:pt x="2438552" y="440055"/>
                  </a:lnTo>
                  <a:lnTo>
                    <a:pt x="2360803" y="394716"/>
                  </a:lnTo>
                  <a:lnTo>
                    <a:pt x="2356866" y="395732"/>
                  </a:lnTo>
                  <a:lnTo>
                    <a:pt x="2353310" y="401828"/>
                  </a:lnTo>
                  <a:lnTo>
                    <a:pt x="2354326" y="405638"/>
                  </a:lnTo>
                  <a:lnTo>
                    <a:pt x="2413304" y="440055"/>
                  </a:lnTo>
                  <a:lnTo>
                    <a:pt x="1575803" y="440055"/>
                  </a:lnTo>
                  <a:lnTo>
                    <a:pt x="1575803" y="452755"/>
                  </a:lnTo>
                  <a:lnTo>
                    <a:pt x="2413304" y="452755"/>
                  </a:lnTo>
                  <a:lnTo>
                    <a:pt x="2354326" y="487172"/>
                  </a:lnTo>
                  <a:lnTo>
                    <a:pt x="2353310" y="490982"/>
                  </a:lnTo>
                  <a:lnTo>
                    <a:pt x="2356866" y="497090"/>
                  </a:lnTo>
                  <a:lnTo>
                    <a:pt x="2360803" y="498094"/>
                  </a:lnTo>
                  <a:lnTo>
                    <a:pt x="2438552" y="452755"/>
                  </a:lnTo>
                  <a:lnTo>
                    <a:pt x="2449449" y="446405"/>
                  </a:lnTo>
                  <a:close/>
                </a:path>
              </a:pathLst>
            </a:custGeom>
            <a:solidFill>
              <a:srgbClr val="5597D2"/>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sp>
          <p:nvSpPr>
            <p:cNvPr id="257" name="Google Shape;257;p43"/>
            <p:cNvSpPr/>
            <p:nvPr/>
          </p:nvSpPr>
          <p:spPr>
            <a:xfrm>
              <a:off x="7104888" y="2887979"/>
              <a:ext cx="1160145" cy="3168650"/>
            </a:xfrm>
            <a:custGeom>
              <a:avLst/>
              <a:gdLst/>
              <a:ahLst/>
              <a:cxnLst/>
              <a:rect l="l" t="t" r="r" b="b"/>
              <a:pathLst>
                <a:path w="1160145" h="3168650" extrusionOk="0">
                  <a:moveTo>
                    <a:pt x="6096" y="2977896"/>
                  </a:moveTo>
                  <a:lnTo>
                    <a:pt x="0" y="2977896"/>
                  </a:lnTo>
                  <a:lnTo>
                    <a:pt x="0" y="3168396"/>
                  </a:lnTo>
                  <a:lnTo>
                    <a:pt x="6096" y="3168396"/>
                  </a:lnTo>
                  <a:lnTo>
                    <a:pt x="6096" y="2977896"/>
                  </a:lnTo>
                  <a:close/>
                </a:path>
                <a:path w="1160145" h="3168650" extrusionOk="0">
                  <a:moveTo>
                    <a:pt x="30480" y="1488948"/>
                  </a:moveTo>
                  <a:lnTo>
                    <a:pt x="0" y="1488948"/>
                  </a:lnTo>
                  <a:lnTo>
                    <a:pt x="0" y="1679448"/>
                  </a:lnTo>
                  <a:lnTo>
                    <a:pt x="30480" y="1679448"/>
                  </a:lnTo>
                  <a:lnTo>
                    <a:pt x="30480" y="1488948"/>
                  </a:lnTo>
                  <a:close/>
                </a:path>
                <a:path w="1160145" h="3168650" extrusionOk="0">
                  <a:moveTo>
                    <a:pt x="54864" y="2234184"/>
                  </a:moveTo>
                  <a:lnTo>
                    <a:pt x="0" y="2234184"/>
                  </a:lnTo>
                  <a:lnTo>
                    <a:pt x="0" y="2424684"/>
                  </a:lnTo>
                  <a:lnTo>
                    <a:pt x="54864" y="2424684"/>
                  </a:lnTo>
                  <a:lnTo>
                    <a:pt x="54864" y="2234184"/>
                  </a:lnTo>
                  <a:close/>
                </a:path>
                <a:path w="1160145" h="3168650" extrusionOk="0">
                  <a:moveTo>
                    <a:pt x="117348" y="2606040"/>
                  </a:moveTo>
                  <a:lnTo>
                    <a:pt x="0" y="2606040"/>
                  </a:lnTo>
                  <a:lnTo>
                    <a:pt x="0" y="2796540"/>
                  </a:lnTo>
                  <a:lnTo>
                    <a:pt x="117348" y="2796540"/>
                  </a:lnTo>
                  <a:lnTo>
                    <a:pt x="117348" y="2606040"/>
                  </a:lnTo>
                  <a:close/>
                </a:path>
                <a:path w="1160145" h="3168650" extrusionOk="0">
                  <a:moveTo>
                    <a:pt x="121920" y="1117092"/>
                  </a:moveTo>
                  <a:lnTo>
                    <a:pt x="0" y="1117092"/>
                  </a:lnTo>
                  <a:lnTo>
                    <a:pt x="0" y="1307592"/>
                  </a:lnTo>
                  <a:lnTo>
                    <a:pt x="121920" y="1307592"/>
                  </a:lnTo>
                  <a:lnTo>
                    <a:pt x="121920" y="1117092"/>
                  </a:lnTo>
                  <a:close/>
                </a:path>
                <a:path w="1160145" h="3168650" extrusionOk="0">
                  <a:moveTo>
                    <a:pt x="167640" y="371856"/>
                  </a:moveTo>
                  <a:lnTo>
                    <a:pt x="0" y="371856"/>
                  </a:lnTo>
                  <a:lnTo>
                    <a:pt x="0" y="562356"/>
                  </a:lnTo>
                  <a:lnTo>
                    <a:pt x="167640" y="562356"/>
                  </a:lnTo>
                  <a:lnTo>
                    <a:pt x="167640" y="371856"/>
                  </a:lnTo>
                  <a:close/>
                </a:path>
                <a:path w="1160145" h="3168650" extrusionOk="0">
                  <a:moveTo>
                    <a:pt x="382524" y="743712"/>
                  </a:moveTo>
                  <a:lnTo>
                    <a:pt x="0" y="743712"/>
                  </a:lnTo>
                  <a:lnTo>
                    <a:pt x="0" y="935736"/>
                  </a:lnTo>
                  <a:lnTo>
                    <a:pt x="382524" y="935736"/>
                  </a:lnTo>
                  <a:lnTo>
                    <a:pt x="382524" y="743712"/>
                  </a:lnTo>
                  <a:close/>
                </a:path>
                <a:path w="1160145" h="3168650" extrusionOk="0">
                  <a:moveTo>
                    <a:pt x="385572" y="1860804"/>
                  </a:moveTo>
                  <a:lnTo>
                    <a:pt x="0" y="1860804"/>
                  </a:lnTo>
                  <a:lnTo>
                    <a:pt x="0" y="2052828"/>
                  </a:lnTo>
                  <a:lnTo>
                    <a:pt x="385572" y="2052828"/>
                  </a:lnTo>
                  <a:lnTo>
                    <a:pt x="385572" y="1860804"/>
                  </a:lnTo>
                  <a:close/>
                </a:path>
                <a:path w="1160145" h="3168650" extrusionOk="0">
                  <a:moveTo>
                    <a:pt x="1159764" y="0"/>
                  </a:moveTo>
                  <a:lnTo>
                    <a:pt x="0" y="0"/>
                  </a:lnTo>
                  <a:lnTo>
                    <a:pt x="0" y="190500"/>
                  </a:lnTo>
                  <a:lnTo>
                    <a:pt x="1159764" y="190500"/>
                  </a:lnTo>
                  <a:lnTo>
                    <a:pt x="1159764" y="0"/>
                  </a:lnTo>
                  <a:close/>
                </a:path>
              </a:pathLst>
            </a:custGeom>
            <a:solidFill>
              <a:srgbClr val="B4C6E7"/>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sp>
          <p:nvSpPr>
            <p:cNvPr id="258" name="Google Shape;258;p43"/>
            <p:cNvSpPr/>
            <p:nvPr/>
          </p:nvSpPr>
          <p:spPr>
            <a:xfrm>
              <a:off x="7110984" y="2887979"/>
              <a:ext cx="4654550" cy="3168650"/>
            </a:xfrm>
            <a:custGeom>
              <a:avLst/>
              <a:gdLst/>
              <a:ahLst/>
              <a:cxnLst/>
              <a:rect l="l" t="t" r="r" b="b"/>
              <a:pathLst>
                <a:path w="4654550" h="3168650" extrusionOk="0">
                  <a:moveTo>
                    <a:pt x="190500" y="2977896"/>
                  </a:moveTo>
                  <a:lnTo>
                    <a:pt x="0" y="2977896"/>
                  </a:lnTo>
                  <a:lnTo>
                    <a:pt x="0" y="3168396"/>
                  </a:lnTo>
                  <a:lnTo>
                    <a:pt x="190500" y="3168396"/>
                  </a:lnTo>
                  <a:lnTo>
                    <a:pt x="190500" y="2977896"/>
                  </a:lnTo>
                  <a:close/>
                </a:path>
                <a:path w="4654550" h="3168650" extrusionOk="0">
                  <a:moveTo>
                    <a:pt x="565404" y="2606040"/>
                  </a:moveTo>
                  <a:lnTo>
                    <a:pt x="111252" y="2606040"/>
                  </a:lnTo>
                  <a:lnTo>
                    <a:pt x="111252" y="2796540"/>
                  </a:lnTo>
                  <a:lnTo>
                    <a:pt x="565404" y="2796540"/>
                  </a:lnTo>
                  <a:lnTo>
                    <a:pt x="565404" y="2606040"/>
                  </a:lnTo>
                  <a:close/>
                </a:path>
                <a:path w="4654550" h="3168650" extrusionOk="0">
                  <a:moveTo>
                    <a:pt x="658368" y="2234184"/>
                  </a:moveTo>
                  <a:lnTo>
                    <a:pt x="48768" y="2234184"/>
                  </a:lnTo>
                  <a:lnTo>
                    <a:pt x="48768" y="2424684"/>
                  </a:lnTo>
                  <a:lnTo>
                    <a:pt x="658368" y="2424684"/>
                  </a:lnTo>
                  <a:lnTo>
                    <a:pt x="658368" y="2234184"/>
                  </a:lnTo>
                  <a:close/>
                </a:path>
                <a:path w="4654550" h="3168650" extrusionOk="0">
                  <a:moveTo>
                    <a:pt x="748284" y="1860804"/>
                  </a:moveTo>
                  <a:lnTo>
                    <a:pt x="379476" y="1860804"/>
                  </a:lnTo>
                  <a:lnTo>
                    <a:pt x="379476" y="2052828"/>
                  </a:lnTo>
                  <a:lnTo>
                    <a:pt x="748284" y="2052828"/>
                  </a:lnTo>
                  <a:lnTo>
                    <a:pt x="748284" y="1860804"/>
                  </a:lnTo>
                  <a:close/>
                </a:path>
                <a:path w="4654550" h="3168650" extrusionOk="0">
                  <a:moveTo>
                    <a:pt x="768096" y="1488948"/>
                  </a:moveTo>
                  <a:lnTo>
                    <a:pt x="24384" y="1488948"/>
                  </a:lnTo>
                  <a:lnTo>
                    <a:pt x="24384" y="1679448"/>
                  </a:lnTo>
                  <a:lnTo>
                    <a:pt x="768096" y="1679448"/>
                  </a:lnTo>
                  <a:lnTo>
                    <a:pt x="768096" y="1488948"/>
                  </a:lnTo>
                  <a:close/>
                </a:path>
                <a:path w="4654550" h="3168650" extrusionOk="0">
                  <a:moveTo>
                    <a:pt x="891540" y="1117092"/>
                  </a:moveTo>
                  <a:lnTo>
                    <a:pt x="115824" y="1117092"/>
                  </a:lnTo>
                  <a:lnTo>
                    <a:pt x="115824" y="1307592"/>
                  </a:lnTo>
                  <a:lnTo>
                    <a:pt x="891540" y="1307592"/>
                  </a:lnTo>
                  <a:lnTo>
                    <a:pt x="891540" y="1117092"/>
                  </a:lnTo>
                  <a:close/>
                </a:path>
                <a:path w="4654550" h="3168650" extrusionOk="0">
                  <a:moveTo>
                    <a:pt x="1435608" y="743712"/>
                  </a:moveTo>
                  <a:lnTo>
                    <a:pt x="376428" y="743712"/>
                  </a:lnTo>
                  <a:lnTo>
                    <a:pt x="376428" y="935736"/>
                  </a:lnTo>
                  <a:lnTo>
                    <a:pt x="1435608" y="935736"/>
                  </a:lnTo>
                  <a:lnTo>
                    <a:pt x="1435608" y="743712"/>
                  </a:lnTo>
                  <a:close/>
                </a:path>
                <a:path w="4654550" h="3168650" extrusionOk="0">
                  <a:moveTo>
                    <a:pt x="2990088" y="371856"/>
                  </a:moveTo>
                  <a:lnTo>
                    <a:pt x="161544" y="371856"/>
                  </a:lnTo>
                  <a:lnTo>
                    <a:pt x="161544" y="562356"/>
                  </a:lnTo>
                  <a:lnTo>
                    <a:pt x="2990088" y="562356"/>
                  </a:lnTo>
                  <a:lnTo>
                    <a:pt x="2990088" y="371856"/>
                  </a:lnTo>
                  <a:close/>
                </a:path>
                <a:path w="4654550" h="3168650" extrusionOk="0">
                  <a:moveTo>
                    <a:pt x="4654296" y="0"/>
                  </a:moveTo>
                  <a:lnTo>
                    <a:pt x="1153668" y="0"/>
                  </a:lnTo>
                  <a:lnTo>
                    <a:pt x="1153668" y="190500"/>
                  </a:lnTo>
                  <a:lnTo>
                    <a:pt x="4654296" y="190500"/>
                  </a:lnTo>
                  <a:lnTo>
                    <a:pt x="4654296" y="0"/>
                  </a:lnTo>
                  <a:close/>
                </a:path>
              </a:pathLst>
            </a:custGeom>
            <a:solidFill>
              <a:srgbClr val="4471C4"/>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sp>
          <p:nvSpPr>
            <p:cNvPr id="259" name="Google Shape;259;p43"/>
            <p:cNvSpPr/>
            <p:nvPr/>
          </p:nvSpPr>
          <p:spPr>
            <a:xfrm>
              <a:off x="7104888" y="2796540"/>
              <a:ext cx="0" cy="3351529"/>
            </a:xfrm>
            <a:custGeom>
              <a:avLst/>
              <a:gdLst/>
              <a:ahLst/>
              <a:cxnLst/>
              <a:rect l="l" t="t" r="r" b="b"/>
              <a:pathLst>
                <a:path w="120000" h="3351529" extrusionOk="0">
                  <a:moveTo>
                    <a:pt x="0" y="0"/>
                  </a:moveTo>
                  <a:lnTo>
                    <a:pt x="0" y="3351276"/>
                  </a:lnTo>
                </a:path>
              </a:pathLst>
            </a:custGeom>
            <a:noFill/>
            <a:ln w="9525" cap="flat" cmpd="sng">
              <a:solidFill>
                <a:srgbClr val="858585"/>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sp>
          <p:nvSpPr>
            <p:cNvPr id="260" name="Google Shape;260;p43"/>
            <p:cNvSpPr/>
            <p:nvPr/>
          </p:nvSpPr>
          <p:spPr>
            <a:xfrm>
              <a:off x="8484107" y="1961388"/>
              <a:ext cx="102234" cy="102235"/>
            </a:xfrm>
            <a:custGeom>
              <a:avLst/>
              <a:gdLst/>
              <a:ahLst/>
              <a:cxnLst/>
              <a:rect l="l" t="t" r="r" b="b"/>
              <a:pathLst>
                <a:path w="102234" h="102235" extrusionOk="0">
                  <a:moveTo>
                    <a:pt x="102107" y="0"/>
                  </a:moveTo>
                  <a:lnTo>
                    <a:pt x="0" y="0"/>
                  </a:lnTo>
                  <a:lnTo>
                    <a:pt x="0" y="102108"/>
                  </a:lnTo>
                  <a:lnTo>
                    <a:pt x="102107" y="102108"/>
                  </a:lnTo>
                  <a:lnTo>
                    <a:pt x="102107" y="0"/>
                  </a:lnTo>
                  <a:close/>
                </a:path>
              </a:pathLst>
            </a:custGeom>
            <a:solidFill>
              <a:srgbClr val="B4C6E7"/>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sp>
          <p:nvSpPr>
            <p:cNvPr id="261" name="Google Shape;261;p43"/>
            <p:cNvSpPr/>
            <p:nvPr/>
          </p:nvSpPr>
          <p:spPr>
            <a:xfrm>
              <a:off x="8484107" y="2228088"/>
              <a:ext cx="102234" cy="102235"/>
            </a:xfrm>
            <a:custGeom>
              <a:avLst/>
              <a:gdLst/>
              <a:ahLst/>
              <a:cxnLst/>
              <a:rect l="l" t="t" r="r" b="b"/>
              <a:pathLst>
                <a:path w="102234" h="102235" extrusionOk="0">
                  <a:moveTo>
                    <a:pt x="102107" y="0"/>
                  </a:moveTo>
                  <a:lnTo>
                    <a:pt x="0" y="0"/>
                  </a:lnTo>
                  <a:lnTo>
                    <a:pt x="0" y="102108"/>
                  </a:lnTo>
                  <a:lnTo>
                    <a:pt x="102107" y="102108"/>
                  </a:lnTo>
                  <a:lnTo>
                    <a:pt x="102107" y="0"/>
                  </a:lnTo>
                  <a:close/>
                </a:path>
              </a:pathLst>
            </a:custGeom>
            <a:solidFill>
              <a:srgbClr val="4471C4"/>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sp>
          <p:nvSpPr>
            <p:cNvPr id="262" name="Google Shape;262;p43"/>
            <p:cNvSpPr/>
            <p:nvPr/>
          </p:nvSpPr>
          <p:spPr>
            <a:xfrm>
              <a:off x="7911084" y="2695956"/>
              <a:ext cx="3854450" cy="3429000"/>
            </a:xfrm>
            <a:custGeom>
              <a:avLst/>
              <a:gdLst/>
              <a:ahLst/>
              <a:cxnLst/>
              <a:rect l="l" t="t" r="r" b="b"/>
              <a:pathLst>
                <a:path w="3854450" h="3429000" extrusionOk="0">
                  <a:moveTo>
                    <a:pt x="2243328" y="3428847"/>
                  </a:moveTo>
                  <a:lnTo>
                    <a:pt x="2260981" y="0"/>
                  </a:lnTo>
                </a:path>
                <a:path w="3854450" h="3429000" extrusionOk="0">
                  <a:moveTo>
                    <a:pt x="0" y="3428847"/>
                  </a:moveTo>
                  <a:lnTo>
                    <a:pt x="0" y="0"/>
                  </a:lnTo>
                </a:path>
                <a:path w="3854450" h="3429000" extrusionOk="0">
                  <a:moveTo>
                    <a:pt x="3854196" y="3428847"/>
                  </a:moveTo>
                  <a:lnTo>
                    <a:pt x="3854196" y="0"/>
                  </a:lnTo>
                </a:path>
              </a:pathLst>
            </a:custGeom>
            <a:noFill/>
            <a:ln w="9525" cap="flat" cmpd="sng">
              <a:solidFill>
                <a:srgbClr val="8FAADC"/>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grpSp>
      <p:sp>
        <p:nvSpPr>
          <p:cNvPr id="263" name="Google Shape;263;p43"/>
          <p:cNvSpPr txBox="1"/>
          <p:nvPr/>
        </p:nvSpPr>
        <p:spPr>
          <a:xfrm>
            <a:off x="504596" y="1517485"/>
            <a:ext cx="3608100" cy="455400"/>
          </a:xfrm>
          <a:prstGeom prst="rect">
            <a:avLst/>
          </a:prstGeom>
          <a:noFill/>
          <a:ln>
            <a:noFill/>
          </a:ln>
        </p:spPr>
        <p:txBody>
          <a:bodyPr spcFirstLastPara="1" wrap="square" lIns="0" tIns="10000" rIns="0" bIns="0"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400" b="1" i="0" u="none" strike="noStrike" cap="none">
                <a:solidFill>
                  <a:schemeClr val="dk1"/>
                </a:solidFill>
                <a:latin typeface="Arial"/>
                <a:ea typeface="Arial"/>
                <a:cs typeface="Arial"/>
                <a:sym typeface="Arial"/>
              </a:rPr>
              <a:t>Sub-Saharan Africa MSME Finance Gap</a:t>
            </a:r>
            <a:endParaRPr sz="1400" b="0"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rPr lang="en" sz="1200" b="0" i="1" u="none" strike="noStrike" cap="none">
                <a:solidFill>
                  <a:schemeClr val="dk1"/>
                </a:solidFill>
                <a:latin typeface="Arial"/>
                <a:ea typeface="Arial"/>
                <a:cs typeface="Arial"/>
                <a:sym typeface="Arial"/>
              </a:rPr>
              <a:t>Billions of USD, annual average</a:t>
            </a:r>
            <a:endParaRPr sz="1200" b="0" i="0" u="none" strike="noStrike" cap="none">
              <a:solidFill>
                <a:schemeClr val="dk1"/>
              </a:solidFill>
              <a:latin typeface="Arial"/>
              <a:ea typeface="Arial"/>
              <a:cs typeface="Arial"/>
              <a:sym typeface="Arial"/>
            </a:endParaRPr>
          </a:p>
        </p:txBody>
      </p:sp>
      <p:sp>
        <p:nvSpPr>
          <p:cNvPr id="264" name="Google Shape;264;p43"/>
          <p:cNvSpPr txBox="1"/>
          <p:nvPr/>
        </p:nvSpPr>
        <p:spPr>
          <a:xfrm>
            <a:off x="4598384" y="2150936"/>
            <a:ext cx="641400" cy="148200"/>
          </a:xfrm>
          <a:prstGeom prst="rect">
            <a:avLst/>
          </a:prstGeom>
          <a:noFill/>
          <a:ln>
            <a:noFill/>
          </a:ln>
        </p:spPr>
        <p:txBody>
          <a:bodyPr spcFirstLastPara="1" wrap="square" lIns="0" tIns="9525" rIns="0" bIns="0" anchor="t" anchorCtr="0">
            <a:noAutofit/>
          </a:bodyPr>
          <a:lstStyle/>
          <a:p>
            <a:pPr marL="1270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South Africa</a:t>
            </a:r>
            <a:endParaRPr sz="900" b="0" i="0" u="none" strike="noStrike" cap="none">
              <a:solidFill>
                <a:schemeClr val="dk1"/>
              </a:solidFill>
              <a:latin typeface="Calibri"/>
              <a:ea typeface="Calibri"/>
              <a:cs typeface="Calibri"/>
              <a:sym typeface="Calibri"/>
            </a:endParaRPr>
          </a:p>
        </p:txBody>
      </p:sp>
      <p:sp>
        <p:nvSpPr>
          <p:cNvPr id="265" name="Google Shape;265;p43"/>
          <p:cNvSpPr txBox="1"/>
          <p:nvPr/>
        </p:nvSpPr>
        <p:spPr>
          <a:xfrm>
            <a:off x="4896897" y="2430303"/>
            <a:ext cx="343500" cy="148200"/>
          </a:xfrm>
          <a:prstGeom prst="rect">
            <a:avLst/>
          </a:prstGeom>
          <a:noFill/>
          <a:ln>
            <a:noFill/>
          </a:ln>
        </p:spPr>
        <p:txBody>
          <a:bodyPr spcFirstLastPara="1" wrap="square" lIns="0" tIns="9525" rIns="0" bIns="0" anchor="t" anchorCtr="0">
            <a:noAutofit/>
          </a:bodyPr>
          <a:lstStyle/>
          <a:p>
            <a:pPr marL="1270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Kenya</a:t>
            </a:r>
            <a:endParaRPr sz="900" b="0" i="0" u="none" strike="noStrike" cap="none">
              <a:solidFill>
                <a:schemeClr val="dk1"/>
              </a:solidFill>
              <a:latin typeface="Calibri"/>
              <a:ea typeface="Calibri"/>
              <a:cs typeface="Calibri"/>
              <a:sym typeface="Calibri"/>
            </a:endParaRPr>
          </a:p>
        </p:txBody>
      </p:sp>
      <p:sp>
        <p:nvSpPr>
          <p:cNvPr id="266" name="Google Shape;266;p43"/>
          <p:cNvSpPr txBox="1"/>
          <p:nvPr/>
        </p:nvSpPr>
        <p:spPr>
          <a:xfrm>
            <a:off x="4274248" y="2709482"/>
            <a:ext cx="964800" cy="148200"/>
          </a:xfrm>
          <a:prstGeom prst="rect">
            <a:avLst/>
          </a:prstGeom>
          <a:noFill/>
          <a:ln>
            <a:noFill/>
          </a:ln>
        </p:spPr>
        <p:txBody>
          <a:bodyPr spcFirstLastPara="1" wrap="square" lIns="0" tIns="9525" rIns="0" bIns="0" anchor="t" anchorCtr="0">
            <a:noAutofit/>
          </a:bodyPr>
          <a:lstStyle/>
          <a:p>
            <a:pPr marL="1270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Congo, Dem. Rep.</a:t>
            </a:r>
            <a:endParaRPr sz="900" b="0" i="0" u="none" strike="noStrike" cap="none">
              <a:solidFill>
                <a:schemeClr val="dk1"/>
              </a:solidFill>
              <a:latin typeface="Calibri"/>
              <a:ea typeface="Calibri"/>
              <a:cs typeface="Calibri"/>
              <a:sym typeface="Calibri"/>
            </a:endParaRPr>
          </a:p>
        </p:txBody>
      </p:sp>
      <p:sp>
        <p:nvSpPr>
          <p:cNvPr id="267" name="Google Shape;267;p43"/>
          <p:cNvSpPr txBox="1"/>
          <p:nvPr/>
        </p:nvSpPr>
        <p:spPr>
          <a:xfrm>
            <a:off x="4750879" y="2988754"/>
            <a:ext cx="489600" cy="148200"/>
          </a:xfrm>
          <a:prstGeom prst="rect">
            <a:avLst/>
          </a:prstGeom>
          <a:noFill/>
          <a:ln>
            <a:noFill/>
          </a:ln>
        </p:spPr>
        <p:txBody>
          <a:bodyPr spcFirstLastPara="1" wrap="square" lIns="0" tIns="9525" rIns="0" bIns="0" anchor="t" anchorCtr="0">
            <a:noAutofit/>
          </a:bodyPr>
          <a:lstStyle/>
          <a:p>
            <a:pPr marL="1270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Tanzania</a:t>
            </a:r>
            <a:endParaRPr sz="900" b="0" i="0" u="none" strike="noStrike" cap="none">
              <a:solidFill>
                <a:schemeClr val="dk1"/>
              </a:solidFill>
              <a:latin typeface="Calibri"/>
              <a:ea typeface="Calibri"/>
              <a:cs typeface="Calibri"/>
              <a:sym typeface="Calibri"/>
            </a:endParaRPr>
          </a:p>
        </p:txBody>
      </p:sp>
      <p:sp>
        <p:nvSpPr>
          <p:cNvPr id="268" name="Google Shape;268;p43"/>
          <p:cNvSpPr txBox="1"/>
          <p:nvPr/>
        </p:nvSpPr>
        <p:spPr>
          <a:xfrm>
            <a:off x="4877942" y="3267932"/>
            <a:ext cx="362400" cy="148200"/>
          </a:xfrm>
          <a:prstGeom prst="rect">
            <a:avLst/>
          </a:prstGeom>
          <a:noFill/>
          <a:ln>
            <a:noFill/>
          </a:ln>
        </p:spPr>
        <p:txBody>
          <a:bodyPr spcFirstLastPara="1" wrap="square" lIns="0" tIns="9525" rIns="0" bIns="0" anchor="t" anchorCtr="0">
            <a:noAutofit/>
          </a:bodyPr>
          <a:lstStyle/>
          <a:p>
            <a:pPr marL="1270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Ghana</a:t>
            </a:r>
            <a:endParaRPr sz="900" b="0" i="0" u="none" strike="noStrike" cap="none">
              <a:solidFill>
                <a:schemeClr val="dk1"/>
              </a:solidFill>
              <a:latin typeface="Calibri"/>
              <a:ea typeface="Calibri"/>
              <a:cs typeface="Calibri"/>
              <a:sym typeface="Calibri"/>
            </a:endParaRPr>
          </a:p>
        </p:txBody>
      </p:sp>
      <p:sp>
        <p:nvSpPr>
          <p:cNvPr id="269" name="Google Shape;269;p43"/>
          <p:cNvSpPr txBox="1"/>
          <p:nvPr/>
        </p:nvSpPr>
        <p:spPr>
          <a:xfrm>
            <a:off x="4820602" y="3547300"/>
            <a:ext cx="419700" cy="148200"/>
          </a:xfrm>
          <a:prstGeom prst="rect">
            <a:avLst/>
          </a:prstGeom>
          <a:noFill/>
          <a:ln>
            <a:noFill/>
          </a:ln>
        </p:spPr>
        <p:txBody>
          <a:bodyPr spcFirstLastPara="1" wrap="square" lIns="0" tIns="9525" rIns="0" bIns="0" anchor="t" anchorCtr="0">
            <a:noAutofit/>
          </a:bodyPr>
          <a:lstStyle/>
          <a:p>
            <a:pPr marL="1270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Uganda</a:t>
            </a:r>
            <a:endParaRPr sz="900" b="0" i="0" u="none" strike="noStrike" cap="none">
              <a:solidFill>
                <a:schemeClr val="dk1"/>
              </a:solidFill>
              <a:latin typeface="Calibri"/>
              <a:ea typeface="Calibri"/>
              <a:cs typeface="Calibri"/>
              <a:sym typeface="Calibri"/>
            </a:endParaRPr>
          </a:p>
        </p:txBody>
      </p:sp>
      <p:sp>
        <p:nvSpPr>
          <p:cNvPr id="270" name="Google Shape;270;p43"/>
          <p:cNvSpPr txBox="1"/>
          <p:nvPr/>
        </p:nvSpPr>
        <p:spPr>
          <a:xfrm>
            <a:off x="4808029" y="3826154"/>
            <a:ext cx="432900" cy="148200"/>
          </a:xfrm>
          <a:prstGeom prst="rect">
            <a:avLst/>
          </a:prstGeom>
          <a:noFill/>
          <a:ln>
            <a:noFill/>
          </a:ln>
        </p:spPr>
        <p:txBody>
          <a:bodyPr spcFirstLastPara="1" wrap="square" lIns="0" tIns="9525" rIns="0" bIns="0" anchor="t" anchorCtr="0">
            <a:noAutofit/>
          </a:bodyPr>
          <a:lstStyle/>
          <a:p>
            <a:pPr marL="1270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Ethiopia</a:t>
            </a:r>
            <a:endParaRPr sz="900" b="0" i="0" u="none" strike="noStrike" cap="none">
              <a:solidFill>
                <a:schemeClr val="dk1"/>
              </a:solidFill>
              <a:latin typeface="Calibri"/>
              <a:ea typeface="Calibri"/>
              <a:cs typeface="Calibri"/>
              <a:sym typeface="Calibri"/>
            </a:endParaRPr>
          </a:p>
        </p:txBody>
      </p:sp>
      <p:sp>
        <p:nvSpPr>
          <p:cNvPr id="271" name="Google Shape;271;p43"/>
          <p:cNvSpPr txBox="1"/>
          <p:nvPr/>
        </p:nvSpPr>
        <p:spPr>
          <a:xfrm>
            <a:off x="4840034" y="4105732"/>
            <a:ext cx="400500" cy="148200"/>
          </a:xfrm>
          <a:prstGeom prst="rect">
            <a:avLst/>
          </a:prstGeom>
          <a:noFill/>
          <a:ln>
            <a:noFill/>
          </a:ln>
        </p:spPr>
        <p:txBody>
          <a:bodyPr spcFirstLastPara="1" wrap="square" lIns="0" tIns="9525" rIns="0" bIns="0" anchor="t" anchorCtr="0">
            <a:noAutofit/>
          </a:bodyPr>
          <a:lstStyle/>
          <a:p>
            <a:pPr marL="1270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Zambia</a:t>
            </a:r>
            <a:endParaRPr sz="900" b="0" i="0" u="none" strike="noStrike" cap="none">
              <a:solidFill>
                <a:schemeClr val="dk1"/>
              </a:solidFill>
              <a:latin typeface="Calibri"/>
              <a:ea typeface="Calibri"/>
              <a:cs typeface="Calibri"/>
              <a:sym typeface="Calibri"/>
            </a:endParaRPr>
          </a:p>
        </p:txBody>
      </p:sp>
      <p:sp>
        <p:nvSpPr>
          <p:cNvPr id="272" name="Google Shape;272;p43"/>
          <p:cNvSpPr txBox="1"/>
          <p:nvPr/>
        </p:nvSpPr>
        <p:spPr>
          <a:xfrm>
            <a:off x="4801552" y="4385081"/>
            <a:ext cx="438000" cy="148200"/>
          </a:xfrm>
          <a:prstGeom prst="rect">
            <a:avLst/>
          </a:prstGeom>
          <a:noFill/>
          <a:ln>
            <a:noFill/>
          </a:ln>
        </p:spPr>
        <p:txBody>
          <a:bodyPr spcFirstLastPara="1" wrap="square" lIns="0" tIns="9525" rIns="0" bIns="0" anchor="t" anchorCtr="0">
            <a:noAutofit/>
          </a:bodyPr>
          <a:lstStyle/>
          <a:p>
            <a:pPr marL="12700" marR="0" lvl="0" indent="0" algn="l" rtl="0">
              <a:lnSpc>
                <a:spcPct val="100000"/>
              </a:lnSpc>
              <a:spcBef>
                <a:spcPts val="0"/>
              </a:spcBef>
              <a:spcAft>
                <a:spcPts val="0"/>
              </a:spcAft>
              <a:buClr>
                <a:srgbClr val="000000"/>
              </a:buClr>
              <a:buSzPts val="900"/>
              <a:buFont typeface="Arial"/>
              <a:buNone/>
            </a:pPr>
            <a:r>
              <a:rPr lang="en" sz="900" b="0" i="0" u="none" strike="noStrike" cap="none">
                <a:solidFill>
                  <a:schemeClr val="dk1"/>
                </a:solidFill>
                <a:latin typeface="Calibri"/>
                <a:ea typeface="Calibri"/>
                <a:cs typeface="Calibri"/>
                <a:sym typeface="Calibri"/>
              </a:rPr>
              <a:t>Rwanda</a:t>
            </a:r>
            <a:endParaRPr sz="900" b="0" i="0" u="none" strike="noStrike" cap="none">
              <a:solidFill>
                <a:schemeClr val="dk1"/>
              </a:solidFill>
              <a:latin typeface="Calibri"/>
              <a:ea typeface="Calibri"/>
              <a:cs typeface="Calibri"/>
              <a:sym typeface="Calibri"/>
            </a:endParaRPr>
          </a:p>
        </p:txBody>
      </p:sp>
      <p:sp>
        <p:nvSpPr>
          <p:cNvPr id="273" name="Google Shape;273;p43"/>
          <p:cNvSpPr txBox="1"/>
          <p:nvPr/>
        </p:nvSpPr>
        <p:spPr>
          <a:xfrm>
            <a:off x="6328261" y="4048575"/>
            <a:ext cx="1660200" cy="494400"/>
          </a:xfrm>
          <a:prstGeom prst="rect">
            <a:avLst/>
          </a:prstGeom>
          <a:noFill/>
          <a:ln>
            <a:noFill/>
          </a:ln>
        </p:spPr>
        <p:txBody>
          <a:bodyPr spcFirstLastPara="1" wrap="square" lIns="0" tIns="9525" rIns="0" bIns="0" anchor="t" anchorCtr="0">
            <a:noAutofit/>
          </a:bodyPr>
          <a:lstStyle/>
          <a:p>
            <a:pPr marL="25400" marR="0" lvl="0" indent="-12700" algn="l" rtl="0">
              <a:lnSpc>
                <a:spcPct val="100000"/>
              </a:lnSpc>
              <a:spcBef>
                <a:spcPts val="0"/>
              </a:spcBef>
              <a:spcAft>
                <a:spcPts val="0"/>
              </a:spcAft>
              <a:buClr>
                <a:srgbClr val="000000"/>
              </a:buClr>
              <a:buSzPts val="1100"/>
              <a:buFont typeface="Arial"/>
              <a:buNone/>
            </a:pPr>
            <a:r>
              <a:rPr lang="en" sz="1100" b="1" i="0" u="none" strike="noStrike" cap="none" dirty="0">
                <a:solidFill>
                  <a:schemeClr val="dk1"/>
                </a:solidFill>
                <a:latin typeface="Arial"/>
                <a:ea typeface="Arial"/>
                <a:cs typeface="Arial"/>
                <a:sym typeface="Arial"/>
              </a:rPr>
              <a:t>Nigeria</a:t>
            </a:r>
            <a:r>
              <a:rPr lang="en" sz="1100" b="0" i="0" u="none" strike="noStrike" cap="none" dirty="0">
                <a:solidFill>
                  <a:schemeClr val="dk1"/>
                </a:solidFill>
                <a:latin typeface="Arial"/>
                <a:ea typeface="Arial"/>
                <a:cs typeface="Arial"/>
                <a:sym typeface="Arial"/>
              </a:rPr>
              <a:t>’s MSME Finance Gap is  outside the scale of this chart at</a:t>
            </a:r>
            <a:endParaRPr sz="1100" b="0" i="0" u="none" strike="noStrike" cap="none" dirty="0">
              <a:solidFill>
                <a:schemeClr val="dk1"/>
              </a:solidFill>
              <a:latin typeface="Arial"/>
              <a:ea typeface="Arial"/>
              <a:cs typeface="Arial"/>
              <a:sym typeface="Arial"/>
            </a:endParaRPr>
          </a:p>
        </p:txBody>
      </p:sp>
      <p:sp>
        <p:nvSpPr>
          <p:cNvPr id="274" name="Google Shape;274;p43"/>
          <p:cNvSpPr txBox="1"/>
          <p:nvPr/>
        </p:nvSpPr>
        <p:spPr>
          <a:xfrm>
            <a:off x="7094829" y="4361257"/>
            <a:ext cx="1085700" cy="171300"/>
          </a:xfrm>
          <a:prstGeom prst="rect">
            <a:avLst/>
          </a:prstGeom>
          <a:noFill/>
          <a:ln>
            <a:noFill/>
          </a:ln>
        </p:spPr>
        <p:txBody>
          <a:bodyPr spcFirstLastPara="1" wrap="square" lIns="0" tIns="9525" rIns="0" bIns="0" anchor="t" anchorCtr="0">
            <a:noAutofit/>
          </a:bodyPr>
          <a:lstStyle/>
          <a:p>
            <a:pPr marL="12700" marR="0" lvl="0" indent="0" algn="l" rtl="0">
              <a:lnSpc>
                <a:spcPct val="100000"/>
              </a:lnSpc>
              <a:spcBef>
                <a:spcPts val="0"/>
              </a:spcBef>
              <a:spcAft>
                <a:spcPts val="0"/>
              </a:spcAft>
              <a:buClr>
                <a:srgbClr val="000000"/>
              </a:buClr>
              <a:buSzPts val="1100"/>
              <a:buFont typeface="Arial"/>
              <a:buNone/>
            </a:pPr>
            <a:r>
              <a:rPr lang="en" sz="1100" b="0" i="0" u="none" strike="noStrike" cap="none">
                <a:solidFill>
                  <a:schemeClr val="dk1"/>
                </a:solidFill>
                <a:latin typeface="Calibri"/>
                <a:ea typeface="Calibri"/>
                <a:cs typeface="Calibri"/>
                <a:sym typeface="Calibri"/>
              </a:rPr>
              <a:t>$158 Billion</a:t>
            </a:r>
            <a:endParaRPr sz="1100" b="0" i="0" u="none" strike="noStrike" cap="none">
              <a:solidFill>
                <a:schemeClr val="dk1"/>
              </a:solidFill>
              <a:latin typeface="Calibri"/>
              <a:ea typeface="Calibri"/>
              <a:cs typeface="Calibri"/>
              <a:sym typeface="Calibri"/>
            </a:endParaRPr>
          </a:p>
        </p:txBody>
      </p:sp>
      <p:sp>
        <p:nvSpPr>
          <p:cNvPr id="275" name="Google Shape;275;p43"/>
          <p:cNvSpPr txBox="1"/>
          <p:nvPr/>
        </p:nvSpPr>
        <p:spPr>
          <a:xfrm>
            <a:off x="5755767" y="1898618"/>
            <a:ext cx="257100" cy="171600"/>
          </a:xfrm>
          <a:prstGeom prst="rect">
            <a:avLst/>
          </a:prstGeom>
          <a:noFill/>
          <a:ln>
            <a:noFill/>
          </a:ln>
        </p:spPr>
        <p:txBody>
          <a:bodyPr spcFirstLastPara="1" wrap="square" lIns="0" tIns="10000" rIns="0" bIns="0" anchor="t" anchorCtr="0">
            <a:noAutofit/>
          </a:bodyPr>
          <a:lstStyle/>
          <a:p>
            <a:pPr marL="12700" marR="0" lvl="0" indent="0" algn="l" rtl="0">
              <a:lnSpc>
                <a:spcPct val="100000"/>
              </a:lnSpc>
              <a:spcBef>
                <a:spcPts val="0"/>
              </a:spcBef>
              <a:spcAft>
                <a:spcPts val="0"/>
              </a:spcAft>
              <a:buClr>
                <a:srgbClr val="000000"/>
              </a:buClr>
              <a:buSzPts val="1100"/>
              <a:buFont typeface="Arial"/>
              <a:buNone/>
            </a:pPr>
            <a:r>
              <a:rPr lang="en" sz="1100" b="0" i="0" u="none" strike="noStrike" cap="none">
                <a:solidFill>
                  <a:schemeClr val="dk1"/>
                </a:solidFill>
                <a:latin typeface="Calibri"/>
                <a:ea typeface="Calibri"/>
                <a:cs typeface="Calibri"/>
                <a:sym typeface="Calibri"/>
              </a:rPr>
              <a:t>$5B</a:t>
            </a:r>
            <a:endParaRPr sz="1100" b="0" i="0" u="none" strike="noStrike" cap="none">
              <a:solidFill>
                <a:schemeClr val="dk1"/>
              </a:solidFill>
              <a:latin typeface="Calibri"/>
              <a:ea typeface="Calibri"/>
              <a:cs typeface="Calibri"/>
              <a:sym typeface="Calibri"/>
            </a:endParaRPr>
          </a:p>
        </p:txBody>
      </p:sp>
      <p:sp>
        <p:nvSpPr>
          <p:cNvPr id="276" name="Google Shape;276;p43"/>
          <p:cNvSpPr txBox="1"/>
          <p:nvPr/>
        </p:nvSpPr>
        <p:spPr>
          <a:xfrm>
            <a:off x="6465570" y="1377810"/>
            <a:ext cx="2344200" cy="702900"/>
          </a:xfrm>
          <a:prstGeom prst="rect">
            <a:avLst/>
          </a:prstGeom>
          <a:noFill/>
          <a:ln>
            <a:noFill/>
          </a:ln>
        </p:spPr>
        <p:txBody>
          <a:bodyPr spcFirstLastPara="1" wrap="square" lIns="0" tIns="9525" rIns="0" bIns="0" anchor="t" anchorCtr="0">
            <a:noAutofit/>
          </a:bodyPr>
          <a:lstStyle/>
          <a:p>
            <a:pPr marL="12700" marR="63500" lvl="0" indent="0" algn="l" rtl="0">
              <a:lnSpc>
                <a:spcPct val="1099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Finance gap for Micro enterprises  Finance gap for SMEs</a:t>
            </a:r>
            <a:endParaRPr sz="1200" b="0" i="0" u="none" strike="noStrike" cap="none">
              <a:solidFill>
                <a:schemeClr val="dk1"/>
              </a:solidFill>
              <a:latin typeface="Calibri"/>
              <a:ea typeface="Calibri"/>
              <a:cs typeface="Calibri"/>
              <a:sym typeface="Calibri"/>
            </a:endParaRPr>
          </a:p>
          <a:p>
            <a:pPr marL="952500" marR="0" lvl="0" indent="0" algn="l" rtl="0">
              <a:lnSpc>
                <a:spcPct val="100000"/>
              </a:lnSpc>
              <a:spcBef>
                <a:spcPts val="1000"/>
              </a:spcBef>
              <a:spcAft>
                <a:spcPts val="0"/>
              </a:spcAft>
              <a:buClr>
                <a:srgbClr val="000000"/>
              </a:buClr>
              <a:buSzPts val="1100"/>
              <a:buFont typeface="Arial"/>
              <a:buNone/>
            </a:pPr>
            <a:r>
              <a:rPr lang="en" sz="1100" b="0" i="0" u="none" strike="noStrike" cap="none">
                <a:solidFill>
                  <a:schemeClr val="dk1"/>
                </a:solidFill>
                <a:latin typeface="Calibri"/>
                <a:ea typeface="Calibri"/>
                <a:cs typeface="Calibri"/>
                <a:sym typeface="Calibri"/>
              </a:rPr>
              <a:t>$20B	</a:t>
            </a:r>
            <a:r>
              <a:rPr lang="en" sz="1600" b="0" i="0" u="none" strike="noStrike" cap="none" baseline="30000">
                <a:solidFill>
                  <a:schemeClr val="dk1"/>
                </a:solidFill>
                <a:latin typeface="Calibri"/>
                <a:ea typeface="Calibri"/>
                <a:cs typeface="Calibri"/>
                <a:sym typeface="Calibri"/>
              </a:rPr>
              <a:t>$30B</a:t>
            </a:r>
            <a:endParaRPr sz="1600" b="0" i="0" u="none" strike="noStrike" cap="none" baseline="30000">
              <a:solidFill>
                <a:schemeClr val="dk1"/>
              </a:solidFill>
              <a:latin typeface="Calibri"/>
              <a:ea typeface="Calibri"/>
              <a:cs typeface="Calibri"/>
              <a:sym typeface="Calibri"/>
            </a:endParaRPr>
          </a:p>
        </p:txBody>
      </p:sp>
      <p:sp>
        <p:nvSpPr>
          <p:cNvPr id="277" name="Google Shape;277;p43"/>
          <p:cNvSpPr/>
          <p:nvPr/>
        </p:nvSpPr>
        <p:spPr>
          <a:xfrm>
            <a:off x="6683501" y="2544794"/>
            <a:ext cx="2340293" cy="1271110"/>
          </a:xfrm>
          <a:custGeom>
            <a:avLst/>
            <a:gdLst/>
            <a:ahLst/>
            <a:cxnLst/>
            <a:rect l="l" t="t" r="r" b="b"/>
            <a:pathLst>
              <a:path w="3120390" h="1694814" extrusionOk="0">
                <a:moveTo>
                  <a:pt x="1345946" y="1694814"/>
                </a:moveTo>
                <a:lnTo>
                  <a:pt x="3119881" y="1694814"/>
                </a:lnTo>
                <a:lnTo>
                  <a:pt x="3119881" y="240918"/>
                </a:lnTo>
                <a:lnTo>
                  <a:pt x="1345946" y="240918"/>
                </a:lnTo>
                <a:lnTo>
                  <a:pt x="1345946" y="1694814"/>
                </a:lnTo>
                <a:close/>
              </a:path>
              <a:path w="3120390" h="1694814" extrusionOk="0">
                <a:moveTo>
                  <a:pt x="1257554" y="707389"/>
                </a:moveTo>
                <a:lnTo>
                  <a:pt x="7366" y="707389"/>
                </a:lnTo>
                <a:lnTo>
                  <a:pt x="0" y="0"/>
                </a:lnTo>
              </a:path>
            </a:pathLst>
          </a:custGeom>
          <a:noFill/>
          <a:ln w="25900" cap="flat" cmpd="sng">
            <a:solidFill>
              <a:srgbClr val="41709C"/>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sp>
        <p:nvSpPr>
          <p:cNvPr id="278" name="Google Shape;278;p43"/>
          <p:cNvSpPr txBox="1"/>
          <p:nvPr/>
        </p:nvSpPr>
        <p:spPr>
          <a:xfrm>
            <a:off x="7702676" y="2719291"/>
            <a:ext cx="1157100" cy="1094100"/>
          </a:xfrm>
          <a:prstGeom prst="rect">
            <a:avLst/>
          </a:prstGeom>
          <a:noFill/>
          <a:ln>
            <a:noFill/>
          </a:ln>
        </p:spPr>
        <p:txBody>
          <a:bodyPr spcFirstLastPara="1" wrap="square" lIns="0" tIns="9050" rIns="0" bIns="0" anchor="t" anchorCtr="0">
            <a:noAutofit/>
          </a:bodyPr>
          <a:lstStyle/>
          <a:p>
            <a:pPr marL="165100" marR="0" lvl="0" indent="0" algn="ctr" rtl="0">
              <a:lnSpc>
                <a:spcPct val="100200"/>
              </a:lnSpc>
              <a:spcBef>
                <a:spcPts val="0"/>
              </a:spcBef>
              <a:spcAft>
                <a:spcPts val="0"/>
              </a:spcAft>
              <a:buClr>
                <a:srgbClr val="000000"/>
              </a:buClr>
              <a:buSzPts val="1400"/>
              <a:buFont typeface="Arial"/>
              <a:buNone/>
            </a:pPr>
            <a:r>
              <a:rPr lang="en" sz="1200" b="1" i="0" u="none" strike="noStrike" cap="none" dirty="0">
                <a:solidFill>
                  <a:schemeClr val="dk1"/>
                </a:solidFill>
                <a:latin typeface="Arial"/>
                <a:ea typeface="Arial"/>
                <a:cs typeface="Arial"/>
                <a:sym typeface="Arial"/>
              </a:rPr>
              <a:t>Kenya </a:t>
            </a:r>
            <a:r>
              <a:rPr lang="en" sz="1200" b="0" i="0" u="none" strike="noStrike" cap="none" dirty="0">
                <a:solidFill>
                  <a:schemeClr val="dk1"/>
                </a:solidFill>
                <a:latin typeface="Arial"/>
                <a:ea typeface="Arial"/>
                <a:cs typeface="Arial"/>
                <a:sym typeface="Arial"/>
              </a:rPr>
              <a:t>&amp;  </a:t>
            </a:r>
            <a:r>
              <a:rPr lang="en" sz="1200" b="1" i="0" u="none" strike="noStrike" cap="none" dirty="0">
                <a:solidFill>
                  <a:schemeClr val="dk1"/>
                </a:solidFill>
                <a:latin typeface="Arial"/>
                <a:ea typeface="Arial"/>
                <a:cs typeface="Arial"/>
                <a:sym typeface="Arial"/>
              </a:rPr>
              <a:t>Ghana </a:t>
            </a:r>
            <a:r>
              <a:rPr lang="en" sz="700" b="0" i="0" u="none" strike="noStrike" cap="none" dirty="0">
                <a:solidFill>
                  <a:schemeClr val="dk1"/>
                </a:solidFill>
                <a:latin typeface="Arial"/>
                <a:ea typeface="Arial"/>
                <a:cs typeface="Arial"/>
                <a:sym typeface="Arial"/>
              </a:rPr>
              <a:t>are our  current primary focus  where there are</a:t>
            </a:r>
            <a:endParaRPr sz="700" b="0" i="0" u="none" strike="noStrike" cap="none" dirty="0">
              <a:solidFill>
                <a:schemeClr val="dk1"/>
              </a:solidFill>
              <a:latin typeface="Arial"/>
              <a:ea typeface="Arial"/>
              <a:cs typeface="Arial"/>
              <a:sym typeface="Arial"/>
            </a:endParaRPr>
          </a:p>
          <a:p>
            <a:pPr marL="152400" marR="0" lvl="0" indent="0" algn="ctr" rtl="0">
              <a:lnSpc>
                <a:spcPct val="119166"/>
              </a:lnSpc>
              <a:spcBef>
                <a:spcPts val="0"/>
              </a:spcBef>
              <a:spcAft>
                <a:spcPts val="0"/>
              </a:spcAft>
              <a:buClr>
                <a:srgbClr val="000000"/>
              </a:buClr>
              <a:buSzPts val="1400"/>
              <a:buFont typeface="Arial"/>
              <a:buNone/>
            </a:pPr>
            <a:r>
              <a:rPr lang="en" sz="1200" b="0" i="0" u="none" strike="noStrike" cap="none" dirty="0">
                <a:solidFill>
                  <a:schemeClr val="dk1"/>
                </a:solidFill>
                <a:latin typeface="Arial"/>
                <a:ea typeface="Arial"/>
                <a:cs typeface="Arial"/>
                <a:sym typeface="Arial"/>
              </a:rPr>
              <a:t>5 million+</a:t>
            </a:r>
            <a:endParaRPr sz="1200" b="0" i="0" u="none" strike="noStrike" cap="none" dirty="0">
              <a:solidFill>
                <a:schemeClr val="dk1"/>
              </a:solidFill>
              <a:latin typeface="Arial"/>
              <a:ea typeface="Arial"/>
              <a:cs typeface="Arial"/>
              <a:sym typeface="Arial"/>
            </a:endParaRPr>
          </a:p>
          <a:p>
            <a:pPr marL="152400" marR="0" lvl="0" indent="0" algn="ctr" rtl="0">
              <a:lnSpc>
                <a:spcPct val="100000"/>
              </a:lnSpc>
              <a:spcBef>
                <a:spcPts val="0"/>
              </a:spcBef>
              <a:spcAft>
                <a:spcPts val="0"/>
              </a:spcAft>
              <a:buClr>
                <a:srgbClr val="000000"/>
              </a:buClr>
              <a:buSzPts val="1400"/>
              <a:buFont typeface="Arial"/>
              <a:buNone/>
            </a:pPr>
            <a:r>
              <a:rPr lang="en" sz="1200" b="0" i="0" u="none" strike="noStrike" cap="none" dirty="0">
                <a:solidFill>
                  <a:schemeClr val="dk1"/>
                </a:solidFill>
                <a:latin typeface="Arial"/>
                <a:ea typeface="Arial"/>
                <a:cs typeface="Arial"/>
                <a:sym typeface="Arial"/>
              </a:rPr>
              <a:t>MSMEs</a:t>
            </a:r>
            <a:endParaRPr sz="1200" b="0" i="0" u="none" strike="noStrike" cap="none" dirty="0">
              <a:solidFill>
                <a:schemeClr val="dk1"/>
              </a:solidFill>
              <a:latin typeface="Arial"/>
              <a:ea typeface="Arial"/>
              <a:cs typeface="Arial"/>
              <a:sym typeface="Arial"/>
            </a:endParaRPr>
          </a:p>
        </p:txBody>
      </p:sp>
      <p:sp>
        <p:nvSpPr>
          <p:cNvPr id="279" name="Google Shape;279;p43"/>
          <p:cNvSpPr/>
          <p:nvPr/>
        </p:nvSpPr>
        <p:spPr>
          <a:xfrm>
            <a:off x="5885879" y="3354134"/>
            <a:ext cx="1786413" cy="0"/>
          </a:xfrm>
          <a:custGeom>
            <a:avLst/>
            <a:gdLst/>
            <a:ahLst/>
            <a:cxnLst/>
            <a:rect l="l" t="t" r="r" b="b"/>
            <a:pathLst>
              <a:path w="2381884" h="120000" extrusionOk="0">
                <a:moveTo>
                  <a:pt x="0" y="0"/>
                </a:moveTo>
                <a:lnTo>
                  <a:pt x="2381377" y="0"/>
                </a:lnTo>
              </a:path>
            </a:pathLst>
          </a:custGeom>
          <a:noFill/>
          <a:ln w="28950" cap="flat" cmpd="sng">
            <a:solidFill>
              <a:srgbClr val="2D75B6"/>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Calibri"/>
              <a:ea typeface="Calibri"/>
              <a:cs typeface="Calibri"/>
              <a:sym typeface="Calibri"/>
            </a:endParaRPr>
          </a:p>
        </p:txBody>
      </p:sp>
      <p:pic>
        <p:nvPicPr>
          <p:cNvPr id="44" name="Google Shape;301;p44">
            <a:extLst>
              <a:ext uri="{FF2B5EF4-FFF2-40B4-BE49-F238E27FC236}">
                <a16:creationId xmlns:a16="http://schemas.microsoft.com/office/drawing/2014/main" id="{04C1DDB5-CB85-4599-BD95-F9AACD026A49}"/>
              </a:ext>
            </a:extLst>
          </p:cNvPr>
          <p:cNvPicPr preferRelativeResize="0"/>
          <p:nvPr/>
        </p:nvPicPr>
        <p:blipFill rotWithShape="1">
          <a:blip r:embed="rId3" cstate="screen">
            <a:alphaModFix amt="10000"/>
            <a:extLst>
              <a:ext uri="{28A0092B-C50C-407E-A947-70E740481C1C}">
                <a14:useLocalDpi xmlns:a14="http://schemas.microsoft.com/office/drawing/2010/main"/>
              </a:ext>
            </a:extLst>
          </a:blip>
          <a:srcRect/>
          <a:stretch/>
        </p:blipFill>
        <p:spPr>
          <a:xfrm>
            <a:off x="0" y="4327488"/>
            <a:ext cx="811452" cy="81601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push/>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44"/>
          <p:cNvSpPr txBox="1"/>
          <p:nvPr/>
        </p:nvSpPr>
        <p:spPr>
          <a:xfrm>
            <a:off x="1095565" y="3969258"/>
            <a:ext cx="1144800" cy="515700"/>
          </a:xfrm>
          <a:prstGeom prst="rect">
            <a:avLst/>
          </a:prstGeom>
          <a:noFill/>
          <a:ln>
            <a:noFill/>
          </a:ln>
        </p:spPr>
        <p:txBody>
          <a:bodyPr spcFirstLastPara="1" wrap="square" lIns="0" tIns="8575" rIns="0" bIns="0" anchor="t" anchorCtr="0">
            <a:noAutofit/>
          </a:bodyPr>
          <a:lstStyle/>
          <a:p>
            <a:pPr marL="12700" marR="0" lvl="0" indent="0" algn="l" rtl="0">
              <a:lnSpc>
                <a:spcPct val="101400"/>
              </a:lnSpc>
              <a:spcBef>
                <a:spcPts val="0"/>
              </a:spcBef>
              <a:spcAft>
                <a:spcPts val="0"/>
              </a:spcAft>
              <a:buClr>
                <a:srgbClr val="000000"/>
              </a:buClr>
              <a:buSzPts val="1100"/>
              <a:buFont typeface="Arial"/>
              <a:buNone/>
            </a:pPr>
            <a:r>
              <a:rPr lang="en" sz="800" b="1" i="0" u="none" strike="noStrike" cap="none">
                <a:solidFill>
                  <a:schemeClr val="dk1"/>
                </a:solidFill>
                <a:latin typeface="Arial"/>
                <a:ea typeface="Arial"/>
                <a:cs typeface="Arial"/>
                <a:sym typeface="Arial"/>
              </a:rPr>
              <a:t>DIFFICULT TO  ASSESS CREDIT RISK</a:t>
            </a:r>
            <a:endParaRPr sz="800" b="1" i="0" u="none" strike="noStrike" cap="none">
              <a:solidFill>
                <a:schemeClr val="dk1"/>
              </a:solidFill>
              <a:latin typeface="Arial"/>
              <a:ea typeface="Arial"/>
              <a:cs typeface="Arial"/>
              <a:sym typeface="Arial"/>
            </a:endParaRPr>
          </a:p>
        </p:txBody>
      </p:sp>
      <p:sp>
        <p:nvSpPr>
          <p:cNvPr id="286" name="Google Shape;286;p44"/>
          <p:cNvSpPr txBox="1"/>
          <p:nvPr/>
        </p:nvSpPr>
        <p:spPr>
          <a:xfrm>
            <a:off x="598779" y="3911650"/>
            <a:ext cx="366900" cy="430500"/>
          </a:xfrm>
          <a:prstGeom prst="rect">
            <a:avLst/>
          </a:prstGeom>
          <a:noFill/>
          <a:ln>
            <a:noFill/>
          </a:ln>
        </p:spPr>
        <p:txBody>
          <a:bodyPr spcFirstLastPara="1" wrap="square" lIns="0" tIns="9525" rIns="0" bIns="0" anchor="t" anchorCtr="0">
            <a:noAutofit/>
          </a:bodyPr>
          <a:lstStyle/>
          <a:p>
            <a:pPr marL="12700" marR="0" lvl="0" indent="0" algn="l" rtl="0">
              <a:lnSpc>
                <a:spcPct val="100000"/>
              </a:lnSpc>
              <a:spcBef>
                <a:spcPts val="0"/>
              </a:spcBef>
              <a:spcAft>
                <a:spcPts val="0"/>
              </a:spcAft>
              <a:buClr>
                <a:srgbClr val="000000"/>
              </a:buClr>
              <a:buSzPts val="2700"/>
              <a:buFont typeface="Arial"/>
              <a:buNone/>
            </a:pPr>
            <a:r>
              <a:rPr lang="en" sz="2400" b="0" i="0" u="none" strike="noStrike" cap="none">
                <a:solidFill>
                  <a:schemeClr val="dk1"/>
                </a:solidFill>
                <a:latin typeface="Arial"/>
                <a:ea typeface="Arial"/>
                <a:cs typeface="Arial"/>
                <a:sym typeface="Arial"/>
              </a:rPr>
              <a:t>01</a:t>
            </a:r>
            <a:endParaRPr sz="2400" b="0" i="0" u="none" strike="noStrike" cap="none">
              <a:solidFill>
                <a:schemeClr val="dk1"/>
              </a:solidFill>
              <a:latin typeface="Arial"/>
              <a:ea typeface="Arial"/>
              <a:cs typeface="Arial"/>
              <a:sym typeface="Arial"/>
            </a:endParaRPr>
          </a:p>
        </p:txBody>
      </p:sp>
      <p:sp>
        <p:nvSpPr>
          <p:cNvPr id="287" name="Google Shape;287;p44"/>
          <p:cNvSpPr txBox="1"/>
          <p:nvPr/>
        </p:nvSpPr>
        <p:spPr>
          <a:xfrm>
            <a:off x="3253930" y="3969258"/>
            <a:ext cx="809700" cy="354900"/>
          </a:xfrm>
          <a:prstGeom prst="rect">
            <a:avLst/>
          </a:prstGeom>
          <a:noFill/>
          <a:ln>
            <a:noFill/>
          </a:ln>
        </p:spPr>
        <p:txBody>
          <a:bodyPr spcFirstLastPara="1" wrap="square" lIns="0" tIns="8575" rIns="0" bIns="0" anchor="t" anchorCtr="0">
            <a:noAutofit/>
          </a:bodyPr>
          <a:lstStyle/>
          <a:p>
            <a:pPr marL="12700" marR="0" lvl="0" indent="0" algn="l" rtl="0">
              <a:lnSpc>
                <a:spcPct val="101400"/>
              </a:lnSpc>
              <a:spcBef>
                <a:spcPts val="0"/>
              </a:spcBef>
              <a:spcAft>
                <a:spcPts val="0"/>
              </a:spcAft>
              <a:buClr>
                <a:srgbClr val="000000"/>
              </a:buClr>
              <a:buSzPts val="1100"/>
              <a:buFont typeface="Arial"/>
              <a:buNone/>
            </a:pPr>
            <a:r>
              <a:rPr lang="en" sz="800" b="1" i="0" u="none" strike="noStrike" cap="none">
                <a:solidFill>
                  <a:schemeClr val="dk1"/>
                </a:solidFill>
                <a:latin typeface="Arial"/>
                <a:ea typeface="Arial"/>
                <a:cs typeface="Arial"/>
                <a:sym typeface="Arial"/>
              </a:rPr>
              <a:t>LIMITED SKILL  SETS</a:t>
            </a:r>
            <a:endParaRPr sz="800" b="1" i="0" u="none" strike="noStrike" cap="none">
              <a:solidFill>
                <a:schemeClr val="dk1"/>
              </a:solidFill>
              <a:latin typeface="Arial"/>
              <a:ea typeface="Arial"/>
              <a:cs typeface="Arial"/>
              <a:sym typeface="Arial"/>
            </a:endParaRPr>
          </a:p>
        </p:txBody>
      </p:sp>
      <p:sp>
        <p:nvSpPr>
          <p:cNvPr id="288" name="Google Shape;288;p44"/>
          <p:cNvSpPr txBox="1"/>
          <p:nvPr/>
        </p:nvSpPr>
        <p:spPr>
          <a:xfrm>
            <a:off x="2771870" y="3911650"/>
            <a:ext cx="367200" cy="430500"/>
          </a:xfrm>
          <a:prstGeom prst="rect">
            <a:avLst/>
          </a:prstGeom>
          <a:noFill/>
          <a:ln>
            <a:noFill/>
          </a:ln>
        </p:spPr>
        <p:txBody>
          <a:bodyPr spcFirstLastPara="1" wrap="square" lIns="0" tIns="9525" rIns="0" bIns="0" anchor="t" anchorCtr="0">
            <a:noAutofit/>
          </a:bodyPr>
          <a:lstStyle/>
          <a:p>
            <a:pPr marL="12700" marR="0" lvl="0" indent="0" algn="l" rtl="0">
              <a:lnSpc>
                <a:spcPct val="100000"/>
              </a:lnSpc>
              <a:spcBef>
                <a:spcPts val="0"/>
              </a:spcBef>
              <a:spcAft>
                <a:spcPts val="0"/>
              </a:spcAft>
              <a:buClr>
                <a:srgbClr val="000000"/>
              </a:buClr>
              <a:buSzPts val="2700"/>
              <a:buFont typeface="Arial"/>
              <a:buNone/>
            </a:pPr>
            <a:r>
              <a:rPr lang="en" sz="2400" b="0" i="0" u="none" strike="noStrike" cap="none">
                <a:solidFill>
                  <a:schemeClr val="dk1"/>
                </a:solidFill>
                <a:latin typeface="Arial"/>
                <a:ea typeface="Arial"/>
                <a:cs typeface="Arial"/>
                <a:sym typeface="Arial"/>
              </a:rPr>
              <a:t>02</a:t>
            </a:r>
            <a:endParaRPr sz="2400" b="0" i="0" u="none" strike="noStrike" cap="none">
              <a:solidFill>
                <a:schemeClr val="dk1"/>
              </a:solidFill>
              <a:latin typeface="Arial"/>
              <a:ea typeface="Arial"/>
              <a:cs typeface="Arial"/>
              <a:sym typeface="Arial"/>
            </a:endParaRPr>
          </a:p>
        </p:txBody>
      </p:sp>
      <p:sp>
        <p:nvSpPr>
          <p:cNvPr id="289" name="Google Shape;289;p44"/>
          <p:cNvSpPr txBox="1"/>
          <p:nvPr/>
        </p:nvSpPr>
        <p:spPr>
          <a:xfrm>
            <a:off x="5181790" y="3969258"/>
            <a:ext cx="969000" cy="519300"/>
          </a:xfrm>
          <a:prstGeom prst="rect">
            <a:avLst/>
          </a:prstGeom>
          <a:noFill/>
          <a:ln>
            <a:noFill/>
          </a:ln>
        </p:spPr>
        <p:txBody>
          <a:bodyPr spcFirstLastPara="1" wrap="square" lIns="0" tIns="7150" rIns="0" bIns="0" anchor="t" anchorCtr="0">
            <a:noAutofit/>
          </a:bodyPr>
          <a:lstStyle/>
          <a:p>
            <a:pPr marL="12700" marR="0" lvl="0" indent="0" algn="l" rtl="0">
              <a:lnSpc>
                <a:spcPct val="102099"/>
              </a:lnSpc>
              <a:spcBef>
                <a:spcPts val="0"/>
              </a:spcBef>
              <a:spcAft>
                <a:spcPts val="0"/>
              </a:spcAft>
              <a:buClr>
                <a:srgbClr val="000000"/>
              </a:buClr>
              <a:buSzPts val="1100"/>
              <a:buFont typeface="Arial"/>
              <a:buNone/>
            </a:pPr>
            <a:r>
              <a:rPr lang="en" sz="800" b="1" i="0" u="none" strike="noStrike" cap="none">
                <a:solidFill>
                  <a:schemeClr val="dk1"/>
                </a:solidFill>
                <a:latin typeface="Arial"/>
                <a:ea typeface="Arial"/>
                <a:cs typeface="Arial"/>
                <a:sym typeface="Arial"/>
              </a:rPr>
              <a:t>UNTIMELY LOAN  DISBURSEMENT</a:t>
            </a:r>
            <a:endParaRPr sz="800" b="1" i="0" u="none" strike="noStrike" cap="none">
              <a:solidFill>
                <a:schemeClr val="dk1"/>
              </a:solidFill>
              <a:latin typeface="Arial"/>
              <a:ea typeface="Arial"/>
              <a:cs typeface="Arial"/>
              <a:sym typeface="Arial"/>
            </a:endParaRPr>
          </a:p>
        </p:txBody>
      </p:sp>
      <p:sp>
        <p:nvSpPr>
          <p:cNvPr id="290" name="Google Shape;290;p44"/>
          <p:cNvSpPr txBox="1"/>
          <p:nvPr/>
        </p:nvSpPr>
        <p:spPr>
          <a:xfrm>
            <a:off x="4702112" y="3911650"/>
            <a:ext cx="366900" cy="430500"/>
          </a:xfrm>
          <a:prstGeom prst="rect">
            <a:avLst/>
          </a:prstGeom>
          <a:noFill/>
          <a:ln>
            <a:noFill/>
          </a:ln>
        </p:spPr>
        <p:txBody>
          <a:bodyPr spcFirstLastPara="1" wrap="square" lIns="0" tIns="9525" rIns="0" bIns="0" anchor="t" anchorCtr="0">
            <a:noAutofit/>
          </a:bodyPr>
          <a:lstStyle/>
          <a:p>
            <a:pPr marL="12700" marR="0" lvl="0" indent="0" algn="l" rtl="0">
              <a:lnSpc>
                <a:spcPct val="100000"/>
              </a:lnSpc>
              <a:spcBef>
                <a:spcPts val="0"/>
              </a:spcBef>
              <a:spcAft>
                <a:spcPts val="0"/>
              </a:spcAft>
              <a:buClr>
                <a:srgbClr val="000000"/>
              </a:buClr>
              <a:buSzPts val="2700"/>
              <a:buFont typeface="Arial"/>
              <a:buNone/>
            </a:pPr>
            <a:r>
              <a:rPr lang="en" sz="2400" b="0" i="0" u="none" strike="noStrike" cap="none">
                <a:solidFill>
                  <a:schemeClr val="dk1"/>
                </a:solidFill>
                <a:latin typeface="Arial"/>
                <a:ea typeface="Arial"/>
                <a:cs typeface="Arial"/>
                <a:sym typeface="Arial"/>
              </a:rPr>
              <a:t>03</a:t>
            </a:r>
            <a:endParaRPr sz="2400" b="0" i="0" u="none" strike="noStrike" cap="none">
              <a:solidFill>
                <a:schemeClr val="dk1"/>
              </a:solidFill>
              <a:latin typeface="Arial"/>
              <a:ea typeface="Arial"/>
              <a:cs typeface="Arial"/>
              <a:sym typeface="Arial"/>
            </a:endParaRPr>
          </a:p>
        </p:txBody>
      </p:sp>
      <p:sp>
        <p:nvSpPr>
          <p:cNvPr id="291" name="Google Shape;291;p44"/>
          <p:cNvSpPr txBox="1"/>
          <p:nvPr/>
        </p:nvSpPr>
        <p:spPr>
          <a:xfrm>
            <a:off x="7208995" y="3955066"/>
            <a:ext cx="1091100" cy="355800"/>
          </a:xfrm>
          <a:prstGeom prst="rect">
            <a:avLst/>
          </a:prstGeom>
          <a:noFill/>
          <a:ln>
            <a:noFill/>
          </a:ln>
        </p:spPr>
        <p:txBody>
          <a:bodyPr spcFirstLastPara="1" wrap="square" lIns="0" tIns="7150" rIns="0" bIns="0" anchor="t" anchorCtr="0">
            <a:noAutofit/>
          </a:bodyPr>
          <a:lstStyle/>
          <a:p>
            <a:pPr marL="12700" marR="0" lvl="0" indent="0" algn="l" rtl="0">
              <a:lnSpc>
                <a:spcPct val="102099"/>
              </a:lnSpc>
              <a:spcBef>
                <a:spcPts val="0"/>
              </a:spcBef>
              <a:spcAft>
                <a:spcPts val="0"/>
              </a:spcAft>
              <a:buClr>
                <a:srgbClr val="000000"/>
              </a:buClr>
              <a:buSzPts val="1100"/>
              <a:buFont typeface="Arial"/>
              <a:buNone/>
            </a:pPr>
            <a:r>
              <a:rPr lang="en" sz="800" b="1" i="0" u="none" strike="noStrike" cap="none">
                <a:solidFill>
                  <a:schemeClr val="dk1"/>
                </a:solidFill>
                <a:latin typeface="Arial"/>
                <a:ea typeface="Arial"/>
                <a:cs typeface="Arial"/>
                <a:sym typeface="Arial"/>
              </a:rPr>
              <a:t>INEFFECTIVE LOAN  MANAGEMENT</a:t>
            </a:r>
            <a:endParaRPr sz="800" b="1" i="0" u="none" strike="noStrike" cap="none">
              <a:solidFill>
                <a:schemeClr val="dk1"/>
              </a:solidFill>
              <a:latin typeface="Arial"/>
              <a:ea typeface="Arial"/>
              <a:cs typeface="Arial"/>
              <a:sym typeface="Arial"/>
            </a:endParaRPr>
          </a:p>
        </p:txBody>
      </p:sp>
      <p:sp>
        <p:nvSpPr>
          <p:cNvPr id="292" name="Google Shape;292;p44"/>
          <p:cNvSpPr txBox="1"/>
          <p:nvPr/>
        </p:nvSpPr>
        <p:spPr>
          <a:xfrm>
            <a:off x="6778751" y="3899077"/>
            <a:ext cx="366900" cy="431100"/>
          </a:xfrm>
          <a:prstGeom prst="rect">
            <a:avLst/>
          </a:prstGeom>
          <a:noFill/>
          <a:ln>
            <a:noFill/>
          </a:ln>
        </p:spPr>
        <p:txBody>
          <a:bodyPr spcFirstLastPara="1" wrap="square" lIns="0" tIns="9525" rIns="0" bIns="0" anchor="t" anchorCtr="0">
            <a:noAutofit/>
          </a:bodyPr>
          <a:lstStyle/>
          <a:p>
            <a:pPr marL="12700" marR="0" lvl="0" indent="0" algn="l" rtl="0">
              <a:lnSpc>
                <a:spcPct val="100000"/>
              </a:lnSpc>
              <a:spcBef>
                <a:spcPts val="0"/>
              </a:spcBef>
              <a:spcAft>
                <a:spcPts val="0"/>
              </a:spcAft>
              <a:buClr>
                <a:srgbClr val="000000"/>
              </a:buClr>
              <a:buSzPts val="2700"/>
              <a:buFont typeface="Arial"/>
              <a:buNone/>
            </a:pPr>
            <a:r>
              <a:rPr lang="en" sz="2400" b="0" i="0" u="none" strike="noStrike" cap="none">
                <a:solidFill>
                  <a:schemeClr val="dk1"/>
                </a:solidFill>
                <a:latin typeface="Arial"/>
                <a:ea typeface="Arial"/>
                <a:cs typeface="Arial"/>
                <a:sym typeface="Arial"/>
              </a:rPr>
              <a:t>04</a:t>
            </a:r>
            <a:endParaRPr sz="2400" b="0" i="0" u="none" strike="noStrike" cap="none">
              <a:solidFill>
                <a:schemeClr val="dk1"/>
              </a:solidFill>
              <a:latin typeface="Arial"/>
              <a:ea typeface="Arial"/>
              <a:cs typeface="Arial"/>
              <a:sym typeface="Arial"/>
            </a:endParaRPr>
          </a:p>
        </p:txBody>
      </p:sp>
      <p:sp>
        <p:nvSpPr>
          <p:cNvPr id="293" name="Google Shape;293;p44"/>
          <p:cNvSpPr/>
          <p:nvPr/>
        </p:nvSpPr>
        <p:spPr>
          <a:xfrm>
            <a:off x="297180" y="1645920"/>
            <a:ext cx="8301600" cy="2114700"/>
          </a:xfrm>
          <a:prstGeom prst="rect">
            <a:avLst/>
          </a:prstGeom>
          <a:blipFill rotWithShape="1">
            <a:blip r:embed="rId3" cstate="screen">
              <a:alphaModFix/>
              <a:extLst>
                <a:ext uri="{28A0092B-C50C-407E-A947-70E740481C1C}">
                  <a14:useLocalDpi xmlns:a14="http://schemas.microsoft.com/office/drawing/2010/main"/>
                </a:ext>
              </a:extLst>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294" name="Google Shape;294;p44"/>
          <p:cNvSpPr txBox="1"/>
          <p:nvPr/>
        </p:nvSpPr>
        <p:spPr>
          <a:xfrm>
            <a:off x="647699" y="2604403"/>
            <a:ext cx="1531200" cy="857700"/>
          </a:xfrm>
          <a:prstGeom prst="rect">
            <a:avLst/>
          </a:prstGeom>
          <a:noFill/>
          <a:ln>
            <a:noFill/>
          </a:ln>
        </p:spPr>
        <p:txBody>
          <a:bodyPr spcFirstLastPara="1" wrap="square" lIns="0" tIns="8575" rIns="0" bIns="0" anchor="t" anchorCtr="0">
            <a:noAutofit/>
          </a:bodyPr>
          <a:lstStyle/>
          <a:p>
            <a:pPr marL="12700" marR="0" lvl="0" indent="0" algn="ctr" rtl="0">
              <a:lnSpc>
                <a:spcPct val="101200"/>
              </a:lnSpc>
              <a:spcBef>
                <a:spcPts val="0"/>
              </a:spcBef>
              <a:spcAft>
                <a:spcPts val="0"/>
              </a:spcAft>
              <a:buClr>
                <a:srgbClr val="000000"/>
              </a:buClr>
              <a:buSzPts val="1100"/>
              <a:buFont typeface="Arial"/>
              <a:buNone/>
            </a:pPr>
            <a:r>
              <a:rPr lang="en" sz="800" b="0" i="0" u="none" strike="noStrike" cap="none">
                <a:solidFill>
                  <a:schemeClr val="dk1"/>
                </a:solidFill>
                <a:latin typeface="Arial"/>
                <a:ea typeface="Arial"/>
                <a:cs typeface="Arial"/>
                <a:sym typeface="Arial"/>
              </a:rPr>
              <a:t>Assessing small businesses  is time consuming,  relatively costly, and  information required is  insufficient or inaccurate</a:t>
            </a:r>
            <a:endParaRPr sz="800" b="0" i="0" u="none" strike="noStrike" cap="none">
              <a:solidFill>
                <a:schemeClr val="dk1"/>
              </a:solidFill>
              <a:latin typeface="Arial"/>
              <a:ea typeface="Arial"/>
              <a:cs typeface="Arial"/>
              <a:sym typeface="Arial"/>
            </a:endParaRPr>
          </a:p>
        </p:txBody>
      </p:sp>
      <p:sp>
        <p:nvSpPr>
          <p:cNvPr id="296" name="Google Shape;296;p44"/>
          <p:cNvSpPr txBox="1"/>
          <p:nvPr/>
        </p:nvSpPr>
        <p:spPr>
          <a:xfrm>
            <a:off x="2515413" y="2621418"/>
            <a:ext cx="1781100" cy="857700"/>
          </a:xfrm>
          <a:prstGeom prst="rect">
            <a:avLst/>
          </a:prstGeom>
          <a:noFill/>
          <a:ln>
            <a:noFill/>
          </a:ln>
        </p:spPr>
        <p:txBody>
          <a:bodyPr spcFirstLastPara="1" wrap="square" lIns="0" tIns="8575" rIns="0" bIns="0" anchor="t" anchorCtr="0">
            <a:noAutofit/>
          </a:bodyPr>
          <a:lstStyle/>
          <a:p>
            <a:pPr marL="12700" marR="0" lvl="0" indent="0" algn="ctr" rtl="0">
              <a:lnSpc>
                <a:spcPct val="101200"/>
              </a:lnSpc>
              <a:spcBef>
                <a:spcPts val="0"/>
              </a:spcBef>
              <a:spcAft>
                <a:spcPts val="0"/>
              </a:spcAft>
              <a:buClr>
                <a:srgbClr val="000000"/>
              </a:buClr>
              <a:buSzPts val="1100"/>
              <a:buFont typeface="Arial"/>
              <a:buNone/>
            </a:pPr>
            <a:r>
              <a:rPr lang="en" sz="800" b="0" i="0" u="none" strike="noStrike" cap="none">
                <a:solidFill>
                  <a:schemeClr val="dk1"/>
                </a:solidFill>
                <a:latin typeface="Arial"/>
                <a:ea typeface="Arial"/>
                <a:cs typeface="Arial"/>
                <a:sym typeface="Arial"/>
              </a:rPr>
              <a:t>Financial Institutions do not  have the required skill sets and  agility to be able to build and  adopt new business models  and innovations</a:t>
            </a:r>
            <a:endParaRPr sz="800" b="0" i="0" u="none" strike="noStrike" cap="none">
              <a:solidFill>
                <a:schemeClr val="dk1"/>
              </a:solidFill>
              <a:latin typeface="Arial"/>
              <a:ea typeface="Arial"/>
              <a:cs typeface="Arial"/>
              <a:sym typeface="Arial"/>
            </a:endParaRPr>
          </a:p>
        </p:txBody>
      </p:sp>
      <p:sp>
        <p:nvSpPr>
          <p:cNvPr id="297" name="Google Shape;297;p44"/>
          <p:cNvSpPr txBox="1"/>
          <p:nvPr/>
        </p:nvSpPr>
        <p:spPr>
          <a:xfrm>
            <a:off x="4709445" y="2701670"/>
            <a:ext cx="1563000" cy="858600"/>
          </a:xfrm>
          <a:prstGeom prst="rect">
            <a:avLst/>
          </a:prstGeom>
          <a:noFill/>
          <a:ln>
            <a:noFill/>
          </a:ln>
        </p:spPr>
        <p:txBody>
          <a:bodyPr spcFirstLastPara="1" wrap="square" lIns="0" tIns="8575" rIns="0" bIns="0" anchor="t" anchorCtr="0">
            <a:noAutofit/>
          </a:bodyPr>
          <a:lstStyle/>
          <a:p>
            <a:pPr marL="12700" marR="0" lvl="0" indent="0" algn="ctr" rtl="0">
              <a:lnSpc>
                <a:spcPct val="101400"/>
              </a:lnSpc>
              <a:spcBef>
                <a:spcPts val="0"/>
              </a:spcBef>
              <a:spcAft>
                <a:spcPts val="0"/>
              </a:spcAft>
              <a:buClr>
                <a:srgbClr val="000000"/>
              </a:buClr>
              <a:buSzPts val="1100"/>
              <a:buFont typeface="Arial"/>
              <a:buNone/>
            </a:pPr>
            <a:r>
              <a:rPr lang="en" sz="800" b="0" i="0" u="none" strike="noStrike" cap="none">
                <a:solidFill>
                  <a:schemeClr val="dk1"/>
                </a:solidFill>
                <a:latin typeface="Arial"/>
                <a:ea typeface="Arial"/>
                <a:cs typeface="Arial"/>
                <a:sym typeface="Arial"/>
              </a:rPr>
              <a:t>Final approvals and  disbursements might occur  at times that don’t match  the cash flow needs of the  small business</a:t>
            </a:r>
            <a:endParaRPr sz="800" b="0" i="0" u="none" strike="noStrike" cap="none">
              <a:solidFill>
                <a:srgbClr val="000000"/>
              </a:solidFill>
              <a:latin typeface="Arial"/>
              <a:ea typeface="Arial"/>
              <a:cs typeface="Arial"/>
              <a:sym typeface="Arial"/>
            </a:endParaRPr>
          </a:p>
        </p:txBody>
      </p:sp>
      <p:sp>
        <p:nvSpPr>
          <p:cNvPr id="298" name="Google Shape;298;p44"/>
          <p:cNvSpPr txBox="1"/>
          <p:nvPr/>
        </p:nvSpPr>
        <p:spPr>
          <a:xfrm>
            <a:off x="6730270" y="2644520"/>
            <a:ext cx="1640700" cy="858600"/>
          </a:xfrm>
          <a:prstGeom prst="rect">
            <a:avLst/>
          </a:prstGeom>
          <a:noFill/>
          <a:ln>
            <a:noFill/>
          </a:ln>
        </p:spPr>
        <p:txBody>
          <a:bodyPr spcFirstLastPara="1" wrap="square" lIns="0" tIns="8575" rIns="0" bIns="0" anchor="t" anchorCtr="0">
            <a:noAutofit/>
          </a:bodyPr>
          <a:lstStyle/>
          <a:p>
            <a:pPr marL="12700" marR="0" lvl="0" indent="0" algn="ctr" rtl="0">
              <a:lnSpc>
                <a:spcPct val="101400"/>
              </a:lnSpc>
              <a:spcBef>
                <a:spcPts val="0"/>
              </a:spcBef>
              <a:spcAft>
                <a:spcPts val="0"/>
              </a:spcAft>
              <a:buClr>
                <a:srgbClr val="000000"/>
              </a:buClr>
              <a:buSzPts val="1100"/>
              <a:buFont typeface="Arial"/>
              <a:buNone/>
            </a:pPr>
            <a:r>
              <a:rPr lang="en" sz="800" b="0" i="0" u="none" strike="noStrike" cap="none">
                <a:solidFill>
                  <a:schemeClr val="dk1"/>
                </a:solidFill>
                <a:latin typeface="Arial"/>
                <a:ea typeface="Arial"/>
                <a:cs typeface="Arial"/>
                <a:sym typeface="Arial"/>
              </a:rPr>
              <a:t>Financial Institutions find it difficult to distribute and monitor loans  to small businesses, and to  ensure funds are used for  business purposes</a:t>
            </a:r>
            <a:endParaRPr sz="800" b="0" i="0" u="none" strike="noStrike" cap="none">
              <a:solidFill>
                <a:schemeClr val="dk1"/>
              </a:solidFill>
              <a:latin typeface="Arial"/>
              <a:ea typeface="Arial"/>
              <a:cs typeface="Arial"/>
              <a:sym typeface="Arial"/>
            </a:endParaRPr>
          </a:p>
        </p:txBody>
      </p:sp>
      <p:pic>
        <p:nvPicPr>
          <p:cNvPr id="301" name="Google Shape;301;p44"/>
          <p:cNvPicPr preferRelativeResize="0"/>
          <p:nvPr/>
        </p:nvPicPr>
        <p:blipFill rotWithShape="1">
          <a:blip r:embed="rId4" cstate="screen">
            <a:alphaModFix amt="10000"/>
            <a:extLst>
              <a:ext uri="{28A0092B-C50C-407E-A947-70E740481C1C}">
                <a14:useLocalDpi xmlns:a14="http://schemas.microsoft.com/office/drawing/2010/main"/>
              </a:ext>
            </a:extLst>
          </a:blip>
          <a:srcRect/>
          <a:stretch/>
        </p:blipFill>
        <p:spPr>
          <a:xfrm>
            <a:off x="0" y="4327488"/>
            <a:ext cx="811452" cy="816012"/>
          </a:xfrm>
          <a:prstGeom prst="rect">
            <a:avLst/>
          </a:prstGeom>
          <a:noFill/>
          <a:ln>
            <a:noFill/>
          </a:ln>
        </p:spPr>
      </p:pic>
      <p:sp>
        <p:nvSpPr>
          <p:cNvPr id="303" name="Google Shape;303;p44"/>
          <p:cNvSpPr txBox="1"/>
          <p:nvPr/>
        </p:nvSpPr>
        <p:spPr>
          <a:xfrm>
            <a:off x="14825" y="-9189"/>
            <a:ext cx="7960200" cy="385200"/>
          </a:xfrm>
          <a:prstGeom prst="rect">
            <a:avLst/>
          </a:prstGeom>
          <a:noFill/>
          <a:ln>
            <a:noFill/>
          </a:ln>
        </p:spPr>
        <p:txBody>
          <a:bodyPr spcFirstLastPara="1" wrap="square" lIns="0" tIns="9525" rIns="0" bIns="0" anchor="t" anchorCtr="0">
            <a:noAutofit/>
          </a:bodyPr>
          <a:lstStyle/>
          <a:p>
            <a:pPr marL="12700" marR="0" lvl="0" indent="0" algn="l" rtl="0">
              <a:lnSpc>
                <a:spcPct val="100000"/>
              </a:lnSpc>
              <a:spcBef>
                <a:spcPts val="0"/>
              </a:spcBef>
              <a:spcAft>
                <a:spcPts val="0"/>
              </a:spcAft>
              <a:buClr>
                <a:srgbClr val="000000"/>
              </a:buClr>
              <a:buSzPts val="2400"/>
              <a:buFont typeface="Arial"/>
              <a:buNone/>
            </a:pPr>
            <a:r>
              <a:rPr lang="en-US" sz="2000" b="1" i="0" u="none" strike="noStrike" cap="none" dirty="0">
                <a:solidFill>
                  <a:srgbClr val="002060"/>
                </a:solidFill>
                <a:latin typeface="Calibri"/>
                <a:ea typeface="Calibri"/>
                <a:cs typeface="Calibri"/>
                <a:sym typeface="Calibri"/>
              </a:rPr>
              <a:t>CHALLENGES FOR THE MISSING MIDDLE MSMES</a:t>
            </a:r>
            <a:br>
              <a:rPr lang="en-US" sz="2000" b="1" i="0" u="none" strike="noStrike" cap="none" dirty="0">
                <a:solidFill>
                  <a:srgbClr val="002060"/>
                </a:solidFill>
                <a:latin typeface="Calibri"/>
                <a:ea typeface="Calibri"/>
                <a:cs typeface="Calibri"/>
                <a:sym typeface="Calibri"/>
              </a:rPr>
            </a:br>
            <a:r>
              <a:rPr lang="en-US" sz="2000" b="1" i="0" u="none" strike="noStrike" cap="none" dirty="0">
                <a:solidFill>
                  <a:srgbClr val="002060"/>
                </a:solidFill>
                <a:latin typeface="Calibri"/>
                <a:ea typeface="Calibri"/>
                <a:cs typeface="Calibri"/>
                <a:sym typeface="Calibri"/>
              </a:rPr>
              <a:t>TRYING TO ACCESS AFFORDABLE FINANCE</a:t>
            </a:r>
            <a:endParaRPr lang="en-US" sz="2000" b="0" i="0" u="none" strike="noStrike" cap="none" dirty="0">
              <a:solidFill>
                <a:srgbClr val="002060"/>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slow">
        <p:push/>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grpSp>
        <p:nvGrpSpPr>
          <p:cNvPr id="308" name="Google Shape;308;p45"/>
          <p:cNvGrpSpPr/>
          <p:nvPr/>
        </p:nvGrpSpPr>
        <p:grpSpPr>
          <a:xfrm>
            <a:off x="484637" y="1570493"/>
            <a:ext cx="1468800" cy="1461825"/>
            <a:chOff x="646183" y="2093990"/>
            <a:chExt cx="1958400" cy="1949100"/>
          </a:xfrm>
        </p:grpSpPr>
        <p:sp>
          <p:nvSpPr>
            <p:cNvPr id="309" name="Google Shape;309;p45"/>
            <p:cNvSpPr/>
            <p:nvPr/>
          </p:nvSpPr>
          <p:spPr>
            <a:xfrm>
              <a:off x="646183" y="2093990"/>
              <a:ext cx="1958400" cy="1949100"/>
            </a:xfrm>
            <a:prstGeom prst="rect">
              <a:avLst/>
            </a:prstGeom>
            <a:blipFill rotWithShape="1">
              <a:blip r:embed="rId3" cstate="screen">
                <a:alphaModFix/>
                <a:extLst>
                  <a:ext uri="{28A0092B-C50C-407E-A947-70E740481C1C}">
                    <a14:useLocalDpi xmlns:a14="http://schemas.microsoft.com/office/drawing/2010/main"/>
                  </a:ext>
                </a:extLst>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310" name="Google Shape;310;p45"/>
            <p:cNvSpPr/>
            <p:nvPr/>
          </p:nvSpPr>
          <p:spPr>
            <a:xfrm>
              <a:off x="681989" y="2120645"/>
              <a:ext cx="1831975" cy="1831975"/>
            </a:xfrm>
            <a:custGeom>
              <a:avLst/>
              <a:gdLst/>
              <a:ahLst/>
              <a:cxnLst/>
              <a:rect l="l" t="t" r="r" b="b"/>
              <a:pathLst>
                <a:path w="1831975" h="1831975" extrusionOk="0">
                  <a:moveTo>
                    <a:pt x="915923" y="0"/>
                  </a:moveTo>
                  <a:lnTo>
                    <a:pt x="867279" y="1269"/>
                  </a:lnTo>
                  <a:lnTo>
                    <a:pt x="819297" y="5036"/>
                  </a:lnTo>
                  <a:lnTo>
                    <a:pt x="772039" y="11236"/>
                  </a:lnTo>
                  <a:lnTo>
                    <a:pt x="725569" y="19807"/>
                  </a:lnTo>
                  <a:lnTo>
                    <a:pt x="679950" y="30685"/>
                  </a:lnTo>
                  <a:lnTo>
                    <a:pt x="635245" y="43807"/>
                  </a:lnTo>
                  <a:lnTo>
                    <a:pt x="591519" y="59109"/>
                  </a:lnTo>
                  <a:lnTo>
                    <a:pt x="548833" y="76529"/>
                  </a:lnTo>
                  <a:lnTo>
                    <a:pt x="507252" y="96002"/>
                  </a:lnTo>
                  <a:lnTo>
                    <a:pt x="466839" y="117466"/>
                  </a:lnTo>
                  <a:lnTo>
                    <a:pt x="427656" y="140857"/>
                  </a:lnTo>
                  <a:lnTo>
                    <a:pt x="389768" y="166113"/>
                  </a:lnTo>
                  <a:lnTo>
                    <a:pt x="353238" y="193169"/>
                  </a:lnTo>
                  <a:lnTo>
                    <a:pt x="318128" y="221962"/>
                  </a:lnTo>
                  <a:lnTo>
                    <a:pt x="284503" y="252429"/>
                  </a:lnTo>
                  <a:lnTo>
                    <a:pt x="252425" y="284508"/>
                  </a:lnTo>
                  <a:lnTo>
                    <a:pt x="221958" y="318133"/>
                  </a:lnTo>
                  <a:lnTo>
                    <a:pt x="193165" y="353243"/>
                  </a:lnTo>
                  <a:lnTo>
                    <a:pt x="166109" y="389774"/>
                  </a:lnTo>
                  <a:lnTo>
                    <a:pt x="140854" y="427662"/>
                  </a:lnTo>
                  <a:lnTo>
                    <a:pt x="117463" y="466844"/>
                  </a:lnTo>
                  <a:lnTo>
                    <a:pt x="96000" y="507258"/>
                  </a:lnTo>
                  <a:lnTo>
                    <a:pt x="76527" y="548838"/>
                  </a:lnTo>
                  <a:lnTo>
                    <a:pt x="59108" y="591524"/>
                  </a:lnTo>
                  <a:lnTo>
                    <a:pt x="43806" y="635250"/>
                  </a:lnTo>
                  <a:lnTo>
                    <a:pt x="30684" y="679954"/>
                  </a:lnTo>
                  <a:lnTo>
                    <a:pt x="19806" y="725572"/>
                  </a:lnTo>
                  <a:lnTo>
                    <a:pt x="11236" y="772042"/>
                  </a:lnTo>
                  <a:lnTo>
                    <a:pt x="5036" y="819299"/>
                  </a:lnTo>
                  <a:lnTo>
                    <a:pt x="1269" y="867281"/>
                  </a:lnTo>
                  <a:lnTo>
                    <a:pt x="0" y="915924"/>
                  </a:lnTo>
                  <a:lnTo>
                    <a:pt x="1269" y="964566"/>
                  </a:lnTo>
                  <a:lnTo>
                    <a:pt x="5036" y="1012548"/>
                  </a:lnTo>
                  <a:lnTo>
                    <a:pt x="11236" y="1059805"/>
                  </a:lnTo>
                  <a:lnTo>
                    <a:pt x="19806" y="1106275"/>
                  </a:lnTo>
                  <a:lnTo>
                    <a:pt x="30684" y="1151893"/>
                  </a:lnTo>
                  <a:lnTo>
                    <a:pt x="43806" y="1196597"/>
                  </a:lnTo>
                  <a:lnTo>
                    <a:pt x="59108" y="1240323"/>
                  </a:lnTo>
                  <a:lnTo>
                    <a:pt x="76527" y="1283009"/>
                  </a:lnTo>
                  <a:lnTo>
                    <a:pt x="96000" y="1324589"/>
                  </a:lnTo>
                  <a:lnTo>
                    <a:pt x="117463" y="1365003"/>
                  </a:lnTo>
                  <a:lnTo>
                    <a:pt x="140854" y="1404185"/>
                  </a:lnTo>
                  <a:lnTo>
                    <a:pt x="166109" y="1442073"/>
                  </a:lnTo>
                  <a:lnTo>
                    <a:pt x="193165" y="1478604"/>
                  </a:lnTo>
                  <a:lnTo>
                    <a:pt x="221958" y="1513714"/>
                  </a:lnTo>
                  <a:lnTo>
                    <a:pt x="252425" y="1547339"/>
                  </a:lnTo>
                  <a:lnTo>
                    <a:pt x="284503" y="1579418"/>
                  </a:lnTo>
                  <a:lnTo>
                    <a:pt x="318128" y="1609885"/>
                  </a:lnTo>
                  <a:lnTo>
                    <a:pt x="353238" y="1638678"/>
                  </a:lnTo>
                  <a:lnTo>
                    <a:pt x="389768" y="1665734"/>
                  </a:lnTo>
                  <a:lnTo>
                    <a:pt x="427656" y="1690990"/>
                  </a:lnTo>
                  <a:lnTo>
                    <a:pt x="466839" y="1714381"/>
                  </a:lnTo>
                  <a:lnTo>
                    <a:pt x="507252" y="1735845"/>
                  </a:lnTo>
                  <a:lnTo>
                    <a:pt x="548833" y="1755318"/>
                  </a:lnTo>
                  <a:lnTo>
                    <a:pt x="591519" y="1772738"/>
                  </a:lnTo>
                  <a:lnTo>
                    <a:pt x="635245" y="1788040"/>
                  </a:lnTo>
                  <a:lnTo>
                    <a:pt x="679950" y="1801162"/>
                  </a:lnTo>
                  <a:lnTo>
                    <a:pt x="725569" y="1812040"/>
                  </a:lnTo>
                  <a:lnTo>
                    <a:pt x="772039" y="1820611"/>
                  </a:lnTo>
                  <a:lnTo>
                    <a:pt x="819297" y="1826811"/>
                  </a:lnTo>
                  <a:lnTo>
                    <a:pt x="867279" y="1830578"/>
                  </a:lnTo>
                  <a:lnTo>
                    <a:pt x="915923" y="1831847"/>
                  </a:lnTo>
                  <a:lnTo>
                    <a:pt x="964566" y="1830578"/>
                  </a:lnTo>
                  <a:lnTo>
                    <a:pt x="1012548" y="1826811"/>
                  </a:lnTo>
                  <a:lnTo>
                    <a:pt x="1059805" y="1820611"/>
                  </a:lnTo>
                  <a:lnTo>
                    <a:pt x="1106275" y="1812040"/>
                  </a:lnTo>
                  <a:lnTo>
                    <a:pt x="1151893" y="1801162"/>
                  </a:lnTo>
                  <a:lnTo>
                    <a:pt x="1196597" y="1788040"/>
                  </a:lnTo>
                  <a:lnTo>
                    <a:pt x="1240323" y="1772738"/>
                  </a:lnTo>
                  <a:lnTo>
                    <a:pt x="1283009" y="1755318"/>
                  </a:lnTo>
                  <a:lnTo>
                    <a:pt x="1324589" y="1735845"/>
                  </a:lnTo>
                  <a:lnTo>
                    <a:pt x="1365003" y="1714381"/>
                  </a:lnTo>
                  <a:lnTo>
                    <a:pt x="1404185" y="1690990"/>
                  </a:lnTo>
                  <a:lnTo>
                    <a:pt x="1442073" y="1665734"/>
                  </a:lnTo>
                  <a:lnTo>
                    <a:pt x="1478604" y="1638678"/>
                  </a:lnTo>
                  <a:lnTo>
                    <a:pt x="1513714" y="1609885"/>
                  </a:lnTo>
                  <a:lnTo>
                    <a:pt x="1547339" y="1579418"/>
                  </a:lnTo>
                  <a:lnTo>
                    <a:pt x="1579418" y="1547339"/>
                  </a:lnTo>
                  <a:lnTo>
                    <a:pt x="1609885" y="1513714"/>
                  </a:lnTo>
                  <a:lnTo>
                    <a:pt x="1638678" y="1478604"/>
                  </a:lnTo>
                  <a:lnTo>
                    <a:pt x="1665734" y="1442073"/>
                  </a:lnTo>
                  <a:lnTo>
                    <a:pt x="1690990" y="1404185"/>
                  </a:lnTo>
                  <a:lnTo>
                    <a:pt x="1714381" y="1365003"/>
                  </a:lnTo>
                  <a:lnTo>
                    <a:pt x="1735845" y="1324589"/>
                  </a:lnTo>
                  <a:lnTo>
                    <a:pt x="1755318" y="1283009"/>
                  </a:lnTo>
                  <a:lnTo>
                    <a:pt x="1772738" y="1240323"/>
                  </a:lnTo>
                  <a:lnTo>
                    <a:pt x="1788040" y="1196597"/>
                  </a:lnTo>
                  <a:lnTo>
                    <a:pt x="1801162" y="1151893"/>
                  </a:lnTo>
                  <a:lnTo>
                    <a:pt x="1812040" y="1106275"/>
                  </a:lnTo>
                  <a:lnTo>
                    <a:pt x="1820611" y="1059805"/>
                  </a:lnTo>
                  <a:lnTo>
                    <a:pt x="1826811" y="1012548"/>
                  </a:lnTo>
                  <a:lnTo>
                    <a:pt x="1830578" y="964566"/>
                  </a:lnTo>
                  <a:lnTo>
                    <a:pt x="1831848" y="915924"/>
                  </a:lnTo>
                  <a:lnTo>
                    <a:pt x="1830578" y="867281"/>
                  </a:lnTo>
                  <a:lnTo>
                    <a:pt x="1826811" y="819299"/>
                  </a:lnTo>
                  <a:lnTo>
                    <a:pt x="1820611" y="772042"/>
                  </a:lnTo>
                  <a:lnTo>
                    <a:pt x="1812040" y="725572"/>
                  </a:lnTo>
                  <a:lnTo>
                    <a:pt x="1801162" y="679954"/>
                  </a:lnTo>
                  <a:lnTo>
                    <a:pt x="1788040" y="635250"/>
                  </a:lnTo>
                  <a:lnTo>
                    <a:pt x="1772738" y="591524"/>
                  </a:lnTo>
                  <a:lnTo>
                    <a:pt x="1755318" y="548838"/>
                  </a:lnTo>
                  <a:lnTo>
                    <a:pt x="1735845" y="507258"/>
                  </a:lnTo>
                  <a:lnTo>
                    <a:pt x="1714381" y="466844"/>
                  </a:lnTo>
                  <a:lnTo>
                    <a:pt x="1690990" y="427662"/>
                  </a:lnTo>
                  <a:lnTo>
                    <a:pt x="1665734" y="389774"/>
                  </a:lnTo>
                  <a:lnTo>
                    <a:pt x="1638678" y="353243"/>
                  </a:lnTo>
                  <a:lnTo>
                    <a:pt x="1609885" y="318133"/>
                  </a:lnTo>
                  <a:lnTo>
                    <a:pt x="1579418" y="284508"/>
                  </a:lnTo>
                  <a:lnTo>
                    <a:pt x="1547339" y="252429"/>
                  </a:lnTo>
                  <a:lnTo>
                    <a:pt x="1513714" y="221962"/>
                  </a:lnTo>
                  <a:lnTo>
                    <a:pt x="1478604" y="193169"/>
                  </a:lnTo>
                  <a:lnTo>
                    <a:pt x="1442073" y="166113"/>
                  </a:lnTo>
                  <a:lnTo>
                    <a:pt x="1404185" y="140857"/>
                  </a:lnTo>
                  <a:lnTo>
                    <a:pt x="1365003" y="117466"/>
                  </a:lnTo>
                  <a:lnTo>
                    <a:pt x="1324589" y="96002"/>
                  </a:lnTo>
                  <a:lnTo>
                    <a:pt x="1283009" y="76529"/>
                  </a:lnTo>
                  <a:lnTo>
                    <a:pt x="1240323" y="59109"/>
                  </a:lnTo>
                  <a:lnTo>
                    <a:pt x="1196597" y="43807"/>
                  </a:lnTo>
                  <a:lnTo>
                    <a:pt x="1151893" y="30685"/>
                  </a:lnTo>
                  <a:lnTo>
                    <a:pt x="1106275" y="19807"/>
                  </a:lnTo>
                  <a:lnTo>
                    <a:pt x="1059805" y="11236"/>
                  </a:lnTo>
                  <a:lnTo>
                    <a:pt x="1012548" y="5036"/>
                  </a:lnTo>
                  <a:lnTo>
                    <a:pt x="964566" y="1269"/>
                  </a:lnTo>
                  <a:lnTo>
                    <a:pt x="915923" y="0"/>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311" name="Google Shape;311;p45"/>
            <p:cNvSpPr/>
            <p:nvPr/>
          </p:nvSpPr>
          <p:spPr>
            <a:xfrm>
              <a:off x="681989" y="2120645"/>
              <a:ext cx="1831975" cy="1831975"/>
            </a:xfrm>
            <a:custGeom>
              <a:avLst/>
              <a:gdLst/>
              <a:ahLst/>
              <a:cxnLst/>
              <a:rect l="l" t="t" r="r" b="b"/>
              <a:pathLst>
                <a:path w="1831975" h="1831975" extrusionOk="0">
                  <a:moveTo>
                    <a:pt x="0" y="915924"/>
                  </a:moveTo>
                  <a:lnTo>
                    <a:pt x="1269" y="867281"/>
                  </a:lnTo>
                  <a:lnTo>
                    <a:pt x="5036" y="819299"/>
                  </a:lnTo>
                  <a:lnTo>
                    <a:pt x="11236" y="772042"/>
                  </a:lnTo>
                  <a:lnTo>
                    <a:pt x="19806" y="725572"/>
                  </a:lnTo>
                  <a:lnTo>
                    <a:pt x="30684" y="679954"/>
                  </a:lnTo>
                  <a:lnTo>
                    <a:pt x="43806" y="635250"/>
                  </a:lnTo>
                  <a:lnTo>
                    <a:pt x="59108" y="591524"/>
                  </a:lnTo>
                  <a:lnTo>
                    <a:pt x="76527" y="548838"/>
                  </a:lnTo>
                  <a:lnTo>
                    <a:pt x="96000" y="507258"/>
                  </a:lnTo>
                  <a:lnTo>
                    <a:pt x="117463" y="466844"/>
                  </a:lnTo>
                  <a:lnTo>
                    <a:pt x="140854" y="427662"/>
                  </a:lnTo>
                  <a:lnTo>
                    <a:pt x="166109" y="389774"/>
                  </a:lnTo>
                  <a:lnTo>
                    <a:pt x="193165" y="353243"/>
                  </a:lnTo>
                  <a:lnTo>
                    <a:pt x="221958" y="318133"/>
                  </a:lnTo>
                  <a:lnTo>
                    <a:pt x="252425" y="284508"/>
                  </a:lnTo>
                  <a:lnTo>
                    <a:pt x="284503" y="252429"/>
                  </a:lnTo>
                  <a:lnTo>
                    <a:pt x="318128" y="221962"/>
                  </a:lnTo>
                  <a:lnTo>
                    <a:pt x="353238" y="193169"/>
                  </a:lnTo>
                  <a:lnTo>
                    <a:pt x="389768" y="166113"/>
                  </a:lnTo>
                  <a:lnTo>
                    <a:pt x="427656" y="140857"/>
                  </a:lnTo>
                  <a:lnTo>
                    <a:pt x="466839" y="117466"/>
                  </a:lnTo>
                  <a:lnTo>
                    <a:pt x="507252" y="96002"/>
                  </a:lnTo>
                  <a:lnTo>
                    <a:pt x="548833" y="76529"/>
                  </a:lnTo>
                  <a:lnTo>
                    <a:pt x="591519" y="59109"/>
                  </a:lnTo>
                  <a:lnTo>
                    <a:pt x="635245" y="43807"/>
                  </a:lnTo>
                  <a:lnTo>
                    <a:pt x="679950" y="30685"/>
                  </a:lnTo>
                  <a:lnTo>
                    <a:pt x="725569" y="19807"/>
                  </a:lnTo>
                  <a:lnTo>
                    <a:pt x="772039" y="11236"/>
                  </a:lnTo>
                  <a:lnTo>
                    <a:pt x="819297" y="5036"/>
                  </a:lnTo>
                  <a:lnTo>
                    <a:pt x="867279" y="1269"/>
                  </a:lnTo>
                  <a:lnTo>
                    <a:pt x="915923" y="0"/>
                  </a:lnTo>
                  <a:lnTo>
                    <a:pt x="964566" y="1269"/>
                  </a:lnTo>
                  <a:lnTo>
                    <a:pt x="1012548" y="5036"/>
                  </a:lnTo>
                  <a:lnTo>
                    <a:pt x="1059805" y="11236"/>
                  </a:lnTo>
                  <a:lnTo>
                    <a:pt x="1106275" y="19807"/>
                  </a:lnTo>
                  <a:lnTo>
                    <a:pt x="1151893" y="30685"/>
                  </a:lnTo>
                  <a:lnTo>
                    <a:pt x="1196597" y="43807"/>
                  </a:lnTo>
                  <a:lnTo>
                    <a:pt x="1240323" y="59109"/>
                  </a:lnTo>
                  <a:lnTo>
                    <a:pt x="1283009" y="76529"/>
                  </a:lnTo>
                  <a:lnTo>
                    <a:pt x="1324589" y="96002"/>
                  </a:lnTo>
                  <a:lnTo>
                    <a:pt x="1365003" y="117466"/>
                  </a:lnTo>
                  <a:lnTo>
                    <a:pt x="1404185" y="140857"/>
                  </a:lnTo>
                  <a:lnTo>
                    <a:pt x="1442073" y="166113"/>
                  </a:lnTo>
                  <a:lnTo>
                    <a:pt x="1478604" y="193169"/>
                  </a:lnTo>
                  <a:lnTo>
                    <a:pt x="1513714" y="221962"/>
                  </a:lnTo>
                  <a:lnTo>
                    <a:pt x="1547339" y="252429"/>
                  </a:lnTo>
                  <a:lnTo>
                    <a:pt x="1579418" y="284508"/>
                  </a:lnTo>
                  <a:lnTo>
                    <a:pt x="1609885" y="318133"/>
                  </a:lnTo>
                  <a:lnTo>
                    <a:pt x="1638678" y="353243"/>
                  </a:lnTo>
                  <a:lnTo>
                    <a:pt x="1665734" y="389774"/>
                  </a:lnTo>
                  <a:lnTo>
                    <a:pt x="1690990" y="427662"/>
                  </a:lnTo>
                  <a:lnTo>
                    <a:pt x="1714381" y="466844"/>
                  </a:lnTo>
                  <a:lnTo>
                    <a:pt x="1735845" y="507258"/>
                  </a:lnTo>
                  <a:lnTo>
                    <a:pt x="1755318" y="548838"/>
                  </a:lnTo>
                  <a:lnTo>
                    <a:pt x="1772738" y="591524"/>
                  </a:lnTo>
                  <a:lnTo>
                    <a:pt x="1788040" y="635250"/>
                  </a:lnTo>
                  <a:lnTo>
                    <a:pt x="1801162" y="679954"/>
                  </a:lnTo>
                  <a:lnTo>
                    <a:pt x="1812040" y="725572"/>
                  </a:lnTo>
                  <a:lnTo>
                    <a:pt x="1820611" y="772042"/>
                  </a:lnTo>
                  <a:lnTo>
                    <a:pt x="1826811" y="819299"/>
                  </a:lnTo>
                  <a:lnTo>
                    <a:pt x="1830578" y="867281"/>
                  </a:lnTo>
                  <a:lnTo>
                    <a:pt x="1831848" y="915924"/>
                  </a:lnTo>
                  <a:lnTo>
                    <a:pt x="1830578" y="964566"/>
                  </a:lnTo>
                  <a:lnTo>
                    <a:pt x="1826811" y="1012548"/>
                  </a:lnTo>
                  <a:lnTo>
                    <a:pt x="1820611" y="1059805"/>
                  </a:lnTo>
                  <a:lnTo>
                    <a:pt x="1812040" y="1106275"/>
                  </a:lnTo>
                  <a:lnTo>
                    <a:pt x="1801162" y="1151893"/>
                  </a:lnTo>
                  <a:lnTo>
                    <a:pt x="1788040" y="1196597"/>
                  </a:lnTo>
                  <a:lnTo>
                    <a:pt x="1772738" y="1240323"/>
                  </a:lnTo>
                  <a:lnTo>
                    <a:pt x="1755318" y="1283009"/>
                  </a:lnTo>
                  <a:lnTo>
                    <a:pt x="1735845" y="1324589"/>
                  </a:lnTo>
                  <a:lnTo>
                    <a:pt x="1714381" y="1365003"/>
                  </a:lnTo>
                  <a:lnTo>
                    <a:pt x="1690990" y="1404185"/>
                  </a:lnTo>
                  <a:lnTo>
                    <a:pt x="1665734" y="1442073"/>
                  </a:lnTo>
                  <a:lnTo>
                    <a:pt x="1638678" y="1478604"/>
                  </a:lnTo>
                  <a:lnTo>
                    <a:pt x="1609885" y="1513714"/>
                  </a:lnTo>
                  <a:lnTo>
                    <a:pt x="1579418" y="1547339"/>
                  </a:lnTo>
                  <a:lnTo>
                    <a:pt x="1547339" y="1579418"/>
                  </a:lnTo>
                  <a:lnTo>
                    <a:pt x="1513714" y="1609885"/>
                  </a:lnTo>
                  <a:lnTo>
                    <a:pt x="1478604" y="1638678"/>
                  </a:lnTo>
                  <a:lnTo>
                    <a:pt x="1442073" y="1665734"/>
                  </a:lnTo>
                  <a:lnTo>
                    <a:pt x="1404185" y="1690990"/>
                  </a:lnTo>
                  <a:lnTo>
                    <a:pt x="1365003" y="1714381"/>
                  </a:lnTo>
                  <a:lnTo>
                    <a:pt x="1324589" y="1735845"/>
                  </a:lnTo>
                  <a:lnTo>
                    <a:pt x="1283009" y="1755318"/>
                  </a:lnTo>
                  <a:lnTo>
                    <a:pt x="1240323" y="1772738"/>
                  </a:lnTo>
                  <a:lnTo>
                    <a:pt x="1196597" y="1788040"/>
                  </a:lnTo>
                  <a:lnTo>
                    <a:pt x="1151893" y="1801162"/>
                  </a:lnTo>
                  <a:lnTo>
                    <a:pt x="1106275" y="1812040"/>
                  </a:lnTo>
                  <a:lnTo>
                    <a:pt x="1059805" y="1820611"/>
                  </a:lnTo>
                  <a:lnTo>
                    <a:pt x="1012548" y="1826811"/>
                  </a:lnTo>
                  <a:lnTo>
                    <a:pt x="964566" y="1830578"/>
                  </a:lnTo>
                  <a:lnTo>
                    <a:pt x="915923" y="1831847"/>
                  </a:lnTo>
                  <a:lnTo>
                    <a:pt x="867279" y="1830578"/>
                  </a:lnTo>
                  <a:lnTo>
                    <a:pt x="819297" y="1826811"/>
                  </a:lnTo>
                  <a:lnTo>
                    <a:pt x="772039" y="1820611"/>
                  </a:lnTo>
                  <a:lnTo>
                    <a:pt x="725569" y="1812040"/>
                  </a:lnTo>
                  <a:lnTo>
                    <a:pt x="679950" y="1801162"/>
                  </a:lnTo>
                  <a:lnTo>
                    <a:pt x="635245" y="1788040"/>
                  </a:lnTo>
                  <a:lnTo>
                    <a:pt x="591519" y="1772738"/>
                  </a:lnTo>
                  <a:lnTo>
                    <a:pt x="548833" y="1755318"/>
                  </a:lnTo>
                  <a:lnTo>
                    <a:pt x="507252" y="1735845"/>
                  </a:lnTo>
                  <a:lnTo>
                    <a:pt x="466839" y="1714381"/>
                  </a:lnTo>
                  <a:lnTo>
                    <a:pt x="427656" y="1690990"/>
                  </a:lnTo>
                  <a:lnTo>
                    <a:pt x="389768" y="1665734"/>
                  </a:lnTo>
                  <a:lnTo>
                    <a:pt x="353238" y="1638678"/>
                  </a:lnTo>
                  <a:lnTo>
                    <a:pt x="318128" y="1609885"/>
                  </a:lnTo>
                  <a:lnTo>
                    <a:pt x="284503" y="1579418"/>
                  </a:lnTo>
                  <a:lnTo>
                    <a:pt x="252425" y="1547339"/>
                  </a:lnTo>
                  <a:lnTo>
                    <a:pt x="221958" y="1513714"/>
                  </a:lnTo>
                  <a:lnTo>
                    <a:pt x="193165" y="1478604"/>
                  </a:lnTo>
                  <a:lnTo>
                    <a:pt x="166109" y="1442073"/>
                  </a:lnTo>
                  <a:lnTo>
                    <a:pt x="140854" y="1404185"/>
                  </a:lnTo>
                  <a:lnTo>
                    <a:pt x="117463" y="1365003"/>
                  </a:lnTo>
                  <a:lnTo>
                    <a:pt x="96000" y="1324589"/>
                  </a:lnTo>
                  <a:lnTo>
                    <a:pt x="76527" y="1283009"/>
                  </a:lnTo>
                  <a:lnTo>
                    <a:pt x="59108" y="1240323"/>
                  </a:lnTo>
                  <a:lnTo>
                    <a:pt x="43806" y="1196597"/>
                  </a:lnTo>
                  <a:lnTo>
                    <a:pt x="30684" y="1151893"/>
                  </a:lnTo>
                  <a:lnTo>
                    <a:pt x="19806" y="1106275"/>
                  </a:lnTo>
                  <a:lnTo>
                    <a:pt x="11236" y="1059805"/>
                  </a:lnTo>
                  <a:lnTo>
                    <a:pt x="5036" y="1012548"/>
                  </a:lnTo>
                  <a:lnTo>
                    <a:pt x="1269" y="964566"/>
                  </a:lnTo>
                  <a:lnTo>
                    <a:pt x="0" y="915924"/>
                  </a:lnTo>
                  <a:close/>
                </a:path>
              </a:pathLst>
            </a:custGeom>
            <a:noFill/>
            <a:ln w="38100" cap="flat" cmpd="sng">
              <a:solidFill>
                <a:srgbClr val="7E7E7E"/>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312" name="Google Shape;312;p45"/>
            <p:cNvSpPr/>
            <p:nvPr/>
          </p:nvSpPr>
          <p:spPr>
            <a:xfrm>
              <a:off x="999743" y="2398775"/>
              <a:ext cx="1260300" cy="1260300"/>
            </a:xfrm>
            <a:prstGeom prst="rect">
              <a:avLst/>
            </a:prstGeom>
            <a:blipFill rotWithShape="1">
              <a:blip r:embed="rId4">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grpSp>
      <p:sp>
        <p:nvSpPr>
          <p:cNvPr id="313" name="Google Shape;313;p45"/>
          <p:cNvSpPr txBox="1"/>
          <p:nvPr/>
        </p:nvSpPr>
        <p:spPr>
          <a:xfrm>
            <a:off x="4024597" y="2950844"/>
            <a:ext cx="1433400" cy="385200"/>
          </a:xfrm>
          <a:prstGeom prst="rect">
            <a:avLst/>
          </a:prstGeom>
          <a:noFill/>
          <a:ln>
            <a:noFill/>
          </a:ln>
        </p:spPr>
        <p:txBody>
          <a:bodyPr spcFirstLastPara="1" wrap="square" lIns="0" tIns="9525" rIns="0" bIns="0" anchor="t" anchorCtr="0">
            <a:noAutofit/>
          </a:bodyPr>
          <a:lstStyle/>
          <a:p>
            <a:pPr marL="12700" marR="0" lvl="0" indent="0" algn="l" rtl="0">
              <a:lnSpc>
                <a:spcPct val="100000"/>
              </a:lnSpc>
              <a:spcBef>
                <a:spcPts val="0"/>
              </a:spcBef>
              <a:spcAft>
                <a:spcPts val="0"/>
              </a:spcAft>
              <a:buClr>
                <a:srgbClr val="000000"/>
              </a:buClr>
              <a:buSzPts val="2400"/>
              <a:buFont typeface="Arial"/>
              <a:buNone/>
            </a:pPr>
            <a:r>
              <a:rPr lang="en" sz="2200" b="1" i="0" u="none" strike="noStrike" cap="none">
                <a:solidFill>
                  <a:srgbClr val="73BE43"/>
                </a:solidFill>
                <a:latin typeface="Arial"/>
                <a:ea typeface="Arial"/>
                <a:cs typeface="Arial"/>
                <a:sym typeface="Arial"/>
              </a:rPr>
              <a:t>Pezesha</a:t>
            </a:r>
            <a:endParaRPr sz="2200" b="0" i="0" u="none" strike="noStrike" cap="none">
              <a:solidFill>
                <a:schemeClr val="dk1"/>
              </a:solidFill>
              <a:latin typeface="Arial"/>
              <a:ea typeface="Arial"/>
              <a:cs typeface="Arial"/>
              <a:sym typeface="Arial"/>
            </a:endParaRPr>
          </a:p>
        </p:txBody>
      </p:sp>
      <p:grpSp>
        <p:nvGrpSpPr>
          <p:cNvPr id="314" name="Google Shape;314;p45"/>
          <p:cNvGrpSpPr/>
          <p:nvPr/>
        </p:nvGrpSpPr>
        <p:grpSpPr>
          <a:xfrm>
            <a:off x="2083702" y="1243557"/>
            <a:ext cx="6575559" cy="1846034"/>
            <a:chOff x="2778270" y="1658076"/>
            <a:chExt cx="8767412" cy="2461379"/>
          </a:xfrm>
        </p:grpSpPr>
        <p:sp>
          <p:nvSpPr>
            <p:cNvPr id="315" name="Google Shape;315;p45"/>
            <p:cNvSpPr/>
            <p:nvPr/>
          </p:nvSpPr>
          <p:spPr>
            <a:xfrm>
              <a:off x="9649982" y="2162555"/>
              <a:ext cx="1895700" cy="1956900"/>
            </a:xfrm>
            <a:prstGeom prst="rect">
              <a:avLst/>
            </a:prstGeom>
            <a:blipFill rotWithShape="1">
              <a:blip r:embed="rId5" cstate="screen">
                <a:alphaModFix/>
                <a:extLst>
                  <a:ext uri="{28A0092B-C50C-407E-A947-70E740481C1C}">
                    <a14:useLocalDpi xmlns:a14="http://schemas.microsoft.com/office/drawing/2010/main"/>
                  </a:ext>
                </a:extLst>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316" name="Google Shape;316;p45"/>
            <p:cNvSpPr/>
            <p:nvPr/>
          </p:nvSpPr>
          <p:spPr>
            <a:xfrm>
              <a:off x="9685781" y="2189225"/>
              <a:ext cx="1769745" cy="1839595"/>
            </a:xfrm>
            <a:custGeom>
              <a:avLst/>
              <a:gdLst/>
              <a:ahLst/>
              <a:cxnLst/>
              <a:rect l="l" t="t" r="r" b="b"/>
              <a:pathLst>
                <a:path w="1769745" h="1839595" extrusionOk="0">
                  <a:moveTo>
                    <a:pt x="884682" y="0"/>
                  </a:moveTo>
                  <a:lnTo>
                    <a:pt x="837699" y="1274"/>
                  </a:lnTo>
                  <a:lnTo>
                    <a:pt x="791356" y="5056"/>
                  </a:lnTo>
                  <a:lnTo>
                    <a:pt x="745712" y="11282"/>
                  </a:lnTo>
                  <a:lnTo>
                    <a:pt x="700828" y="19887"/>
                  </a:lnTo>
                  <a:lnTo>
                    <a:pt x="656767" y="30809"/>
                  </a:lnTo>
                  <a:lnTo>
                    <a:pt x="613588" y="43984"/>
                  </a:lnTo>
                  <a:lnTo>
                    <a:pt x="571354" y="59349"/>
                  </a:lnTo>
                  <a:lnTo>
                    <a:pt x="530125" y="76839"/>
                  </a:lnTo>
                  <a:lnTo>
                    <a:pt x="489963" y="96392"/>
                  </a:lnTo>
                  <a:lnTo>
                    <a:pt x="450928" y="117943"/>
                  </a:lnTo>
                  <a:lnTo>
                    <a:pt x="413082" y="141430"/>
                  </a:lnTo>
                  <a:lnTo>
                    <a:pt x="376486" y="166789"/>
                  </a:lnTo>
                  <a:lnTo>
                    <a:pt x="341202" y="193955"/>
                  </a:lnTo>
                  <a:lnTo>
                    <a:pt x="307289" y="222867"/>
                  </a:lnTo>
                  <a:lnTo>
                    <a:pt x="274810" y="253460"/>
                  </a:lnTo>
                  <a:lnTo>
                    <a:pt x="243826" y="285670"/>
                  </a:lnTo>
                  <a:lnTo>
                    <a:pt x="214397" y="319434"/>
                  </a:lnTo>
                  <a:lnTo>
                    <a:pt x="186585" y="354689"/>
                  </a:lnTo>
                  <a:lnTo>
                    <a:pt x="160452" y="391371"/>
                  </a:lnTo>
                  <a:lnTo>
                    <a:pt x="136057" y="429416"/>
                  </a:lnTo>
                  <a:lnTo>
                    <a:pt x="113463" y="468762"/>
                  </a:lnTo>
                  <a:lnTo>
                    <a:pt x="92731" y="509344"/>
                  </a:lnTo>
                  <a:lnTo>
                    <a:pt x="73921" y="551098"/>
                  </a:lnTo>
                  <a:lnTo>
                    <a:pt x="57095" y="593962"/>
                  </a:lnTo>
                  <a:lnTo>
                    <a:pt x="42314" y="637872"/>
                  </a:lnTo>
                  <a:lnTo>
                    <a:pt x="29640" y="682764"/>
                  </a:lnTo>
                  <a:lnTo>
                    <a:pt x="19132" y="728574"/>
                  </a:lnTo>
                  <a:lnTo>
                    <a:pt x="10853" y="775240"/>
                  </a:lnTo>
                  <a:lnTo>
                    <a:pt x="4864" y="822698"/>
                  </a:lnTo>
                  <a:lnTo>
                    <a:pt x="1226" y="870883"/>
                  </a:lnTo>
                  <a:lnTo>
                    <a:pt x="0" y="919734"/>
                  </a:lnTo>
                  <a:lnTo>
                    <a:pt x="1226" y="968584"/>
                  </a:lnTo>
                  <a:lnTo>
                    <a:pt x="4864" y="1016769"/>
                  </a:lnTo>
                  <a:lnTo>
                    <a:pt x="10853" y="1064227"/>
                  </a:lnTo>
                  <a:lnTo>
                    <a:pt x="19132" y="1110893"/>
                  </a:lnTo>
                  <a:lnTo>
                    <a:pt x="29640" y="1156703"/>
                  </a:lnTo>
                  <a:lnTo>
                    <a:pt x="42314" y="1201595"/>
                  </a:lnTo>
                  <a:lnTo>
                    <a:pt x="57095" y="1245505"/>
                  </a:lnTo>
                  <a:lnTo>
                    <a:pt x="73921" y="1288369"/>
                  </a:lnTo>
                  <a:lnTo>
                    <a:pt x="92731" y="1330123"/>
                  </a:lnTo>
                  <a:lnTo>
                    <a:pt x="113463" y="1370705"/>
                  </a:lnTo>
                  <a:lnTo>
                    <a:pt x="136057" y="1410051"/>
                  </a:lnTo>
                  <a:lnTo>
                    <a:pt x="160452" y="1448096"/>
                  </a:lnTo>
                  <a:lnTo>
                    <a:pt x="186585" y="1484778"/>
                  </a:lnTo>
                  <a:lnTo>
                    <a:pt x="214397" y="1520033"/>
                  </a:lnTo>
                  <a:lnTo>
                    <a:pt x="243826" y="1553797"/>
                  </a:lnTo>
                  <a:lnTo>
                    <a:pt x="274810" y="1586007"/>
                  </a:lnTo>
                  <a:lnTo>
                    <a:pt x="307289" y="1616600"/>
                  </a:lnTo>
                  <a:lnTo>
                    <a:pt x="341202" y="1645512"/>
                  </a:lnTo>
                  <a:lnTo>
                    <a:pt x="376486" y="1672678"/>
                  </a:lnTo>
                  <a:lnTo>
                    <a:pt x="413082" y="1698037"/>
                  </a:lnTo>
                  <a:lnTo>
                    <a:pt x="450928" y="1721524"/>
                  </a:lnTo>
                  <a:lnTo>
                    <a:pt x="489963" y="1743075"/>
                  </a:lnTo>
                  <a:lnTo>
                    <a:pt x="530125" y="1762628"/>
                  </a:lnTo>
                  <a:lnTo>
                    <a:pt x="571354" y="1780118"/>
                  </a:lnTo>
                  <a:lnTo>
                    <a:pt x="613588" y="1795483"/>
                  </a:lnTo>
                  <a:lnTo>
                    <a:pt x="656767" y="1808658"/>
                  </a:lnTo>
                  <a:lnTo>
                    <a:pt x="700828" y="1819580"/>
                  </a:lnTo>
                  <a:lnTo>
                    <a:pt x="745712" y="1828185"/>
                  </a:lnTo>
                  <a:lnTo>
                    <a:pt x="791356" y="1834411"/>
                  </a:lnTo>
                  <a:lnTo>
                    <a:pt x="837699" y="1838193"/>
                  </a:lnTo>
                  <a:lnTo>
                    <a:pt x="884682" y="1839468"/>
                  </a:lnTo>
                  <a:lnTo>
                    <a:pt x="931664" y="1838193"/>
                  </a:lnTo>
                  <a:lnTo>
                    <a:pt x="978007" y="1834411"/>
                  </a:lnTo>
                  <a:lnTo>
                    <a:pt x="1023651" y="1828185"/>
                  </a:lnTo>
                  <a:lnTo>
                    <a:pt x="1068535" y="1819580"/>
                  </a:lnTo>
                  <a:lnTo>
                    <a:pt x="1112596" y="1808658"/>
                  </a:lnTo>
                  <a:lnTo>
                    <a:pt x="1155775" y="1795483"/>
                  </a:lnTo>
                  <a:lnTo>
                    <a:pt x="1198009" y="1780118"/>
                  </a:lnTo>
                  <a:lnTo>
                    <a:pt x="1239238" y="1762628"/>
                  </a:lnTo>
                  <a:lnTo>
                    <a:pt x="1279400" y="1743075"/>
                  </a:lnTo>
                  <a:lnTo>
                    <a:pt x="1318435" y="1721524"/>
                  </a:lnTo>
                  <a:lnTo>
                    <a:pt x="1356281" y="1698037"/>
                  </a:lnTo>
                  <a:lnTo>
                    <a:pt x="1392877" y="1672678"/>
                  </a:lnTo>
                  <a:lnTo>
                    <a:pt x="1428161" y="1645512"/>
                  </a:lnTo>
                  <a:lnTo>
                    <a:pt x="1462074" y="1616600"/>
                  </a:lnTo>
                  <a:lnTo>
                    <a:pt x="1494553" y="1586007"/>
                  </a:lnTo>
                  <a:lnTo>
                    <a:pt x="1525537" y="1553797"/>
                  </a:lnTo>
                  <a:lnTo>
                    <a:pt x="1554966" y="1520033"/>
                  </a:lnTo>
                  <a:lnTo>
                    <a:pt x="1582778" y="1484778"/>
                  </a:lnTo>
                  <a:lnTo>
                    <a:pt x="1608911" y="1448096"/>
                  </a:lnTo>
                  <a:lnTo>
                    <a:pt x="1633306" y="1410051"/>
                  </a:lnTo>
                  <a:lnTo>
                    <a:pt x="1655900" y="1370705"/>
                  </a:lnTo>
                  <a:lnTo>
                    <a:pt x="1676632" y="1330123"/>
                  </a:lnTo>
                  <a:lnTo>
                    <a:pt x="1695442" y="1288369"/>
                  </a:lnTo>
                  <a:lnTo>
                    <a:pt x="1712268" y="1245505"/>
                  </a:lnTo>
                  <a:lnTo>
                    <a:pt x="1727049" y="1201595"/>
                  </a:lnTo>
                  <a:lnTo>
                    <a:pt x="1739723" y="1156703"/>
                  </a:lnTo>
                  <a:lnTo>
                    <a:pt x="1750231" y="1110893"/>
                  </a:lnTo>
                  <a:lnTo>
                    <a:pt x="1758510" y="1064227"/>
                  </a:lnTo>
                  <a:lnTo>
                    <a:pt x="1764499" y="1016769"/>
                  </a:lnTo>
                  <a:lnTo>
                    <a:pt x="1768137" y="968584"/>
                  </a:lnTo>
                  <a:lnTo>
                    <a:pt x="1769364" y="919734"/>
                  </a:lnTo>
                  <a:lnTo>
                    <a:pt x="1768137" y="870883"/>
                  </a:lnTo>
                  <a:lnTo>
                    <a:pt x="1764499" y="822698"/>
                  </a:lnTo>
                  <a:lnTo>
                    <a:pt x="1758510" y="775240"/>
                  </a:lnTo>
                  <a:lnTo>
                    <a:pt x="1750231" y="728574"/>
                  </a:lnTo>
                  <a:lnTo>
                    <a:pt x="1739723" y="682764"/>
                  </a:lnTo>
                  <a:lnTo>
                    <a:pt x="1727049" y="637872"/>
                  </a:lnTo>
                  <a:lnTo>
                    <a:pt x="1712268" y="593962"/>
                  </a:lnTo>
                  <a:lnTo>
                    <a:pt x="1695442" y="551098"/>
                  </a:lnTo>
                  <a:lnTo>
                    <a:pt x="1676632" y="509344"/>
                  </a:lnTo>
                  <a:lnTo>
                    <a:pt x="1655900" y="468762"/>
                  </a:lnTo>
                  <a:lnTo>
                    <a:pt x="1633306" y="429416"/>
                  </a:lnTo>
                  <a:lnTo>
                    <a:pt x="1608911" y="391371"/>
                  </a:lnTo>
                  <a:lnTo>
                    <a:pt x="1582778" y="354689"/>
                  </a:lnTo>
                  <a:lnTo>
                    <a:pt x="1554966" y="319434"/>
                  </a:lnTo>
                  <a:lnTo>
                    <a:pt x="1525537" y="285670"/>
                  </a:lnTo>
                  <a:lnTo>
                    <a:pt x="1494553" y="253460"/>
                  </a:lnTo>
                  <a:lnTo>
                    <a:pt x="1462074" y="222867"/>
                  </a:lnTo>
                  <a:lnTo>
                    <a:pt x="1428161" y="193955"/>
                  </a:lnTo>
                  <a:lnTo>
                    <a:pt x="1392877" y="166789"/>
                  </a:lnTo>
                  <a:lnTo>
                    <a:pt x="1356281" y="141430"/>
                  </a:lnTo>
                  <a:lnTo>
                    <a:pt x="1318435" y="117943"/>
                  </a:lnTo>
                  <a:lnTo>
                    <a:pt x="1279400" y="96392"/>
                  </a:lnTo>
                  <a:lnTo>
                    <a:pt x="1239238" y="76839"/>
                  </a:lnTo>
                  <a:lnTo>
                    <a:pt x="1198009" y="59349"/>
                  </a:lnTo>
                  <a:lnTo>
                    <a:pt x="1155775" y="43984"/>
                  </a:lnTo>
                  <a:lnTo>
                    <a:pt x="1112596" y="30809"/>
                  </a:lnTo>
                  <a:lnTo>
                    <a:pt x="1068535" y="19887"/>
                  </a:lnTo>
                  <a:lnTo>
                    <a:pt x="1023651" y="11282"/>
                  </a:lnTo>
                  <a:lnTo>
                    <a:pt x="978007" y="5056"/>
                  </a:lnTo>
                  <a:lnTo>
                    <a:pt x="931664" y="1274"/>
                  </a:lnTo>
                  <a:lnTo>
                    <a:pt x="884682" y="0"/>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317" name="Google Shape;317;p45"/>
            <p:cNvSpPr/>
            <p:nvPr/>
          </p:nvSpPr>
          <p:spPr>
            <a:xfrm>
              <a:off x="9685781" y="2189225"/>
              <a:ext cx="1769745" cy="1839595"/>
            </a:xfrm>
            <a:custGeom>
              <a:avLst/>
              <a:gdLst/>
              <a:ahLst/>
              <a:cxnLst/>
              <a:rect l="l" t="t" r="r" b="b"/>
              <a:pathLst>
                <a:path w="1769745" h="1839595" extrusionOk="0">
                  <a:moveTo>
                    <a:pt x="0" y="919734"/>
                  </a:moveTo>
                  <a:lnTo>
                    <a:pt x="1226" y="870883"/>
                  </a:lnTo>
                  <a:lnTo>
                    <a:pt x="4864" y="822698"/>
                  </a:lnTo>
                  <a:lnTo>
                    <a:pt x="10853" y="775240"/>
                  </a:lnTo>
                  <a:lnTo>
                    <a:pt x="19132" y="728574"/>
                  </a:lnTo>
                  <a:lnTo>
                    <a:pt x="29640" y="682764"/>
                  </a:lnTo>
                  <a:lnTo>
                    <a:pt x="42314" y="637872"/>
                  </a:lnTo>
                  <a:lnTo>
                    <a:pt x="57095" y="593962"/>
                  </a:lnTo>
                  <a:lnTo>
                    <a:pt x="73921" y="551098"/>
                  </a:lnTo>
                  <a:lnTo>
                    <a:pt x="92731" y="509344"/>
                  </a:lnTo>
                  <a:lnTo>
                    <a:pt x="113463" y="468762"/>
                  </a:lnTo>
                  <a:lnTo>
                    <a:pt x="136057" y="429416"/>
                  </a:lnTo>
                  <a:lnTo>
                    <a:pt x="160452" y="391371"/>
                  </a:lnTo>
                  <a:lnTo>
                    <a:pt x="186585" y="354689"/>
                  </a:lnTo>
                  <a:lnTo>
                    <a:pt x="214397" y="319434"/>
                  </a:lnTo>
                  <a:lnTo>
                    <a:pt x="243826" y="285670"/>
                  </a:lnTo>
                  <a:lnTo>
                    <a:pt x="274810" y="253460"/>
                  </a:lnTo>
                  <a:lnTo>
                    <a:pt x="307289" y="222867"/>
                  </a:lnTo>
                  <a:lnTo>
                    <a:pt x="341202" y="193955"/>
                  </a:lnTo>
                  <a:lnTo>
                    <a:pt x="376486" y="166789"/>
                  </a:lnTo>
                  <a:lnTo>
                    <a:pt x="413082" y="141430"/>
                  </a:lnTo>
                  <a:lnTo>
                    <a:pt x="450928" y="117943"/>
                  </a:lnTo>
                  <a:lnTo>
                    <a:pt x="489963" y="96392"/>
                  </a:lnTo>
                  <a:lnTo>
                    <a:pt x="530125" y="76839"/>
                  </a:lnTo>
                  <a:lnTo>
                    <a:pt x="571354" y="59349"/>
                  </a:lnTo>
                  <a:lnTo>
                    <a:pt x="613588" y="43984"/>
                  </a:lnTo>
                  <a:lnTo>
                    <a:pt x="656767" y="30809"/>
                  </a:lnTo>
                  <a:lnTo>
                    <a:pt x="700828" y="19887"/>
                  </a:lnTo>
                  <a:lnTo>
                    <a:pt x="745712" y="11282"/>
                  </a:lnTo>
                  <a:lnTo>
                    <a:pt x="791356" y="5056"/>
                  </a:lnTo>
                  <a:lnTo>
                    <a:pt x="837699" y="1274"/>
                  </a:lnTo>
                  <a:lnTo>
                    <a:pt x="884682" y="0"/>
                  </a:lnTo>
                  <a:lnTo>
                    <a:pt x="931664" y="1274"/>
                  </a:lnTo>
                  <a:lnTo>
                    <a:pt x="978007" y="5056"/>
                  </a:lnTo>
                  <a:lnTo>
                    <a:pt x="1023651" y="11282"/>
                  </a:lnTo>
                  <a:lnTo>
                    <a:pt x="1068535" y="19887"/>
                  </a:lnTo>
                  <a:lnTo>
                    <a:pt x="1112596" y="30809"/>
                  </a:lnTo>
                  <a:lnTo>
                    <a:pt x="1155775" y="43984"/>
                  </a:lnTo>
                  <a:lnTo>
                    <a:pt x="1198009" y="59349"/>
                  </a:lnTo>
                  <a:lnTo>
                    <a:pt x="1239238" y="76839"/>
                  </a:lnTo>
                  <a:lnTo>
                    <a:pt x="1279400" y="96392"/>
                  </a:lnTo>
                  <a:lnTo>
                    <a:pt x="1318435" y="117943"/>
                  </a:lnTo>
                  <a:lnTo>
                    <a:pt x="1356281" y="141430"/>
                  </a:lnTo>
                  <a:lnTo>
                    <a:pt x="1392877" y="166789"/>
                  </a:lnTo>
                  <a:lnTo>
                    <a:pt x="1428161" y="193955"/>
                  </a:lnTo>
                  <a:lnTo>
                    <a:pt x="1462074" y="222867"/>
                  </a:lnTo>
                  <a:lnTo>
                    <a:pt x="1494553" y="253460"/>
                  </a:lnTo>
                  <a:lnTo>
                    <a:pt x="1525537" y="285670"/>
                  </a:lnTo>
                  <a:lnTo>
                    <a:pt x="1554966" y="319434"/>
                  </a:lnTo>
                  <a:lnTo>
                    <a:pt x="1582778" y="354689"/>
                  </a:lnTo>
                  <a:lnTo>
                    <a:pt x="1608911" y="391371"/>
                  </a:lnTo>
                  <a:lnTo>
                    <a:pt x="1633306" y="429416"/>
                  </a:lnTo>
                  <a:lnTo>
                    <a:pt x="1655900" y="468762"/>
                  </a:lnTo>
                  <a:lnTo>
                    <a:pt x="1676632" y="509344"/>
                  </a:lnTo>
                  <a:lnTo>
                    <a:pt x="1695442" y="551098"/>
                  </a:lnTo>
                  <a:lnTo>
                    <a:pt x="1712268" y="593962"/>
                  </a:lnTo>
                  <a:lnTo>
                    <a:pt x="1727049" y="637872"/>
                  </a:lnTo>
                  <a:lnTo>
                    <a:pt x="1739723" y="682764"/>
                  </a:lnTo>
                  <a:lnTo>
                    <a:pt x="1750231" y="728574"/>
                  </a:lnTo>
                  <a:lnTo>
                    <a:pt x="1758510" y="775240"/>
                  </a:lnTo>
                  <a:lnTo>
                    <a:pt x="1764499" y="822698"/>
                  </a:lnTo>
                  <a:lnTo>
                    <a:pt x="1768137" y="870883"/>
                  </a:lnTo>
                  <a:lnTo>
                    <a:pt x="1769364" y="919734"/>
                  </a:lnTo>
                  <a:lnTo>
                    <a:pt x="1768137" y="968584"/>
                  </a:lnTo>
                  <a:lnTo>
                    <a:pt x="1764499" y="1016769"/>
                  </a:lnTo>
                  <a:lnTo>
                    <a:pt x="1758510" y="1064227"/>
                  </a:lnTo>
                  <a:lnTo>
                    <a:pt x="1750231" y="1110893"/>
                  </a:lnTo>
                  <a:lnTo>
                    <a:pt x="1739723" y="1156703"/>
                  </a:lnTo>
                  <a:lnTo>
                    <a:pt x="1727049" y="1201595"/>
                  </a:lnTo>
                  <a:lnTo>
                    <a:pt x="1712268" y="1245505"/>
                  </a:lnTo>
                  <a:lnTo>
                    <a:pt x="1695442" y="1288369"/>
                  </a:lnTo>
                  <a:lnTo>
                    <a:pt x="1676632" y="1330123"/>
                  </a:lnTo>
                  <a:lnTo>
                    <a:pt x="1655900" y="1370705"/>
                  </a:lnTo>
                  <a:lnTo>
                    <a:pt x="1633306" y="1410051"/>
                  </a:lnTo>
                  <a:lnTo>
                    <a:pt x="1608911" y="1448096"/>
                  </a:lnTo>
                  <a:lnTo>
                    <a:pt x="1582778" y="1484778"/>
                  </a:lnTo>
                  <a:lnTo>
                    <a:pt x="1554966" y="1520033"/>
                  </a:lnTo>
                  <a:lnTo>
                    <a:pt x="1525537" y="1553797"/>
                  </a:lnTo>
                  <a:lnTo>
                    <a:pt x="1494553" y="1586007"/>
                  </a:lnTo>
                  <a:lnTo>
                    <a:pt x="1462074" y="1616600"/>
                  </a:lnTo>
                  <a:lnTo>
                    <a:pt x="1428161" y="1645512"/>
                  </a:lnTo>
                  <a:lnTo>
                    <a:pt x="1392877" y="1672678"/>
                  </a:lnTo>
                  <a:lnTo>
                    <a:pt x="1356281" y="1698037"/>
                  </a:lnTo>
                  <a:lnTo>
                    <a:pt x="1318435" y="1721524"/>
                  </a:lnTo>
                  <a:lnTo>
                    <a:pt x="1279400" y="1743075"/>
                  </a:lnTo>
                  <a:lnTo>
                    <a:pt x="1239238" y="1762628"/>
                  </a:lnTo>
                  <a:lnTo>
                    <a:pt x="1198009" y="1780118"/>
                  </a:lnTo>
                  <a:lnTo>
                    <a:pt x="1155775" y="1795483"/>
                  </a:lnTo>
                  <a:lnTo>
                    <a:pt x="1112596" y="1808658"/>
                  </a:lnTo>
                  <a:lnTo>
                    <a:pt x="1068535" y="1819580"/>
                  </a:lnTo>
                  <a:lnTo>
                    <a:pt x="1023651" y="1828185"/>
                  </a:lnTo>
                  <a:lnTo>
                    <a:pt x="978007" y="1834411"/>
                  </a:lnTo>
                  <a:lnTo>
                    <a:pt x="931664" y="1838193"/>
                  </a:lnTo>
                  <a:lnTo>
                    <a:pt x="884682" y="1839468"/>
                  </a:lnTo>
                  <a:lnTo>
                    <a:pt x="837699" y="1838193"/>
                  </a:lnTo>
                  <a:lnTo>
                    <a:pt x="791356" y="1834411"/>
                  </a:lnTo>
                  <a:lnTo>
                    <a:pt x="745712" y="1828185"/>
                  </a:lnTo>
                  <a:lnTo>
                    <a:pt x="700828" y="1819580"/>
                  </a:lnTo>
                  <a:lnTo>
                    <a:pt x="656767" y="1808658"/>
                  </a:lnTo>
                  <a:lnTo>
                    <a:pt x="613588" y="1795483"/>
                  </a:lnTo>
                  <a:lnTo>
                    <a:pt x="571354" y="1780118"/>
                  </a:lnTo>
                  <a:lnTo>
                    <a:pt x="530125" y="1762628"/>
                  </a:lnTo>
                  <a:lnTo>
                    <a:pt x="489963" y="1743075"/>
                  </a:lnTo>
                  <a:lnTo>
                    <a:pt x="450928" y="1721524"/>
                  </a:lnTo>
                  <a:lnTo>
                    <a:pt x="413082" y="1698037"/>
                  </a:lnTo>
                  <a:lnTo>
                    <a:pt x="376486" y="1672678"/>
                  </a:lnTo>
                  <a:lnTo>
                    <a:pt x="341202" y="1645512"/>
                  </a:lnTo>
                  <a:lnTo>
                    <a:pt x="307289" y="1616600"/>
                  </a:lnTo>
                  <a:lnTo>
                    <a:pt x="274810" y="1586007"/>
                  </a:lnTo>
                  <a:lnTo>
                    <a:pt x="243826" y="1553797"/>
                  </a:lnTo>
                  <a:lnTo>
                    <a:pt x="214397" y="1520033"/>
                  </a:lnTo>
                  <a:lnTo>
                    <a:pt x="186585" y="1484778"/>
                  </a:lnTo>
                  <a:lnTo>
                    <a:pt x="160452" y="1448096"/>
                  </a:lnTo>
                  <a:lnTo>
                    <a:pt x="136057" y="1410051"/>
                  </a:lnTo>
                  <a:lnTo>
                    <a:pt x="113463" y="1370705"/>
                  </a:lnTo>
                  <a:lnTo>
                    <a:pt x="92731" y="1330123"/>
                  </a:lnTo>
                  <a:lnTo>
                    <a:pt x="73921" y="1288369"/>
                  </a:lnTo>
                  <a:lnTo>
                    <a:pt x="57095" y="1245505"/>
                  </a:lnTo>
                  <a:lnTo>
                    <a:pt x="42314" y="1201595"/>
                  </a:lnTo>
                  <a:lnTo>
                    <a:pt x="29640" y="1156703"/>
                  </a:lnTo>
                  <a:lnTo>
                    <a:pt x="19132" y="1110893"/>
                  </a:lnTo>
                  <a:lnTo>
                    <a:pt x="10853" y="1064227"/>
                  </a:lnTo>
                  <a:lnTo>
                    <a:pt x="4864" y="1016769"/>
                  </a:lnTo>
                  <a:lnTo>
                    <a:pt x="1226" y="968584"/>
                  </a:lnTo>
                  <a:lnTo>
                    <a:pt x="0" y="919734"/>
                  </a:lnTo>
                  <a:close/>
                </a:path>
              </a:pathLst>
            </a:custGeom>
            <a:noFill/>
            <a:ln w="38100" cap="flat" cmpd="sng">
              <a:solidFill>
                <a:srgbClr val="7E7E7E"/>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318" name="Google Shape;318;p45"/>
            <p:cNvSpPr/>
            <p:nvPr/>
          </p:nvSpPr>
          <p:spPr>
            <a:xfrm>
              <a:off x="4890498" y="1658076"/>
              <a:ext cx="2308800" cy="2299800"/>
            </a:xfrm>
            <a:prstGeom prst="rect">
              <a:avLst/>
            </a:prstGeom>
            <a:blipFill rotWithShape="1">
              <a:blip r:embed="rId6">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319" name="Google Shape;319;p45"/>
            <p:cNvSpPr/>
            <p:nvPr/>
          </p:nvSpPr>
          <p:spPr>
            <a:xfrm>
              <a:off x="4907279" y="1665731"/>
              <a:ext cx="2220595" cy="2220595"/>
            </a:xfrm>
            <a:custGeom>
              <a:avLst/>
              <a:gdLst/>
              <a:ahLst/>
              <a:cxnLst/>
              <a:rect l="l" t="t" r="r" b="b"/>
              <a:pathLst>
                <a:path w="2220595" h="2220595" extrusionOk="0">
                  <a:moveTo>
                    <a:pt x="1110234" y="0"/>
                  </a:moveTo>
                  <a:lnTo>
                    <a:pt x="1062075" y="1025"/>
                  </a:lnTo>
                  <a:lnTo>
                    <a:pt x="1014440" y="4075"/>
                  </a:lnTo>
                  <a:lnTo>
                    <a:pt x="967370" y="9106"/>
                  </a:lnTo>
                  <a:lnTo>
                    <a:pt x="920908" y="16078"/>
                  </a:lnTo>
                  <a:lnTo>
                    <a:pt x="875095" y="24949"/>
                  </a:lnTo>
                  <a:lnTo>
                    <a:pt x="829973" y="35677"/>
                  </a:lnTo>
                  <a:lnTo>
                    <a:pt x="785583" y="48221"/>
                  </a:lnTo>
                  <a:lnTo>
                    <a:pt x="741966" y="62538"/>
                  </a:lnTo>
                  <a:lnTo>
                    <a:pt x="699166" y="78587"/>
                  </a:lnTo>
                  <a:lnTo>
                    <a:pt x="657222" y="96327"/>
                  </a:lnTo>
                  <a:lnTo>
                    <a:pt x="616178" y="115716"/>
                  </a:lnTo>
                  <a:lnTo>
                    <a:pt x="576074" y="136712"/>
                  </a:lnTo>
                  <a:lnTo>
                    <a:pt x="536952" y="159273"/>
                  </a:lnTo>
                  <a:lnTo>
                    <a:pt x="498855" y="183358"/>
                  </a:lnTo>
                  <a:lnTo>
                    <a:pt x="461823" y="208925"/>
                  </a:lnTo>
                  <a:lnTo>
                    <a:pt x="425898" y="235933"/>
                  </a:lnTo>
                  <a:lnTo>
                    <a:pt x="391122" y="264340"/>
                  </a:lnTo>
                  <a:lnTo>
                    <a:pt x="357536" y="294104"/>
                  </a:lnTo>
                  <a:lnTo>
                    <a:pt x="325183" y="325183"/>
                  </a:lnTo>
                  <a:lnTo>
                    <a:pt x="294104" y="357536"/>
                  </a:lnTo>
                  <a:lnTo>
                    <a:pt x="264340" y="391122"/>
                  </a:lnTo>
                  <a:lnTo>
                    <a:pt x="235933" y="425898"/>
                  </a:lnTo>
                  <a:lnTo>
                    <a:pt x="208925" y="461823"/>
                  </a:lnTo>
                  <a:lnTo>
                    <a:pt x="183358" y="498855"/>
                  </a:lnTo>
                  <a:lnTo>
                    <a:pt x="159273" y="536952"/>
                  </a:lnTo>
                  <a:lnTo>
                    <a:pt x="136712" y="576074"/>
                  </a:lnTo>
                  <a:lnTo>
                    <a:pt x="115716" y="616178"/>
                  </a:lnTo>
                  <a:lnTo>
                    <a:pt x="96327" y="657222"/>
                  </a:lnTo>
                  <a:lnTo>
                    <a:pt x="78587" y="699166"/>
                  </a:lnTo>
                  <a:lnTo>
                    <a:pt x="62538" y="741966"/>
                  </a:lnTo>
                  <a:lnTo>
                    <a:pt x="48221" y="785583"/>
                  </a:lnTo>
                  <a:lnTo>
                    <a:pt x="35677" y="829973"/>
                  </a:lnTo>
                  <a:lnTo>
                    <a:pt x="24949" y="875095"/>
                  </a:lnTo>
                  <a:lnTo>
                    <a:pt x="16078" y="920908"/>
                  </a:lnTo>
                  <a:lnTo>
                    <a:pt x="9106" y="967370"/>
                  </a:lnTo>
                  <a:lnTo>
                    <a:pt x="4075" y="1014440"/>
                  </a:lnTo>
                  <a:lnTo>
                    <a:pt x="1025" y="1062075"/>
                  </a:lnTo>
                  <a:lnTo>
                    <a:pt x="0" y="1110233"/>
                  </a:lnTo>
                  <a:lnTo>
                    <a:pt x="1025" y="1158392"/>
                  </a:lnTo>
                  <a:lnTo>
                    <a:pt x="4075" y="1206027"/>
                  </a:lnTo>
                  <a:lnTo>
                    <a:pt x="9106" y="1253097"/>
                  </a:lnTo>
                  <a:lnTo>
                    <a:pt x="16078" y="1299559"/>
                  </a:lnTo>
                  <a:lnTo>
                    <a:pt x="24949" y="1345372"/>
                  </a:lnTo>
                  <a:lnTo>
                    <a:pt x="35677" y="1390494"/>
                  </a:lnTo>
                  <a:lnTo>
                    <a:pt x="48221" y="1434884"/>
                  </a:lnTo>
                  <a:lnTo>
                    <a:pt x="62538" y="1478501"/>
                  </a:lnTo>
                  <a:lnTo>
                    <a:pt x="78587" y="1521301"/>
                  </a:lnTo>
                  <a:lnTo>
                    <a:pt x="96327" y="1563245"/>
                  </a:lnTo>
                  <a:lnTo>
                    <a:pt x="115716" y="1604289"/>
                  </a:lnTo>
                  <a:lnTo>
                    <a:pt x="136712" y="1644393"/>
                  </a:lnTo>
                  <a:lnTo>
                    <a:pt x="159273" y="1683515"/>
                  </a:lnTo>
                  <a:lnTo>
                    <a:pt x="183358" y="1721612"/>
                  </a:lnTo>
                  <a:lnTo>
                    <a:pt x="208925" y="1758644"/>
                  </a:lnTo>
                  <a:lnTo>
                    <a:pt x="235933" y="1794569"/>
                  </a:lnTo>
                  <a:lnTo>
                    <a:pt x="264340" y="1829345"/>
                  </a:lnTo>
                  <a:lnTo>
                    <a:pt x="294104" y="1862931"/>
                  </a:lnTo>
                  <a:lnTo>
                    <a:pt x="325183" y="1895284"/>
                  </a:lnTo>
                  <a:lnTo>
                    <a:pt x="357536" y="1926363"/>
                  </a:lnTo>
                  <a:lnTo>
                    <a:pt x="391122" y="1956127"/>
                  </a:lnTo>
                  <a:lnTo>
                    <a:pt x="425898" y="1984534"/>
                  </a:lnTo>
                  <a:lnTo>
                    <a:pt x="461823" y="2011542"/>
                  </a:lnTo>
                  <a:lnTo>
                    <a:pt x="498855" y="2037109"/>
                  </a:lnTo>
                  <a:lnTo>
                    <a:pt x="536952" y="2061194"/>
                  </a:lnTo>
                  <a:lnTo>
                    <a:pt x="576074" y="2083755"/>
                  </a:lnTo>
                  <a:lnTo>
                    <a:pt x="616178" y="2104751"/>
                  </a:lnTo>
                  <a:lnTo>
                    <a:pt x="657222" y="2124140"/>
                  </a:lnTo>
                  <a:lnTo>
                    <a:pt x="699166" y="2141880"/>
                  </a:lnTo>
                  <a:lnTo>
                    <a:pt x="741966" y="2157929"/>
                  </a:lnTo>
                  <a:lnTo>
                    <a:pt x="785583" y="2172246"/>
                  </a:lnTo>
                  <a:lnTo>
                    <a:pt x="829973" y="2184790"/>
                  </a:lnTo>
                  <a:lnTo>
                    <a:pt x="875095" y="2195518"/>
                  </a:lnTo>
                  <a:lnTo>
                    <a:pt x="920908" y="2204389"/>
                  </a:lnTo>
                  <a:lnTo>
                    <a:pt x="967370" y="2211361"/>
                  </a:lnTo>
                  <a:lnTo>
                    <a:pt x="1014440" y="2216392"/>
                  </a:lnTo>
                  <a:lnTo>
                    <a:pt x="1062075" y="2219442"/>
                  </a:lnTo>
                  <a:lnTo>
                    <a:pt x="1110234" y="2220467"/>
                  </a:lnTo>
                  <a:lnTo>
                    <a:pt x="1158392" y="2219442"/>
                  </a:lnTo>
                  <a:lnTo>
                    <a:pt x="1206027" y="2216392"/>
                  </a:lnTo>
                  <a:lnTo>
                    <a:pt x="1253097" y="2211361"/>
                  </a:lnTo>
                  <a:lnTo>
                    <a:pt x="1299559" y="2204389"/>
                  </a:lnTo>
                  <a:lnTo>
                    <a:pt x="1345372" y="2195518"/>
                  </a:lnTo>
                  <a:lnTo>
                    <a:pt x="1390494" y="2184790"/>
                  </a:lnTo>
                  <a:lnTo>
                    <a:pt x="1434884" y="2172246"/>
                  </a:lnTo>
                  <a:lnTo>
                    <a:pt x="1478501" y="2157929"/>
                  </a:lnTo>
                  <a:lnTo>
                    <a:pt x="1521301" y="2141880"/>
                  </a:lnTo>
                  <a:lnTo>
                    <a:pt x="1563245" y="2124140"/>
                  </a:lnTo>
                  <a:lnTo>
                    <a:pt x="1604289" y="2104751"/>
                  </a:lnTo>
                  <a:lnTo>
                    <a:pt x="1644393" y="2083755"/>
                  </a:lnTo>
                  <a:lnTo>
                    <a:pt x="1683515" y="2061194"/>
                  </a:lnTo>
                  <a:lnTo>
                    <a:pt x="1721612" y="2037109"/>
                  </a:lnTo>
                  <a:lnTo>
                    <a:pt x="1758644" y="2011542"/>
                  </a:lnTo>
                  <a:lnTo>
                    <a:pt x="1794569" y="1984534"/>
                  </a:lnTo>
                  <a:lnTo>
                    <a:pt x="1829345" y="1956127"/>
                  </a:lnTo>
                  <a:lnTo>
                    <a:pt x="1862931" y="1926363"/>
                  </a:lnTo>
                  <a:lnTo>
                    <a:pt x="1895284" y="1895284"/>
                  </a:lnTo>
                  <a:lnTo>
                    <a:pt x="1926363" y="1862931"/>
                  </a:lnTo>
                  <a:lnTo>
                    <a:pt x="1956127" y="1829345"/>
                  </a:lnTo>
                  <a:lnTo>
                    <a:pt x="1984534" y="1794569"/>
                  </a:lnTo>
                  <a:lnTo>
                    <a:pt x="2011542" y="1758644"/>
                  </a:lnTo>
                  <a:lnTo>
                    <a:pt x="2037109" y="1721612"/>
                  </a:lnTo>
                  <a:lnTo>
                    <a:pt x="2061194" y="1683515"/>
                  </a:lnTo>
                  <a:lnTo>
                    <a:pt x="2083755" y="1644393"/>
                  </a:lnTo>
                  <a:lnTo>
                    <a:pt x="2104751" y="1604289"/>
                  </a:lnTo>
                  <a:lnTo>
                    <a:pt x="2124140" y="1563245"/>
                  </a:lnTo>
                  <a:lnTo>
                    <a:pt x="2141880" y="1521301"/>
                  </a:lnTo>
                  <a:lnTo>
                    <a:pt x="2157929" y="1478501"/>
                  </a:lnTo>
                  <a:lnTo>
                    <a:pt x="2172246" y="1434884"/>
                  </a:lnTo>
                  <a:lnTo>
                    <a:pt x="2184790" y="1390494"/>
                  </a:lnTo>
                  <a:lnTo>
                    <a:pt x="2195518" y="1345372"/>
                  </a:lnTo>
                  <a:lnTo>
                    <a:pt x="2204389" y="1299559"/>
                  </a:lnTo>
                  <a:lnTo>
                    <a:pt x="2211361" y="1253097"/>
                  </a:lnTo>
                  <a:lnTo>
                    <a:pt x="2216392" y="1206027"/>
                  </a:lnTo>
                  <a:lnTo>
                    <a:pt x="2219442" y="1158392"/>
                  </a:lnTo>
                  <a:lnTo>
                    <a:pt x="2220468" y="1110233"/>
                  </a:lnTo>
                  <a:lnTo>
                    <a:pt x="2219442" y="1062075"/>
                  </a:lnTo>
                  <a:lnTo>
                    <a:pt x="2216392" y="1014440"/>
                  </a:lnTo>
                  <a:lnTo>
                    <a:pt x="2211361" y="967370"/>
                  </a:lnTo>
                  <a:lnTo>
                    <a:pt x="2204389" y="920908"/>
                  </a:lnTo>
                  <a:lnTo>
                    <a:pt x="2195518" y="875095"/>
                  </a:lnTo>
                  <a:lnTo>
                    <a:pt x="2184790" y="829973"/>
                  </a:lnTo>
                  <a:lnTo>
                    <a:pt x="2172246" y="785583"/>
                  </a:lnTo>
                  <a:lnTo>
                    <a:pt x="2157929" y="741966"/>
                  </a:lnTo>
                  <a:lnTo>
                    <a:pt x="2141880" y="699166"/>
                  </a:lnTo>
                  <a:lnTo>
                    <a:pt x="2124140" y="657222"/>
                  </a:lnTo>
                  <a:lnTo>
                    <a:pt x="2104751" y="616178"/>
                  </a:lnTo>
                  <a:lnTo>
                    <a:pt x="2083755" y="576074"/>
                  </a:lnTo>
                  <a:lnTo>
                    <a:pt x="2061194" y="536952"/>
                  </a:lnTo>
                  <a:lnTo>
                    <a:pt x="2037109" y="498855"/>
                  </a:lnTo>
                  <a:lnTo>
                    <a:pt x="2011542" y="461823"/>
                  </a:lnTo>
                  <a:lnTo>
                    <a:pt x="1984534" y="425898"/>
                  </a:lnTo>
                  <a:lnTo>
                    <a:pt x="1956127" y="391122"/>
                  </a:lnTo>
                  <a:lnTo>
                    <a:pt x="1926363" y="357536"/>
                  </a:lnTo>
                  <a:lnTo>
                    <a:pt x="1895284" y="325183"/>
                  </a:lnTo>
                  <a:lnTo>
                    <a:pt x="1862931" y="294104"/>
                  </a:lnTo>
                  <a:lnTo>
                    <a:pt x="1829345" y="264340"/>
                  </a:lnTo>
                  <a:lnTo>
                    <a:pt x="1794569" y="235933"/>
                  </a:lnTo>
                  <a:lnTo>
                    <a:pt x="1758644" y="208925"/>
                  </a:lnTo>
                  <a:lnTo>
                    <a:pt x="1721612" y="183358"/>
                  </a:lnTo>
                  <a:lnTo>
                    <a:pt x="1683515" y="159273"/>
                  </a:lnTo>
                  <a:lnTo>
                    <a:pt x="1644393" y="136712"/>
                  </a:lnTo>
                  <a:lnTo>
                    <a:pt x="1604289" y="115716"/>
                  </a:lnTo>
                  <a:lnTo>
                    <a:pt x="1563245" y="96327"/>
                  </a:lnTo>
                  <a:lnTo>
                    <a:pt x="1521301" y="78587"/>
                  </a:lnTo>
                  <a:lnTo>
                    <a:pt x="1478501" y="62538"/>
                  </a:lnTo>
                  <a:lnTo>
                    <a:pt x="1434884" y="48221"/>
                  </a:lnTo>
                  <a:lnTo>
                    <a:pt x="1390494" y="35677"/>
                  </a:lnTo>
                  <a:lnTo>
                    <a:pt x="1345372" y="24949"/>
                  </a:lnTo>
                  <a:lnTo>
                    <a:pt x="1299559" y="16078"/>
                  </a:lnTo>
                  <a:lnTo>
                    <a:pt x="1253097" y="9106"/>
                  </a:lnTo>
                  <a:lnTo>
                    <a:pt x="1206027" y="4075"/>
                  </a:lnTo>
                  <a:lnTo>
                    <a:pt x="1158392" y="1025"/>
                  </a:lnTo>
                  <a:lnTo>
                    <a:pt x="1110234" y="0"/>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320" name="Google Shape;320;p45"/>
            <p:cNvSpPr/>
            <p:nvPr/>
          </p:nvSpPr>
          <p:spPr>
            <a:xfrm>
              <a:off x="4988051" y="1819655"/>
              <a:ext cx="2109300" cy="2048400"/>
            </a:xfrm>
            <a:prstGeom prst="rect">
              <a:avLst/>
            </a:prstGeom>
            <a:blipFill rotWithShape="1">
              <a:blip r:embed="rId7" cstate="screen">
                <a:alphaModFix/>
                <a:extLst>
                  <a:ext uri="{28A0092B-C50C-407E-A947-70E740481C1C}">
                    <a14:useLocalDpi xmlns:a14="http://schemas.microsoft.com/office/drawing/2010/main"/>
                  </a:ext>
                </a:extLst>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321" name="Google Shape;321;p45"/>
            <p:cNvSpPr/>
            <p:nvPr/>
          </p:nvSpPr>
          <p:spPr>
            <a:xfrm>
              <a:off x="9992867" y="2523744"/>
              <a:ext cx="1164300" cy="1165800"/>
            </a:xfrm>
            <a:prstGeom prst="rect">
              <a:avLst/>
            </a:prstGeom>
            <a:blipFill rotWithShape="1">
              <a:blip r:embed="rId8" cstate="screen">
                <a:alphaModFix/>
                <a:extLst>
                  <a:ext uri="{28A0092B-C50C-407E-A947-70E740481C1C}">
                    <a14:useLocalDpi xmlns:a14="http://schemas.microsoft.com/office/drawing/2010/main"/>
                  </a:ext>
                </a:extLst>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322" name="Google Shape;322;p45"/>
            <p:cNvSpPr/>
            <p:nvPr/>
          </p:nvSpPr>
          <p:spPr>
            <a:xfrm>
              <a:off x="2778270" y="2022394"/>
              <a:ext cx="1456800" cy="577500"/>
            </a:xfrm>
            <a:prstGeom prst="rect">
              <a:avLst/>
            </a:prstGeom>
            <a:blipFill rotWithShape="1">
              <a:blip r:embed="rId9">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323" name="Google Shape;323;p45"/>
            <p:cNvSpPr/>
            <p:nvPr/>
          </p:nvSpPr>
          <p:spPr>
            <a:xfrm>
              <a:off x="2795015" y="2029967"/>
              <a:ext cx="1369060" cy="498475"/>
            </a:xfrm>
            <a:custGeom>
              <a:avLst/>
              <a:gdLst/>
              <a:ahLst/>
              <a:cxnLst/>
              <a:rect l="l" t="t" r="r" b="b"/>
              <a:pathLst>
                <a:path w="1369060" h="498475" extrusionOk="0">
                  <a:moveTo>
                    <a:pt x="1368552" y="0"/>
                  </a:moveTo>
                  <a:lnTo>
                    <a:pt x="0" y="0"/>
                  </a:lnTo>
                  <a:lnTo>
                    <a:pt x="0" y="498348"/>
                  </a:lnTo>
                  <a:lnTo>
                    <a:pt x="1368552" y="498348"/>
                  </a:lnTo>
                  <a:lnTo>
                    <a:pt x="1368552" y="0"/>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grpSp>
      <p:sp>
        <p:nvSpPr>
          <p:cNvPr id="324" name="Google Shape;324;p45"/>
          <p:cNvSpPr txBox="1"/>
          <p:nvPr/>
        </p:nvSpPr>
        <p:spPr>
          <a:xfrm>
            <a:off x="2096262" y="1522475"/>
            <a:ext cx="1026900" cy="213600"/>
          </a:xfrm>
          <a:prstGeom prst="rect">
            <a:avLst/>
          </a:prstGeom>
          <a:noFill/>
          <a:ln>
            <a:noFill/>
          </a:ln>
        </p:spPr>
        <p:txBody>
          <a:bodyPr spcFirstLastPara="1" wrap="square" lIns="0" tIns="5700" rIns="0" bIns="0" anchor="t" anchorCtr="0">
            <a:noAutofit/>
          </a:bodyPr>
          <a:lstStyle/>
          <a:p>
            <a:pPr marL="50800" marR="0" lvl="0" indent="0" algn="l" rtl="0">
              <a:lnSpc>
                <a:spcPct val="100000"/>
              </a:lnSpc>
              <a:spcBef>
                <a:spcPts val="0"/>
              </a:spcBef>
              <a:spcAft>
                <a:spcPts val="0"/>
              </a:spcAft>
              <a:buClr>
                <a:srgbClr val="000000"/>
              </a:buClr>
              <a:buSzPts val="1400"/>
              <a:buFont typeface="Arial"/>
              <a:buNone/>
            </a:pPr>
            <a:r>
              <a:rPr lang="en" sz="1100">
                <a:solidFill>
                  <a:schemeClr val="dk1"/>
                </a:solidFill>
              </a:rPr>
              <a:t>Debt Capital</a:t>
            </a:r>
            <a:endParaRPr sz="1100" b="0" i="0" u="none" strike="noStrike" cap="none">
              <a:solidFill>
                <a:schemeClr val="dk1"/>
              </a:solidFill>
              <a:latin typeface="Arial"/>
              <a:ea typeface="Arial"/>
              <a:cs typeface="Arial"/>
              <a:sym typeface="Arial"/>
            </a:endParaRPr>
          </a:p>
        </p:txBody>
      </p:sp>
      <p:grpSp>
        <p:nvGrpSpPr>
          <p:cNvPr id="325" name="Google Shape;325;p45"/>
          <p:cNvGrpSpPr/>
          <p:nvPr/>
        </p:nvGrpSpPr>
        <p:grpSpPr>
          <a:xfrm>
            <a:off x="2188845" y="1799082"/>
            <a:ext cx="1420650" cy="1443569"/>
            <a:chOff x="2918460" y="2398776"/>
            <a:chExt cx="1894200" cy="1924759"/>
          </a:xfrm>
        </p:grpSpPr>
        <p:sp>
          <p:nvSpPr>
            <p:cNvPr id="326" name="Google Shape;326;p45"/>
            <p:cNvSpPr/>
            <p:nvPr/>
          </p:nvSpPr>
          <p:spPr>
            <a:xfrm>
              <a:off x="2918460" y="2398776"/>
              <a:ext cx="1894200" cy="644700"/>
            </a:xfrm>
            <a:prstGeom prst="rect">
              <a:avLst/>
            </a:prstGeom>
            <a:blipFill rotWithShape="1">
              <a:blip r:embed="rId10" cstate="screen">
                <a:alphaModFix/>
                <a:extLst>
                  <a:ext uri="{28A0092B-C50C-407E-A947-70E740481C1C}">
                    <a14:useLocalDpi xmlns:a14="http://schemas.microsoft.com/office/drawing/2010/main"/>
                  </a:ext>
                </a:extLst>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327" name="Google Shape;327;p45"/>
            <p:cNvSpPr/>
            <p:nvPr/>
          </p:nvSpPr>
          <p:spPr>
            <a:xfrm>
              <a:off x="3310107" y="3515935"/>
              <a:ext cx="1359300" cy="807600"/>
            </a:xfrm>
            <a:prstGeom prst="rect">
              <a:avLst/>
            </a:prstGeom>
            <a:blipFill rotWithShape="1">
              <a:blip r:embed="rId11">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328" name="Google Shape;328;p45"/>
            <p:cNvSpPr/>
            <p:nvPr/>
          </p:nvSpPr>
          <p:spPr>
            <a:xfrm>
              <a:off x="3326892" y="3523488"/>
              <a:ext cx="1271270" cy="728979"/>
            </a:xfrm>
            <a:custGeom>
              <a:avLst/>
              <a:gdLst/>
              <a:ahLst/>
              <a:cxnLst/>
              <a:rect l="l" t="t" r="r" b="b"/>
              <a:pathLst>
                <a:path w="1271270" h="728979" extrusionOk="0">
                  <a:moveTo>
                    <a:pt x="1271015" y="0"/>
                  </a:moveTo>
                  <a:lnTo>
                    <a:pt x="0" y="0"/>
                  </a:lnTo>
                  <a:lnTo>
                    <a:pt x="0" y="728472"/>
                  </a:lnTo>
                  <a:lnTo>
                    <a:pt x="1271015" y="728472"/>
                  </a:lnTo>
                  <a:lnTo>
                    <a:pt x="1271015" y="0"/>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grpSp>
      <p:sp>
        <p:nvSpPr>
          <p:cNvPr id="329" name="Google Shape;329;p45"/>
          <p:cNvSpPr txBox="1"/>
          <p:nvPr/>
        </p:nvSpPr>
        <p:spPr>
          <a:xfrm>
            <a:off x="2409455" y="2642616"/>
            <a:ext cx="1096500" cy="441000"/>
          </a:xfrm>
          <a:prstGeom prst="rect">
            <a:avLst/>
          </a:prstGeom>
          <a:noFill/>
          <a:ln>
            <a:noFill/>
          </a:ln>
        </p:spPr>
        <p:txBody>
          <a:bodyPr spcFirstLastPara="1" wrap="square" lIns="0" tIns="70950" rIns="0" bIns="0" anchor="t" anchorCtr="0">
            <a:noAutofit/>
          </a:bodyPr>
          <a:lstStyle/>
          <a:p>
            <a:pPr marL="254000" marR="152400" lvl="0" indent="-152400" algn="l" rtl="0">
              <a:lnSpc>
                <a:spcPct val="100000"/>
              </a:lnSpc>
              <a:spcBef>
                <a:spcPts val="0"/>
              </a:spcBef>
              <a:spcAft>
                <a:spcPts val="0"/>
              </a:spcAft>
              <a:buClr>
                <a:srgbClr val="000000"/>
              </a:buClr>
              <a:buSzPts val="1200"/>
              <a:buFont typeface="Arial"/>
              <a:buNone/>
            </a:pPr>
            <a:r>
              <a:rPr lang="en" sz="1000" b="0" i="0" u="none" strike="noStrike" cap="none">
                <a:solidFill>
                  <a:schemeClr val="dk1"/>
                </a:solidFill>
                <a:latin typeface="Arial"/>
                <a:ea typeface="Arial"/>
                <a:cs typeface="Arial"/>
                <a:sym typeface="Arial"/>
              </a:rPr>
              <a:t>Investment  return</a:t>
            </a:r>
            <a:endParaRPr sz="1000" b="0" i="0" u="none" strike="noStrike" cap="none">
              <a:solidFill>
                <a:schemeClr val="dk1"/>
              </a:solidFill>
              <a:latin typeface="Arial"/>
              <a:ea typeface="Arial"/>
              <a:cs typeface="Arial"/>
              <a:sym typeface="Arial"/>
            </a:endParaRPr>
          </a:p>
        </p:txBody>
      </p:sp>
      <p:grpSp>
        <p:nvGrpSpPr>
          <p:cNvPr id="330" name="Google Shape;330;p45"/>
          <p:cNvGrpSpPr/>
          <p:nvPr/>
        </p:nvGrpSpPr>
        <p:grpSpPr>
          <a:xfrm>
            <a:off x="1953387" y="1529369"/>
            <a:ext cx="4626818" cy="1187578"/>
            <a:chOff x="2604516" y="2039158"/>
            <a:chExt cx="6169091" cy="1583437"/>
          </a:xfrm>
        </p:grpSpPr>
        <p:sp>
          <p:nvSpPr>
            <p:cNvPr id="331" name="Google Shape;331;p45"/>
            <p:cNvSpPr/>
            <p:nvPr/>
          </p:nvSpPr>
          <p:spPr>
            <a:xfrm>
              <a:off x="2604516" y="2977895"/>
              <a:ext cx="1833300" cy="644700"/>
            </a:xfrm>
            <a:prstGeom prst="rect">
              <a:avLst/>
            </a:prstGeom>
            <a:blipFill rotWithShape="1">
              <a:blip r:embed="rId12" cstate="screen">
                <a:alphaModFix/>
                <a:extLst>
                  <a:ext uri="{28A0092B-C50C-407E-A947-70E740481C1C}">
                    <a14:useLocalDpi xmlns:a14="http://schemas.microsoft.com/office/drawing/2010/main"/>
                  </a:ext>
                </a:extLst>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332" name="Google Shape;332;p45"/>
            <p:cNvSpPr/>
            <p:nvPr/>
          </p:nvSpPr>
          <p:spPr>
            <a:xfrm>
              <a:off x="7493507" y="2039158"/>
              <a:ext cx="1280100" cy="577500"/>
            </a:xfrm>
            <a:prstGeom prst="rect">
              <a:avLst/>
            </a:prstGeom>
            <a:blipFill rotWithShape="1">
              <a:blip r:embed="rId13">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333" name="Google Shape;333;p45"/>
            <p:cNvSpPr/>
            <p:nvPr/>
          </p:nvSpPr>
          <p:spPr>
            <a:xfrm>
              <a:off x="7510272" y="2046731"/>
              <a:ext cx="1191895" cy="498475"/>
            </a:xfrm>
            <a:custGeom>
              <a:avLst/>
              <a:gdLst/>
              <a:ahLst/>
              <a:cxnLst/>
              <a:rect l="l" t="t" r="r" b="b"/>
              <a:pathLst>
                <a:path w="1191895" h="498475" extrusionOk="0">
                  <a:moveTo>
                    <a:pt x="1191768" y="0"/>
                  </a:moveTo>
                  <a:lnTo>
                    <a:pt x="0" y="0"/>
                  </a:lnTo>
                  <a:lnTo>
                    <a:pt x="0" y="498348"/>
                  </a:lnTo>
                  <a:lnTo>
                    <a:pt x="1191768" y="498348"/>
                  </a:lnTo>
                  <a:lnTo>
                    <a:pt x="1191768" y="0"/>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grpSp>
      <p:sp>
        <p:nvSpPr>
          <p:cNvPr id="334" name="Google Shape;334;p45"/>
          <p:cNvSpPr txBox="1"/>
          <p:nvPr/>
        </p:nvSpPr>
        <p:spPr>
          <a:xfrm>
            <a:off x="5632703" y="1535049"/>
            <a:ext cx="894000" cy="213000"/>
          </a:xfrm>
          <a:prstGeom prst="rect">
            <a:avLst/>
          </a:prstGeom>
          <a:noFill/>
          <a:ln>
            <a:noFill/>
          </a:ln>
        </p:spPr>
        <p:txBody>
          <a:bodyPr spcFirstLastPara="1" wrap="square" lIns="0" tIns="5225" rIns="0" bIns="0" anchor="t" anchorCtr="0">
            <a:noAutofit/>
          </a:bodyPr>
          <a:lstStyle/>
          <a:p>
            <a:pPr marL="63500" marR="0" lvl="0" indent="0" algn="l" rtl="0">
              <a:lnSpc>
                <a:spcPct val="100000"/>
              </a:lnSpc>
              <a:spcBef>
                <a:spcPts val="0"/>
              </a:spcBef>
              <a:spcAft>
                <a:spcPts val="0"/>
              </a:spcAft>
              <a:buClr>
                <a:srgbClr val="000000"/>
              </a:buClr>
              <a:buSzPts val="1400"/>
              <a:buFont typeface="Arial"/>
              <a:buNone/>
            </a:pPr>
            <a:r>
              <a:rPr lang="en" sz="1100">
                <a:solidFill>
                  <a:schemeClr val="dk1"/>
                </a:solidFill>
              </a:rPr>
              <a:t>Debt Capital</a:t>
            </a:r>
            <a:endParaRPr sz="1100" b="0" i="0" u="none" strike="noStrike" cap="none">
              <a:solidFill>
                <a:schemeClr val="dk1"/>
              </a:solidFill>
              <a:latin typeface="Arial"/>
              <a:ea typeface="Arial"/>
              <a:cs typeface="Arial"/>
              <a:sym typeface="Arial"/>
            </a:endParaRPr>
          </a:p>
        </p:txBody>
      </p:sp>
      <p:grpSp>
        <p:nvGrpSpPr>
          <p:cNvPr id="335" name="Google Shape;335;p45"/>
          <p:cNvGrpSpPr/>
          <p:nvPr/>
        </p:nvGrpSpPr>
        <p:grpSpPr>
          <a:xfrm>
            <a:off x="5645479" y="1810512"/>
            <a:ext cx="1454739" cy="1443568"/>
            <a:chOff x="7603505" y="2414016"/>
            <a:chExt cx="1939652" cy="1924758"/>
          </a:xfrm>
        </p:grpSpPr>
        <p:sp>
          <p:nvSpPr>
            <p:cNvPr id="336" name="Google Shape;336;p45"/>
            <p:cNvSpPr/>
            <p:nvPr/>
          </p:nvSpPr>
          <p:spPr>
            <a:xfrm>
              <a:off x="7648956" y="2414016"/>
              <a:ext cx="1894200" cy="644700"/>
            </a:xfrm>
            <a:prstGeom prst="rect">
              <a:avLst/>
            </a:prstGeom>
            <a:blipFill rotWithShape="1">
              <a:blip r:embed="rId10" cstate="screen">
                <a:alphaModFix/>
                <a:extLst>
                  <a:ext uri="{28A0092B-C50C-407E-A947-70E740481C1C}">
                    <a14:useLocalDpi xmlns:a14="http://schemas.microsoft.com/office/drawing/2010/main"/>
                  </a:ext>
                </a:extLst>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337" name="Google Shape;337;p45"/>
            <p:cNvSpPr/>
            <p:nvPr/>
          </p:nvSpPr>
          <p:spPr>
            <a:xfrm>
              <a:off x="8039090" y="3531174"/>
              <a:ext cx="1361100" cy="807600"/>
            </a:xfrm>
            <a:prstGeom prst="rect">
              <a:avLst/>
            </a:prstGeom>
            <a:blipFill rotWithShape="1">
              <a:blip r:embed="rId11">
                <a:alphaModFix/>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338" name="Google Shape;338;p45"/>
            <p:cNvSpPr/>
            <p:nvPr/>
          </p:nvSpPr>
          <p:spPr>
            <a:xfrm>
              <a:off x="7603505" y="3538727"/>
              <a:ext cx="1724292" cy="728979"/>
            </a:xfrm>
            <a:custGeom>
              <a:avLst/>
              <a:gdLst/>
              <a:ahLst/>
              <a:cxnLst/>
              <a:rect l="l" t="t" r="r" b="b"/>
              <a:pathLst>
                <a:path w="1272540" h="728979" extrusionOk="0">
                  <a:moveTo>
                    <a:pt x="1272540" y="0"/>
                  </a:moveTo>
                  <a:lnTo>
                    <a:pt x="0" y="0"/>
                  </a:lnTo>
                  <a:lnTo>
                    <a:pt x="0" y="728472"/>
                  </a:lnTo>
                  <a:lnTo>
                    <a:pt x="1272540" y="728472"/>
                  </a:lnTo>
                  <a:lnTo>
                    <a:pt x="1272540" y="0"/>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grpSp>
      <p:sp>
        <p:nvSpPr>
          <p:cNvPr id="339" name="Google Shape;339;p45"/>
          <p:cNvSpPr txBox="1"/>
          <p:nvPr/>
        </p:nvSpPr>
        <p:spPr>
          <a:xfrm>
            <a:off x="5872824" y="2716925"/>
            <a:ext cx="1096500" cy="483600"/>
          </a:xfrm>
          <a:prstGeom prst="rect">
            <a:avLst/>
          </a:prstGeom>
          <a:noFill/>
          <a:ln>
            <a:noFill/>
          </a:ln>
        </p:spPr>
        <p:txBody>
          <a:bodyPr spcFirstLastPara="1" wrap="square" lIns="0" tIns="71450" rIns="0" bIns="0" anchor="t" anchorCtr="0">
            <a:noAutofit/>
          </a:bodyPr>
          <a:lstStyle/>
          <a:p>
            <a:pPr marL="0" marR="139700" lvl="0" indent="0" algn="l" rtl="0">
              <a:lnSpc>
                <a:spcPct val="100000"/>
              </a:lnSpc>
              <a:spcBef>
                <a:spcPts val="0"/>
              </a:spcBef>
              <a:spcAft>
                <a:spcPts val="0"/>
              </a:spcAft>
              <a:buClr>
                <a:srgbClr val="000000"/>
              </a:buClr>
              <a:buSzPts val="1200"/>
              <a:buFont typeface="Arial"/>
              <a:buNone/>
            </a:pPr>
            <a:r>
              <a:rPr lang="en" sz="1000" b="0" i="0" u="none" strike="noStrike" cap="none">
                <a:solidFill>
                  <a:schemeClr val="dk1"/>
                </a:solidFill>
                <a:latin typeface="Arial"/>
                <a:ea typeface="Arial"/>
                <a:cs typeface="Arial"/>
                <a:sym typeface="Arial"/>
              </a:rPr>
              <a:t>Repayment</a:t>
            </a:r>
            <a:endParaRPr sz="1000" b="0" i="0" u="none" strike="noStrike" cap="none">
              <a:solidFill>
                <a:schemeClr val="dk1"/>
              </a:solidFill>
              <a:latin typeface="Arial"/>
              <a:ea typeface="Arial"/>
              <a:cs typeface="Arial"/>
              <a:sym typeface="Arial"/>
            </a:endParaRPr>
          </a:p>
        </p:txBody>
      </p:sp>
      <p:sp>
        <p:nvSpPr>
          <p:cNvPr id="340" name="Google Shape;340;p45"/>
          <p:cNvSpPr/>
          <p:nvPr/>
        </p:nvSpPr>
        <p:spPr>
          <a:xfrm>
            <a:off x="5457833" y="2272142"/>
            <a:ext cx="1374000" cy="483600"/>
          </a:xfrm>
          <a:prstGeom prst="rect">
            <a:avLst/>
          </a:prstGeom>
          <a:blipFill rotWithShape="1">
            <a:blip r:embed="rId12" cstate="screen">
              <a:alphaModFix/>
              <a:extLst>
                <a:ext uri="{28A0092B-C50C-407E-A947-70E740481C1C}">
                  <a14:useLocalDpi xmlns:a14="http://schemas.microsoft.com/office/drawing/2010/main"/>
                </a:ext>
              </a:extLst>
            </a:blip>
            <a:stretch>
              <a:fillRect/>
            </a:stretch>
          </a:blip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chemeClr val="dk1"/>
              </a:solidFill>
              <a:latin typeface="Arial"/>
              <a:ea typeface="Arial"/>
              <a:cs typeface="Arial"/>
              <a:sym typeface="Arial"/>
            </a:endParaRPr>
          </a:p>
        </p:txBody>
      </p:sp>
      <p:sp>
        <p:nvSpPr>
          <p:cNvPr id="341" name="Google Shape;341;p45"/>
          <p:cNvSpPr txBox="1"/>
          <p:nvPr/>
        </p:nvSpPr>
        <p:spPr>
          <a:xfrm>
            <a:off x="7102029" y="3021863"/>
            <a:ext cx="1713000" cy="1003200"/>
          </a:xfrm>
          <a:prstGeom prst="rect">
            <a:avLst/>
          </a:prstGeom>
          <a:noFill/>
          <a:ln>
            <a:noFill/>
          </a:ln>
        </p:spPr>
        <p:txBody>
          <a:bodyPr spcFirstLastPara="1" wrap="square" lIns="0" tIns="52850" rIns="0" bIns="0"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600" b="1" i="0" u="none" strike="noStrike" cap="none">
                <a:solidFill>
                  <a:schemeClr val="dk1"/>
                </a:solidFill>
                <a:latin typeface="Arial"/>
                <a:ea typeface="Arial"/>
                <a:cs typeface="Arial"/>
                <a:sym typeface="Arial"/>
              </a:rPr>
              <a:t>Eligible MSME</a:t>
            </a:r>
            <a:endParaRPr sz="1600" b="0" i="0" u="none" strike="noStrike" cap="none">
              <a:solidFill>
                <a:schemeClr val="dk1"/>
              </a:solidFill>
              <a:latin typeface="Arial"/>
              <a:ea typeface="Arial"/>
              <a:cs typeface="Arial"/>
              <a:sym typeface="Arial"/>
            </a:endParaRPr>
          </a:p>
          <a:p>
            <a:pPr marL="12700" marR="0" lvl="0" indent="0" algn="ctr" rtl="0">
              <a:lnSpc>
                <a:spcPct val="100000"/>
              </a:lnSpc>
              <a:spcBef>
                <a:spcPts val="200"/>
              </a:spcBef>
              <a:spcAft>
                <a:spcPts val="0"/>
              </a:spcAft>
              <a:buClr>
                <a:srgbClr val="000000"/>
              </a:buClr>
              <a:buSzPts val="1100"/>
              <a:buFont typeface="Arial"/>
              <a:buNone/>
            </a:pPr>
            <a:r>
              <a:rPr lang="en" sz="800" b="0" i="0" u="none" strike="noStrike" cap="none">
                <a:solidFill>
                  <a:schemeClr val="dk1"/>
                </a:solidFill>
                <a:latin typeface="Arial"/>
                <a:ea typeface="Arial"/>
                <a:cs typeface="Arial"/>
                <a:sym typeface="Arial"/>
              </a:rPr>
              <a:t>Borrowers are micro, small and  medium businesses seeking  financing for working capital or  growth of their businesses</a:t>
            </a:r>
            <a:endParaRPr sz="800" b="0" i="0" u="none" strike="noStrike" cap="none">
              <a:solidFill>
                <a:schemeClr val="dk1"/>
              </a:solidFill>
              <a:latin typeface="Arial"/>
              <a:ea typeface="Arial"/>
              <a:cs typeface="Arial"/>
              <a:sym typeface="Arial"/>
            </a:endParaRPr>
          </a:p>
        </p:txBody>
      </p:sp>
      <p:sp>
        <p:nvSpPr>
          <p:cNvPr id="343" name="Google Shape;343;p45"/>
          <p:cNvSpPr txBox="1"/>
          <p:nvPr/>
        </p:nvSpPr>
        <p:spPr>
          <a:xfrm>
            <a:off x="229350" y="2910599"/>
            <a:ext cx="1937400" cy="715500"/>
          </a:xfrm>
          <a:prstGeom prst="rect">
            <a:avLst/>
          </a:prstGeom>
          <a:noFill/>
          <a:ln>
            <a:noFill/>
          </a:ln>
        </p:spPr>
        <p:txBody>
          <a:bodyPr spcFirstLastPara="1" wrap="square" lIns="0" tIns="100475" rIns="0" bIns="0" anchor="t" anchorCtr="0">
            <a:noAutofit/>
          </a:bodyPr>
          <a:lstStyle/>
          <a:p>
            <a:pPr marL="0" marR="12700" lvl="0" indent="0" algn="ctr" rtl="0">
              <a:lnSpc>
                <a:spcPct val="100000"/>
              </a:lnSpc>
              <a:spcBef>
                <a:spcPts val="0"/>
              </a:spcBef>
              <a:spcAft>
                <a:spcPts val="0"/>
              </a:spcAft>
              <a:buClr>
                <a:srgbClr val="000000"/>
              </a:buClr>
              <a:buSzPts val="1800"/>
              <a:buFont typeface="Arial"/>
              <a:buNone/>
            </a:pPr>
            <a:r>
              <a:rPr lang="en" sz="1600" b="1" i="0" u="none" strike="noStrike" cap="none">
                <a:solidFill>
                  <a:schemeClr val="dk1"/>
                </a:solidFill>
                <a:latin typeface="Arial"/>
                <a:ea typeface="Arial"/>
                <a:cs typeface="Arial"/>
                <a:sym typeface="Arial"/>
              </a:rPr>
              <a:t>Investors</a:t>
            </a:r>
            <a:endParaRPr sz="1600" b="0" i="0" u="none" strike="noStrike" cap="none">
              <a:solidFill>
                <a:schemeClr val="dk1"/>
              </a:solidFill>
              <a:latin typeface="Arial"/>
              <a:ea typeface="Arial"/>
              <a:cs typeface="Arial"/>
              <a:sym typeface="Arial"/>
            </a:endParaRPr>
          </a:p>
          <a:p>
            <a:pPr marL="12700" marR="0" lvl="0" indent="0" algn="ctr" rtl="0">
              <a:lnSpc>
                <a:spcPct val="100000"/>
              </a:lnSpc>
              <a:spcBef>
                <a:spcPts val="400"/>
              </a:spcBef>
              <a:spcAft>
                <a:spcPts val="0"/>
              </a:spcAft>
              <a:buClr>
                <a:srgbClr val="000000"/>
              </a:buClr>
              <a:buSzPts val="1100"/>
              <a:buFont typeface="Arial"/>
              <a:buNone/>
            </a:pPr>
            <a:r>
              <a:rPr lang="en" sz="800">
                <a:solidFill>
                  <a:schemeClr val="dk1"/>
                </a:solidFill>
              </a:rPr>
              <a:t>Retail and Institutional investors</a:t>
            </a:r>
            <a:endParaRPr sz="800" b="0" i="0" u="none" strike="noStrike" cap="none">
              <a:solidFill>
                <a:schemeClr val="dk1"/>
              </a:solidFill>
              <a:latin typeface="Arial"/>
              <a:ea typeface="Arial"/>
              <a:cs typeface="Arial"/>
              <a:sym typeface="Arial"/>
            </a:endParaRPr>
          </a:p>
        </p:txBody>
      </p:sp>
      <p:sp>
        <p:nvSpPr>
          <p:cNvPr id="347" name="Google Shape;347;p45"/>
          <p:cNvSpPr/>
          <p:nvPr/>
        </p:nvSpPr>
        <p:spPr>
          <a:xfrm>
            <a:off x="0" y="44863"/>
            <a:ext cx="8087400" cy="7155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2100"/>
              <a:buFont typeface="Arial"/>
              <a:buNone/>
            </a:pPr>
            <a:r>
              <a:rPr lang="en-US" sz="2000" b="1" i="0" u="none" strike="noStrike" cap="none" dirty="0">
                <a:solidFill>
                  <a:srgbClr val="002060"/>
                </a:solidFill>
                <a:latin typeface="Calibri"/>
                <a:ea typeface="Calibri"/>
                <a:cs typeface="Calibri"/>
                <a:sym typeface="Calibri"/>
              </a:rPr>
              <a:t>OUR SOLUTION: A WHOLISTIC </a:t>
            </a:r>
            <a:r>
              <a:rPr lang="en-US" sz="2000" b="1" dirty="0">
                <a:solidFill>
                  <a:srgbClr val="002060"/>
                </a:solidFill>
                <a:latin typeface="Calibri"/>
                <a:ea typeface="Calibri"/>
                <a:cs typeface="Calibri"/>
                <a:sym typeface="Calibri"/>
              </a:rPr>
              <a:t>EMBEDDED</a:t>
            </a:r>
            <a:br>
              <a:rPr lang="en-US" sz="2000" b="1" dirty="0">
                <a:solidFill>
                  <a:srgbClr val="002060"/>
                </a:solidFill>
                <a:latin typeface="Calibri"/>
                <a:ea typeface="Calibri"/>
                <a:cs typeface="Calibri"/>
                <a:sym typeface="Calibri"/>
              </a:rPr>
            </a:br>
            <a:r>
              <a:rPr lang="en-US" sz="2000" b="1" dirty="0">
                <a:solidFill>
                  <a:srgbClr val="002060"/>
                </a:solidFill>
                <a:latin typeface="Calibri"/>
                <a:ea typeface="Calibri"/>
                <a:cs typeface="Calibri"/>
                <a:sym typeface="Calibri"/>
              </a:rPr>
              <a:t>FINANCE</a:t>
            </a:r>
            <a:r>
              <a:rPr lang="en-US" sz="2000" b="1" i="0" u="none" strike="noStrike" cap="none" dirty="0">
                <a:solidFill>
                  <a:srgbClr val="002060"/>
                </a:solidFill>
                <a:latin typeface="Calibri"/>
                <a:ea typeface="Calibri"/>
                <a:cs typeface="Calibri"/>
                <a:sym typeface="Calibri"/>
              </a:rPr>
              <a:t> PLATFORM</a:t>
            </a:r>
          </a:p>
        </p:txBody>
      </p:sp>
      <p:sp>
        <p:nvSpPr>
          <p:cNvPr id="348" name="Google Shape;348;p45"/>
          <p:cNvSpPr txBox="1"/>
          <p:nvPr/>
        </p:nvSpPr>
        <p:spPr>
          <a:xfrm>
            <a:off x="3359925" y="3424700"/>
            <a:ext cx="2512800" cy="1565400"/>
          </a:xfrm>
          <a:prstGeom prst="rect">
            <a:avLst/>
          </a:prstGeom>
          <a:noFill/>
          <a:ln w="38100" cap="flat" cmpd="sng">
            <a:solidFill>
              <a:srgbClr val="73BF43"/>
            </a:solidFill>
            <a:prstDash val="dash"/>
            <a:round/>
            <a:headEnd type="none" w="sm" len="sm"/>
            <a:tailEnd type="none" w="sm" len="sm"/>
          </a:ln>
        </p:spPr>
        <p:txBody>
          <a:bodyPr spcFirstLastPara="1" wrap="square" lIns="68575" tIns="34275" rIns="68575" bIns="34275" anchor="ctr" anchorCtr="0">
            <a:noAutofit/>
          </a:bodyPr>
          <a:lstStyle/>
          <a:p>
            <a:pPr marL="457200" marR="0" lvl="0" indent="-323850" algn="l" rtl="0">
              <a:lnSpc>
                <a:spcPct val="100000"/>
              </a:lnSpc>
              <a:spcBef>
                <a:spcPts val="0"/>
              </a:spcBef>
              <a:spcAft>
                <a:spcPts val="0"/>
              </a:spcAft>
              <a:buClr>
                <a:schemeClr val="dk1"/>
              </a:buClr>
              <a:buSzPts val="1500"/>
              <a:buFont typeface="Calibri"/>
              <a:buChar char="✔"/>
            </a:pPr>
            <a:r>
              <a:rPr lang="en" sz="1500" b="1" i="1">
                <a:solidFill>
                  <a:schemeClr val="dk1"/>
                </a:solidFill>
                <a:latin typeface="Calibri"/>
                <a:ea typeface="Calibri"/>
                <a:cs typeface="Calibri"/>
                <a:sym typeface="Calibri"/>
              </a:rPr>
              <a:t>P</a:t>
            </a:r>
            <a:r>
              <a:rPr lang="en" sz="1500" b="1" i="1" u="none" strike="noStrike" cap="none">
                <a:solidFill>
                  <a:schemeClr val="dk1"/>
                </a:solidFill>
                <a:latin typeface="Calibri"/>
                <a:ea typeface="Calibri"/>
                <a:cs typeface="Calibri"/>
                <a:sym typeface="Calibri"/>
              </a:rPr>
              <a:t>roprietary Credit Scoring</a:t>
            </a:r>
            <a:endParaRPr sz="800" b="1" i="1" u="none" strike="noStrike" cap="none">
              <a:solidFill>
                <a:schemeClr val="dk1"/>
              </a:solidFill>
              <a:latin typeface="Calibri"/>
              <a:ea typeface="Calibri"/>
              <a:cs typeface="Calibri"/>
              <a:sym typeface="Calibri"/>
            </a:endParaRPr>
          </a:p>
          <a:p>
            <a:pPr marL="457200" marR="0" lvl="0" indent="-323850" algn="l" rtl="0">
              <a:lnSpc>
                <a:spcPct val="100000"/>
              </a:lnSpc>
              <a:spcBef>
                <a:spcPts val="0"/>
              </a:spcBef>
              <a:spcAft>
                <a:spcPts val="0"/>
              </a:spcAft>
              <a:buClr>
                <a:schemeClr val="dk1"/>
              </a:buClr>
              <a:buSzPts val="1500"/>
              <a:buFont typeface="Calibri"/>
              <a:buChar char="✔"/>
            </a:pPr>
            <a:r>
              <a:rPr lang="en" sz="1500" b="1" i="1" u="none" strike="noStrike" cap="none">
                <a:solidFill>
                  <a:schemeClr val="dk1"/>
                </a:solidFill>
                <a:latin typeface="Calibri"/>
                <a:ea typeface="Calibri"/>
                <a:cs typeface="Calibri"/>
                <a:sym typeface="Calibri"/>
              </a:rPr>
              <a:t>Matching</a:t>
            </a:r>
            <a:r>
              <a:rPr lang="en" sz="1500" b="1" i="1">
                <a:solidFill>
                  <a:schemeClr val="dk1"/>
                </a:solidFill>
                <a:latin typeface="Calibri"/>
                <a:ea typeface="Calibri"/>
                <a:cs typeface="Calibri"/>
                <a:sym typeface="Calibri"/>
              </a:rPr>
              <a:t> Algorithm</a:t>
            </a:r>
            <a:endParaRPr sz="800" b="1" i="1" u="none" strike="noStrike" cap="none">
              <a:solidFill>
                <a:schemeClr val="dk1"/>
              </a:solidFill>
              <a:latin typeface="Calibri"/>
              <a:ea typeface="Calibri"/>
              <a:cs typeface="Calibri"/>
              <a:sym typeface="Calibri"/>
            </a:endParaRPr>
          </a:p>
          <a:p>
            <a:pPr marL="457200" marR="0" lvl="0" indent="-323850" algn="l" rtl="0">
              <a:lnSpc>
                <a:spcPct val="100000"/>
              </a:lnSpc>
              <a:spcBef>
                <a:spcPts val="0"/>
              </a:spcBef>
              <a:spcAft>
                <a:spcPts val="0"/>
              </a:spcAft>
              <a:buClr>
                <a:schemeClr val="dk1"/>
              </a:buClr>
              <a:buSzPts val="1500"/>
              <a:buFont typeface="Calibri"/>
              <a:buChar char="✔"/>
            </a:pPr>
            <a:r>
              <a:rPr lang="en" sz="1500" b="1" i="1" u="none" strike="noStrike" cap="none">
                <a:solidFill>
                  <a:schemeClr val="dk1"/>
                </a:solidFill>
                <a:latin typeface="Calibri"/>
                <a:ea typeface="Calibri"/>
                <a:cs typeface="Calibri"/>
                <a:sym typeface="Calibri"/>
              </a:rPr>
              <a:t>Financial Education </a:t>
            </a:r>
            <a:r>
              <a:rPr lang="en" sz="1500" b="1" i="1">
                <a:solidFill>
                  <a:schemeClr val="dk1"/>
                </a:solidFill>
                <a:latin typeface="Calibri"/>
                <a:ea typeface="Calibri"/>
                <a:cs typeface="Calibri"/>
                <a:sym typeface="Calibri"/>
              </a:rPr>
              <a:t>modules</a:t>
            </a:r>
            <a:endParaRPr sz="1100" b="0" i="0" u="none" strike="noStrike" cap="none">
              <a:solidFill>
                <a:srgbClr val="000000"/>
              </a:solidFill>
              <a:latin typeface="Arial"/>
              <a:ea typeface="Arial"/>
              <a:cs typeface="Arial"/>
              <a:sym typeface="Arial"/>
            </a:endParaRPr>
          </a:p>
        </p:txBody>
      </p:sp>
      <p:pic>
        <p:nvPicPr>
          <p:cNvPr id="43" name="Google Shape;301;p44">
            <a:extLst>
              <a:ext uri="{FF2B5EF4-FFF2-40B4-BE49-F238E27FC236}">
                <a16:creationId xmlns:a16="http://schemas.microsoft.com/office/drawing/2014/main" id="{763D64DE-462B-413C-841E-FA5714FD5340}"/>
              </a:ext>
            </a:extLst>
          </p:cNvPr>
          <p:cNvPicPr preferRelativeResize="0"/>
          <p:nvPr/>
        </p:nvPicPr>
        <p:blipFill rotWithShape="1">
          <a:blip r:embed="rId14" cstate="screen">
            <a:alphaModFix amt="10000"/>
            <a:extLst>
              <a:ext uri="{28A0092B-C50C-407E-A947-70E740481C1C}">
                <a14:useLocalDpi xmlns:a14="http://schemas.microsoft.com/office/drawing/2010/main"/>
              </a:ext>
            </a:extLst>
          </a:blip>
          <a:srcRect/>
          <a:stretch/>
        </p:blipFill>
        <p:spPr>
          <a:xfrm>
            <a:off x="0" y="4327488"/>
            <a:ext cx="811452" cy="81601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push dir="r"/>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5" name="Google Shape;355;p46"/>
          <p:cNvSpPr txBox="1">
            <a:spLocks noGrp="1"/>
          </p:cNvSpPr>
          <p:nvPr>
            <p:ph type="title" idx="4294967295"/>
          </p:nvPr>
        </p:nvSpPr>
        <p:spPr>
          <a:xfrm>
            <a:off x="0" y="0"/>
            <a:ext cx="8016000" cy="5148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rgbClr val="FFFFFF"/>
              </a:buClr>
              <a:buSzPts val="1200"/>
              <a:buFont typeface="Calibri"/>
              <a:buNone/>
            </a:pPr>
            <a:r>
              <a:rPr lang="en-US" sz="2000" b="1" dirty="0">
                <a:solidFill>
                  <a:srgbClr val="002060"/>
                </a:solidFill>
              </a:rPr>
              <a:t>PATASCORE; OUR PROPRIETARY CREDIT</a:t>
            </a:r>
            <a:br>
              <a:rPr lang="en-US" sz="2000" b="1" dirty="0">
                <a:solidFill>
                  <a:srgbClr val="002060"/>
                </a:solidFill>
              </a:rPr>
            </a:br>
            <a:r>
              <a:rPr lang="en-US" sz="2000" b="1" dirty="0">
                <a:solidFill>
                  <a:srgbClr val="002060"/>
                </a:solidFill>
              </a:rPr>
              <a:t>SCORING TECHNOLOGY</a:t>
            </a:r>
            <a:endParaRPr lang="en-US" sz="2000" b="1" dirty="0">
              <a:solidFill>
                <a:srgbClr val="002060"/>
              </a:solidFill>
              <a:latin typeface="Calibri"/>
              <a:ea typeface="Calibri"/>
              <a:cs typeface="Calibri"/>
              <a:sym typeface="Calibri"/>
            </a:endParaRPr>
          </a:p>
        </p:txBody>
      </p:sp>
      <p:pic>
        <p:nvPicPr>
          <p:cNvPr id="357" name="Google Shape;357;p4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16510" y="809980"/>
            <a:ext cx="6888719" cy="3914420"/>
          </a:xfrm>
          <a:prstGeom prst="rect">
            <a:avLst/>
          </a:prstGeom>
          <a:noFill/>
          <a:ln>
            <a:noFill/>
          </a:ln>
        </p:spPr>
      </p:pic>
      <p:pic>
        <p:nvPicPr>
          <p:cNvPr id="8" name="Google Shape;301;p44">
            <a:extLst>
              <a:ext uri="{FF2B5EF4-FFF2-40B4-BE49-F238E27FC236}">
                <a16:creationId xmlns:a16="http://schemas.microsoft.com/office/drawing/2014/main" id="{69AC8BF0-96D9-4FC6-9F50-47062DD07032}"/>
              </a:ext>
            </a:extLst>
          </p:cNvPr>
          <p:cNvPicPr preferRelativeResize="0"/>
          <p:nvPr/>
        </p:nvPicPr>
        <p:blipFill rotWithShape="1">
          <a:blip r:embed="rId4" cstate="screen">
            <a:alphaModFix amt="10000"/>
            <a:extLst>
              <a:ext uri="{28A0092B-C50C-407E-A947-70E740481C1C}">
                <a14:useLocalDpi xmlns:a14="http://schemas.microsoft.com/office/drawing/2010/main"/>
              </a:ext>
            </a:extLst>
          </a:blip>
          <a:srcRect/>
          <a:stretch/>
        </p:blipFill>
        <p:spPr>
          <a:xfrm>
            <a:off x="0" y="4327488"/>
            <a:ext cx="811452" cy="816012"/>
          </a:xfrm>
          <a:prstGeom prst="rect">
            <a:avLst/>
          </a:prstGeom>
          <a:noFill/>
          <a:ln>
            <a:noFill/>
          </a:ln>
        </p:spPr>
      </p:pic>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47"/>
          <p:cNvSpPr txBox="1">
            <a:spLocks noGrp="1"/>
          </p:cNvSpPr>
          <p:nvPr>
            <p:ph type="title"/>
          </p:nvPr>
        </p:nvSpPr>
        <p:spPr>
          <a:xfrm>
            <a:off x="0" y="-89582"/>
            <a:ext cx="7751400" cy="901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600"/>
              <a:buFont typeface="Arial"/>
              <a:buNone/>
            </a:pPr>
            <a:r>
              <a:rPr lang="en-US" sz="1800" b="1" dirty="0">
                <a:solidFill>
                  <a:srgbClr val="002060"/>
                </a:solidFill>
                <a:latin typeface="Calibri"/>
                <a:ea typeface="Calibri"/>
                <a:cs typeface="Calibri"/>
                <a:sym typeface="Calibri"/>
              </a:rPr>
              <a:t>WE ARE THE FIRST FINTECH IN EA TO GET REGULATORY APPROVAL TO OPERATE OUR SME  LENDING INFRASTRUCTURE AT SCALE</a:t>
            </a:r>
            <a:endParaRPr lang="en-US" sz="2800" dirty="0">
              <a:solidFill>
                <a:srgbClr val="002060"/>
              </a:solidFill>
            </a:endParaRPr>
          </a:p>
        </p:txBody>
      </p:sp>
      <p:sp>
        <p:nvSpPr>
          <p:cNvPr id="366" name="Google Shape;366;p47"/>
          <p:cNvSpPr/>
          <p:nvPr/>
        </p:nvSpPr>
        <p:spPr>
          <a:xfrm rot="10800000">
            <a:off x="4544622" y="3252041"/>
            <a:ext cx="1011317" cy="494586"/>
          </a:xfrm>
          <a:custGeom>
            <a:avLst/>
            <a:gdLst/>
            <a:ahLst/>
            <a:cxnLst/>
            <a:rect l="l" t="t" r="r" b="b"/>
            <a:pathLst>
              <a:path w="1304925" h="638175" extrusionOk="0">
                <a:moveTo>
                  <a:pt x="1304925" y="638175"/>
                </a:moveTo>
                <a:lnTo>
                  <a:pt x="704850" y="0"/>
                </a:lnTo>
                <a:lnTo>
                  <a:pt x="0" y="0"/>
                </a:lnTo>
              </a:path>
            </a:pathLst>
          </a:custGeom>
          <a:noFill/>
          <a:ln w="41275"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sp>
        <p:nvSpPr>
          <p:cNvPr id="367" name="Google Shape;367;p47"/>
          <p:cNvSpPr/>
          <p:nvPr/>
        </p:nvSpPr>
        <p:spPr>
          <a:xfrm>
            <a:off x="2855231" y="1818692"/>
            <a:ext cx="1768200" cy="1768200"/>
          </a:xfrm>
          <a:prstGeom prst="ellipse">
            <a:avLst/>
          </a:prstGeom>
          <a:noFill/>
          <a:ln w="76200" cap="flat" cmpd="sng">
            <a:solidFill>
              <a:srgbClr val="A491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Arial"/>
              <a:ea typeface="Arial"/>
              <a:cs typeface="Arial"/>
              <a:sym typeface="Arial"/>
            </a:endParaRPr>
          </a:p>
        </p:txBody>
      </p:sp>
      <p:sp>
        <p:nvSpPr>
          <p:cNvPr id="368" name="Google Shape;368;p47"/>
          <p:cNvSpPr/>
          <p:nvPr/>
        </p:nvSpPr>
        <p:spPr>
          <a:xfrm>
            <a:off x="4099127" y="1818692"/>
            <a:ext cx="299400" cy="299400"/>
          </a:xfrm>
          <a:prstGeom prst="ellipse">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Arial"/>
              <a:ea typeface="Arial"/>
              <a:cs typeface="Arial"/>
              <a:sym typeface="Arial"/>
            </a:endParaRPr>
          </a:p>
        </p:txBody>
      </p:sp>
      <p:sp>
        <p:nvSpPr>
          <p:cNvPr id="369" name="Google Shape;369;p47"/>
          <p:cNvSpPr/>
          <p:nvPr/>
        </p:nvSpPr>
        <p:spPr>
          <a:xfrm>
            <a:off x="4324106" y="3040071"/>
            <a:ext cx="299400" cy="299400"/>
          </a:xfrm>
          <a:prstGeom prst="ellipse">
            <a:avLst/>
          </a:prstGeom>
          <a:solidFill>
            <a:schemeClr val="accent6"/>
          </a:solidFill>
          <a:ln w="9525"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Arial"/>
              <a:ea typeface="Arial"/>
              <a:cs typeface="Arial"/>
              <a:sym typeface="Arial"/>
            </a:endParaRPr>
          </a:p>
        </p:txBody>
      </p:sp>
      <p:sp>
        <p:nvSpPr>
          <p:cNvPr id="370" name="Google Shape;370;p47"/>
          <p:cNvSpPr/>
          <p:nvPr/>
        </p:nvSpPr>
        <p:spPr>
          <a:xfrm flipH="1">
            <a:off x="4377091" y="1360658"/>
            <a:ext cx="998268" cy="521708"/>
          </a:xfrm>
          <a:custGeom>
            <a:avLst/>
            <a:gdLst/>
            <a:ahLst/>
            <a:cxnLst/>
            <a:rect l="l" t="t" r="r" b="b"/>
            <a:pathLst>
              <a:path w="1304925" h="638175" extrusionOk="0">
                <a:moveTo>
                  <a:pt x="1304925" y="638175"/>
                </a:moveTo>
                <a:lnTo>
                  <a:pt x="704850" y="0"/>
                </a:lnTo>
                <a:lnTo>
                  <a:pt x="0" y="0"/>
                </a:lnTo>
              </a:path>
            </a:pathLst>
          </a:custGeom>
          <a:noFill/>
          <a:ln w="41275" cap="flat" cmpd="sng">
            <a:solidFill>
              <a:schemeClr val="accent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dk1"/>
              </a:solidFill>
              <a:latin typeface="Arial"/>
              <a:ea typeface="Arial"/>
              <a:cs typeface="Arial"/>
              <a:sym typeface="Arial"/>
            </a:endParaRPr>
          </a:p>
        </p:txBody>
      </p:sp>
      <p:grpSp>
        <p:nvGrpSpPr>
          <p:cNvPr id="371" name="Google Shape;371;p47"/>
          <p:cNvGrpSpPr/>
          <p:nvPr/>
        </p:nvGrpSpPr>
        <p:grpSpPr>
          <a:xfrm>
            <a:off x="6092003" y="1068347"/>
            <a:ext cx="251102" cy="254619"/>
            <a:chOff x="5753456" y="3086232"/>
            <a:chExt cx="674643" cy="684093"/>
          </a:xfrm>
        </p:grpSpPr>
        <p:sp>
          <p:nvSpPr>
            <p:cNvPr id="372" name="Google Shape;372;p47"/>
            <p:cNvSpPr/>
            <p:nvPr/>
          </p:nvSpPr>
          <p:spPr>
            <a:xfrm>
              <a:off x="5753456" y="3141675"/>
              <a:ext cx="628650" cy="628650"/>
            </a:xfrm>
            <a:custGeom>
              <a:avLst/>
              <a:gdLst/>
              <a:ahLst/>
              <a:cxnLst/>
              <a:rect l="l" t="t" r="r" b="b"/>
              <a:pathLst>
                <a:path w="628650" h="628650" extrusionOk="0">
                  <a:moveTo>
                    <a:pt x="553047" y="622"/>
                  </a:moveTo>
                  <a:cubicBezTo>
                    <a:pt x="518757" y="34912"/>
                    <a:pt x="489229" y="63487"/>
                    <a:pt x="459702" y="93967"/>
                  </a:cubicBezTo>
                  <a:cubicBezTo>
                    <a:pt x="432079" y="122542"/>
                    <a:pt x="439699" y="164452"/>
                    <a:pt x="476847" y="179692"/>
                  </a:cubicBezTo>
                  <a:cubicBezTo>
                    <a:pt x="499707" y="189217"/>
                    <a:pt x="518757" y="181597"/>
                    <a:pt x="534949" y="165405"/>
                  </a:cubicBezTo>
                  <a:cubicBezTo>
                    <a:pt x="564477" y="134925"/>
                    <a:pt x="594957" y="104445"/>
                    <a:pt x="629247" y="70155"/>
                  </a:cubicBezTo>
                  <a:cubicBezTo>
                    <a:pt x="629247" y="131115"/>
                    <a:pt x="630199" y="185407"/>
                    <a:pt x="628294" y="238747"/>
                  </a:cubicBezTo>
                  <a:cubicBezTo>
                    <a:pt x="628294" y="249225"/>
                    <a:pt x="617817" y="261607"/>
                    <a:pt x="609244" y="270180"/>
                  </a:cubicBezTo>
                  <a:cubicBezTo>
                    <a:pt x="495897" y="383527"/>
                    <a:pt x="382549" y="496875"/>
                    <a:pt x="269202" y="610222"/>
                  </a:cubicBezTo>
                  <a:cubicBezTo>
                    <a:pt x="240627" y="638797"/>
                    <a:pt x="214909" y="638797"/>
                    <a:pt x="186334" y="610222"/>
                  </a:cubicBezTo>
                  <a:cubicBezTo>
                    <a:pt x="131089" y="554977"/>
                    <a:pt x="75844" y="499732"/>
                    <a:pt x="20599" y="443535"/>
                  </a:cubicBezTo>
                  <a:cubicBezTo>
                    <a:pt x="-7023" y="414960"/>
                    <a:pt x="-7023" y="389242"/>
                    <a:pt x="21552" y="360667"/>
                  </a:cubicBezTo>
                  <a:cubicBezTo>
                    <a:pt x="133947" y="248272"/>
                    <a:pt x="246342" y="134925"/>
                    <a:pt x="360642" y="23482"/>
                  </a:cubicBezTo>
                  <a:cubicBezTo>
                    <a:pt x="373024" y="11100"/>
                    <a:pt x="393979" y="2527"/>
                    <a:pt x="412077" y="1575"/>
                  </a:cubicBezTo>
                  <a:cubicBezTo>
                    <a:pt x="456844" y="-1283"/>
                    <a:pt x="502564" y="622"/>
                    <a:pt x="553047" y="62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3" name="Google Shape;373;p47"/>
            <p:cNvSpPr/>
            <p:nvPr/>
          </p:nvSpPr>
          <p:spPr>
            <a:xfrm>
              <a:off x="6218549" y="3086232"/>
              <a:ext cx="209550" cy="219075"/>
            </a:xfrm>
            <a:custGeom>
              <a:avLst/>
              <a:gdLst/>
              <a:ahLst/>
              <a:cxnLst/>
              <a:rect l="l" t="t" r="r" b="b"/>
              <a:pathLst>
                <a:path w="209550" h="219075" extrusionOk="0">
                  <a:moveTo>
                    <a:pt x="30803" y="224658"/>
                  </a:moveTo>
                  <a:cubicBezTo>
                    <a:pt x="20326" y="216086"/>
                    <a:pt x="6038" y="209418"/>
                    <a:pt x="2228" y="198941"/>
                  </a:cubicBezTo>
                  <a:cubicBezTo>
                    <a:pt x="-1582" y="188463"/>
                    <a:pt x="-629" y="169413"/>
                    <a:pt x="6038" y="161793"/>
                  </a:cubicBezTo>
                  <a:cubicBezTo>
                    <a:pt x="55568" y="110358"/>
                    <a:pt x="106051" y="59876"/>
                    <a:pt x="158438" y="9393"/>
                  </a:cubicBezTo>
                  <a:cubicBezTo>
                    <a:pt x="172726" y="-4894"/>
                    <a:pt x="194633" y="-2037"/>
                    <a:pt x="207016" y="12251"/>
                  </a:cubicBezTo>
                  <a:cubicBezTo>
                    <a:pt x="221303" y="27491"/>
                    <a:pt x="220351" y="46541"/>
                    <a:pt x="204158" y="62733"/>
                  </a:cubicBezTo>
                  <a:cubicBezTo>
                    <a:pt x="167963" y="99881"/>
                    <a:pt x="131768" y="136076"/>
                    <a:pt x="94621" y="172271"/>
                  </a:cubicBezTo>
                  <a:cubicBezTo>
                    <a:pt x="83191" y="183701"/>
                    <a:pt x="71761" y="196083"/>
                    <a:pt x="59378" y="207513"/>
                  </a:cubicBezTo>
                  <a:cubicBezTo>
                    <a:pt x="51758" y="214181"/>
                    <a:pt x="42233" y="217991"/>
                    <a:pt x="30803" y="224658"/>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74" name="Google Shape;374;p47"/>
          <p:cNvSpPr/>
          <p:nvPr/>
        </p:nvSpPr>
        <p:spPr>
          <a:xfrm>
            <a:off x="7009011" y="3772266"/>
            <a:ext cx="266041" cy="264695"/>
          </a:xfrm>
          <a:custGeom>
            <a:avLst/>
            <a:gdLst/>
            <a:ahLst/>
            <a:cxnLst/>
            <a:rect l="l" t="t" r="r" b="b"/>
            <a:pathLst>
              <a:path w="2956013" h="2941055" extrusionOk="0">
                <a:moveTo>
                  <a:pt x="2169165" y="2259549"/>
                </a:moveTo>
                <a:cubicBezTo>
                  <a:pt x="2305163" y="2320579"/>
                  <a:pt x="2430502" y="2400997"/>
                  <a:pt x="2542352" y="2496872"/>
                </a:cubicBezTo>
                <a:cubicBezTo>
                  <a:pt x="2303978" y="2744099"/>
                  <a:pt x="1979593" y="2907447"/>
                  <a:pt x="1617206" y="2939204"/>
                </a:cubicBezTo>
                <a:lnTo>
                  <a:pt x="1588575" y="2925411"/>
                </a:lnTo>
                <a:cubicBezTo>
                  <a:pt x="1835671" y="2758142"/>
                  <a:pt x="2037335" y="2529257"/>
                  <a:pt x="2169165" y="2259549"/>
                </a:cubicBezTo>
                <a:close/>
                <a:moveTo>
                  <a:pt x="797309" y="2254509"/>
                </a:moveTo>
                <a:cubicBezTo>
                  <a:pt x="928512" y="2525684"/>
                  <a:pt x="1129977" y="2756161"/>
                  <a:pt x="1376879" y="2925229"/>
                </a:cubicBezTo>
                <a:cubicBezTo>
                  <a:pt x="1367940" y="2931748"/>
                  <a:pt x="1358086" y="2936536"/>
                  <a:pt x="1348086" y="2941055"/>
                </a:cubicBezTo>
                <a:cubicBezTo>
                  <a:pt x="981929" y="2910776"/>
                  <a:pt x="654006" y="2746454"/>
                  <a:pt x="413461" y="2497054"/>
                </a:cubicBezTo>
                <a:cubicBezTo>
                  <a:pt x="528278" y="2398621"/>
                  <a:pt x="657289" y="2316447"/>
                  <a:pt x="797309" y="2254509"/>
                </a:cubicBezTo>
                <a:close/>
                <a:moveTo>
                  <a:pt x="1426305" y="2108791"/>
                </a:moveTo>
                <a:lnTo>
                  <a:pt x="1426305" y="2824067"/>
                </a:lnTo>
                <a:cubicBezTo>
                  <a:pt x="1203050" y="2668305"/>
                  <a:pt x="1020431" y="2458508"/>
                  <a:pt x="899682" y="2212532"/>
                </a:cubicBezTo>
                <a:cubicBezTo>
                  <a:pt x="1063835" y="2148883"/>
                  <a:pt x="1241204" y="2112683"/>
                  <a:pt x="1426305" y="2108791"/>
                </a:cubicBezTo>
                <a:close/>
                <a:moveTo>
                  <a:pt x="1527809" y="2108695"/>
                </a:moveTo>
                <a:cubicBezTo>
                  <a:pt x="1717707" y="2112557"/>
                  <a:pt x="1899494" y="2150291"/>
                  <a:pt x="2067336" y="2216559"/>
                </a:cubicBezTo>
                <a:cubicBezTo>
                  <a:pt x="1943936" y="2466549"/>
                  <a:pt x="1756622" y="2679032"/>
                  <a:pt x="1527809" y="2835300"/>
                </a:cubicBezTo>
                <a:close/>
                <a:moveTo>
                  <a:pt x="2354776" y="1530125"/>
                </a:moveTo>
                <a:lnTo>
                  <a:pt x="2955077" y="1530125"/>
                </a:lnTo>
                <a:cubicBezTo>
                  <a:pt x="2942393" y="1866074"/>
                  <a:pt x="2817414" y="2173186"/>
                  <a:pt x="2615767" y="2414127"/>
                </a:cubicBezTo>
                <a:cubicBezTo>
                  <a:pt x="2496453" y="2311434"/>
                  <a:pt x="2362630" y="2225327"/>
                  <a:pt x="2217376" y="2159975"/>
                </a:cubicBezTo>
                <a:cubicBezTo>
                  <a:pt x="2300477" y="1965771"/>
                  <a:pt x="2348521" y="1753185"/>
                  <a:pt x="2354776" y="1530125"/>
                </a:cubicBezTo>
                <a:close/>
                <a:moveTo>
                  <a:pt x="1527809" y="1530125"/>
                </a:moveTo>
                <a:lnTo>
                  <a:pt x="2244039" y="1530125"/>
                </a:lnTo>
                <a:cubicBezTo>
                  <a:pt x="2237819" y="1737690"/>
                  <a:pt x="2192963" y="1935525"/>
                  <a:pt x="2115825" y="2116496"/>
                </a:cubicBezTo>
                <a:cubicBezTo>
                  <a:pt x="1933189" y="2043464"/>
                  <a:pt x="1735000" y="2001899"/>
                  <a:pt x="1527809" y="1997958"/>
                </a:cubicBezTo>
                <a:close/>
                <a:moveTo>
                  <a:pt x="725097" y="1530125"/>
                </a:moveTo>
                <a:lnTo>
                  <a:pt x="1426305" y="1530125"/>
                </a:lnTo>
                <a:lnTo>
                  <a:pt x="1426305" y="1998054"/>
                </a:lnTo>
                <a:cubicBezTo>
                  <a:pt x="1224105" y="2002029"/>
                  <a:pt x="1030504" y="2041966"/>
                  <a:pt x="851699" y="2112283"/>
                </a:cubicBezTo>
                <a:cubicBezTo>
                  <a:pt x="775482" y="1932518"/>
                  <a:pt x="731260" y="1736112"/>
                  <a:pt x="725097" y="1530125"/>
                </a:cubicBezTo>
                <a:close/>
                <a:moveTo>
                  <a:pt x="934" y="1530125"/>
                </a:moveTo>
                <a:lnTo>
                  <a:pt x="614360" y="1530125"/>
                </a:lnTo>
                <a:cubicBezTo>
                  <a:pt x="620543" y="1751166"/>
                  <a:pt x="667772" y="1961919"/>
                  <a:pt x="749235" y="2154869"/>
                </a:cubicBezTo>
                <a:cubicBezTo>
                  <a:pt x="599936" y="2221117"/>
                  <a:pt x="462426" y="2308980"/>
                  <a:pt x="340129" y="2414234"/>
                </a:cubicBezTo>
                <a:cubicBezTo>
                  <a:pt x="138582" y="2173144"/>
                  <a:pt x="13619" y="1866051"/>
                  <a:pt x="934" y="1530125"/>
                </a:cubicBezTo>
                <a:close/>
                <a:moveTo>
                  <a:pt x="883886" y="768586"/>
                </a:moveTo>
                <a:cubicBezTo>
                  <a:pt x="1053566" y="831753"/>
                  <a:pt x="1236128" y="867407"/>
                  <a:pt x="1426305" y="871035"/>
                </a:cubicBezTo>
                <a:lnTo>
                  <a:pt x="1426305" y="1428622"/>
                </a:lnTo>
                <a:lnTo>
                  <a:pt x="724559" y="1428622"/>
                </a:lnTo>
                <a:cubicBezTo>
                  <a:pt x="730221" y="1192426"/>
                  <a:pt x="785872" y="968634"/>
                  <a:pt x="883886" y="768586"/>
                </a:cubicBezTo>
                <a:close/>
                <a:moveTo>
                  <a:pt x="2083288" y="764501"/>
                </a:moveTo>
                <a:cubicBezTo>
                  <a:pt x="2182501" y="965616"/>
                  <a:pt x="2238869" y="1190833"/>
                  <a:pt x="2244577" y="1428622"/>
                </a:cubicBezTo>
                <a:lnTo>
                  <a:pt x="1527809" y="1428622"/>
                </a:lnTo>
                <a:lnTo>
                  <a:pt x="1527809" y="871130"/>
                </a:lnTo>
                <a:cubicBezTo>
                  <a:pt x="1722835" y="867528"/>
                  <a:pt x="1909881" y="830382"/>
                  <a:pt x="2083288" y="764501"/>
                </a:cubicBezTo>
                <a:close/>
                <a:moveTo>
                  <a:pt x="375750" y="484510"/>
                </a:moveTo>
                <a:cubicBezTo>
                  <a:pt x="497688" y="583858"/>
                  <a:pt x="633678" y="666438"/>
                  <a:pt x="780212" y="729142"/>
                </a:cubicBezTo>
                <a:cubicBezTo>
                  <a:pt x="677519" y="941475"/>
                  <a:pt x="619429" y="1178562"/>
                  <a:pt x="613822" y="1428622"/>
                </a:cubicBezTo>
                <a:lnTo>
                  <a:pt x="0" y="1428622"/>
                </a:lnTo>
                <a:cubicBezTo>
                  <a:pt x="9263" y="1065848"/>
                  <a:pt x="149371" y="735691"/>
                  <a:pt x="375750" y="484510"/>
                </a:cubicBezTo>
                <a:close/>
                <a:moveTo>
                  <a:pt x="2580304" y="484479"/>
                </a:moveTo>
                <a:cubicBezTo>
                  <a:pt x="2806628" y="735651"/>
                  <a:pt x="2946750" y="1065827"/>
                  <a:pt x="2956013" y="1428622"/>
                </a:cubicBezTo>
                <a:lnTo>
                  <a:pt x="2355314" y="1428622"/>
                </a:lnTo>
                <a:cubicBezTo>
                  <a:pt x="2349636" y="1176504"/>
                  <a:pt x="2290630" y="937573"/>
                  <a:pt x="2186241" y="724113"/>
                </a:cubicBezTo>
                <a:cubicBezTo>
                  <a:pt x="2328935" y="662418"/>
                  <a:pt x="2461323" y="581449"/>
                  <a:pt x="2580304" y="484479"/>
                </a:cubicBezTo>
                <a:close/>
                <a:moveTo>
                  <a:pt x="1426305" y="124032"/>
                </a:moveTo>
                <a:lnTo>
                  <a:pt x="1426305" y="760298"/>
                </a:lnTo>
                <a:cubicBezTo>
                  <a:pt x="1253727" y="756791"/>
                  <a:pt x="1087879" y="724966"/>
                  <a:pt x="933247" y="668842"/>
                </a:cubicBezTo>
                <a:cubicBezTo>
                  <a:pt x="1054039" y="451822"/>
                  <a:pt x="1223389" y="265609"/>
                  <a:pt x="1426305" y="124032"/>
                </a:cubicBezTo>
                <a:close/>
                <a:moveTo>
                  <a:pt x="1527809" y="112799"/>
                </a:moveTo>
                <a:cubicBezTo>
                  <a:pt x="1736145" y="255085"/>
                  <a:pt x="1910079" y="443973"/>
                  <a:pt x="2033951" y="664748"/>
                </a:cubicBezTo>
                <a:cubicBezTo>
                  <a:pt x="1875578" y="723616"/>
                  <a:pt x="1705238" y="756901"/>
                  <a:pt x="1527809" y="760394"/>
                </a:cubicBezTo>
                <a:close/>
                <a:moveTo>
                  <a:pt x="1632157" y="1693"/>
                </a:moveTo>
                <a:cubicBezTo>
                  <a:pt x="1969090" y="34839"/>
                  <a:pt x="2272411" y="181752"/>
                  <a:pt x="2502559" y="404493"/>
                </a:cubicBezTo>
                <a:cubicBezTo>
                  <a:pt x="2392455" y="493535"/>
                  <a:pt x="2270018" y="567692"/>
                  <a:pt x="2138287" y="624414"/>
                </a:cubicBezTo>
                <a:cubicBezTo>
                  <a:pt x="2004803" y="382989"/>
                  <a:pt x="1815448" y="176841"/>
                  <a:pt x="1587368" y="23269"/>
                </a:cubicBezTo>
                <a:close/>
                <a:moveTo>
                  <a:pt x="1333466" y="0"/>
                </a:moveTo>
                <a:lnTo>
                  <a:pt x="1376468" y="23177"/>
                </a:lnTo>
                <a:cubicBezTo>
                  <a:pt x="1149236" y="178863"/>
                  <a:pt x="960516" y="386575"/>
                  <a:pt x="827965" y="629347"/>
                </a:cubicBezTo>
                <a:cubicBezTo>
                  <a:pt x="692459" y="571593"/>
                  <a:pt x="566467" y="495851"/>
                  <a:pt x="453430" y="404475"/>
                </a:cubicBezTo>
                <a:cubicBezTo>
                  <a:pt x="685742" y="179438"/>
                  <a:pt x="992667" y="31629"/>
                  <a:pt x="1333466"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375" name="Google Shape;375;p47"/>
          <p:cNvPicPr preferRelativeResize="0"/>
          <p:nvPr/>
        </p:nvPicPr>
        <p:blipFill rotWithShape="1">
          <a:blip r:embed="rId3">
            <a:alphaModFix/>
          </a:blip>
          <a:srcRect/>
          <a:stretch/>
        </p:blipFill>
        <p:spPr>
          <a:xfrm>
            <a:off x="329468" y="1997881"/>
            <a:ext cx="1402692" cy="1407169"/>
          </a:xfrm>
          <a:prstGeom prst="rect">
            <a:avLst/>
          </a:prstGeom>
          <a:noFill/>
          <a:ln>
            <a:noFill/>
          </a:ln>
        </p:spPr>
      </p:pic>
      <p:cxnSp>
        <p:nvCxnSpPr>
          <p:cNvPr id="376" name="Google Shape;376;p47"/>
          <p:cNvCxnSpPr>
            <a:stCxn id="375" idx="3"/>
            <a:endCxn id="367" idx="2"/>
          </p:cNvCxnSpPr>
          <p:nvPr/>
        </p:nvCxnSpPr>
        <p:spPr>
          <a:xfrm>
            <a:off x="1732160" y="2701466"/>
            <a:ext cx="1123200" cy="1200"/>
          </a:xfrm>
          <a:prstGeom prst="straightConnector1">
            <a:avLst/>
          </a:prstGeom>
          <a:noFill/>
          <a:ln w="44450" cap="flat" cmpd="sng">
            <a:solidFill>
              <a:srgbClr val="A49166"/>
            </a:solidFill>
            <a:prstDash val="solid"/>
            <a:round/>
            <a:headEnd type="none" w="sm" len="sm"/>
            <a:tailEnd type="none" w="sm" len="sm"/>
          </a:ln>
        </p:spPr>
      </p:cxnSp>
      <p:sp>
        <p:nvSpPr>
          <p:cNvPr id="377" name="Google Shape;377;p47"/>
          <p:cNvSpPr/>
          <p:nvPr/>
        </p:nvSpPr>
        <p:spPr>
          <a:xfrm>
            <a:off x="2664559" y="2562092"/>
            <a:ext cx="299400" cy="299400"/>
          </a:xfrm>
          <a:prstGeom prst="ellipse">
            <a:avLst/>
          </a:prstGeom>
          <a:solidFill>
            <a:srgbClr val="A4916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Arial"/>
              <a:ea typeface="Arial"/>
              <a:cs typeface="Arial"/>
              <a:sym typeface="Arial"/>
            </a:endParaRPr>
          </a:p>
        </p:txBody>
      </p:sp>
      <p:sp>
        <p:nvSpPr>
          <p:cNvPr id="378" name="Google Shape;378;p47"/>
          <p:cNvSpPr txBox="1"/>
          <p:nvPr/>
        </p:nvSpPr>
        <p:spPr>
          <a:xfrm>
            <a:off x="2925201" y="2095035"/>
            <a:ext cx="1618500" cy="13236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en" sz="1600" b="1" i="0" u="none" strike="noStrike" cap="none">
                <a:solidFill>
                  <a:schemeClr val="dk1"/>
                </a:solidFill>
                <a:latin typeface="Calibri"/>
                <a:ea typeface="Calibri"/>
                <a:cs typeface="Calibri"/>
                <a:sym typeface="Calibri"/>
              </a:rPr>
              <a:t>No objection approval Granted in September 2020</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pic>
        <p:nvPicPr>
          <p:cNvPr id="379" name="Google Shape;379;p47"/>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381935" y="1012027"/>
            <a:ext cx="621796" cy="621796"/>
          </a:xfrm>
          <a:prstGeom prst="rect">
            <a:avLst/>
          </a:prstGeom>
          <a:noFill/>
          <a:ln>
            <a:noFill/>
          </a:ln>
        </p:spPr>
      </p:pic>
      <p:pic>
        <p:nvPicPr>
          <p:cNvPr id="380" name="Google Shape;380;p47"/>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584944" y="2301266"/>
            <a:ext cx="506989" cy="506989"/>
          </a:xfrm>
          <a:prstGeom prst="rect">
            <a:avLst/>
          </a:prstGeom>
          <a:noFill/>
          <a:ln>
            <a:noFill/>
          </a:ln>
        </p:spPr>
      </p:pic>
      <p:sp>
        <p:nvSpPr>
          <p:cNvPr id="381" name="Google Shape;381;p47"/>
          <p:cNvSpPr txBox="1"/>
          <p:nvPr/>
        </p:nvSpPr>
        <p:spPr>
          <a:xfrm>
            <a:off x="6043127" y="811618"/>
            <a:ext cx="2221500" cy="8541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92D050"/>
              </a:buClr>
              <a:buSzPts val="1500"/>
              <a:buFont typeface="Calibri"/>
              <a:buNone/>
            </a:pPr>
            <a:r>
              <a:rPr lang="en" sz="1600" b="1" i="0" u="none" strike="noStrike" cap="none">
                <a:solidFill>
                  <a:schemeClr val="accent6"/>
                </a:solidFill>
                <a:latin typeface="Calibri"/>
                <a:ea typeface="Calibri"/>
                <a:cs typeface="Calibri"/>
                <a:sym typeface="Calibri"/>
              </a:rPr>
              <a:t>TRUST</a:t>
            </a:r>
            <a:endParaRPr sz="1600" b="0" i="0" u="none" strike="noStrike" cap="none">
              <a:solidFill>
                <a:schemeClr val="accent6"/>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 sz="1200" b="0" i="0" u="none" strike="noStrike" cap="none">
                <a:solidFill>
                  <a:schemeClr val="dk1"/>
                </a:solidFill>
                <a:latin typeface="Calibri"/>
                <a:ea typeface="Calibri"/>
                <a:cs typeface="Calibri"/>
                <a:sym typeface="Calibri"/>
              </a:rPr>
              <a:t>Innovative products for lenders to trade on alternative asset class on our platform</a:t>
            </a:r>
            <a:endParaRPr sz="1200" b="0" i="0" u="none" strike="noStrike" cap="none">
              <a:solidFill>
                <a:srgbClr val="000000"/>
              </a:solidFill>
              <a:latin typeface="Calibri"/>
              <a:ea typeface="Calibri"/>
              <a:cs typeface="Calibri"/>
              <a:sym typeface="Calibri"/>
            </a:endParaRPr>
          </a:p>
        </p:txBody>
      </p:sp>
      <p:sp>
        <p:nvSpPr>
          <p:cNvPr id="382" name="Google Shape;382;p47"/>
          <p:cNvSpPr txBox="1"/>
          <p:nvPr/>
        </p:nvSpPr>
        <p:spPr>
          <a:xfrm>
            <a:off x="6133370" y="2118571"/>
            <a:ext cx="2622300" cy="10386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92D050"/>
              </a:buClr>
              <a:buSzPts val="1500"/>
              <a:buFont typeface="Calibri"/>
              <a:buNone/>
            </a:pPr>
            <a:r>
              <a:rPr lang="en" sz="1800" b="1" i="0" u="none" strike="noStrike" cap="none">
                <a:solidFill>
                  <a:schemeClr val="accent6"/>
                </a:solidFill>
                <a:latin typeface="Calibri"/>
                <a:ea typeface="Calibri"/>
                <a:cs typeface="Calibri"/>
                <a:sym typeface="Calibri"/>
              </a:rPr>
              <a:t>STRONG FOUNDATION</a:t>
            </a:r>
            <a:endParaRPr sz="1600" b="0" i="0" u="none" strike="noStrike" cap="none">
              <a:solidFill>
                <a:schemeClr val="accent6"/>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 sz="1200" b="0" i="0" u="none" strike="noStrike" cap="none">
                <a:solidFill>
                  <a:schemeClr val="dk1"/>
                </a:solidFill>
                <a:latin typeface="Calibri"/>
                <a:ea typeface="Calibri"/>
                <a:cs typeface="Calibri"/>
                <a:sym typeface="Calibri"/>
              </a:rPr>
              <a:t>For our internal product innovation and scale strategy as we continue to attract regulated financial as our strategic partners.</a:t>
            </a:r>
            <a:endParaRPr sz="900" b="0" i="0" u="none" strike="noStrike" cap="none">
              <a:solidFill>
                <a:srgbClr val="000000"/>
              </a:solidFill>
              <a:latin typeface="Calibri"/>
              <a:ea typeface="Calibri"/>
              <a:cs typeface="Calibri"/>
              <a:sym typeface="Calibri"/>
            </a:endParaRPr>
          </a:p>
        </p:txBody>
      </p:sp>
      <p:sp>
        <p:nvSpPr>
          <p:cNvPr id="383" name="Google Shape;383;p47"/>
          <p:cNvSpPr txBox="1"/>
          <p:nvPr/>
        </p:nvSpPr>
        <p:spPr>
          <a:xfrm>
            <a:off x="6194474" y="3405050"/>
            <a:ext cx="2494500" cy="12465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92D050"/>
              </a:buClr>
              <a:buSzPts val="1400"/>
              <a:buFont typeface="Calibri"/>
              <a:buNone/>
            </a:pPr>
            <a:r>
              <a:rPr lang="en" sz="1600" b="1" i="0" u="none" strike="noStrike" cap="none">
                <a:solidFill>
                  <a:schemeClr val="accent6"/>
                </a:solidFill>
                <a:latin typeface="Calibri"/>
                <a:ea typeface="Calibri"/>
                <a:cs typeface="Calibri"/>
                <a:sym typeface="Calibri"/>
              </a:rPr>
              <a:t>LONG TERM COMMITMENT &amp; COLLABORATION</a:t>
            </a:r>
            <a:endParaRPr sz="1600" b="0" i="0" u="none" strike="noStrike" cap="none">
              <a:solidFill>
                <a:schemeClr val="accent6"/>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 sz="1100" b="0" i="0" u="none" strike="noStrike" cap="none">
                <a:solidFill>
                  <a:schemeClr val="dk1"/>
                </a:solidFill>
                <a:latin typeface="Calibri"/>
                <a:ea typeface="Calibri"/>
                <a:cs typeface="Calibri"/>
                <a:sym typeface="Calibri"/>
              </a:rPr>
              <a:t> </a:t>
            </a:r>
            <a:r>
              <a:rPr lang="en" sz="1200" b="0" i="0" u="none" strike="noStrike" cap="none">
                <a:solidFill>
                  <a:schemeClr val="dk1"/>
                </a:solidFill>
                <a:latin typeface="Calibri"/>
                <a:ea typeface="Calibri"/>
                <a:cs typeface="Calibri"/>
                <a:sym typeface="Calibri"/>
              </a:rPr>
              <a:t>To build trust with all key stakeholders within our digital ecosystem and the capital markets.</a:t>
            </a:r>
            <a:endParaRPr sz="1200" b="0" i="0" u="none" strike="noStrike" cap="none">
              <a:solidFill>
                <a:schemeClr val="dk1"/>
              </a:solidFill>
              <a:latin typeface="Calibri"/>
              <a:ea typeface="Calibri"/>
              <a:cs typeface="Calibri"/>
              <a:sym typeface="Calibri"/>
            </a:endParaRPr>
          </a:p>
          <a:p>
            <a:pPr marL="215900" marR="0" lvl="0" indent="-127000" algn="l" rtl="0">
              <a:lnSpc>
                <a:spcPct val="100000"/>
              </a:lnSpc>
              <a:spcBef>
                <a:spcPts val="0"/>
              </a:spcBef>
              <a:spcAft>
                <a:spcPts val="0"/>
              </a:spcAft>
              <a:buClr>
                <a:schemeClr val="dk1"/>
              </a:buClr>
              <a:buSzPts val="1400"/>
              <a:buFont typeface="Noto Sans Symbols"/>
              <a:buNone/>
            </a:pPr>
            <a:endParaRPr sz="1200" b="0" i="0" u="none" strike="noStrike" cap="none">
              <a:solidFill>
                <a:schemeClr val="dk1"/>
              </a:solidFill>
              <a:latin typeface="Calibri"/>
              <a:ea typeface="Calibri"/>
              <a:cs typeface="Calibri"/>
              <a:sym typeface="Calibri"/>
            </a:endParaRPr>
          </a:p>
        </p:txBody>
      </p:sp>
      <p:sp>
        <p:nvSpPr>
          <p:cNvPr id="384" name="Google Shape;384;p47"/>
          <p:cNvSpPr/>
          <p:nvPr/>
        </p:nvSpPr>
        <p:spPr>
          <a:xfrm>
            <a:off x="4473823" y="2412375"/>
            <a:ext cx="299400" cy="299400"/>
          </a:xfrm>
          <a:prstGeom prst="ellipse">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chemeClr val="lt1"/>
              </a:solidFill>
              <a:latin typeface="Arial"/>
              <a:ea typeface="Arial"/>
              <a:cs typeface="Arial"/>
              <a:sym typeface="Arial"/>
            </a:endParaRPr>
          </a:p>
        </p:txBody>
      </p:sp>
      <p:cxnSp>
        <p:nvCxnSpPr>
          <p:cNvPr id="385" name="Google Shape;385;p47"/>
          <p:cNvCxnSpPr>
            <a:stCxn id="384" idx="6"/>
            <a:endCxn id="380" idx="1"/>
          </p:cNvCxnSpPr>
          <p:nvPr/>
        </p:nvCxnSpPr>
        <p:spPr>
          <a:xfrm rot="10800000" flipH="1">
            <a:off x="4773223" y="2554875"/>
            <a:ext cx="811800" cy="7200"/>
          </a:xfrm>
          <a:prstGeom prst="straightConnector1">
            <a:avLst/>
          </a:prstGeom>
          <a:noFill/>
          <a:ln w="41275" cap="flat" cmpd="sng">
            <a:solidFill>
              <a:schemeClr val="accent6"/>
            </a:solidFill>
            <a:prstDash val="solid"/>
            <a:round/>
            <a:headEnd type="none" w="sm" len="sm"/>
            <a:tailEnd type="none" w="sm" len="sm"/>
          </a:ln>
        </p:spPr>
      </p:cxnSp>
      <p:pic>
        <p:nvPicPr>
          <p:cNvPr id="386" name="Google Shape;386;p47"/>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5584944" y="3483030"/>
            <a:ext cx="571270" cy="571270"/>
          </a:xfrm>
          <a:prstGeom prst="rect">
            <a:avLst/>
          </a:prstGeom>
          <a:noFill/>
          <a:ln>
            <a:noFill/>
          </a:ln>
        </p:spPr>
      </p:pic>
      <p:pic>
        <p:nvPicPr>
          <p:cNvPr id="26" name="Google Shape;301;p44">
            <a:extLst>
              <a:ext uri="{FF2B5EF4-FFF2-40B4-BE49-F238E27FC236}">
                <a16:creationId xmlns:a16="http://schemas.microsoft.com/office/drawing/2014/main" id="{15D26159-DD31-4746-A4B4-B969847B4547}"/>
              </a:ext>
            </a:extLst>
          </p:cNvPr>
          <p:cNvPicPr preferRelativeResize="0"/>
          <p:nvPr/>
        </p:nvPicPr>
        <p:blipFill rotWithShape="1">
          <a:blip r:embed="rId7" cstate="screen">
            <a:alphaModFix amt="10000"/>
            <a:extLst>
              <a:ext uri="{28A0092B-C50C-407E-A947-70E740481C1C}">
                <a14:useLocalDpi xmlns:a14="http://schemas.microsoft.com/office/drawing/2010/main"/>
              </a:ext>
            </a:extLst>
          </a:blip>
          <a:srcRect/>
          <a:stretch/>
        </p:blipFill>
        <p:spPr>
          <a:xfrm>
            <a:off x="0" y="4327488"/>
            <a:ext cx="811452" cy="81601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3" name="Google Shape;393;p48"/>
          <p:cNvSpPr txBox="1">
            <a:spLocks noGrp="1"/>
          </p:cNvSpPr>
          <p:nvPr>
            <p:ph type="title" idx="4294967295"/>
          </p:nvPr>
        </p:nvSpPr>
        <p:spPr>
          <a:xfrm>
            <a:off x="127331" y="70013"/>
            <a:ext cx="7395900" cy="5661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rgbClr val="FFFFFF"/>
              </a:buClr>
              <a:buSzPts val="1200"/>
              <a:buFont typeface="Calibri"/>
              <a:buNone/>
            </a:pPr>
            <a:r>
              <a:rPr lang="es-419" sz="2400" b="1" dirty="0">
                <a:solidFill>
                  <a:srgbClr val="002060"/>
                </a:solidFill>
                <a:latin typeface="Calibri"/>
                <a:ea typeface="Calibri"/>
                <a:cs typeface="Calibri"/>
                <a:sym typeface="Calibri"/>
              </a:rPr>
              <a:t>LEAPFROGGING ASSET MANAGEMENT</a:t>
            </a:r>
          </a:p>
        </p:txBody>
      </p:sp>
      <p:sp>
        <p:nvSpPr>
          <p:cNvPr id="395" name="Google Shape;395;p48"/>
          <p:cNvSpPr txBox="1"/>
          <p:nvPr/>
        </p:nvSpPr>
        <p:spPr>
          <a:xfrm>
            <a:off x="1661382" y="696113"/>
            <a:ext cx="5862000" cy="436500"/>
          </a:xfrm>
          <a:prstGeom prst="rect">
            <a:avLst/>
          </a:prstGeom>
          <a:noFill/>
          <a:ln>
            <a:noFill/>
          </a:ln>
        </p:spPr>
        <p:txBody>
          <a:bodyPr spcFirstLastPara="1" wrap="square" lIns="68575" tIns="68575" rIns="68575" bIns="68575" anchor="t" anchorCtr="0">
            <a:noAutofit/>
          </a:bodyPr>
          <a:lstStyle/>
          <a:p>
            <a:pPr marL="0" marR="0" lvl="0" indent="0" algn="l" rtl="0">
              <a:lnSpc>
                <a:spcPct val="100000"/>
              </a:lnSpc>
              <a:spcBef>
                <a:spcPts val="800"/>
              </a:spcBef>
              <a:spcAft>
                <a:spcPts val="0"/>
              </a:spcAft>
              <a:buClr>
                <a:srgbClr val="000000"/>
              </a:buClr>
              <a:buSzPts val="1400"/>
              <a:buFont typeface="Arial"/>
              <a:buNone/>
            </a:pPr>
            <a:r>
              <a:rPr lang="en" sz="1400" b="1" i="0" u="none" strike="noStrike" cap="none">
                <a:solidFill>
                  <a:srgbClr val="000000"/>
                </a:solidFill>
                <a:latin typeface="Arial"/>
                <a:ea typeface="Arial"/>
                <a:cs typeface="Arial"/>
                <a:sym typeface="Arial"/>
              </a:rPr>
              <a:t>As a lender to the Pezesha portfolio, you enjoy the following benefits</a:t>
            </a:r>
            <a:endParaRPr sz="1100" b="0" i="0" u="none" strike="noStrike" cap="none">
              <a:solidFill>
                <a:srgbClr val="000000"/>
              </a:solidFill>
              <a:latin typeface="Arial"/>
              <a:ea typeface="Arial"/>
              <a:cs typeface="Arial"/>
              <a:sym typeface="Arial"/>
            </a:endParaRPr>
          </a:p>
        </p:txBody>
      </p:sp>
      <p:sp>
        <p:nvSpPr>
          <p:cNvPr id="396" name="Google Shape;396;p48"/>
          <p:cNvSpPr txBox="1">
            <a:spLocks noGrp="1"/>
          </p:cNvSpPr>
          <p:nvPr>
            <p:ph type="body" idx="2"/>
          </p:nvPr>
        </p:nvSpPr>
        <p:spPr>
          <a:xfrm>
            <a:off x="127331" y="2862330"/>
            <a:ext cx="2578200" cy="1148700"/>
          </a:xfrm>
          <a:prstGeom prst="rect">
            <a:avLst/>
          </a:prstGeom>
          <a:noFill/>
          <a:ln>
            <a:noFill/>
          </a:ln>
        </p:spPr>
        <p:txBody>
          <a:bodyPr spcFirstLastPara="1" wrap="square" lIns="68575" tIns="34275" rIns="68575" bIns="34275" anchor="t" anchorCtr="0">
            <a:noAutofit/>
          </a:bodyPr>
          <a:lstStyle/>
          <a:p>
            <a:pPr marL="101600" lvl="0" indent="0" algn="ctr" rtl="0">
              <a:lnSpc>
                <a:spcPct val="115000"/>
              </a:lnSpc>
              <a:spcBef>
                <a:spcPts val="800"/>
              </a:spcBef>
              <a:spcAft>
                <a:spcPts val="0"/>
              </a:spcAft>
              <a:buSzPts val="1200"/>
              <a:buNone/>
            </a:pPr>
            <a:r>
              <a:rPr lang="en" sz="1100" b="1">
                <a:latin typeface="Arial"/>
                <a:ea typeface="Arial"/>
                <a:cs typeface="Arial"/>
                <a:sym typeface="Arial"/>
              </a:rPr>
              <a:t>Low reinvestment transaction cost:</a:t>
            </a:r>
            <a:r>
              <a:rPr lang="en" sz="1100">
                <a:latin typeface="Arial"/>
                <a:ea typeface="Arial"/>
                <a:cs typeface="Arial"/>
                <a:sym typeface="Arial"/>
              </a:rPr>
              <a:t> </a:t>
            </a:r>
            <a:endParaRPr/>
          </a:p>
          <a:p>
            <a:pPr marL="101600" lvl="0" indent="0" algn="ctr" rtl="0">
              <a:lnSpc>
                <a:spcPct val="115000"/>
              </a:lnSpc>
              <a:spcBef>
                <a:spcPts val="800"/>
              </a:spcBef>
              <a:spcAft>
                <a:spcPts val="0"/>
              </a:spcAft>
              <a:buSzPts val="1200"/>
              <a:buNone/>
            </a:pPr>
            <a:r>
              <a:rPr lang="en" sz="900">
                <a:latin typeface="Arial"/>
                <a:ea typeface="Arial"/>
                <a:cs typeface="Arial"/>
                <a:sym typeface="Arial"/>
              </a:rPr>
              <a:t>As you remain a part of the portfolio, we do not charge you for reinvesting your initial deposit with us!</a:t>
            </a:r>
            <a:endParaRPr sz="900">
              <a:latin typeface="Arial"/>
              <a:ea typeface="Arial"/>
              <a:cs typeface="Arial"/>
              <a:sym typeface="Arial"/>
            </a:endParaRPr>
          </a:p>
        </p:txBody>
      </p:sp>
      <p:sp>
        <p:nvSpPr>
          <p:cNvPr id="397" name="Google Shape;397;p48"/>
          <p:cNvSpPr/>
          <p:nvPr/>
        </p:nvSpPr>
        <p:spPr>
          <a:xfrm>
            <a:off x="736288" y="1502384"/>
            <a:ext cx="1136400" cy="1136400"/>
          </a:xfrm>
          <a:prstGeom prst="ellipse">
            <a:avLst/>
          </a:prstGeom>
          <a:solidFill>
            <a:srgbClr val="92D050"/>
          </a:solidFill>
          <a:ln w="25400" cap="flat" cmpd="sng">
            <a:solidFill>
              <a:srgbClr val="517E33"/>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lt1"/>
              </a:solidFill>
              <a:latin typeface="Arial"/>
              <a:ea typeface="Arial"/>
              <a:cs typeface="Arial"/>
              <a:sym typeface="Arial"/>
            </a:endParaRPr>
          </a:p>
        </p:txBody>
      </p:sp>
      <p:pic>
        <p:nvPicPr>
          <p:cNvPr id="398" name="Google Shape;398;p4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66156" y="1783816"/>
            <a:ext cx="797082" cy="797082"/>
          </a:xfrm>
          <a:prstGeom prst="rect">
            <a:avLst/>
          </a:prstGeom>
          <a:noFill/>
          <a:ln>
            <a:noFill/>
          </a:ln>
        </p:spPr>
      </p:pic>
      <p:sp>
        <p:nvSpPr>
          <p:cNvPr id="399" name="Google Shape;399;p48"/>
          <p:cNvSpPr txBox="1">
            <a:spLocks noGrp="1"/>
          </p:cNvSpPr>
          <p:nvPr>
            <p:ph type="body" idx="2"/>
          </p:nvPr>
        </p:nvSpPr>
        <p:spPr>
          <a:xfrm>
            <a:off x="2925692" y="2825751"/>
            <a:ext cx="2556300" cy="2899500"/>
          </a:xfrm>
          <a:prstGeom prst="rect">
            <a:avLst/>
          </a:prstGeom>
          <a:noFill/>
          <a:ln>
            <a:noFill/>
          </a:ln>
        </p:spPr>
        <p:txBody>
          <a:bodyPr spcFirstLastPara="1" wrap="square" lIns="68575" tIns="34275" rIns="68575" bIns="34275" anchor="t" anchorCtr="0">
            <a:noAutofit/>
          </a:bodyPr>
          <a:lstStyle/>
          <a:p>
            <a:pPr marL="101600" lvl="0" indent="0" algn="ctr" rtl="0">
              <a:lnSpc>
                <a:spcPct val="115000"/>
              </a:lnSpc>
              <a:spcBef>
                <a:spcPts val="800"/>
              </a:spcBef>
              <a:spcAft>
                <a:spcPts val="0"/>
              </a:spcAft>
              <a:buSzPts val="1200"/>
              <a:buNone/>
            </a:pPr>
            <a:r>
              <a:rPr lang="en" sz="1100" b="1">
                <a:latin typeface="Arial"/>
                <a:ea typeface="Arial"/>
                <a:cs typeface="Arial"/>
                <a:sym typeface="Arial"/>
              </a:rPr>
              <a:t>Opportunity to compound your investments: </a:t>
            </a:r>
            <a:endParaRPr sz="1100" b="1">
              <a:latin typeface="Arial"/>
              <a:ea typeface="Arial"/>
              <a:cs typeface="Arial"/>
              <a:sym typeface="Arial"/>
            </a:endParaRPr>
          </a:p>
          <a:p>
            <a:pPr marL="101600" lvl="0" indent="0" algn="ctr" rtl="0">
              <a:lnSpc>
                <a:spcPct val="115000"/>
              </a:lnSpc>
              <a:spcBef>
                <a:spcPts val="800"/>
              </a:spcBef>
              <a:spcAft>
                <a:spcPts val="0"/>
              </a:spcAft>
              <a:buSzPts val="1200"/>
              <a:buNone/>
            </a:pPr>
            <a:r>
              <a:rPr lang="en" sz="900">
                <a:latin typeface="Arial"/>
                <a:ea typeface="Arial"/>
                <a:cs typeface="Arial"/>
                <a:sym typeface="Arial"/>
              </a:rPr>
              <a:t>As you remain part of the portfolio, we offer the opportunity to reinvest your principal plus earned interest after your initial investment period. This allows your investment the benefit of compounding as you stay with us</a:t>
            </a:r>
            <a:endParaRPr sz="900">
              <a:latin typeface="Arial"/>
              <a:ea typeface="Arial"/>
              <a:cs typeface="Arial"/>
              <a:sym typeface="Arial"/>
            </a:endParaRPr>
          </a:p>
        </p:txBody>
      </p:sp>
      <p:sp>
        <p:nvSpPr>
          <p:cNvPr id="400" name="Google Shape;400;p48"/>
          <p:cNvSpPr/>
          <p:nvPr/>
        </p:nvSpPr>
        <p:spPr>
          <a:xfrm>
            <a:off x="3635605" y="1458507"/>
            <a:ext cx="1136400" cy="1136400"/>
          </a:xfrm>
          <a:prstGeom prst="ellipse">
            <a:avLst/>
          </a:prstGeom>
          <a:solidFill>
            <a:srgbClr val="92D050"/>
          </a:solidFill>
          <a:ln w="25400" cap="flat" cmpd="sng">
            <a:solidFill>
              <a:srgbClr val="517E33"/>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lt1"/>
              </a:solidFill>
              <a:latin typeface="Arial"/>
              <a:ea typeface="Arial"/>
              <a:cs typeface="Arial"/>
              <a:sym typeface="Arial"/>
            </a:endParaRPr>
          </a:p>
        </p:txBody>
      </p:sp>
      <p:pic>
        <p:nvPicPr>
          <p:cNvPr id="401" name="Google Shape;401;p48"/>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797074" y="1627370"/>
            <a:ext cx="713320" cy="713320"/>
          </a:xfrm>
          <a:prstGeom prst="rect">
            <a:avLst/>
          </a:prstGeom>
          <a:noFill/>
          <a:ln>
            <a:noFill/>
          </a:ln>
        </p:spPr>
      </p:pic>
      <p:sp>
        <p:nvSpPr>
          <p:cNvPr id="402" name="Google Shape;402;p48"/>
          <p:cNvSpPr/>
          <p:nvPr/>
        </p:nvSpPr>
        <p:spPr>
          <a:xfrm>
            <a:off x="6756817" y="1444410"/>
            <a:ext cx="1136400" cy="1136400"/>
          </a:xfrm>
          <a:prstGeom prst="ellipse">
            <a:avLst/>
          </a:prstGeom>
          <a:solidFill>
            <a:srgbClr val="92D050"/>
          </a:solidFill>
          <a:ln w="25400" cap="flat" cmpd="sng">
            <a:solidFill>
              <a:srgbClr val="517E33"/>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lt1"/>
              </a:solidFill>
              <a:latin typeface="Arial"/>
              <a:ea typeface="Arial"/>
              <a:cs typeface="Arial"/>
              <a:sym typeface="Arial"/>
            </a:endParaRPr>
          </a:p>
        </p:txBody>
      </p:sp>
      <p:pic>
        <p:nvPicPr>
          <p:cNvPr id="403" name="Google Shape;403;p48"/>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972260" y="1671691"/>
            <a:ext cx="705603" cy="705603"/>
          </a:xfrm>
          <a:prstGeom prst="rect">
            <a:avLst/>
          </a:prstGeom>
          <a:noFill/>
          <a:ln>
            <a:noFill/>
          </a:ln>
        </p:spPr>
      </p:pic>
      <p:sp>
        <p:nvSpPr>
          <p:cNvPr id="404" name="Google Shape;404;p48"/>
          <p:cNvSpPr txBox="1">
            <a:spLocks noGrp="1"/>
          </p:cNvSpPr>
          <p:nvPr>
            <p:ph type="body" idx="2"/>
          </p:nvPr>
        </p:nvSpPr>
        <p:spPr>
          <a:xfrm>
            <a:off x="6124770" y="2738638"/>
            <a:ext cx="2877300" cy="2899500"/>
          </a:xfrm>
          <a:prstGeom prst="rect">
            <a:avLst/>
          </a:prstGeom>
          <a:noFill/>
          <a:ln>
            <a:noFill/>
          </a:ln>
        </p:spPr>
        <p:txBody>
          <a:bodyPr spcFirstLastPara="1" wrap="square" lIns="68575" tIns="34275" rIns="68575" bIns="34275" anchor="t" anchorCtr="0">
            <a:noAutofit/>
          </a:bodyPr>
          <a:lstStyle/>
          <a:p>
            <a:pPr marL="101600" lvl="0" indent="0" algn="ctr" rtl="0">
              <a:lnSpc>
                <a:spcPct val="115000"/>
              </a:lnSpc>
              <a:spcBef>
                <a:spcPts val="800"/>
              </a:spcBef>
              <a:spcAft>
                <a:spcPts val="0"/>
              </a:spcAft>
              <a:buSzPts val="1200"/>
              <a:buNone/>
            </a:pPr>
            <a:r>
              <a:rPr lang="en" sz="1100" b="1">
                <a:latin typeface="Arial"/>
                <a:ea typeface="Arial"/>
                <a:cs typeface="Arial"/>
                <a:sym typeface="Arial"/>
              </a:rPr>
              <a:t>Strong portfolio unit economics: </a:t>
            </a:r>
            <a:endParaRPr sz="1100" b="1">
              <a:latin typeface="Arial"/>
              <a:ea typeface="Arial"/>
              <a:cs typeface="Arial"/>
              <a:sym typeface="Arial"/>
            </a:endParaRPr>
          </a:p>
          <a:p>
            <a:pPr marL="101600" lvl="0" indent="0" algn="l" rtl="0">
              <a:lnSpc>
                <a:spcPct val="115000"/>
              </a:lnSpc>
              <a:spcBef>
                <a:spcPts val="800"/>
              </a:spcBef>
              <a:spcAft>
                <a:spcPts val="0"/>
              </a:spcAft>
              <a:buSzPts val="1200"/>
              <a:buNone/>
            </a:pPr>
            <a:r>
              <a:rPr lang="en" sz="900">
                <a:latin typeface="Arial"/>
                <a:ea typeface="Arial"/>
                <a:cs typeface="Arial"/>
                <a:sym typeface="Arial"/>
              </a:rPr>
              <a:t>We are proud of the solid economics of our portfolio because;</a:t>
            </a:r>
            <a:endParaRPr sz="900">
              <a:latin typeface="Arial"/>
              <a:ea typeface="Arial"/>
              <a:cs typeface="Arial"/>
              <a:sym typeface="Arial"/>
            </a:endParaRPr>
          </a:p>
          <a:p>
            <a:pPr marL="685800" lvl="1" indent="-241300" algn="l" rtl="0">
              <a:lnSpc>
                <a:spcPct val="115000"/>
              </a:lnSpc>
              <a:spcBef>
                <a:spcPts val="0"/>
              </a:spcBef>
              <a:spcAft>
                <a:spcPts val="0"/>
              </a:spcAft>
              <a:buSzPts val="1200"/>
              <a:buFont typeface="Calibri"/>
              <a:buAutoNum type="alphaLcPeriod"/>
            </a:pPr>
            <a:r>
              <a:rPr lang="en" sz="900">
                <a:latin typeface="Arial"/>
                <a:ea typeface="Arial"/>
                <a:cs typeface="Arial"/>
                <a:sym typeface="Arial"/>
              </a:rPr>
              <a:t>By product design and the security packages we employ, we ensure that funds borrowed are used for ONLY business purposes</a:t>
            </a:r>
            <a:endParaRPr sz="900">
              <a:latin typeface="Arial"/>
              <a:ea typeface="Arial"/>
              <a:cs typeface="Arial"/>
              <a:sym typeface="Arial"/>
            </a:endParaRPr>
          </a:p>
          <a:p>
            <a:pPr marL="685800" lvl="1" indent="-241300" algn="l" rtl="0">
              <a:lnSpc>
                <a:spcPct val="115000"/>
              </a:lnSpc>
              <a:spcBef>
                <a:spcPts val="0"/>
              </a:spcBef>
              <a:spcAft>
                <a:spcPts val="0"/>
              </a:spcAft>
              <a:buSzPts val="1200"/>
              <a:buFont typeface="Calibri"/>
              <a:buAutoNum type="alphaLcPeriod"/>
            </a:pPr>
            <a:r>
              <a:rPr lang="en" sz="900">
                <a:latin typeface="Arial"/>
                <a:ea typeface="Arial"/>
                <a:cs typeface="Arial"/>
                <a:sym typeface="Arial"/>
              </a:rPr>
              <a:t>We utilize internal credit rating processes, risk threshold limits with anticipatory work of the credit and data science team to navigate the credit environment.</a:t>
            </a:r>
            <a:endParaRPr sz="900">
              <a:latin typeface="Arial"/>
              <a:ea typeface="Arial"/>
              <a:cs typeface="Arial"/>
              <a:sym typeface="Arial"/>
            </a:endParaRPr>
          </a:p>
        </p:txBody>
      </p:sp>
      <p:pic>
        <p:nvPicPr>
          <p:cNvPr id="17" name="Google Shape;301;p44">
            <a:extLst>
              <a:ext uri="{FF2B5EF4-FFF2-40B4-BE49-F238E27FC236}">
                <a16:creationId xmlns:a16="http://schemas.microsoft.com/office/drawing/2014/main" id="{4897BA02-9FD7-434B-82CB-461DB8249C22}"/>
              </a:ext>
            </a:extLst>
          </p:cNvPr>
          <p:cNvPicPr preferRelativeResize="0"/>
          <p:nvPr/>
        </p:nvPicPr>
        <p:blipFill rotWithShape="1">
          <a:blip r:embed="rId6" cstate="screen">
            <a:alphaModFix amt="10000"/>
            <a:extLst>
              <a:ext uri="{28A0092B-C50C-407E-A947-70E740481C1C}">
                <a14:useLocalDpi xmlns:a14="http://schemas.microsoft.com/office/drawing/2010/main"/>
              </a:ext>
            </a:extLst>
          </a:blip>
          <a:srcRect/>
          <a:stretch/>
        </p:blipFill>
        <p:spPr>
          <a:xfrm>
            <a:off x="0" y="4327488"/>
            <a:ext cx="811452" cy="81601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1" name="Google Shape;411;p49"/>
          <p:cNvSpPr txBox="1">
            <a:spLocks noGrp="1"/>
          </p:cNvSpPr>
          <p:nvPr>
            <p:ph type="title"/>
          </p:nvPr>
        </p:nvSpPr>
        <p:spPr>
          <a:xfrm>
            <a:off x="62888" y="18769"/>
            <a:ext cx="8160900" cy="776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1200"/>
              <a:buFont typeface="Calibri"/>
              <a:buNone/>
            </a:pPr>
            <a:r>
              <a:rPr lang="es-419" sz="2400" b="1" dirty="0">
                <a:solidFill>
                  <a:srgbClr val="002060"/>
                </a:solidFill>
                <a:latin typeface="Calibri"/>
                <a:ea typeface="Calibri"/>
                <a:cs typeface="Calibri"/>
                <a:sym typeface="Calibri"/>
              </a:rPr>
              <a:t>LEAPFROGGING ASSET MANAGEMENT</a:t>
            </a:r>
            <a:endParaRPr lang="es-419" sz="1700" b="1" dirty="0">
              <a:solidFill>
                <a:srgbClr val="002060"/>
              </a:solidFill>
            </a:endParaRPr>
          </a:p>
        </p:txBody>
      </p:sp>
      <p:sp>
        <p:nvSpPr>
          <p:cNvPr id="413" name="Google Shape;413;p49"/>
          <p:cNvSpPr txBox="1"/>
          <p:nvPr/>
        </p:nvSpPr>
        <p:spPr>
          <a:xfrm>
            <a:off x="5946400" y="3816649"/>
            <a:ext cx="3054000" cy="1148700"/>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None/>
            </a:pPr>
            <a:endParaRPr sz="1100" b="0" i="0" u="none" strike="noStrike" cap="none">
              <a:solidFill>
                <a:srgbClr val="000000"/>
              </a:solidFill>
              <a:latin typeface="Arial"/>
              <a:ea typeface="Arial"/>
              <a:cs typeface="Arial"/>
              <a:sym typeface="Arial"/>
            </a:endParaRPr>
          </a:p>
          <a:p>
            <a:pPr marL="215900" marR="0" lvl="0" indent="-215900" algn="l" rtl="0">
              <a:lnSpc>
                <a:spcPct val="100000"/>
              </a:lnSpc>
              <a:spcBef>
                <a:spcPts val="0"/>
              </a:spcBef>
              <a:spcAft>
                <a:spcPts val="0"/>
              </a:spcAft>
              <a:buClr>
                <a:srgbClr val="000000"/>
              </a:buClr>
              <a:buSzPts val="1400"/>
              <a:buFont typeface="Noto Sans Symbols"/>
              <a:buChar char="✔"/>
            </a:pPr>
            <a:r>
              <a:rPr lang="en" sz="1400" b="0" i="0" u="none" strike="noStrike" cap="none">
                <a:solidFill>
                  <a:srgbClr val="000000"/>
                </a:solidFill>
                <a:latin typeface="Calibri"/>
                <a:ea typeface="Calibri"/>
                <a:cs typeface="Calibri"/>
                <a:sym typeface="Calibri"/>
              </a:rPr>
              <a:t>Providing funding to businesses of identified borrowers in their resilience journey</a:t>
            </a:r>
            <a:endParaRPr sz="1100" b="0" i="0" u="none" strike="noStrike" cap="none">
              <a:solidFill>
                <a:srgbClr val="000000"/>
              </a:solidFill>
              <a:latin typeface="Arial"/>
              <a:ea typeface="Arial"/>
              <a:cs typeface="Arial"/>
              <a:sym typeface="Arial"/>
            </a:endParaRPr>
          </a:p>
        </p:txBody>
      </p:sp>
      <p:sp>
        <p:nvSpPr>
          <p:cNvPr id="414" name="Google Shape;414;p49"/>
          <p:cNvSpPr txBox="1"/>
          <p:nvPr/>
        </p:nvSpPr>
        <p:spPr>
          <a:xfrm>
            <a:off x="3235864" y="4014998"/>
            <a:ext cx="2528400" cy="900300"/>
          </a:xfrm>
          <a:prstGeom prst="rect">
            <a:avLst/>
          </a:prstGeom>
          <a:noFill/>
          <a:ln>
            <a:noFill/>
          </a:ln>
        </p:spPr>
        <p:txBody>
          <a:bodyPr spcFirstLastPara="1" wrap="square" lIns="68575" tIns="34275" rIns="68575" bIns="34275" anchor="t" anchorCtr="0">
            <a:noAutofit/>
          </a:bodyPr>
          <a:lstStyle/>
          <a:p>
            <a:pPr marL="215900" marR="0" lvl="0" indent="-215900" algn="l" rtl="0">
              <a:lnSpc>
                <a:spcPct val="100000"/>
              </a:lnSpc>
              <a:spcBef>
                <a:spcPts val="0"/>
              </a:spcBef>
              <a:spcAft>
                <a:spcPts val="0"/>
              </a:spcAft>
              <a:buClr>
                <a:schemeClr val="dk1"/>
              </a:buClr>
              <a:buSzPts val="1400"/>
              <a:buFont typeface="Noto Sans Symbols"/>
              <a:buChar char="✔"/>
            </a:pPr>
            <a:r>
              <a:rPr lang="en" sz="1400" b="0" i="0" u="none" strike="noStrike" cap="none">
                <a:solidFill>
                  <a:schemeClr val="dk1"/>
                </a:solidFill>
                <a:latin typeface="Calibri"/>
                <a:ea typeface="Calibri"/>
                <a:cs typeface="Calibri"/>
                <a:sym typeface="Calibri"/>
              </a:rPr>
              <a:t>Digital commerce to improve revenue and credit scores</a:t>
            </a:r>
            <a:endParaRPr sz="1100" b="0" i="0" u="none" strike="noStrike" cap="none">
              <a:solidFill>
                <a:srgbClr val="000000"/>
              </a:solidFill>
              <a:latin typeface="Arial"/>
              <a:ea typeface="Arial"/>
              <a:cs typeface="Arial"/>
              <a:sym typeface="Arial"/>
            </a:endParaRPr>
          </a:p>
          <a:p>
            <a:pPr marL="215900" marR="0" lvl="0" indent="-215900" algn="l" rtl="0">
              <a:lnSpc>
                <a:spcPct val="100000"/>
              </a:lnSpc>
              <a:spcBef>
                <a:spcPts val="0"/>
              </a:spcBef>
              <a:spcAft>
                <a:spcPts val="0"/>
              </a:spcAft>
              <a:buClr>
                <a:schemeClr val="dk1"/>
              </a:buClr>
              <a:buSzPts val="1400"/>
              <a:buFont typeface="Noto Sans Symbols"/>
              <a:buChar char="✔"/>
            </a:pPr>
            <a:r>
              <a:rPr lang="en" sz="1400" b="0" i="0" u="none" strike="noStrike" cap="none">
                <a:solidFill>
                  <a:schemeClr val="dk1"/>
                </a:solidFill>
                <a:latin typeface="Calibri"/>
                <a:ea typeface="Calibri"/>
                <a:cs typeface="Calibri"/>
                <a:sym typeface="Calibri"/>
              </a:rPr>
              <a:t>Cash flow &amp; debt management counselling </a:t>
            </a:r>
            <a:endParaRPr sz="1100" b="0" i="0" u="none" strike="noStrike" cap="none">
              <a:solidFill>
                <a:srgbClr val="000000"/>
              </a:solidFill>
              <a:latin typeface="Arial"/>
              <a:ea typeface="Arial"/>
              <a:cs typeface="Arial"/>
              <a:sym typeface="Arial"/>
            </a:endParaRPr>
          </a:p>
        </p:txBody>
      </p:sp>
      <p:sp>
        <p:nvSpPr>
          <p:cNvPr id="415" name="Google Shape;415;p49"/>
          <p:cNvSpPr txBox="1"/>
          <p:nvPr/>
        </p:nvSpPr>
        <p:spPr>
          <a:xfrm>
            <a:off x="361180" y="4032718"/>
            <a:ext cx="2520600" cy="692700"/>
          </a:xfrm>
          <a:prstGeom prst="rect">
            <a:avLst/>
          </a:prstGeom>
          <a:noFill/>
          <a:ln>
            <a:noFill/>
          </a:ln>
        </p:spPr>
        <p:txBody>
          <a:bodyPr spcFirstLastPara="1" wrap="square" lIns="68575" tIns="34275" rIns="68575" bIns="34275" anchor="t" anchorCtr="0">
            <a:noAutofit/>
          </a:bodyPr>
          <a:lstStyle/>
          <a:p>
            <a:pPr marL="215900" marR="0" lvl="0" indent="-215900" algn="l" rtl="0">
              <a:lnSpc>
                <a:spcPct val="100000"/>
              </a:lnSpc>
              <a:spcBef>
                <a:spcPts val="0"/>
              </a:spcBef>
              <a:spcAft>
                <a:spcPts val="0"/>
              </a:spcAft>
              <a:buClr>
                <a:schemeClr val="dk1"/>
              </a:buClr>
              <a:buSzPts val="1400"/>
              <a:buFont typeface="Noto Sans Symbols"/>
              <a:buChar char="✔"/>
            </a:pPr>
            <a:r>
              <a:rPr lang="en">
                <a:solidFill>
                  <a:schemeClr val="dk1"/>
                </a:solidFill>
                <a:latin typeface="Calibri"/>
                <a:ea typeface="Calibri"/>
                <a:cs typeface="Calibri"/>
                <a:sym typeface="Calibri"/>
              </a:rPr>
              <a:t>Detailed </a:t>
            </a:r>
            <a:r>
              <a:rPr lang="en" sz="1400" b="0" i="0" u="none" strike="noStrike" cap="none">
                <a:solidFill>
                  <a:schemeClr val="dk1"/>
                </a:solidFill>
                <a:latin typeface="Calibri"/>
                <a:ea typeface="Calibri"/>
                <a:cs typeface="Calibri"/>
                <a:sym typeface="Calibri"/>
              </a:rPr>
              <a:t>COVID-19 recovery plan</a:t>
            </a:r>
            <a:endParaRPr sz="1100" b="0" i="0" u="none" strike="noStrike" cap="none">
              <a:solidFill>
                <a:srgbClr val="000000"/>
              </a:solidFill>
              <a:latin typeface="Arial"/>
              <a:ea typeface="Arial"/>
              <a:cs typeface="Arial"/>
              <a:sym typeface="Arial"/>
            </a:endParaRPr>
          </a:p>
          <a:p>
            <a:pPr marL="215900" marR="0" lvl="0" indent="-215900" algn="l" rtl="0">
              <a:lnSpc>
                <a:spcPct val="100000"/>
              </a:lnSpc>
              <a:spcBef>
                <a:spcPts val="0"/>
              </a:spcBef>
              <a:spcAft>
                <a:spcPts val="0"/>
              </a:spcAft>
              <a:buClr>
                <a:schemeClr val="dk1"/>
              </a:buClr>
              <a:buSzPts val="1400"/>
              <a:buFont typeface="Noto Sans Symbols"/>
              <a:buChar char="✔"/>
            </a:pPr>
            <a:r>
              <a:rPr lang="en" sz="1400" b="0" i="0" u="none" strike="noStrike" cap="none">
                <a:solidFill>
                  <a:schemeClr val="dk1"/>
                </a:solidFill>
                <a:latin typeface="Calibri"/>
                <a:ea typeface="Calibri"/>
                <a:cs typeface="Calibri"/>
                <a:sym typeface="Calibri"/>
              </a:rPr>
              <a:t>Supply chain financing</a:t>
            </a:r>
            <a:endParaRPr sz="1100" b="0" i="0" u="none" strike="noStrike" cap="none">
              <a:solidFill>
                <a:srgbClr val="000000"/>
              </a:solidFill>
              <a:latin typeface="Arial"/>
              <a:ea typeface="Arial"/>
              <a:cs typeface="Arial"/>
              <a:sym typeface="Arial"/>
            </a:endParaRPr>
          </a:p>
        </p:txBody>
      </p:sp>
      <p:sp>
        <p:nvSpPr>
          <p:cNvPr id="416" name="Google Shape;416;p49"/>
          <p:cNvSpPr/>
          <p:nvPr/>
        </p:nvSpPr>
        <p:spPr>
          <a:xfrm>
            <a:off x="711372" y="1320973"/>
            <a:ext cx="1683000" cy="319200"/>
          </a:xfrm>
          <a:prstGeom prst="rect">
            <a:avLst/>
          </a:prstGeom>
          <a:noFill/>
          <a:ln>
            <a:noFill/>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1" i="0" u="none" strike="noStrike" cap="none">
                <a:solidFill>
                  <a:srgbClr val="92D050"/>
                </a:solidFill>
                <a:latin typeface="Arial"/>
                <a:ea typeface="Arial"/>
                <a:cs typeface="Arial"/>
                <a:sym typeface="Arial"/>
              </a:rPr>
              <a:t>SURVIVE</a:t>
            </a:r>
            <a:endParaRPr sz="2400" b="1" i="0" u="none" strike="noStrike" cap="none">
              <a:solidFill>
                <a:srgbClr val="92D050"/>
              </a:solidFill>
              <a:latin typeface="Arial"/>
              <a:ea typeface="Arial"/>
              <a:cs typeface="Arial"/>
              <a:sym typeface="Arial"/>
            </a:endParaRPr>
          </a:p>
        </p:txBody>
      </p:sp>
      <p:pic>
        <p:nvPicPr>
          <p:cNvPr id="417" name="Google Shape;417;p4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15826" y="1760210"/>
            <a:ext cx="1349655" cy="1349655"/>
          </a:xfrm>
          <a:prstGeom prst="rect">
            <a:avLst/>
          </a:prstGeom>
          <a:noFill/>
          <a:ln>
            <a:noFill/>
          </a:ln>
        </p:spPr>
      </p:pic>
      <p:sp>
        <p:nvSpPr>
          <p:cNvPr id="418" name="Google Shape;418;p49"/>
          <p:cNvSpPr txBox="1"/>
          <p:nvPr/>
        </p:nvSpPr>
        <p:spPr>
          <a:xfrm>
            <a:off x="561934" y="3270971"/>
            <a:ext cx="1832400" cy="7620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1" i="0" u="none" strike="noStrike" cap="none">
                <a:solidFill>
                  <a:schemeClr val="dk1"/>
                </a:solidFill>
                <a:latin typeface="Calibri"/>
                <a:ea typeface="Calibri"/>
                <a:cs typeface="Calibri"/>
                <a:sym typeface="Calibri"/>
              </a:rPr>
              <a:t>Access to affordable working capital</a:t>
            </a:r>
            <a:endParaRPr sz="11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chemeClr val="dk1"/>
              </a:solidFill>
              <a:latin typeface="Arial"/>
              <a:ea typeface="Arial"/>
              <a:cs typeface="Arial"/>
              <a:sym typeface="Arial"/>
            </a:endParaRPr>
          </a:p>
        </p:txBody>
      </p:sp>
      <p:pic>
        <p:nvPicPr>
          <p:cNvPr id="419" name="Google Shape;419;p49"/>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3578646" y="1768057"/>
            <a:ext cx="1364000" cy="1364000"/>
          </a:xfrm>
          <a:prstGeom prst="rect">
            <a:avLst/>
          </a:prstGeom>
          <a:noFill/>
          <a:ln>
            <a:noFill/>
          </a:ln>
        </p:spPr>
      </p:pic>
      <p:sp>
        <p:nvSpPr>
          <p:cNvPr id="420" name="Google Shape;420;p49"/>
          <p:cNvSpPr txBox="1"/>
          <p:nvPr/>
        </p:nvSpPr>
        <p:spPr>
          <a:xfrm>
            <a:off x="3322825" y="3438040"/>
            <a:ext cx="2354700" cy="5310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1" i="0" u="none" strike="noStrike" cap="none">
                <a:solidFill>
                  <a:schemeClr val="dk1"/>
                </a:solidFill>
                <a:latin typeface="Calibri"/>
                <a:ea typeface="Calibri"/>
                <a:cs typeface="Calibri"/>
                <a:sym typeface="Calibri"/>
              </a:rPr>
              <a:t>Access to FREE digital tools &amp; Financial education</a:t>
            </a:r>
            <a:endParaRPr sz="1100" b="0" i="0" u="none" strike="noStrike" cap="none">
              <a:solidFill>
                <a:srgbClr val="000000"/>
              </a:solidFill>
              <a:latin typeface="Arial"/>
              <a:ea typeface="Arial"/>
              <a:cs typeface="Arial"/>
              <a:sym typeface="Arial"/>
            </a:endParaRPr>
          </a:p>
        </p:txBody>
      </p:sp>
      <p:pic>
        <p:nvPicPr>
          <p:cNvPr id="421" name="Google Shape;421;p49"/>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7104241" y="1792013"/>
            <a:ext cx="1408385" cy="1408385"/>
          </a:xfrm>
          <a:prstGeom prst="rect">
            <a:avLst/>
          </a:prstGeom>
          <a:noFill/>
          <a:ln>
            <a:noFill/>
          </a:ln>
        </p:spPr>
      </p:pic>
      <p:sp>
        <p:nvSpPr>
          <p:cNvPr id="422" name="Google Shape;422;p49"/>
          <p:cNvSpPr txBox="1"/>
          <p:nvPr/>
        </p:nvSpPr>
        <p:spPr>
          <a:xfrm>
            <a:off x="6296098" y="3458626"/>
            <a:ext cx="2354700" cy="3003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500"/>
              <a:buFont typeface="Arial"/>
              <a:buNone/>
            </a:pPr>
            <a:r>
              <a:rPr lang="en" sz="1500" b="1" i="0" u="none" strike="noStrike" cap="none">
                <a:solidFill>
                  <a:schemeClr val="dk1"/>
                </a:solidFill>
                <a:latin typeface="Calibri"/>
                <a:ea typeface="Calibri"/>
                <a:cs typeface="Calibri"/>
                <a:sym typeface="Calibri"/>
              </a:rPr>
              <a:t>Fund management</a:t>
            </a:r>
            <a:endParaRPr sz="1100" b="0" i="0" u="none" strike="noStrike" cap="none">
              <a:solidFill>
                <a:srgbClr val="000000"/>
              </a:solidFill>
              <a:latin typeface="Arial"/>
              <a:ea typeface="Arial"/>
              <a:cs typeface="Arial"/>
              <a:sym typeface="Arial"/>
            </a:endParaRPr>
          </a:p>
        </p:txBody>
      </p:sp>
      <p:sp>
        <p:nvSpPr>
          <p:cNvPr id="423" name="Google Shape;423;p49"/>
          <p:cNvSpPr/>
          <p:nvPr/>
        </p:nvSpPr>
        <p:spPr>
          <a:xfrm>
            <a:off x="3437428" y="1327993"/>
            <a:ext cx="1683000" cy="319200"/>
          </a:xfrm>
          <a:prstGeom prst="rect">
            <a:avLst/>
          </a:prstGeom>
          <a:noFill/>
          <a:ln>
            <a:noFill/>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1" i="0" u="none" strike="noStrike" cap="none">
                <a:solidFill>
                  <a:srgbClr val="92D050"/>
                </a:solidFill>
                <a:latin typeface="Arial"/>
                <a:ea typeface="Arial"/>
                <a:cs typeface="Arial"/>
                <a:sym typeface="Arial"/>
              </a:rPr>
              <a:t>RESET</a:t>
            </a:r>
            <a:endParaRPr sz="1100" b="0" i="0" u="none" strike="noStrike" cap="none">
              <a:solidFill>
                <a:srgbClr val="000000"/>
              </a:solidFill>
              <a:latin typeface="Arial"/>
              <a:ea typeface="Arial"/>
              <a:cs typeface="Arial"/>
              <a:sym typeface="Arial"/>
            </a:endParaRPr>
          </a:p>
        </p:txBody>
      </p:sp>
      <p:sp>
        <p:nvSpPr>
          <p:cNvPr id="424" name="Google Shape;424;p49"/>
          <p:cNvSpPr/>
          <p:nvPr/>
        </p:nvSpPr>
        <p:spPr>
          <a:xfrm>
            <a:off x="7053417" y="1340520"/>
            <a:ext cx="1683000" cy="319200"/>
          </a:xfrm>
          <a:prstGeom prst="rect">
            <a:avLst/>
          </a:prstGeom>
          <a:noFill/>
          <a:ln>
            <a:noFill/>
          </a:ln>
        </p:spPr>
        <p:txBody>
          <a:bodyPr spcFirstLastPara="1" wrap="square" lIns="68575" tIns="68575" rIns="68575" bIns="68575"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1" i="0" u="none" strike="noStrike" cap="none">
                <a:solidFill>
                  <a:srgbClr val="92D050"/>
                </a:solidFill>
                <a:latin typeface="Arial"/>
                <a:ea typeface="Arial"/>
                <a:cs typeface="Arial"/>
                <a:sym typeface="Arial"/>
              </a:rPr>
              <a:t>THRIVE</a:t>
            </a:r>
            <a:endParaRPr sz="2400" b="1" i="0" u="none" strike="noStrike" cap="none">
              <a:solidFill>
                <a:srgbClr val="92D050"/>
              </a:solidFill>
              <a:latin typeface="Arial"/>
              <a:ea typeface="Arial"/>
              <a:cs typeface="Arial"/>
              <a:sym typeface="Arial"/>
            </a:endParaRPr>
          </a:p>
        </p:txBody>
      </p:sp>
      <p:cxnSp>
        <p:nvCxnSpPr>
          <p:cNvPr id="425" name="Google Shape;425;p49"/>
          <p:cNvCxnSpPr/>
          <p:nvPr/>
        </p:nvCxnSpPr>
        <p:spPr>
          <a:xfrm>
            <a:off x="2756155" y="1569132"/>
            <a:ext cx="0" cy="3403500"/>
          </a:xfrm>
          <a:prstGeom prst="straightConnector1">
            <a:avLst/>
          </a:prstGeom>
          <a:noFill/>
          <a:ln w="38100" cap="flat" cmpd="sng">
            <a:solidFill>
              <a:srgbClr val="92D050"/>
            </a:solidFill>
            <a:prstDash val="solid"/>
            <a:round/>
            <a:headEnd type="none" w="sm" len="sm"/>
            <a:tailEnd type="none" w="sm" len="sm"/>
          </a:ln>
        </p:spPr>
      </p:cxnSp>
      <p:cxnSp>
        <p:nvCxnSpPr>
          <p:cNvPr id="426" name="Google Shape;426;p49"/>
          <p:cNvCxnSpPr/>
          <p:nvPr/>
        </p:nvCxnSpPr>
        <p:spPr>
          <a:xfrm>
            <a:off x="5864521" y="1640023"/>
            <a:ext cx="0" cy="3403500"/>
          </a:xfrm>
          <a:prstGeom prst="straightConnector1">
            <a:avLst/>
          </a:prstGeom>
          <a:noFill/>
          <a:ln w="38100" cap="flat" cmpd="sng">
            <a:solidFill>
              <a:srgbClr val="92D050"/>
            </a:solidFill>
            <a:prstDash val="solid"/>
            <a:round/>
            <a:headEnd type="none" w="sm" len="sm"/>
            <a:tailEnd type="none" w="sm" len="sm"/>
          </a:ln>
        </p:spPr>
      </p:cxnSp>
      <p:pic>
        <p:nvPicPr>
          <p:cNvPr id="427" name="Google Shape;427;p49"/>
          <p:cNvPicPr preferRelativeResize="0"/>
          <p:nvPr/>
        </p:nvPicPr>
        <p:blipFill rotWithShape="1">
          <a:blip r:embed="rId6" cstate="screen">
            <a:alphaModFix amt="10000"/>
            <a:extLst>
              <a:ext uri="{28A0092B-C50C-407E-A947-70E740481C1C}">
                <a14:useLocalDpi xmlns:a14="http://schemas.microsoft.com/office/drawing/2010/main"/>
              </a:ext>
            </a:extLst>
          </a:blip>
          <a:srcRect/>
          <a:stretch/>
        </p:blipFill>
        <p:spPr>
          <a:xfrm>
            <a:off x="8317723" y="-5291"/>
            <a:ext cx="811452" cy="816012"/>
          </a:xfrm>
          <a:prstGeom prst="rect">
            <a:avLst/>
          </a:prstGeom>
          <a:noFill/>
          <a:ln>
            <a:noFill/>
          </a:ln>
        </p:spPr>
      </p:pic>
      <p:sp>
        <p:nvSpPr>
          <p:cNvPr id="428" name="Google Shape;428;p49"/>
          <p:cNvSpPr txBox="1"/>
          <p:nvPr/>
        </p:nvSpPr>
        <p:spPr>
          <a:xfrm>
            <a:off x="1661382" y="696113"/>
            <a:ext cx="5862000" cy="436500"/>
          </a:xfrm>
          <a:prstGeom prst="rect">
            <a:avLst/>
          </a:prstGeom>
          <a:noFill/>
          <a:ln>
            <a:noFill/>
          </a:ln>
        </p:spPr>
        <p:txBody>
          <a:bodyPr spcFirstLastPara="1" wrap="square" lIns="68575" tIns="68575" rIns="68575" bIns="68575" anchor="t" anchorCtr="0">
            <a:noAutofit/>
          </a:bodyPr>
          <a:lstStyle/>
          <a:p>
            <a:pPr marL="0" marR="0" lvl="0" indent="0" algn="l" rtl="0">
              <a:lnSpc>
                <a:spcPct val="100000"/>
              </a:lnSpc>
              <a:spcBef>
                <a:spcPts val="800"/>
              </a:spcBef>
              <a:spcAft>
                <a:spcPts val="0"/>
              </a:spcAft>
              <a:buClr>
                <a:srgbClr val="000000"/>
              </a:buClr>
              <a:buSzPts val="1400"/>
              <a:buFont typeface="Arial"/>
              <a:buNone/>
            </a:pPr>
            <a:r>
              <a:rPr lang="en" sz="1400" b="1" i="0" u="none" strike="noStrike" cap="none">
                <a:solidFill>
                  <a:srgbClr val="000000"/>
                </a:solidFill>
                <a:latin typeface="Arial"/>
                <a:ea typeface="Arial"/>
                <a:cs typeface="Arial"/>
                <a:sym typeface="Arial"/>
              </a:rPr>
              <a:t>As a </a:t>
            </a:r>
            <a:r>
              <a:rPr lang="en" b="1"/>
              <a:t>borrower in</a:t>
            </a:r>
            <a:r>
              <a:rPr lang="en" sz="1400" b="1" i="0" u="none" strike="noStrike" cap="none">
                <a:solidFill>
                  <a:srgbClr val="000000"/>
                </a:solidFill>
                <a:latin typeface="Arial"/>
                <a:ea typeface="Arial"/>
                <a:cs typeface="Arial"/>
                <a:sym typeface="Arial"/>
              </a:rPr>
              <a:t> the Pezesha portfolio, you enjoy the following benefits</a:t>
            </a:r>
            <a:endParaRPr sz="1100" b="0" i="0" u="none" strike="noStrike" cap="none">
              <a:solidFill>
                <a:srgbClr val="000000"/>
              </a:solidFill>
              <a:latin typeface="Arial"/>
              <a:ea typeface="Arial"/>
              <a:cs typeface="Arial"/>
              <a:sym typeface="Arial"/>
            </a:endParaRPr>
          </a:p>
        </p:txBody>
      </p:sp>
      <p:pic>
        <p:nvPicPr>
          <p:cNvPr id="21" name="Google Shape;301;p44">
            <a:extLst>
              <a:ext uri="{FF2B5EF4-FFF2-40B4-BE49-F238E27FC236}">
                <a16:creationId xmlns:a16="http://schemas.microsoft.com/office/drawing/2014/main" id="{186D6056-0A1C-4D0F-BA18-B0BF1C5A1F9B}"/>
              </a:ext>
            </a:extLst>
          </p:cNvPr>
          <p:cNvPicPr preferRelativeResize="0"/>
          <p:nvPr/>
        </p:nvPicPr>
        <p:blipFill rotWithShape="1">
          <a:blip r:embed="rId6" cstate="screen">
            <a:alphaModFix amt="10000"/>
            <a:extLst>
              <a:ext uri="{28A0092B-C50C-407E-A947-70E740481C1C}">
                <a14:useLocalDpi xmlns:a14="http://schemas.microsoft.com/office/drawing/2010/main"/>
              </a:ext>
            </a:extLst>
          </a:blip>
          <a:srcRect/>
          <a:stretch/>
        </p:blipFill>
        <p:spPr>
          <a:xfrm>
            <a:off x="0" y="4327488"/>
            <a:ext cx="811452" cy="81601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sp>
        <p:nvSpPr>
          <p:cNvPr id="434" name="Google Shape;434;p50"/>
          <p:cNvSpPr/>
          <p:nvPr/>
        </p:nvSpPr>
        <p:spPr>
          <a:xfrm>
            <a:off x="6126286" y="2713811"/>
            <a:ext cx="2899500" cy="1421700"/>
          </a:xfrm>
          <a:prstGeom prst="rect">
            <a:avLst/>
          </a:prstGeom>
          <a:noFill/>
          <a:ln>
            <a:noFill/>
          </a:ln>
        </p:spPr>
        <p:txBody>
          <a:bodyPr spcFirstLastPara="1" wrap="square" lIns="68575" tIns="34275" rIns="68575" bIns="34275" anchor="ctr" anchorCtr="0">
            <a:noAutofit/>
          </a:bodyPr>
          <a:lstStyle/>
          <a:p>
            <a:pPr marL="279400" marR="0" lvl="0" indent="-285750" algn="l" rtl="0">
              <a:lnSpc>
                <a:spcPct val="100000"/>
              </a:lnSpc>
              <a:spcBef>
                <a:spcPts val="0"/>
              </a:spcBef>
              <a:spcAft>
                <a:spcPts val="0"/>
              </a:spcAft>
              <a:buClr>
                <a:srgbClr val="000000"/>
              </a:buClr>
              <a:buSzPts val="1100"/>
              <a:buFont typeface="Noto Sans Symbols"/>
              <a:buChar char="⮚"/>
            </a:pPr>
            <a:r>
              <a:rPr lang="en" sz="1100" b="1" i="0" u="none" strike="noStrike" cap="none">
                <a:solidFill>
                  <a:srgbClr val="385623"/>
                </a:solidFill>
                <a:latin typeface="Calibri"/>
                <a:ea typeface="Calibri"/>
                <a:cs typeface="Calibri"/>
                <a:sym typeface="Calibri"/>
              </a:rPr>
              <a:t>5x income growth</a:t>
            </a:r>
            <a:endParaRPr sz="1100" b="1" i="0" u="none" strike="noStrike" cap="none">
              <a:solidFill>
                <a:srgbClr val="385623"/>
              </a:solidFill>
              <a:latin typeface="Calibri"/>
              <a:ea typeface="Calibri"/>
              <a:cs typeface="Calibri"/>
              <a:sym typeface="Calibri"/>
            </a:endParaRPr>
          </a:p>
          <a:p>
            <a:pPr marL="279400" marR="0" lvl="0" indent="-285750" algn="l" rtl="0">
              <a:lnSpc>
                <a:spcPct val="100000"/>
              </a:lnSpc>
              <a:spcBef>
                <a:spcPts val="0"/>
              </a:spcBef>
              <a:spcAft>
                <a:spcPts val="0"/>
              </a:spcAft>
              <a:buClr>
                <a:srgbClr val="000000"/>
              </a:buClr>
              <a:buSzPts val="1100"/>
              <a:buFont typeface="Noto Sans Symbols"/>
              <a:buChar char="⮚"/>
            </a:pPr>
            <a:r>
              <a:rPr lang="en" sz="1100" b="1" i="0" u="none" strike="noStrike" cap="none">
                <a:solidFill>
                  <a:srgbClr val="385623"/>
                </a:solidFill>
                <a:latin typeface="Calibri"/>
                <a:ea typeface="Calibri"/>
                <a:cs typeface="Calibri"/>
                <a:sym typeface="Calibri"/>
              </a:rPr>
              <a:t>From 1 to 5 employees</a:t>
            </a:r>
            <a:endParaRPr sz="1100" b="1" i="0" u="none" strike="noStrike" cap="none">
              <a:solidFill>
                <a:srgbClr val="385623"/>
              </a:solidFill>
              <a:latin typeface="Calibri"/>
              <a:ea typeface="Calibri"/>
              <a:cs typeface="Calibri"/>
              <a:sym typeface="Calibri"/>
            </a:endParaRPr>
          </a:p>
          <a:p>
            <a:pPr marL="279400" marR="0" lvl="0" indent="-285750" algn="l" rtl="0">
              <a:lnSpc>
                <a:spcPct val="100000"/>
              </a:lnSpc>
              <a:spcBef>
                <a:spcPts val="0"/>
              </a:spcBef>
              <a:spcAft>
                <a:spcPts val="0"/>
              </a:spcAft>
              <a:buClr>
                <a:srgbClr val="000000"/>
              </a:buClr>
              <a:buSzPts val="1100"/>
              <a:buFont typeface="Noto Sans Symbols"/>
              <a:buChar char="⮚"/>
            </a:pPr>
            <a:r>
              <a:rPr lang="en" sz="1100" b="1" i="0" u="none" strike="noStrike" cap="none">
                <a:solidFill>
                  <a:srgbClr val="385623"/>
                </a:solidFill>
                <a:latin typeface="Calibri"/>
                <a:ea typeface="Calibri"/>
                <a:cs typeface="Calibri"/>
                <a:sym typeface="Calibri"/>
              </a:rPr>
              <a:t>GDP growth contribution</a:t>
            </a:r>
            <a:endParaRPr sz="1100" b="1" i="0" u="none" strike="noStrike" cap="none">
              <a:solidFill>
                <a:srgbClr val="385623"/>
              </a:solidFill>
              <a:latin typeface="Calibri"/>
              <a:ea typeface="Calibri"/>
              <a:cs typeface="Calibri"/>
              <a:sym typeface="Calibri"/>
            </a:endParaRPr>
          </a:p>
          <a:p>
            <a:pPr marL="279400" marR="0" lvl="0" indent="-285750" algn="l" rtl="0">
              <a:lnSpc>
                <a:spcPct val="100000"/>
              </a:lnSpc>
              <a:spcBef>
                <a:spcPts val="0"/>
              </a:spcBef>
              <a:spcAft>
                <a:spcPts val="0"/>
              </a:spcAft>
              <a:buClr>
                <a:srgbClr val="000000"/>
              </a:buClr>
              <a:buSzPts val="1100"/>
              <a:buFont typeface="Noto Sans Symbols"/>
              <a:buChar char="⮚"/>
            </a:pPr>
            <a:r>
              <a:rPr lang="en" sz="1100" b="1" i="0" u="none" strike="noStrike" cap="none">
                <a:solidFill>
                  <a:srgbClr val="385623"/>
                </a:solidFill>
                <a:latin typeface="Calibri"/>
                <a:ea typeface="Calibri"/>
                <a:cs typeface="Calibri"/>
                <a:sym typeface="Calibri"/>
              </a:rPr>
              <a:t>Financial health = Financial wealth</a:t>
            </a:r>
            <a:endParaRPr sz="1100" b="1" i="0" u="none" strike="noStrike" cap="none">
              <a:solidFill>
                <a:srgbClr val="385623"/>
              </a:solidFill>
              <a:latin typeface="Calibri"/>
              <a:ea typeface="Calibri"/>
              <a:cs typeface="Calibri"/>
              <a:sym typeface="Calibri"/>
            </a:endParaRPr>
          </a:p>
          <a:p>
            <a:pPr marL="279400" marR="0" lvl="0" indent="-285750" algn="l" rtl="0">
              <a:lnSpc>
                <a:spcPct val="100000"/>
              </a:lnSpc>
              <a:spcBef>
                <a:spcPts val="0"/>
              </a:spcBef>
              <a:spcAft>
                <a:spcPts val="0"/>
              </a:spcAft>
              <a:buClr>
                <a:srgbClr val="000000"/>
              </a:buClr>
              <a:buSzPts val="1100"/>
              <a:buFont typeface="Noto Sans Symbols"/>
              <a:buChar char="⮚"/>
            </a:pPr>
            <a:r>
              <a:rPr lang="en" sz="1100" b="1" i="0" u="none" strike="noStrike" cap="none">
                <a:solidFill>
                  <a:srgbClr val="385623"/>
                </a:solidFill>
                <a:latin typeface="Calibri"/>
                <a:ea typeface="Calibri"/>
                <a:cs typeface="Calibri"/>
                <a:sym typeface="Calibri"/>
              </a:rPr>
              <a:t>Graduation up the Pezesha ladder to larger loan amounts and longer-term durations</a:t>
            </a:r>
            <a:endParaRPr sz="1100" b="1" i="0" u="none" strike="noStrike" cap="none">
              <a:solidFill>
                <a:srgbClr val="385623"/>
              </a:solidFill>
              <a:latin typeface="Calibri"/>
              <a:ea typeface="Calibri"/>
              <a:cs typeface="Calibri"/>
              <a:sym typeface="Calibri"/>
            </a:endParaRPr>
          </a:p>
          <a:p>
            <a:pPr marL="279400" marR="0" lvl="0" indent="-285750" algn="l" rtl="0">
              <a:lnSpc>
                <a:spcPct val="100000"/>
              </a:lnSpc>
              <a:spcBef>
                <a:spcPts val="0"/>
              </a:spcBef>
              <a:spcAft>
                <a:spcPts val="0"/>
              </a:spcAft>
              <a:buClr>
                <a:srgbClr val="000000"/>
              </a:buClr>
              <a:buSzPts val="1100"/>
              <a:buFont typeface="Noto Sans Symbols"/>
              <a:buChar char="⮚"/>
            </a:pPr>
            <a:r>
              <a:rPr lang="en" sz="1100" b="1" i="0" u="none" strike="noStrike" cap="none">
                <a:solidFill>
                  <a:srgbClr val="385623"/>
                </a:solidFill>
                <a:latin typeface="Calibri"/>
                <a:ea typeface="Calibri"/>
                <a:cs typeface="Calibri"/>
                <a:sym typeface="Calibri"/>
              </a:rPr>
              <a:t>Revenue increase driven by increase in customers and productivity</a:t>
            </a:r>
            <a:endParaRPr sz="1100" b="1" i="0" u="none" strike="noStrike" cap="none">
              <a:solidFill>
                <a:srgbClr val="385623"/>
              </a:solidFill>
              <a:latin typeface="Calibri"/>
              <a:ea typeface="Calibri"/>
              <a:cs typeface="Calibri"/>
              <a:sym typeface="Calibri"/>
            </a:endParaRPr>
          </a:p>
        </p:txBody>
      </p:sp>
      <p:sp>
        <p:nvSpPr>
          <p:cNvPr id="435" name="Google Shape;435;p50"/>
          <p:cNvSpPr/>
          <p:nvPr/>
        </p:nvSpPr>
        <p:spPr>
          <a:xfrm>
            <a:off x="6013594" y="1220700"/>
            <a:ext cx="2899500" cy="3127200"/>
          </a:xfrm>
          <a:prstGeom prst="roundRect">
            <a:avLst>
              <a:gd name="adj" fmla="val 1546"/>
            </a:avLst>
          </a:prstGeom>
          <a:noFill/>
          <a:ln w="25400" cap="flat" cmpd="sng">
            <a:solidFill>
              <a:srgbClr val="42719B"/>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lt1"/>
              </a:solidFill>
              <a:latin typeface="Arial"/>
              <a:ea typeface="Arial"/>
              <a:cs typeface="Arial"/>
              <a:sym typeface="Arial"/>
            </a:endParaRPr>
          </a:p>
        </p:txBody>
      </p:sp>
      <p:pic>
        <p:nvPicPr>
          <p:cNvPr id="437" name="Google Shape;437;p50"/>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34722" y="1295397"/>
            <a:ext cx="1899168" cy="1461195"/>
          </a:xfrm>
          <a:prstGeom prst="rect">
            <a:avLst/>
          </a:prstGeom>
          <a:noFill/>
          <a:ln>
            <a:noFill/>
          </a:ln>
        </p:spPr>
      </p:pic>
      <p:sp>
        <p:nvSpPr>
          <p:cNvPr id="438" name="Google Shape;438;p50"/>
          <p:cNvSpPr txBox="1">
            <a:spLocks noGrp="1"/>
          </p:cNvSpPr>
          <p:nvPr>
            <p:ph type="title" idx="4294967295"/>
          </p:nvPr>
        </p:nvSpPr>
        <p:spPr>
          <a:xfrm>
            <a:off x="167869" y="18975"/>
            <a:ext cx="6955800" cy="623400"/>
          </a:xfrm>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chemeClr val="lt1"/>
              </a:buClr>
              <a:buSzPts val="2400"/>
              <a:buFont typeface="Calibri"/>
              <a:buNone/>
            </a:pPr>
            <a:r>
              <a:rPr lang="es-419" sz="2400" b="1" dirty="0">
                <a:solidFill>
                  <a:srgbClr val="002060"/>
                </a:solidFill>
                <a:latin typeface="Calibri"/>
                <a:ea typeface="Calibri"/>
                <a:cs typeface="Calibri"/>
                <a:sym typeface="Calibri"/>
              </a:rPr>
              <a:t>NETWORK EFFECTS LIKE MIRIAM...</a:t>
            </a:r>
          </a:p>
        </p:txBody>
      </p:sp>
      <p:pic>
        <p:nvPicPr>
          <p:cNvPr id="439" name="Google Shape;439;p50"/>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7077492" y="1751080"/>
            <a:ext cx="770948" cy="766270"/>
          </a:xfrm>
          <a:prstGeom prst="rect">
            <a:avLst/>
          </a:prstGeom>
          <a:noFill/>
          <a:ln>
            <a:noFill/>
          </a:ln>
        </p:spPr>
      </p:pic>
      <p:pic>
        <p:nvPicPr>
          <p:cNvPr id="440" name="Google Shape;440;p50"/>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249137" y="1771328"/>
            <a:ext cx="770934" cy="770929"/>
          </a:xfrm>
          <a:prstGeom prst="rect">
            <a:avLst/>
          </a:prstGeom>
          <a:noFill/>
          <a:ln>
            <a:noFill/>
          </a:ln>
        </p:spPr>
      </p:pic>
      <p:pic>
        <p:nvPicPr>
          <p:cNvPr id="441" name="Google Shape;441;p50"/>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908526" y="1790322"/>
            <a:ext cx="745822" cy="750032"/>
          </a:xfrm>
          <a:prstGeom prst="rect">
            <a:avLst/>
          </a:prstGeom>
          <a:noFill/>
          <a:ln>
            <a:noFill/>
          </a:ln>
        </p:spPr>
      </p:pic>
      <p:pic>
        <p:nvPicPr>
          <p:cNvPr id="443" name="Google Shape;443;p50"/>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flipH="1">
            <a:off x="2231288" y="1570500"/>
            <a:ext cx="1251900" cy="415256"/>
          </a:xfrm>
          <a:prstGeom prst="rect">
            <a:avLst/>
          </a:prstGeom>
          <a:noFill/>
          <a:ln>
            <a:noFill/>
          </a:ln>
        </p:spPr>
      </p:pic>
      <p:sp>
        <p:nvSpPr>
          <p:cNvPr id="444" name="Google Shape;444;p50"/>
          <p:cNvSpPr txBox="1"/>
          <p:nvPr/>
        </p:nvSpPr>
        <p:spPr>
          <a:xfrm>
            <a:off x="167871" y="3040135"/>
            <a:ext cx="1986900" cy="8079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000" b="0" i="0" u="none" strike="noStrike" cap="none">
                <a:solidFill>
                  <a:schemeClr val="dk1"/>
                </a:solidFill>
                <a:latin typeface="Arial"/>
                <a:ea typeface="Arial"/>
                <a:cs typeface="Arial"/>
                <a:sym typeface="Arial"/>
              </a:rPr>
              <a:t>Applied for inventory credit financing through our enabler mobile platform that has integrated credit offering through Pezesha APIs</a:t>
            </a:r>
            <a:endParaRPr sz="1000" b="0" i="0" u="none" strike="noStrike" cap="none">
              <a:solidFill>
                <a:schemeClr val="dk1"/>
              </a:solidFill>
              <a:latin typeface="Arial"/>
              <a:ea typeface="Arial"/>
              <a:cs typeface="Arial"/>
              <a:sym typeface="Arial"/>
            </a:endParaRPr>
          </a:p>
        </p:txBody>
      </p:sp>
      <p:sp>
        <p:nvSpPr>
          <p:cNvPr id="445" name="Google Shape;445;p50"/>
          <p:cNvSpPr txBox="1"/>
          <p:nvPr/>
        </p:nvSpPr>
        <p:spPr>
          <a:xfrm>
            <a:off x="2816924" y="1950875"/>
            <a:ext cx="3000000" cy="8058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 sz="1000" b="0" i="0" u="none" strike="noStrike" cap="none">
                <a:solidFill>
                  <a:schemeClr val="dk1"/>
                </a:solidFill>
                <a:latin typeface="Arial"/>
                <a:ea typeface="Arial"/>
                <a:cs typeface="Arial"/>
                <a:sym typeface="Arial"/>
              </a:rPr>
              <a:t>Using Mariam 12-months transactional data from our partner we were able to score her real time through our risk based models she qualified for a $1,000 credit for 3 months at 5% interest rate</a:t>
            </a:r>
            <a:endParaRPr sz="1000" b="0" i="0" u="none" strike="noStrike" cap="none">
              <a:solidFill>
                <a:schemeClr val="dk1"/>
              </a:solidFill>
              <a:latin typeface="Arial"/>
              <a:ea typeface="Arial"/>
              <a:cs typeface="Arial"/>
              <a:sym typeface="Arial"/>
            </a:endParaRPr>
          </a:p>
        </p:txBody>
      </p:sp>
      <p:pic>
        <p:nvPicPr>
          <p:cNvPr id="446" name="Google Shape;446;p50"/>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rot="5400000" flipH="1">
            <a:off x="4127558" y="3026991"/>
            <a:ext cx="512641" cy="204455"/>
          </a:xfrm>
          <a:prstGeom prst="rect">
            <a:avLst/>
          </a:prstGeom>
          <a:noFill/>
          <a:ln>
            <a:noFill/>
          </a:ln>
        </p:spPr>
      </p:pic>
      <p:sp>
        <p:nvSpPr>
          <p:cNvPr id="447" name="Google Shape;447;p50"/>
          <p:cNvSpPr txBox="1"/>
          <p:nvPr/>
        </p:nvSpPr>
        <p:spPr>
          <a:xfrm>
            <a:off x="1559907" y="4463138"/>
            <a:ext cx="4129500" cy="623400"/>
          </a:xfrm>
          <a:prstGeom prst="rect">
            <a:avLst/>
          </a:prstGeom>
          <a:noFill/>
          <a:ln>
            <a:noFill/>
          </a:ln>
        </p:spPr>
        <p:txBody>
          <a:bodyPr spcFirstLastPara="1" wrap="square" lIns="68575" tIns="34275" rIns="68575" bIns="34275" anchor="t" anchorCtr="0">
            <a:noAutofit/>
          </a:bodyPr>
          <a:lstStyle/>
          <a:p>
            <a:pPr marL="0" marR="0" lvl="0" indent="0" algn="l" rtl="0">
              <a:lnSpc>
                <a:spcPct val="115000"/>
              </a:lnSpc>
              <a:spcBef>
                <a:spcPts val="0"/>
              </a:spcBef>
              <a:spcAft>
                <a:spcPts val="0"/>
              </a:spcAft>
              <a:buClr>
                <a:schemeClr val="dk1"/>
              </a:buClr>
              <a:buSzPts val="800"/>
              <a:buFont typeface="Arial"/>
              <a:buNone/>
            </a:pPr>
            <a:r>
              <a:rPr lang="en" sz="1100" b="0" i="0" u="none" strike="noStrike" cap="none">
                <a:solidFill>
                  <a:schemeClr val="dk1"/>
                </a:solidFill>
                <a:latin typeface="Arial"/>
                <a:ea typeface="Arial"/>
                <a:cs typeface="Arial"/>
                <a:sym typeface="Arial"/>
              </a:rPr>
              <a:t>She was able to receive personalized education on how to improve her credit score and Pezesha reduces cost of loan as borrower graduates up the Pezesha ladder</a:t>
            </a:r>
            <a:endParaRPr sz="11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endParaRPr sz="1100" b="0" i="0" u="none" strike="noStrike" cap="none">
              <a:solidFill>
                <a:schemeClr val="dk1"/>
              </a:solidFill>
              <a:latin typeface="Arial"/>
              <a:ea typeface="Arial"/>
              <a:cs typeface="Arial"/>
              <a:sym typeface="Arial"/>
            </a:endParaRPr>
          </a:p>
        </p:txBody>
      </p:sp>
      <p:sp>
        <p:nvSpPr>
          <p:cNvPr id="448" name="Google Shape;448;p50"/>
          <p:cNvSpPr/>
          <p:nvPr/>
        </p:nvSpPr>
        <p:spPr>
          <a:xfrm>
            <a:off x="6013575" y="1220700"/>
            <a:ext cx="2899500" cy="349800"/>
          </a:xfrm>
          <a:prstGeom prst="rect">
            <a:avLst/>
          </a:prstGeom>
          <a:solidFill>
            <a:srgbClr val="92D050"/>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 sz="1800" b="1" i="0" u="none" strike="noStrike" cap="none">
                <a:solidFill>
                  <a:schemeClr val="lt1"/>
                </a:solidFill>
                <a:latin typeface="Calibri"/>
                <a:ea typeface="Calibri"/>
                <a:cs typeface="Calibri"/>
                <a:sym typeface="Calibri"/>
              </a:rPr>
              <a:t>Targeted Impact</a:t>
            </a:r>
            <a:endParaRPr sz="1800" b="1" i="0" u="none" strike="noStrike" cap="none">
              <a:solidFill>
                <a:schemeClr val="lt1"/>
              </a:solidFill>
              <a:latin typeface="Calibri"/>
              <a:ea typeface="Calibri"/>
              <a:cs typeface="Calibri"/>
              <a:sym typeface="Calibri"/>
            </a:endParaRPr>
          </a:p>
        </p:txBody>
      </p:sp>
      <p:pic>
        <p:nvPicPr>
          <p:cNvPr id="449" name="Google Shape;449;p50"/>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4029153" y="700574"/>
            <a:ext cx="815423" cy="815423"/>
          </a:xfrm>
          <a:prstGeom prst="rect">
            <a:avLst/>
          </a:prstGeom>
          <a:noFill/>
          <a:ln>
            <a:noFill/>
          </a:ln>
        </p:spPr>
      </p:pic>
      <p:sp>
        <p:nvSpPr>
          <p:cNvPr id="450" name="Google Shape;450;p50"/>
          <p:cNvSpPr txBox="1"/>
          <p:nvPr/>
        </p:nvSpPr>
        <p:spPr>
          <a:xfrm>
            <a:off x="3641921" y="1552434"/>
            <a:ext cx="1623600" cy="6465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rgbClr val="548135"/>
                </a:solidFill>
                <a:latin typeface="Calibri"/>
                <a:ea typeface="Calibri"/>
                <a:cs typeface="Calibri"/>
                <a:sym typeface="Calibri"/>
              </a:rPr>
              <a:t>Credit scoring from our Patascore tech</a:t>
            </a:r>
            <a:endParaRPr sz="11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dk1"/>
              </a:solidFill>
              <a:latin typeface="Arial"/>
              <a:ea typeface="Arial"/>
              <a:cs typeface="Arial"/>
              <a:sym typeface="Arial"/>
            </a:endParaRPr>
          </a:p>
        </p:txBody>
      </p:sp>
      <p:sp>
        <p:nvSpPr>
          <p:cNvPr id="451" name="Google Shape;451;p50"/>
          <p:cNvSpPr txBox="1"/>
          <p:nvPr/>
        </p:nvSpPr>
        <p:spPr>
          <a:xfrm>
            <a:off x="3251708" y="4001078"/>
            <a:ext cx="1734900" cy="6465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rgbClr val="548135"/>
                </a:solidFill>
                <a:latin typeface="Calibri"/>
                <a:ea typeface="Calibri"/>
                <a:cs typeface="Calibri"/>
                <a:sym typeface="Calibri"/>
              </a:rPr>
              <a:t>Financial education &amp; digital tools</a:t>
            </a:r>
            <a:endParaRPr sz="11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100"/>
              <a:buFont typeface="Arial"/>
              <a:buNone/>
            </a:pPr>
            <a:endParaRPr sz="1100" b="0" i="0" u="none" strike="noStrike" cap="none">
              <a:solidFill>
                <a:schemeClr val="dk1"/>
              </a:solidFill>
              <a:latin typeface="Arial"/>
              <a:ea typeface="Arial"/>
              <a:cs typeface="Arial"/>
              <a:sym typeface="Arial"/>
            </a:endParaRPr>
          </a:p>
        </p:txBody>
      </p:sp>
      <p:pic>
        <p:nvPicPr>
          <p:cNvPr id="452" name="Google Shape;452;p50"/>
          <p:cNvPicPr preferRelativeResize="0"/>
          <p:nvPr/>
        </p:nvPicPr>
        <p:blipFill rotWithShape="1">
          <a:blip r:embed="rId10" cstate="screen">
            <a:alphaModFix/>
            <a:extLst>
              <a:ext uri="{28A0092B-C50C-407E-A947-70E740481C1C}">
                <a14:useLocalDpi xmlns:a14="http://schemas.microsoft.com/office/drawing/2010/main"/>
              </a:ext>
            </a:extLst>
          </a:blip>
          <a:srcRect/>
          <a:stretch/>
        </p:blipFill>
        <p:spPr>
          <a:xfrm>
            <a:off x="3922528" y="3336475"/>
            <a:ext cx="718246" cy="718246"/>
          </a:xfrm>
          <a:prstGeom prst="rect">
            <a:avLst/>
          </a:prstGeom>
          <a:noFill/>
          <a:ln>
            <a:noFill/>
          </a:ln>
        </p:spPr>
      </p:pic>
      <p:pic>
        <p:nvPicPr>
          <p:cNvPr id="453" name="Google Shape;453;p50"/>
          <p:cNvPicPr preferRelativeResize="0"/>
          <p:nvPr/>
        </p:nvPicPr>
        <p:blipFill rotWithShape="1">
          <a:blip r:embed="rId11">
            <a:alphaModFix/>
          </a:blip>
          <a:srcRect/>
          <a:stretch/>
        </p:blipFill>
        <p:spPr>
          <a:xfrm rot="-1545926">
            <a:off x="4356332" y="2875816"/>
            <a:ext cx="1977927" cy="1163868"/>
          </a:xfrm>
          <a:prstGeom prst="rect">
            <a:avLst/>
          </a:prstGeom>
          <a:noFill/>
          <a:ln>
            <a:noFill/>
          </a:ln>
        </p:spPr>
      </p:pic>
      <p:sp>
        <p:nvSpPr>
          <p:cNvPr id="454" name="Google Shape;454;p50"/>
          <p:cNvSpPr txBox="1"/>
          <p:nvPr/>
        </p:nvSpPr>
        <p:spPr>
          <a:xfrm>
            <a:off x="501125" y="2732732"/>
            <a:ext cx="1251900" cy="2769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 sz="1400" b="1" i="0" u="none" strike="noStrike" cap="none">
                <a:solidFill>
                  <a:srgbClr val="548135"/>
                </a:solidFill>
                <a:latin typeface="Calibri"/>
                <a:ea typeface="Calibri"/>
                <a:cs typeface="Calibri"/>
                <a:sym typeface="Calibri"/>
              </a:rPr>
              <a:t>Miriam</a:t>
            </a:r>
            <a:endParaRPr sz="1400" b="0" i="0" u="none" strike="noStrike" cap="none">
              <a:solidFill>
                <a:schemeClr val="dk1"/>
              </a:solidFill>
              <a:latin typeface="Arial"/>
              <a:ea typeface="Arial"/>
              <a:cs typeface="Arial"/>
              <a:sym typeface="Arial"/>
            </a:endParaRPr>
          </a:p>
        </p:txBody>
      </p:sp>
      <p:pic>
        <p:nvPicPr>
          <p:cNvPr id="24" name="Google Shape;301;p44">
            <a:extLst>
              <a:ext uri="{FF2B5EF4-FFF2-40B4-BE49-F238E27FC236}">
                <a16:creationId xmlns:a16="http://schemas.microsoft.com/office/drawing/2014/main" id="{9E8354A7-2CFB-4C30-B9A0-20A1357A0252}"/>
              </a:ext>
            </a:extLst>
          </p:cNvPr>
          <p:cNvPicPr preferRelativeResize="0"/>
          <p:nvPr/>
        </p:nvPicPr>
        <p:blipFill rotWithShape="1">
          <a:blip r:embed="rId12" cstate="screen">
            <a:alphaModFix amt="10000"/>
            <a:extLst>
              <a:ext uri="{28A0092B-C50C-407E-A947-70E740481C1C}">
                <a14:useLocalDpi xmlns:a14="http://schemas.microsoft.com/office/drawing/2010/main"/>
              </a:ext>
            </a:extLst>
          </a:blip>
          <a:srcRect/>
          <a:stretch/>
        </p:blipFill>
        <p:spPr>
          <a:xfrm>
            <a:off x="0" y="4327488"/>
            <a:ext cx="811452" cy="816012"/>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1048</Words>
  <Application>Microsoft Macintosh PowerPoint</Application>
  <PresentationFormat>On-screen Show (16:9)</PresentationFormat>
  <Paragraphs>139</Paragraphs>
  <Slides>13</Slides>
  <Notes>13</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13</vt:i4>
      </vt:variant>
    </vt:vector>
  </HeadingPairs>
  <TitlesOfParts>
    <vt:vector size="21" baseType="lpstr">
      <vt:lpstr>Roboto Light</vt:lpstr>
      <vt:lpstr>Roboto</vt:lpstr>
      <vt:lpstr>Calibri</vt:lpstr>
      <vt:lpstr>Arial</vt:lpstr>
      <vt:lpstr>Noto Sans Symbols</vt:lpstr>
      <vt:lpstr>Office Theme</vt:lpstr>
      <vt:lpstr>Simple Light</vt:lpstr>
      <vt:lpstr>Office Theme</vt:lpstr>
      <vt:lpstr>New founding models by Leveraging fintech and alternative finance opportunities for SMEs in the capital markets</vt:lpstr>
      <vt:lpstr>PEZESHA IS TAKING A COLLABORATIVE APPROACH TO SOLVE THE $328 BILLION MSME FINANCING GAP IN SSA</vt:lpstr>
      <vt:lpstr>PowerPoint Presentation</vt:lpstr>
      <vt:lpstr>PowerPoint Presentation</vt:lpstr>
      <vt:lpstr>PATASCORE; OUR PROPRIETARY CREDIT SCORING TECHNOLOGY</vt:lpstr>
      <vt:lpstr>WE ARE THE FIRST FINTECH IN EA TO GET REGULATORY APPROVAL TO OPERATE OUR SME  LENDING INFRASTRUCTURE AT SCALE</vt:lpstr>
      <vt:lpstr>LEAPFROGGING ASSET MANAGEMENT</vt:lpstr>
      <vt:lpstr>LEAPFROGGING ASSET MANAGEMENT</vt:lpstr>
      <vt:lpstr>NETWORK EFFECTS LIKE MIRIAM...</vt:lpstr>
      <vt:lpstr>IN THE LAST 4 YEARS WE HAVE FOCUSED ON BUILDING A STRONG LENDING INFRASTRUCTURE AND FROM 2021 WE ARE FOCUSED ON SCALE </vt:lpstr>
      <vt:lpstr>PowerPoint Presentation</vt:lpstr>
      <vt:lpstr>PowerPoint Presentation</vt:lpstr>
      <vt:lpstr>Digital lending infrastructure for Africa 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founding models by Leveraging fintech and alternative finance opportunities for SMEs in the capital markets</dc:title>
  <dc:creator>Roque Proaño</dc:creator>
  <cp:lastModifiedBy>SUPERINTENDENCIA DE ECONOMÍA POPULAR Y SOLIDARIA</cp:lastModifiedBy>
  <cp:revision>4</cp:revision>
  <dcterms:modified xsi:type="dcterms:W3CDTF">2021-10-01T21:49:13Z</dcterms:modified>
</cp:coreProperties>
</file>