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06" r:id="rId3"/>
    <p:sldId id="433" r:id="rId4"/>
    <p:sldId id="308" r:id="rId5"/>
    <p:sldId id="310" r:id="rId6"/>
    <p:sldId id="302" r:id="rId7"/>
    <p:sldId id="312" r:id="rId8"/>
    <p:sldId id="301" r:id="rId9"/>
    <p:sldId id="429" r:id="rId10"/>
    <p:sldId id="314" r:id="rId11"/>
    <p:sldId id="315" r:id="rId12"/>
    <p:sldId id="437" r:id="rId13"/>
    <p:sldId id="257" r:id="rId14"/>
  </p:sldIdLst>
  <p:sldSz cx="12192000" cy="6858000"/>
  <p:notesSz cx="6858000" cy="91440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61B1"/>
    <a:srgbClr val="082E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79" autoAdjust="0"/>
    <p:restoredTop sz="94660"/>
  </p:normalViewPr>
  <p:slideViewPr>
    <p:cSldViewPr snapToGrid="0">
      <p:cViewPr varScale="1">
        <p:scale>
          <a:sx n="73" d="100"/>
          <a:sy n="73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ECFFFC-2103-4AA6-AD96-10556AE2D50E}" type="doc">
      <dgm:prSet loTypeId="urn:microsoft.com/office/officeart/2008/layout/VerticalCurvedList" loCatId="list" qsTypeId="urn:microsoft.com/office/officeart/2005/8/quickstyle/simple3" qsCatId="simple" csTypeId="urn:microsoft.com/office/officeart/2005/8/colors/accent1_4" csCatId="accent1" phldr="1"/>
      <dgm:spPr/>
      <dgm:t>
        <a:bodyPr/>
        <a:lstStyle/>
        <a:p>
          <a:endParaRPr lang="es-EC"/>
        </a:p>
      </dgm:t>
    </dgm:pt>
    <dgm:pt modelId="{C1D5CC2A-A483-4C10-881D-CC80FFEBCA79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just"/>
          <a:r>
            <a:rPr lang="es-EC" sz="18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Si no hay datos en el mes, debe enviarse sólo la cabecera</a:t>
          </a:r>
          <a:endParaRPr lang="es-EC" sz="1800" b="0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gm:t>
    </dgm:pt>
    <dgm:pt modelId="{CA282ACF-1E46-4E75-88AA-9F85E1CC2E5B}" type="parTrans" cxnId="{A25FC0E8-CD49-4F57-9B70-E028D3299881}">
      <dgm:prSet/>
      <dgm:spPr/>
      <dgm:t>
        <a:bodyPr/>
        <a:lstStyle/>
        <a:p>
          <a:pPr algn="just"/>
          <a:endParaRPr lang="es-EC" sz="1800">
            <a:solidFill>
              <a:schemeClr val="bg1"/>
            </a:solidFill>
          </a:endParaRPr>
        </a:p>
      </dgm:t>
    </dgm:pt>
    <dgm:pt modelId="{CACD4051-129C-4E53-AA8E-6B91CC74F6A8}" type="sibTrans" cxnId="{A25FC0E8-CD49-4F57-9B70-E028D3299881}">
      <dgm:prSet/>
      <dgm:spPr/>
      <dgm:t>
        <a:bodyPr/>
        <a:lstStyle/>
        <a:p>
          <a:pPr algn="just"/>
          <a:endParaRPr lang="es-EC" sz="1800">
            <a:solidFill>
              <a:schemeClr val="bg1"/>
            </a:solidFill>
          </a:endParaRPr>
        </a:p>
      </dgm:t>
    </dgm:pt>
    <dgm:pt modelId="{A3082F19-B404-478C-99A2-FA9504B74F86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just"/>
          <a:r>
            <a:rPr lang="es-EC" sz="18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Se deberá reportar los títulos (nuevos o recomprados) o fondos disponibles que se hayan instrumentado dentro del periodo de reporte, por una única vez</a:t>
          </a:r>
          <a:endParaRPr lang="es-EC" sz="1800" b="0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gm:t>
    </dgm:pt>
    <dgm:pt modelId="{9F5EA3A9-9F7B-4A3D-BCC7-0FC1C37DF035}" type="parTrans" cxnId="{CBB37C9A-DA88-4D22-A963-A0D1AE28FE65}">
      <dgm:prSet/>
      <dgm:spPr/>
      <dgm:t>
        <a:bodyPr/>
        <a:lstStyle/>
        <a:p>
          <a:pPr algn="just"/>
          <a:endParaRPr lang="es-EC" sz="1800">
            <a:solidFill>
              <a:schemeClr val="bg1"/>
            </a:solidFill>
          </a:endParaRPr>
        </a:p>
      </dgm:t>
    </dgm:pt>
    <dgm:pt modelId="{4181E40A-E466-4119-8635-FC8DF60BFAA4}" type="sibTrans" cxnId="{CBB37C9A-DA88-4D22-A963-A0D1AE28FE65}">
      <dgm:prSet/>
      <dgm:spPr/>
      <dgm:t>
        <a:bodyPr/>
        <a:lstStyle/>
        <a:p>
          <a:pPr algn="just"/>
          <a:endParaRPr lang="es-EC" sz="1800">
            <a:solidFill>
              <a:schemeClr val="bg1"/>
            </a:solidFill>
          </a:endParaRPr>
        </a:p>
      </dgm:t>
    </dgm:pt>
    <dgm:pt modelId="{DDC3A33C-0ECB-42CD-9231-414201C8A963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just"/>
          <a:r>
            <a:rPr lang="es-EC" sz="18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Si un título que salió del portafolio de la entidad es adquirido o reingresado nuevamente en otro mes, debe volverse a reportar con la nueva fecha de compra.</a:t>
          </a:r>
          <a:endParaRPr lang="es-EC" sz="1800" b="0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gm:t>
    </dgm:pt>
    <dgm:pt modelId="{299E306D-6656-4AF9-BD55-47722118CC25}" type="parTrans" cxnId="{C28B1D94-26F6-4FBE-A15B-1329D19B729C}">
      <dgm:prSet/>
      <dgm:spPr/>
      <dgm:t>
        <a:bodyPr/>
        <a:lstStyle/>
        <a:p>
          <a:pPr algn="just"/>
          <a:endParaRPr lang="es-EC" sz="1800">
            <a:solidFill>
              <a:schemeClr val="bg1"/>
            </a:solidFill>
          </a:endParaRPr>
        </a:p>
      </dgm:t>
    </dgm:pt>
    <dgm:pt modelId="{30FA1033-B76B-4E35-8284-63C7C08EFBF9}" type="sibTrans" cxnId="{C28B1D94-26F6-4FBE-A15B-1329D19B729C}">
      <dgm:prSet/>
      <dgm:spPr/>
      <dgm:t>
        <a:bodyPr/>
        <a:lstStyle/>
        <a:p>
          <a:pPr algn="just"/>
          <a:endParaRPr lang="es-EC" sz="1800">
            <a:solidFill>
              <a:schemeClr val="bg1"/>
            </a:solidFill>
          </a:endParaRPr>
        </a:p>
      </dgm:t>
    </dgm:pt>
    <dgm:pt modelId="{29728EFB-ACF9-4743-97BE-67CA9D8FF321}" type="pres">
      <dgm:prSet presAssocID="{5DECFFFC-2103-4AA6-AD96-10556AE2D50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C"/>
        </a:p>
      </dgm:t>
    </dgm:pt>
    <dgm:pt modelId="{4C2CD505-8C81-43B3-A202-2822E61C767B}" type="pres">
      <dgm:prSet presAssocID="{5DECFFFC-2103-4AA6-AD96-10556AE2D50E}" presName="Name1" presStyleCnt="0"/>
      <dgm:spPr/>
      <dgm:t>
        <a:bodyPr/>
        <a:lstStyle/>
        <a:p>
          <a:endParaRPr lang="es-EC"/>
        </a:p>
      </dgm:t>
    </dgm:pt>
    <dgm:pt modelId="{6785393D-2399-4BE1-9894-FFC301B72252}" type="pres">
      <dgm:prSet presAssocID="{5DECFFFC-2103-4AA6-AD96-10556AE2D50E}" presName="cycle" presStyleCnt="0"/>
      <dgm:spPr/>
      <dgm:t>
        <a:bodyPr/>
        <a:lstStyle/>
        <a:p>
          <a:endParaRPr lang="es-EC"/>
        </a:p>
      </dgm:t>
    </dgm:pt>
    <dgm:pt modelId="{F51C0C91-19AC-4E45-AE1D-954ECFC35743}" type="pres">
      <dgm:prSet presAssocID="{5DECFFFC-2103-4AA6-AD96-10556AE2D50E}" presName="srcNode" presStyleLbl="node1" presStyleIdx="0" presStyleCnt="3"/>
      <dgm:spPr/>
      <dgm:t>
        <a:bodyPr/>
        <a:lstStyle/>
        <a:p>
          <a:endParaRPr lang="es-EC"/>
        </a:p>
      </dgm:t>
    </dgm:pt>
    <dgm:pt modelId="{B89DA02F-B4C5-468D-9F69-746F07E52D09}" type="pres">
      <dgm:prSet presAssocID="{5DECFFFC-2103-4AA6-AD96-10556AE2D50E}" presName="conn" presStyleLbl="parChTrans1D2" presStyleIdx="0" presStyleCnt="1"/>
      <dgm:spPr/>
      <dgm:t>
        <a:bodyPr/>
        <a:lstStyle/>
        <a:p>
          <a:endParaRPr lang="es-EC"/>
        </a:p>
      </dgm:t>
    </dgm:pt>
    <dgm:pt modelId="{0EE28161-8BC4-4704-A23D-53321D417478}" type="pres">
      <dgm:prSet presAssocID="{5DECFFFC-2103-4AA6-AD96-10556AE2D50E}" presName="extraNode" presStyleLbl="node1" presStyleIdx="0" presStyleCnt="3"/>
      <dgm:spPr/>
      <dgm:t>
        <a:bodyPr/>
        <a:lstStyle/>
        <a:p>
          <a:endParaRPr lang="es-EC"/>
        </a:p>
      </dgm:t>
    </dgm:pt>
    <dgm:pt modelId="{9F5AB91B-6A27-4B1A-BD1D-2EC938D1F832}" type="pres">
      <dgm:prSet presAssocID="{5DECFFFC-2103-4AA6-AD96-10556AE2D50E}" presName="dstNode" presStyleLbl="node1" presStyleIdx="0" presStyleCnt="3"/>
      <dgm:spPr/>
      <dgm:t>
        <a:bodyPr/>
        <a:lstStyle/>
        <a:p>
          <a:endParaRPr lang="es-EC"/>
        </a:p>
      </dgm:t>
    </dgm:pt>
    <dgm:pt modelId="{44757647-C2F7-499F-924E-266AB13998AA}" type="pres">
      <dgm:prSet presAssocID="{C1D5CC2A-A483-4C10-881D-CC80FFEBCA79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28AA5CE2-5A34-44AE-894D-53A3C4BDF4C0}" type="pres">
      <dgm:prSet presAssocID="{C1D5CC2A-A483-4C10-881D-CC80FFEBCA79}" presName="accent_1" presStyleCnt="0"/>
      <dgm:spPr/>
      <dgm:t>
        <a:bodyPr/>
        <a:lstStyle/>
        <a:p>
          <a:endParaRPr lang="es-EC"/>
        </a:p>
      </dgm:t>
    </dgm:pt>
    <dgm:pt modelId="{22CEEEDD-C2D8-44A3-ADF5-5DDD99103079}" type="pres">
      <dgm:prSet presAssocID="{C1D5CC2A-A483-4C10-881D-CC80FFEBCA79}" presName="accentRepeatNode" presStyleLbl="solidFgAcc1" presStyleIdx="0" presStyleCnt="3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endParaRPr lang="es-EC"/>
        </a:p>
      </dgm:t>
    </dgm:pt>
    <dgm:pt modelId="{57458018-1873-404C-B9E8-33E932F14FE5}" type="pres">
      <dgm:prSet presAssocID="{A3082F19-B404-478C-99A2-FA9504B74F86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420247E6-C4DF-424F-85D9-28E029F39E03}" type="pres">
      <dgm:prSet presAssocID="{A3082F19-B404-478C-99A2-FA9504B74F86}" presName="accent_2" presStyleCnt="0"/>
      <dgm:spPr/>
      <dgm:t>
        <a:bodyPr/>
        <a:lstStyle/>
        <a:p>
          <a:endParaRPr lang="es-EC"/>
        </a:p>
      </dgm:t>
    </dgm:pt>
    <dgm:pt modelId="{237FF61D-3D00-4C9B-BDFB-AFF4BEBF0A04}" type="pres">
      <dgm:prSet presAssocID="{A3082F19-B404-478C-99A2-FA9504B74F86}" presName="accentRepeatNode" presStyleLbl="solidFgAcc1" presStyleIdx="1" presStyleCnt="3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endParaRPr lang="es-EC"/>
        </a:p>
      </dgm:t>
    </dgm:pt>
    <dgm:pt modelId="{190F9910-F723-4698-B91B-5F4FA08CE9F0}" type="pres">
      <dgm:prSet presAssocID="{DDC3A33C-0ECB-42CD-9231-414201C8A963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D14E858E-7516-4992-BB77-A4B1544B4A35}" type="pres">
      <dgm:prSet presAssocID="{DDC3A33C-0ECB-42CD-9231-414201C8A963}" presName="accent_3" presStyleCnt="0"/>
      <dgm:spPr/>
      <dgm:t>
        <a:bodyPr/>
        <a:lstStyle/>
        <a:p>
          <a:endParaRPr lang="es-EC"/>
        </a:p>
      </dgm:t>
    </dgm:pt>
    <dgm:pt modelId="{1B3A178F-D956-4DDE-AC06-8B0ADCBA7FC2}" type="pres">
      <dgm:prSet presAssocID="{DDC3A33C-0ECB-42CD-9231-414201C8A963}" presName="accentRepeatNode" presStyleLbl="solidFgAcc1" presStyleIdx="2" presStyleCnt="3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endParaRPr lang="es-EC"/>
        </a:p>
      </dgm:t>
    </dgm:pt>
  </dgm:ptLst>
  <dgm:cxnLst>
    <dgm:cxn modelId="{7E5C75E8-5899-4BD1-8FD6-8161A76EE60B}" type="presOf" srcId="{A3082F19-B404-478C-99A2-FA9504B74F86}" destId="{57458018-1873-404C-B9E8-33E932F14FE5}" srcOrd="0" destOrd="0" presId="urn:microsoft.com/office/officeart/2008/layout/VerticalCurvedList"/>
    <dgm:cxn modelId="{A25FC0E8-CD49-4F57-9B70-E028D3299881}" srcId="{5DECFFFC-2103-4AA6-AD96-10556AE2D50E}" destId="{C1D5CC2A-A483-4C10-881D-CC80FFEBCA79}" srcOrd="0" destOrd="0" parTransId="{CA282ACF-1E46-4E75-88AA-9F85E1CC2E5B}" sibTransId="{CACD4051-129C-4E53-AA8E-6B91CC74F6A8}"/>
    <dgm:cxn modelId="{C57FE4A5-4BB1-4FA7-BAA8-2C0020C66A9E}" type="presOf" srcId="{5DECFFFC-2103-4AA6-AD96-10556AE2D50E}" destId="{29728EFB-ACF9-4743-97BE-67CA9D8FF321}" srcOrd="0" destOrd="0" presId="urn:microsoft.com/office/officeart/2008/layout/VerticalCurvedList"/>
    <dgm:cxn modelId="{604031C7-5134-474E-8DC4-30BC62E73DD1}" type="presOf" srcId="{CACD4051-129C-4E53-AA8E-6B91CC74F6A8}" destId="{B89DA02F-B4C5-468D-9F69-746F07E52D09}" srcOrd="0" destOrd="0" presId="urn:microsoft.com/office/officeart/2008/layout/VerticalCurvedList"/>
    <dgm:cxn modelId="{CBB37C9A-DA88-4D22-A963-A0D1AE28FE65}" srcId="{5DECFFFC-2103-4AA6-AD96-10556AE2D50E}" destId="{A3082F19-B404-478C-99A2-FA9504B74F86}" srcOrd="1" destOrd="0" parTransId="{9F5EA3A9-9F7B-4A3D-BCC7-0FC1C37DF035}" sibTransId="{4181E40A-E466-4119-8635-FC8DF60BFAA4}"/>
    <dgm:cxn modelId="{3E63990C-D8D2-40C9-A1D5-786299CD2D9C}" type="presOf" srcId="{C1D5CC2A-A483-4C10-881D-CC80FFEBCA79}" destId="{44757647-C2F7-499F-924E-266AB13998AA}" srcOrd="0" destOrd="0" presId="urn:microsoft.com/office/officeart/2008/layout/VerticalCurvedList"/>
    <dgm:cxn modelId="{C28B1D94-26F6-4FBE-A15B-1329D19B729C}" srcId="{5DECFFFC-2103-4AA6-AD96-10556AE2D50E}" destId="{DDC3A33C-0ECB-42CD-9231-414201C8A963}" srcOrd="2" destOrd="0" parTransId="{299E306D-6656-4AF9-BD55-47722118CC25}" sibTransId="{30FA1033-B76B-4E35-8284-63C7C08EFBF9}"/>
    <dgm:cxn modelId="{0CD0182A-EB58-4A90-B835-FE6B4F289DCA}" type="presOf" srcId="{DDC3A33C-0ECB-42CD-9231-414201C8A963}" destId="{190F9910-F723-4698-B91B-5F4FA08CE9F0}" srcOrd="0" destOrd="0" presId="urn:microsoft.com/office/officeart/2008/layout/VerticalCurvedList"/>
    <dgm:cxn modelId="{0AD721AD-3F0A-47EA-8AA9-73A0BE956C25}" type="presParOf" srcId="{29728EFB-ACF9-4743-97BE-67CA9D8FF321}" destId="{4C2CD505-8C81-43B3-A202-2822E61C767B}" srcOrd="0" destOrd="0" presId="urn:microsoft.com/office/officeart/2008/layout/VerticalCurvedList"/>
    <dgm:cxn modelId="{1E945F31-DB9B-4390-81E3-D6646BD53A32}" type="presParOf" srcId="{4C2CD505-8C81-43B3-A202-2822E61C767B}" destId="{6785393D-2399-4BE1-9894-FFC301B72252}" srcOrd="0" destOrd="0" presId="urn:microsoft.com/office/officeart/2008/layout/VerticalCurvedList"/>
    <dgm:cxn modelId="{8D40E2AA-AF39-42FD-8C1A-FD3EE587789C}" type="presParOf" srcId="{6785393D-2399-4BE1-9894-FFC301B72252}" destId="{F51C0C91-19AC-4E45-AE1D-954ECFC35743}" srcOrd="0" destOrd="0" presId="urn:microsoft.com/office/officeart/2008/layout/VerticalCurvedList"/>
    <dgm:cxn modelId="{1F183527-B8D4-441B-B2FA-F11C87C4CA49}" type="presParOf" srcId="{6785393D-2399-4BE1-9894-FFC301B72252}" destId="{B89DA02F-B4C5-468D-9F69-746F07E52D09}" srcOrd="1" destOrd="0" presId="urn:microsoft.com/office/officeart/2008/layout/VerticalCurvedList"/>
    <dgm:cxn modelId="{40A42799-4AF6-437C-8554-76A29F2A2DF3}" type="presParOf" srcId="{6785393D-2399-4BE1-9894-FFC301B72252}" destId="{0EE28161-8BC4-4704-A23D-53321D417478}" srcOrd="2" destOrd="0" presId="urn:microsoft.com/office/officeart/2008/layout/VerticalCurvedList"/>
    <dgm:cxn modelId="{DC08CEF2-C7F9-4F8B-B52E-B3D65512A643}" type="presParOf" srcId="{6785393D-2399-4BE1-9894-FFC301B72252}" destId="{9F5AB91B-6A27-4B1A-BD1D-2EC938D1F832}" srcOrd="3" destOrd="0" presId="urn:microsoft.com/office/officeart/2008/layout/VerticalCurvedList"/>
    <dgm:cxn modelId="{B34B1EA2-A8CD-4FDC-9D7D-B01D587D12B4}" type="presParOf" srcId="{4C2CD505-8C81-43B3-A202-2822E61C767B}" destId="{44757647-C2F7-499F-924E-266AB13998AA}" srcOrd="1" destOrd="0" presId="urn:microsoft.com/office/officeart/2008/layout/VerticalCurvedList"/>
    <dgm:cxn modelId="{B974CE07-3160-46A7-B9AD-37A0880BA502}" type="presParOf" srcId="{4C2CD505-8C81-43B3-A202-2822E61C767B}" destId="{28AA5CE2-5A34-44AE-894D-53A3C4BDF4C0}" srcOrd="2" destOrd="0" presId="urn:microsoft.com/office/officeart/2008/layout/VerticalCurvedList"/>
    <dgm:cxn modelId="{CC518F17-7AE2-4C05-846F-E7CC4EAA2A22}" type="presParOf" srcId="{28AA5CE2-5A34-44AE-894D-53A3C4BDF4C0}" destId="{22CEEEDD-C2D8-44A3-ADF5-5DDD99103079}" srcOrd="0" destOrd="0" presId="urn:microsoft.com/office/officeart/2008/layout/VerticalCurvedList"/>
    <dgm:cxn modelId="{B66C9E02-6532-47DE-9BEA-DEC79E24D855}" type="presParOf" srcId="{4C2CD505-8C81-43B3-A202-2822E61C767B}" destId="{57458018-1873-404C-B9E8-33E932F14FE5}" srcOrd="3" destOrd="0" presId="urn:microsoft.com/office/officeart/2008/layout/VerticalCurvedList"/>
    <dgm:cxn modelId="{739FF38C-C60F-4120-B28D-170E7F1BD6AA}" type="presParOf" srcId="{4C2CD505-8C81-43B3-A202-2822E61C767B}" destId="{420247E6-C4DF-424F-85D9-28E029F39E03}" srcOrd="4" destOrd="0" presId="urn:microsoft.com/office/officeart/2008/layout/VerticalCurvedList"/>
    <dgm:cxn modelId="{05D8D447-BDC9-4C42-B46C-729995ED5F51}" type="presParOf" srcId="{420247E6-C4DF-424F-85D9-28E029F39E03}" destId="{237FF61D-3D00-4C9B-BDFB-AFF4BEBF0A04}" srcOrd="0" destOrd="0" presId="urn:microsoft.com/office/officeart/2008/layout/VerticalCurvedList"/>
    <dgm:cxn modelId="{EB230B96-7D10-41BB-ADD1-9A1FAD0F5D13}" type="presParOf" srcId="{4C2CD505-8C81-43B3-A202-2822E61C767B}" destId="{190F9910-F723-4698-B91B-5F4FA08CE9F0}" srcOrd="5" destOrd="0" presId="urn:microsoft.com/office/officeart/2008/layout/VerticalCurvedList"/>
    <dgm:cxn modelId="{0FE4D841-0F1D-4AFA-B533-46E1A541242A}" type="presParOf" srcId="{4C2CD505-8C81-43B3-A202-2822E61C767B}" destId="{D14E858E-7516-4992-BB77-A4B1544B4A35}" srcOrd="6" destOrd="0" presId="urn:microsoft.com/office/officeart/2008/layout/VerticalCurvedList"/>
    <dgm:cxn modelId="{2B9174D3-E50A-44FF-A31B-22ABF482A88A}" type="presParOf" srcId="{D14E858E-7516-4992-BB77-A4B1544B4A35}" destId="{1B3A178F-D956-4DDE-AC06-8B0ADCBA7FC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F827AC-865B-45B4-859D-0694B9A4E2E9}" type="doc">
      <dgm:prSet loTypeId="urn:microsoft.com/office/officeart/2005/8/layout/cycle1" loCatId="cycle" qsTypeId="urn:microsoft.com/office/officeart/2005/8/quickstyle/simple5" qsCatId="simple" csTypeId="urn:microsoft.com/office/officeart/2005/8/colors/accent1_5" csCatId="accent1" phldr="1"/>
      <dgm:spPr/>
      <dgm:t>
        <a:bodyPr/>
        <a:lstStyle/>
        <a:p>
          <a:endParaRPr lang="es-MX"/>
        </a:p>
      </dgm:t>
    </dgm:pt>
    <dgm:pt modelId="{F61A68DA-6D5C-4177-9993-3D1996CF3FE1}">
      <dgm:prSet phldrT="[Texto]" custT="1"/>
      <dgm:spPr/>
      <dgm:t>
        <a:bodyPr/>
        <a:lstStyle/>
        <a:p>
          <a:r>
            <a:rPr lang="es-MX" sz="1600" b="1" kern="1200" smtClean="0">
              <a:latin typeface="+mn-lt"/>
              <a:ea typeface="+mn-ea"/>
              <a:cs typeface="+mn-cs"/>
            </a:rPr>
            <a:t>Validación del mes anterior</a:t>
          </a:r>
          <a:endParaRPr lang="es-MX" sz="1600" b="1" kern="1200" dirty="0">
            <a:latin typeface="+mn-lt"/>
            <a:ea typeface="+mn-ea"/>
            <a:cs typeface="+mn-cs"/>
          </a:endParaRPr>
        </a:p>
      </dgm:t>
    </dgm:pt>
    <dgm:pt modelId="{0914782A-0D24-4834-B351-94BD400BE671}" type="parTrans" cxnId="{17C8AA07-8EDC-48DB-9A4A-FB4E964D3A34}">
      <dgm:prSet/>
      <dgm:spPr/>
      <dgm:t>
        <a:bodyPr/>
        <a:lstStyle/>
        <a:p>
          <a:endParaRPr lang="es-MX" b="1"/>
        </a:p>
      </dgm:t>
    </dgm:pt>
    <dgm:pt modelId="{8E4921E3-FB0F-4197-89A7-43C03989948D}" type="sibTrans" cxnId="{17C8AA07-8EDC-48DB-9A4A-FB4E964D3A34}">
      <dgm:prSet/>
      <dgm:spPr/>
      <dgm:t>
        <a:bodyPr/>
        <a:lstStyle/>
        <a:p>
          <a:endParaRPr lang="es-MX" b="1"/>
        </a:p>
      </dgm:t>
    </dgm:pt>
    <dgm:pt modelId="{CD970F3A-882D-45CC-93BC-44D87D1307A3}">
      <dgm:prSet phldrT="[Texto]" custT="1"/>
      <dgm:spPr/>
      <dgm:t>
        <a:bodyPr/>
        <a:lstStyle/>
        <a:p>
          <a:r>
            <a:rPr lang="es-MX" sz="1600" b="1" kern="1200" smtClean="0">
              <a:latin typeface="+mn-lt"/>
              <a:ea typeface="+mn-ea"/>
              <a:cs typeface="+mn-cs"/>
            </a:rPr>
            <a:t>Tipo de instrumento</a:t>
          </a:r>
          <a:endParaRPr lang="es-MX" sz="1600" b="1" kern="1200" dirty="0">
            <a:latin typeface="+mn-lt"/>
            <a:ea typeface="+mn-ea"/>
            <a:cs typeface="+mn-cs"/>
          </a:endParaRPr>
        </a:p>
      </dgm:t>
    </dgm:pt>
    <dgm:pt modelId="{75FB379F-77B8-452C-BEF1-E2E54F6A4B0D}" type="parTrans" cxnId="{753F6701-1BA2-4F4E-A059-191922F35BE3}">
      <dgm:prSet/>
      <dgm:spPr/>
      <dgm:t>
        <a:bodyPr/>
        <a:lstStyle/>
        <a:p>
          <a:endParaRPr lang="es-MX" b="1"/>
        </a:p>
      </dgm:t>
    </dgm:pt>
    <dgm:pt modelId="{1182C2E9-B05B-402E-B3D1-2D02FE989509}" type="sibTrans" cxnId="{753F6701-1BA2-4F4E-A059-191922F35BE3}">
      <dgm:prSet/>
      <dgm:spPr/>
      <dgm:t>
        <a:bodyPr/>
        <a:lstStyle/>
        <a:p>
          <a:endParaRPr lang="es-MX" b="1"/>
        </a:p>
      </dgm:t>
    </dgm:pt>
    <dgm:pt modelId="{2D99C2C7-D4F9-4F53-BE22-F1AD27BDE9C4}">
      <dgm:prSet phldrT="[Texto]" custT="1"/>
      <dgm:spPr/>
      <dgm:t>
        <a:bodyPr/>
        <a:lstStyle/>
        <a:p>
          <a:r>
            <a:rPr lang="es-MX" sz="1600" b="1" kern="1200" smtClean="0">
              <a:latin typeface="+mn-lt"/>
              <a:ea typeface="+mn-ea"/>
              <a:cs typeface="+mn-cs"/>
            </a:rPr>
            <a:t>Identificación del emisor / depositario</a:t>
          </a:r>
          <a:endParaRPr lang="es-MX" sz="1600" b="1" kern="1200" dirty="0">
            <a:latin typeface="+mn-lt"/>
            <a:ea typeface="+mn-ea"/>
            <a:cs typeface="+mn-cs"/>
          </a:endParaRPr>
        </a:p>
      </dgm:t>
    </dgm:pt>
    <dgm:pt modelId="{81467386-1852-49BF-AD64-95FB6BECE1A7}" type="parTrans" cxnId="{87F27A6B-A3D4-42D1-BC69-6960620ADE18}">
      <dgm:prSet/>
      <dgm:spPr/>
      <dgm:t>
        <a:bodyPr/>
        <a:lstStyle/>
        <a:p>
          <a:endParaRPr lang="es-MX" b="1"/>
        </a:p>
      </dgm:t>
    </dgm:pt>
    <dgm:pt modelId="{511C5475-0355-4357-A8E2-7EA498240555}" type="sibTrans" cxnId="{87F27A6B-A3D4-42D1-BC69-6960620ADE18}">
      <dgm:prSet/>
      <dgm:spPr/>
      <dgm:t>
        <a:bodyPr/>
        <a:lstStyle/>
        <a:p>
          <a:endParaRPr lang="es-MX" b="1"/>
        </a:p>
      </dgm:t>
    </dgm:pt>
    <dgm:pt modelId="{6EF97515-344A-4365-BE39-90E608096AD8}">
      <dgm:prSet phldrT="[Texto]" custT="1"/>
      <dgm:spPr/>
      <dgm:t>
        <a:bodyPr/>
        <a:lstStyle/>
        <a:p>
          <a:r>
            <a:rPr lang="es-MX" sz="1600" b="1" kern="1200" dirty="0" smtClean="0">
              <a:latin typeface="+mn-lt"/>
              <a:ea typeface="+mn-ea"/>
              <a:cs typeface="+mn-cs"/>
            </a:rPr>
            <a:t>Validación de Estados Financieros</a:t>
          </a:r>
          <a:endParaRPr lang="es-MX" sz="1600" b="1" kern="1200" dirty="0">
            <a:latin typeface="+mn-lt"/>
            <a:ea typeface="+mn-ea"/>
            <a:cs typeface="+mn-cs"/>
          </a:endParaRPr>
        </a:p>
      </dgm:t>
    </dgm:pt>
    <dgm:pt modelId="{A4557BDD-BFF2-48BF-A329-C66D75D05C8E}" type="parTrans" cxnId="{51EF69BE-B41B-487E-943B-59FF5B1901D2}">
      <dgm:prSet/>
      <dgm:spPr/>
      <dgm:t>
        <a:bodyPr/>
        <a:lstStyle/>
        <a:p>
          <a:endParaRPr lang="es-MX" b="1"/>
        </a:p>
      </dgm:t>
    </dgm:pt>
    <dgm:pt modelId="{99CDD284-DBBB-4236-8BE8-8EF3F61BA677}" type="sibTrans" cxnId="{51EF69BE-B41B-487E-943B-59FF5B1901D2}">
      <dgm:prSet/>
      <dgm:spPr/>
      <dgm:t>
        <a:bodyPr/>
        <a:lstStyle/>
        <a:p>
          <a:endParaRPr lang="es-MX" b="1"/>
        </a:p>
      </dgm:t>
    </dgm:pt>
    <dgm:pt modelId="{40CF4691-320A-4773-B1FA-13A5EF37AFC5}">
      <dgm:prSet phldrT="[Texto]" custT="1"/>
      <dgm:spPr/>
      <dgm:t>
        <a:bodyPr/>
        <a:lstStyle/>
        <a:p>
          <a:r>
            <a:rPr lang="es-MX" sz="1600" b="1" kern="1200" smtClean="0">
              <a:latin typeface="+mn-lt"/>
              <a:ea typeface="+mn-ea"/>
              <a:cs typeface="+mn-cs"/>
            </a:rPr>
            <a:t>Fecha de Compra</a:t>
          </a:r>
          <a:endParaRPr lang="es-MX" sz="1600" b="1" kern="1200" dirty="0">
            <a:latin typeface="+mn-lt"/>
            <a:ea typeface="+mn-ea"/>
            <a:cs typeface="+mn-cs"/>
          </a:endParaRPr>
        </a:p>
      </dgm:t>
    </dgm:pt>
    <dgm:pt modelId="{672C44B6-ED35-4300-A44A-7E1FE29F1D09}" type="parTrans" cxnId="{FDAE7356-69B4-491E-9C6B-DA737D3C9423}">
      <dgm:prSet/>
      <dgm:spPr/>
      <dgm:t>
        <a:bodyPr/>
        <a:lstStyle/>
        <a:p>
          <a:endParaRPr lang="es-MX" b="1"/>
        </a:p>
      </dgm:t>
    </dgm:pt>
    <dgm:pt modelId="{4E1315B6-5FA7-4FA6-A4BC-6C766DE8C089}" type="sibTrans" cxnId="{FDAE7356-69B4-491E-9C6B-DA737D3C9423}">
      <dgm:prSet/>
      <dgm:spPr/>
      <dgm:t>
        <a:bodyPr/>
        <a:lstStyle/>
        <a:p>
          <a:endParaRPr lang="es-MX" b="1"/>
        </a:p>
      </dgm:t>
    </dgm:pt>
    <dgm:pt modelId="{EDF90B20-5EF4-4D5A-88A3-7306E07071F7}">
      <dgm:prSet phldrT="[Texto]" custT="1"/>
      <dgm:spPr/>
      <dgm:t>
        <a:bodyPr/>
        <a:lstStyle/>
        <a:p>
          <a:r>
            <a:rPr lang="es-MX" sz="1600" b="1" kern="1200" dirty="0" smtClean="0">
              <a:latin typeface="+mn-lt"/>
              <a:ea typeface="+mn-ea"/>
              <a:cs typeface="+mn-cs"/>
            </a:rPr>
            <a:t>Clasificación del Emisor/ Depositario</a:t>
          </a:r>
          <a:endParaRPr lang="es-MX" sz="1600" b="1" kern="1200" dirty="0">
            <a:latin typeface="+mn-lt"/>
            <a:ea typeface="+mn-ea"/>
            <a:cs typeface="+mn-cs"/>
          </a:endParaRPr>
        </a:p>
      </dgm:t>
    </dgm:pt>
    <dgm:pt modelId="{95CA713F-5DDA-4BB8-8E9B-2FC7C03837A6}" type="parTrans" cxnId="{85D27FE9-F588-478A-95D4-2729FD65CACC}">
      <dgm:prSet/>
      <dgm:spPr/>
      <dgm:t>
        <a:bodyPr/>
        <a:lstStyle/>
        <a:p>
          <a:endParaRPr lang="es-MX" b="1"/>
        </a:p>
      </dgm:t>
    </dgm:pt>
    <dgm:pt modelId="{5CDE1EA3-61D5-4A0D-B47D-06649A9F9C50}" type="sibTrans" cxnId="{85D27FE9-F588-478A-95D4-2729FD65CACC}">
      <dgm:prSet/>
      <dgm:spPr/>
      <dgm:t>
        <a:bodyPr/>
        <a:lstStyle/>
        <a:p>
          <a:endParaRPr lang="es-MX" b="1"/>
        </a:p>
      </dgm:t>
    </dgm:pt>
    <dgm:pt modelId="{F09DF1DA-09E8-4FDF-852B-6C967DB408AA}" type="pres">
      <dgm:prSet presAssocID="{DCF827AC-865B-45B4-859D-0694B9A4E2E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BA0D709-DF47-4835-9A2F-62540170120E}" type="pres">
      <dgm:prSet presAssocID="{F61A68DA-6D5C-4177-9993-3D1996CF3FE1}" presName="dummy" presStyleCnt="0"/>
      <dgm:spPr/>
      <dgm:t>
        <a:bodyPr/>
        <a:lstStyle/>
        <a:p>
          <a:endParaRPr lang="es-EC"/>
        </a:p>
      </dgm:t>
    </dgm:pt>
    <dgm:pt modelId="{748490DB-F518-48CE-9E73-8FFFA661BB14}" type="pres">
      <dgm:prSet presAssocID="{F61A68DA-6D5C-4177-9993-3D1996CF3FE1}" presName="node" presStyleLbl="revTx" presStyleIdx="0" presStyleCnt="6" custScaleX="14972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7E8753B-40A0-4DA7-ACAE-297291F2D70E}" type="pres">
      <dgm:prSet presAssocID="{8E4921E3-FB0F-4197-89A7-43C03989948D}" presName="sibTrans" presStyleLbl="node1" presStyleIdx="0" presStyleCnt="6"/>
      <dgm:spPr/>
      <dgm:t>
        <a:bodyPr/>
        <a:lstStyle/>
        <a:p>
          <a:endParaRPr lang="es-MX"/>
        </a:p>
      </dgm:t>
    </dgm:pt>
    <dgm:pt modelId="{0EFA4BE2-B3E3-41E1-8648-6AE922DE162D}" type="pres">
      <dgm:prSet presAssocID="{40CF4691-320A-4773-B1FA-13A5EF37AFC5}" presName="dummy" presStyleCnt="0"/>
      <dgm:spPr/>
      <dgm:t>
        <a:bodyPr/>
        <a:lstStyle/>
        <a:p>
          <a:endParaRPr lang="es-EC"/>
        </a:p>
      </dgm:t>
    </dgm:pt>
    <dgm:pt modelId="{2BD3011F-DD97-4B81-87B8-31333B70D46A}" type="pres">
      <dgm:prSet presAssocID="{40CF4691-320A-4773-B1FA-13A5EF37AFC5}" presName="node" presStyleLbl="revTx" presStyleIdx="1" presStyleCnt="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1431A0B-BA0B-4936-A995-3F01D8CD8ED4}" type="pres">
      <dgm:prSet presAssocID="{4E1315B6-5FA7-4FA6-A4BC-6C766DE8C089}" presName="sibTrans" presStyleLbl="node1" presStyleIdx="1" presStyleCnt="6"/>
      <dgm:spPr/>
      <dgm:t>
        <a:bodyPr/>
        <a:lstStyle/>
        <a:p>
          <a:endParaRPr lang="es-MX"/>
        </a:p>
      </dgm:t>
    </dgm:pt>
    <dgm:pt modelId="{0F2312B6-9F62-45F1-9BAF-9A0B03DC448A}" type="pres">
      <dgm:prSet presAssocID="{CD970F3A-882D-45CC-93BC-44D87D1307A3}" presName="dummy" presStyleCnt="0"/>
      <dgm:spPr/>
      <dgm:t>
        <a:bodyPr/>
        <a:lstStyle/>
        <a:p>
          <a:endParaRPr lang="es-EC"/>
        </a:p>
      </dgm:t>
    </dgm:pt>
    <dgm:pt modelId="{5E0EBEE7-BEAA-40C6-A6A8-3EEA46C71276}" type="pres">
      <dgm:prSet presAssocID="{CD970F3A-882D-45CC-93BC-44D87D1307A3}" presName="node" presStyleLbl="revTx" presStyleIdx="2" presStyleCnt="6" custScaleX="131165" custRadScaleRad="102397" custRadScaleInc="-869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8C364DB-DD39-4CEA-91AE-220904092C83}" type="pres">
      <dgm:prSet presAssocID="{1182C2E9-B05B-402E-B3D1-2D02FE989509}" presName="sibTrans" presStyleLbl="node1" presStyleIdx="2" presStyleCnt="6"/>
      <dgm:spPr/>
      <dgm:t>
        <a:bodyPr/>
        <a:lstStyle/>
        <a:p>
          <a:endParaRPr lang="es-MX"/>
        </a:p>
      </dgm:t>
    </dgm:pt>
    <dgm:pt modelId="{D8BCD147-4F83-47C8-976C-50EEF1A8C3B3}" type="pres">
      <dgm:prSet presAssocID="{2D99C2C7-D4F9-4F53-BE22-F1AD27BDE9C4}" presName="dummy" presStyleCnt="0"/>
      <dgm:spPr/>
      <dgm:t>
        <a:bodyPr/>
        <a:lstStyle/>
        <a:p>
          <a:endParaRPr lang="es-EC"/>
        </a:p>
      </dgm:t>
    </dgm:pt>
    <dgm:pt modelId="{EE1D09CB-7B15-4530-B255-5079DF09C21D}" type="pres">
      <dgm:prSet presAssocID="{2D99C2C7-D4F9-4F53-BE22-F1AD27BDE9C4}" presName="node" presStyleLbl="revTx" presStyleIdx="3" presStyleCnt="6" custScaleX="1436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43673B5-8792-482D-B4A5-1565506B12F5}" type="pres">
      <dgm:prSet presAssocID="{511C5475-0355-4357-A8E2-7EA498240555}" presName="sibTrans" presStyleLbl="node1" presStyleIdx="3" presStyleCnt="6"/>
      <dgm:spPr/>
      <dgm:t>
        <a:bodyPr/>
        <a:lstStyle/>
        <a:p>
          <a:endParaRPr lang="es-MX"/>
        </a:p>
      </dgm:t>
    </dgm:pt>
    <dgm:pt modelId="{AC7133FA-E354-4205-9A9C-0043FF99B348}" type="pres">
      <dgm:prSet presAssocID="{6EF97515-344A-4365-BE39-90E608096AD8}" presName="dummy" presStyleCnt="0"/>
      <dgm:spPr/>
      <dgm:t>
        <a:bodyPr/>
        <a:lstStyle/>
        <a:p>
          <a:endParaRPr lang="es-EC"/>
        </a:p>
      </dgm:t>
    </dgm:pt>
    <dgm:pt modelId="{209A9A0D-7775-4C8D-9318-38097E71801A}" type="pres">
      <dgm:prSet presAssocID="{6EF97515-344A-4365-BE39-90E608096AD8}" presName="node" presStyleLbl="revTx" presStyleIdx="4" presStyleCnt="6" custScaleX="155288" custScaleY="9975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AC55E77-336B-49D5-BA5A-A3083D80A6A5}" type="pres">
      <dgm:prSet presAssocID="{99CDD284-DBBB-4236-8BE8-8EF3F61BA677}" presName="sibTrans" presStyleLbl="node1" presStyleIdx="4" presStyleCnt="6" custScaleX="108178"/>
      <dgm:spPr/>
      <dgm:t>
        <a:bodyPr/>
        <a:lstStyle/>
        <a:p>
          <a:endParaRPr lang="es-MX"/>
        </a:p>
      </dgm:t>
    </dgm:pt>
    <dgm:pt modelId="{40615A40-D3FD-454D-ACB5-74976E129708}" type="pres">
      <dgm:prSet presAssocID="{EDF90B20-5EF4-4D5A-88A3-7306E07071F7}" presName="dummy" presStyleCnt="0"/>
      <dgm:spPr/>
      <dgm:t>
        <a:bodyPr/>
        <a:lstStyle/>
        <a:p>
          <a:endParaRPr lang="es-EC"/>
        </a:p>
      </dgm:t>
    </dgm:pt>
    <dgm:pt modelId="{31FC20BD-EFD9-47B6-B372-7FB01931639B}" type="pres">
      <dgm:prSet presAssocID="{EDF90B20-5EF4-4D5A-88A3-7306E07071F7}" presName="node" presStyleLbl="revTx" presStyleIdx="5" presStyleCnt="6" custScaleX="138542" custRadScaleRad="100894" custRadScaleInc="-434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CE93546-0C22-4DA7-B74B-7692FD9115EB}" type="pres">
      <dgm:prSet presAssocID="{5CDE1EA3-61D5-4A0D-B47D-06649A9F9C50}" presName="sibTrans" presStyleLbl="node1" presStyleIdx="5" presStyleCnt="6"/>
      <dgm:spPr/>
      <dgm:t>
        <a:bodyPr/>
        <a:lstStyle/>
        <a:p>
          <a:endParaRPr lang="es-EC"/>
        </a:p>
      </dgm:t>
    </dgm:pt>
  </dgm:ptLst>
  <dgm:cxnLst>
    <dgm:cxn modelId="{EFA1B987-C31B-494F-890A-C7DEA726FB5F}" type="presOf" srcId="{DCF827AC-865B-45B4-859D-0694B9A4E2E9}" destId="{F09DF1DA-09E8-4FDF-852B-6C967DB408AA}" srcOrd="0" destOrd="0" presId="urn:microsoft.com/office/officeart/2005/8/layout/cycle1"/>
    <dgm:cxn modelId="{6FB16179-FF8D-4EFF-92FA-BDC993C8DFE9}" type="presOf" srcId="{CD970F3A-882D-45CC-93BC-44D87D1307A3}" destId="{5E0EBEE7-BEAA-40C6-A6A8-3EEA46C71276}" srcOrd="0" destOrd="0" presId="urn:microsoft.com/office/officeart/2005/8/layout/cycle1"/>
    <dgm:cxn modelId="{5FCEF98D-9817-4C4B-B546-2FAA9EBA0C14}" type="presOf" srcId="{8E4921E3-FB0F-4197-89A7-43C03989948D}" destId="{E7E8753B-40A0-4DA7-ACAE-297291F2D70E}" srcOrd="0" destOrd="0" presId="urn:microsoft.com/office/officeart/2005/8/layout/cycle1"/>
    <dgm:cxn modelId="{D5DD2076-6800-41D2-9B91-C9BB54B585A6}" type="presOf" srcId="{1182C2E9-B05B-402E-B3D1-2D02FE989509}" destId="{68C364DB-DD39-4CEA-91AE-220904092C83}" srcOrd="0" destOrd="0" presId="urn:microsoft.com/office/officeart/2005/8/layout/cycle1"/>
    <dgm:cxn modelId="{87F27A6B-A3D4-42D1-BC69-6960620ADE18}" srcId="{DCF827AC-865B-45B4-859D-0694B9A4E2E9}" destId="{2D99C2C7-D4F9-4F53-BE22-F1AD27BDE9C4}" srcOrd="3" destOrd="0" parTransId="{81467386-1852-49BF-AD64-95FB6BECE1A7}" sibTransId="{511C5475-0355-4357-A8E2-7EA498240555}"/>
    <dgm:cxn modelId="{2FF4FAD6-1348-46DC-8A8D-950B7E8BF0AB}" type="presOf" srcId="{99CDD284-DBBB-4236-8BE8-8EF3F61BA677}" destId="{0AC55E77-336B-49D5-BA5A-A3083D80A6A5}" srcOrd="0" destOrd="0" presId="urn:microsoft.com/office/officeart/2005/8/layout/cycle1"/>
    <dgm:cxn modelId="{85D27FE9-F588-478A-95D4-2729FD65CACC}" srcId="{DCF827AC-865B-45B4-859D-0694B9A4E2E9}" destId="{EDF90B20-5EF4-4D5A-88A3-7306E07071F7}" srcOrd="5" destOrd="0" parTransId="{95CA713F-5DDA-4BB8-8E9B-2FC7C03837A6}" sibTransId="{5CDE1EA3-61D5-4A0D-B47D-06649A9F9C50}"/>
    <dgm:cxn modelId="{753F6701-1BA2-4F4E-A059-191922F35BE3}" srcId="{DCF827AC-865B-45B4-859D-0694B9A4E2E9}" destId="{CD970F3A-882D-45CC-93BC-44D87D1307A3}" srcOrd="2" destOrd="0" parTransId="{75FB379F-77B8-452C-BEF1-E2E54F6A4B0D}" sibTransId="{1182C2E9-B05B-402E-B3D1-2D02FE989509}"/>
    <dgm:cxn modelId="{17DA4C50-7C5B-49FE-9181-B6DD3CC5F514}" type="presOf" srcId="{F61A68DA-6D5C-4177-9993-3D1996CF3FE1}" destId="{748490DB-F518-48CE-9E73-8FFFA661BB14}" srcOrd="0" destOrd="0" presId="urn:microsoft.com/office/officeart/2005/8/layout/cycle1"/>
    <dgm:cxn modelId="{A8E13967-8428-4D9C-B9BD-5055A9E889D6}" type="presOf" srcId="{40CF4691-320A-4773-B1FA-13A5EF37AFC5}" destId="{2BD3011F-DD97-4B81-87B8-31333B70D46A}" srcOrd="0" destOrd="0" presId="urn:microsoft.com/office/officeart/2005/8/layout/cycle1"/>
    <dgm:cxn modelId="{9AAF3CF5-0222-48D5-BC86-6F737C2A0CB4}" type="presOf" srcId="{EDF90B20-5EF4-4D5A-88A3-7306E07071F7}" destId="{31FC20BD-EFD9-47B6-B372-7FB01931639B}" srcOrd="0" destOrd="0" presId="urn:microsoft.com/office/officeart/2005/8/layout/cycle1"/>
    <dgm:cxn modelId="{DFFDC012-1B70-4E43-881D-952E962760BA}" type="presOf" srcId="{511C5475-0355-4357-A8E2-7EA498240555}" destId="{543673B5-8792-482D-B4A5-1565506B12F5}" srcOrd="0" destOrd="0" presId="urn:microsoft.com/office/officeart/2005/8/layout/cycle1"/>
    <dgm:cxn modelId="{17C8AA07-8EDC-48DB-9A4A-FB4E964D3A34}" srcId="{DCF827AC-865B-45B4-859D-0694B9A4E2E9}" destId="{F61A68DA-6D5C-4177-9993-3D1996CF3FE1}" srcOrd="0" destOrd="0" parTransId="{0914782A-0D24-4834-B351-94BD400BE671}" sibTransId="{8E4921E3-FB0F-4197-89A7-43C03989948D}"/>
    <dgm:cxn modelId="{212A4227-1F91-4CF7-8258-04A259C82E8F}" type="presOf" srcId="{5CDE1EA3-61D5-4A0D-B47D-06649A9F9C50}" destId="{BCE93546-0C22-4DA7-B74B-7692FD9115EB}" srcOrd="0" destOrd="0" presId="urn:microsoft.com/office/officeart/2005/8/layout/cycle1"/>
    <dgm:cxn modelId="{613029DE-5995-48DB-90B0-A078B45314D4}" type="presOf" srcId="{2D99C2C7-D4F9-4F53-BE22-F1AD27BDE9C4}" destId="{EE1D09CB-7B15-4530-B255-5079DF09C21D}" srcOrd="0" destOrd="0" presId="urn:microsoft.com/office/officeart/2005/8/layout/cycle1"/>
    <dgm:cxn modelId="{51EF69BE-B41B-487E-943B-59FF5B1901D2}" srcId="{DCF827AC-865B-45B4-859D-0694B9A4E2E9}" destId="{6EF97515-344A-4365-BE39-90E608096AD8}" srcOrd="4" destOrd="0" parTransId="{A4557BDD-BFF2-48BF-A329-C66D75D05C8E}" sibTransId="{99CDD284-DBBB-4236-8BE8-8EF3F61BA677}"/>
    <dgm:cxn modelId="{FDAE7356-69B4-491E-9C6B-DA737D3C9423}" srcId="{DCF827AC-865B-45B4-859D-0694B9A4E2E9}" destId="{40CF4691-320A-4773-B1FA-13A5EF37AFC5}" srcOrd="1" destOrd="0" parTransId="{672C44B6-ED35-4300-A44A-7E1FE29F1D09}" sibTransId="{4E1315B6-5FA7-4FA6-A4BC-6C766DE8C089}"/>
    <dgm:cxn modelId="{5468B9E6-B68F-49CB-B954-A53CC15E80C0}" type="presOf" srcId="{6EF97515-344A-4365-BE39-90E608096AD8}" destId="{209A9A0D-7775-4C8D-9318-38097E71801A}" srcOrd="0" destOrd="0" presId="urn:microsoft.com/office/officeart/2005/8/layout/cycle1"/>
    <dgm:cxn modelId="{9C9DB5CC-A955-464E-9A35-BC09D04B1AF5}" type="presOf" srcId="{4E1315B6-5FA7-4FA6-A4BC-6C766DE8C089}" destId="{71431A0B-BA0B-4936-A995-3F01D8CD8ED4}" srcOrd="0" destOrd="0" presId="urn:microsoft.com/office/officeart/2005/8/layout/cycle1"/>
    <dgm:cxn modelId="{5F43DDC5-ED88-471D-A14D-DBDBBEEBAEBE}" type="presParOf" srcId="{F09DF1DA-09E8-4FDF-852B-6C967DB408AA}" destId="{DBA0D709-DF47-4835-9A2F-62540170120E}" srcOrd="0" destOrd="0" presId="urn:microsoft.com/office/officeart/2005/8/layout/cycle1"/>
    <dgm:cxn modelId="{21E5FF3B-38D6-4D42-8D16-2460788162F3}" type="presParOf" srcId="{F09DF1DA-09E8-4FDF-852B-6C967DB408AA}" destId="{748490DB-F518-48CE-9E73-8FFFA661BB14}" srcOrd="1" destOrd="0" presId="urn:microsoft.com/office/officeart/2005/8/layout/cycle1"/>
    <dgm:cxn modelId="{FA2FF3A9-E160-4258-9805-9F80AB8F6980}" type="presParOf" srcId="{F09DF1DA-09E8-4FDF-852B-6C967DB408AA}" destId="{E7E8753B-40A0-4DA7-ACAE-297291F2D70E}" srcOrd="2" destOrd="0" presId="urn:microsoft.com/office/officeart/2005/8/layout/cycle1"/>
    <dgm:cxn modelId="{8B6CE19C-9A83-476C-AD4E-FA192A71CC91}" type="presParOf" srcId="{F09DF1DA-09E8-4FDF-852B-6C967DB408AA}" destId="{0EFA4BE2-B3E3-41E1-8648-6AE922DE162D}" srcOrd="3" destOrd="0" presId="urn:microsoft.com/office/officeart/2005/8/layout/cycle1"/>
    <dgm:cxn modelId="{7F071DDD-6F77-434A-A754-8B5326C9020C}" type="presParOf" srcId="{F09DF1DA-09E8-4FDF-852B-6C967DB408AA}" destId="{2BD3011F-DD97-4B81-87B8-31333B70D46A}" srcOrd="4" destOrd="0" presId="urn:microsoft.com/office/officeart/2005/8/layout/cycle1"/>
    <dgm:cxn modelId="{9898DDB5-9E6B-4C80-9217-F599EB33DA52}" type="presParOf" srcId="{F09DF1DA-09E8-4FDF-852B-6C967DB408AA}" destId="{71431A0B-BA0B-4936-A995-3F01D8CD8ED4}" srcOrd="5" destOrd="0" presId="urn:microsoft.com/office/officeart/2005/8/layout/cycle1"/>
    <dgm:cxn modelId="{FDE39E87-9F3B-48E6-A0B6-440DF15C97AD}" type="presParOf" srcId="{F09DF1DA-09E8-4FDF-852B-6C967DB408AA}" destId="{0F2312B6-9F62-45F1-9BAF-9A0B03DC448A}" srcOrd="6" destOrd="0" presId="urn:microsoft.com/office/officeart/2005/8/layout/cycle1"/>
    <dgm:cxn modelId="{1C20389E-3560-4B32-81D8-4AAB5FE29B5F}" type="presParOf" srcId="{F09DF1DA-09E8-4FDF-852B-6C967DB408AA}" destId="{5E0EBEE7-BEAA-40C6-A6A8-3EEA46C71276}" srcOrd="7" destOrd="0" presId="urn:microsoft.com/office/officeart/2005/8/layout/cycle1"/>
    <dgm:cxn modelId="{4B7D8363-66A2-4BBC-8B94-429DDB5F08FA}" type="presParOf" srcId="{F09DF1DA-09E8-4FDF-852B-6C967DB408AA}" destId="{68C364DB-DD39-4CEA-91AE-220904092C83}" srcOrd="8" destOrd="0" presId="urn:microsoft.com/office/officeart/2005/8/layout/cycle1"/>
    <dgm:cxn modelId="{43C1AD2D-8696-474C-998D-2794094B6522}" type="presParOf" srcId="{F09DF1DA-09E8-4FDF-852B-6C967DB408AA}" destId="{D8BCD147-4F83-47C8-976C-50EEF1A8C3B3}" srcOrd="9" destOrd="0" presId="urn:microsoft.com/office/officeart/2005/8/layout/cycle1"/>
    <dgm:cxn modelId="{C825FAB9-BD57-4343-A883-8D85F7C8B2F0}" type="presParOf" srcId="{F09DF1DA-09E8-4FDF-852B-6C967DB408AA}" destId="{EE1D09CB-7B15-4530-B255-5079DF09C21D}" srcOrd="10" destOrd="0" presId="urn:microsoft.com/office/officeart/2005/8/layout/cycle1"/>
    <dgm:cxn modelId="{B3E340AA-599D-42FE-A411-F1B08AEF04B0}" type="presParOf" srcId="{F09DF1DA-09E8-4FDF-852B-6C967DB408AA}" destId="{543673B5-8792-482D-B4A5-1565506B12F5}" srcOrd="11" destOrd="0" presId="urn:microsoft.com/office/officeart/2005/8/layout/cycle1"/>
    <dgm:cxn modelId="{54E52EB0-55AF-445C-B560-F9F97FD45374}" type="presParOf" srcId="{F09DF1DA-09E8-4FDF-852B-6C967DB408AA}" destId="{AC7133FA-E354-4205-9A9C-0043FF99B348}" srcOrd="12" destOrd="0" presId="urn:microsoft.com/office/officeart/2005/8/layout/cycle1"/>
    <dgm:cxn modelId="{EFA205C8-0464-4ABE-B2A5-4D6D71AD9CC8}" type="presParOf" srcId="{F09DF1DA-09E8-4FDF-852B-6C967DB408AA}" destId="{209A9A0D-7775-4C8D-9318-38097E71801A}" srcOrd="13" destOrd="0" presId="urn:microsoft.com/office/officeart/2005/8/layout/cycle1"/>
    <dgm:cxn modelId="{66B90D6B-2EFA-45FB-953B-A385BFAFBEE3}" type="presParOf" srcId="{F09DF1DA-09E8-4FDF-852B-6C967DB408AA}" destId="{0AC55E77-336B-49D5-BA5A-A3083D80A6A5}" srcOrd="14" destOrd="0" presId="urn:microsoft.com/office/officeart/2005/8/layout/cycle1"/>
    <dgm:cxn modelId="{4D6C43B5-66AB-48F8-8D2B-143F03E8CCCD}" type="presParOf" srcId="{F09DF1DA-09E8-4FDF-852B-6C967DB408AA}" destId="{40615A40-D3FD-454D-ACB5-74976E129708}" srcOrd="15" destOrd="0" presId="urn:microsoft.com/office/officeart/2005/8/layout/cycle1"/>
    <dgm:cxn modelId="{36BEB0BF-349A-4A58-9005-4B2CAB519A68}" type="presParOf" srcId="{F09DF1DA-09E8-4FDF-852B-6C967DB408AA}" destId="{31FC20BD-EFD9-47B6-B372-7FB01931639B}" srcOrd="16" destOrd="0" presId="urn:microsoft.com/office/officeart/2005/8/layout/cycle1"/>
    <dgm:cxn modelId="{10DBBF4B-3CEF-437F-9EB7-7260103B9695}" type="presParOf" srcId="{F09DF1DA-09E8-4FDF-852B-6C967DB408AA}" destId="{BCE93546-0C22-4DA7-B74B-7692FD9115EB}" srcOrd="17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ECFFFC-2103-4AA6-AD96-10556AE2D50E}" type="doc">
      <dgm:prSet loTypeId="urn:microsoft.com/office/officeart/2008/layout/VerticalCurvedLis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C1D5CC2A-A483-4C10-881D-CC80FFEBCA79}">
      <dgm:prSet phldrT="[Texto]" custT="1"/>
      <dgm:spPr>
        <a:solidFill>
          <a:schemeClr val="accent1">
            <a:lumMod val="50000"/>
          </a:schemeClr>
        </a:solidFill>
      </dgm:spPr>
      <dgm:t>
        <a:bodyPr/>
        <a:lstStyle/>
        <a:p>
          <a:pPr algn="just"/>
          <a:r>
            <a:rPr lang="es-EC" sz="1800" b="0" kern="1200" dirty="0" smtClean="0">
              <a:latin typeface="+mn-lt"/>
              <a:ea typeface="+mn-ea"/>
              <a:cs typeface="+mn-cs"/>
            </a:rPr>
            <a:t>Contiene los saldos de todos los títulos o fondos disponibles vigentes que se encuentren registrados en los estados financieros de la entidad.</a:t>
          </a:r>
          <a:endParaRPr lang="es-EC" sz="1800" b="0" kern="1200" dirty="0">
            <a:latin typeface="+mn-lt"/>
            <a:ea typeface="+mn-ea"/>
            <a:cs typeface="+mn-cs"/>
          </a:endParaRPr>
        </a:p>
      </dgm:t>
    </dgm:pt>
    <dgm:pt modelId="{CA282ACF-1E46-4E75-88AA-9F85E1CC2E5B}" type="parTrans" cxnId="{A25FC0E8-CD49-4F57-9B70-E028D3299881}">
      <dgm:prSet/>
      <dgm:spPr/>
      <dgm:t>
        <a:bodyPr/>
        <a:lstStyle/>
        <a:p>
          <a:pPr algn="just"/>
          <a:endParaRPr lang="es-EC" sz="1800"/>
        </a:p>
      </dgm:t>
    </dgm:pt>
    <dgm:pt modelId="{CACD4051-129C-4E53-AA8E-6B91CC74F6A8}" type="sibTrans" cxnId="{A25FC0E8-CD49-4F57-9B70-E028D3299881}">
      <dgm:prSet/>
      <dgm:spPr/>
      <dgm:t>
        <a:bodyPr/>
        <a:lstStyle/>
        <a:p>
          <a:pPr algn="just"/>
          <a:endParaRPr lang="es-EC" sz="1800"/>
        </a:p>
      </dgm:t>
    </dgm:pt>
    <dgm:pt modelId="{A3082F19-B404-478C-99A2-FA9504B74F86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pPr algn="just"/>
          <a:r>
            <a:rPr lang="es-ES" sz="1800" kern="1200" dirty="0" smtClean="0"/>
            <a:t>Para poder reportar el saldo de un título o fondo disponible en esta estructura, es necesario que dicho título o depósito haya sido reportado previamente en la estructura I01.</a:t>
          </a:r>
          <a:endParaRPr lang="es-EC" sz="1800" b="0" kern="1200" dirty="0">
            <a:latin typeface="+mn-lt"/>
            <a:ea typeface="+mn-ea"/>
            <a:cs typeface="+mn-cs"/>
          </a:endParaRPr>
        </a:p>
      </dgm:t>
    </dgm:pt>
    <dgm:pt modelId="{9F5EA3A9-9F7B-4A3D-BCC7-0FC1C37DF035}" type="parTrans" cxnId="{CBB37C9A-DA88-4D22-A963-A0D1AE28FE65}">
      <dgm:prSet/>
      <dgm:spPr/>
      <dgm:t>
        <a:bodyPr/>
        <a:lstStyle/>
        <a:p>
          <a:pPr algn="just"/>
          <a:endParaRPr lang="es-EC" sz="1800"/>
        </a:p>
      </dgm:t>
    </dgm:pt>
    <dgm:pt modelId="{4181E40A-E466-4119-8635-FC8DF60BFAA4}" type="sibTrans" cxnId="{CBB37C9A-DA88-4D22-A963-A0D1AE28FE65}">
      <dgm:prSet/>
      <dgm:spPr/>
      <dgm:t>
        <a:bodyPr/>
        <a:lstStyle/>
        <a:p>
          <a:pPr algn="just"/>
          <a:endParaRPr lang="es-EC" sz="1800"/>
        </a:p>
      </dgm:t>
    </dgm:pt>
    <dgm:pt modelId="{FE5407A9-CFD9-4162-993A-AF561AFF04A5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pPr algn="just"/>
          <a:r>
            <a:rPr lang="es-EC" sz="1800" b="0" kern="1200" dirty="0">
              <a:latin typeface="+mn-lt"/>
              <a:ea typeface="+mn-ea"/>
              <a:cs typeface="+mn-cs"/>
            </a:rPr>
            <a:t>Esta estructura deberá cuadrar con las subcuentas de los estados </a:t>
          </a:r>
          <a:r>
            <a:rPr lang="es-EC" sz="1800" b="0" kern="1200" dirty="0" smtClean="0">
              <a:latin typeface="+mn-lt"/>
              <a:ea typeface="+mn-ea"/>
              <a:cs typeface="+mn-cs"/>
            </a:rPr>
            <a:t>financieros, </a:t>
          </a:r>
          <a:r>
            <a:rPr lang="es-EC" sz="1800" b="0" kern="1200" dirty="0">
              <a:latin typeface="+mn-lt"/>
              <a:ea typeface="+mn-ea"/>
              <a:cs typeface="+mn-cs"/>
            </a:rPr>
            <a:t>según se haya especificado cada título en los campos categoría de la inversión y rango de vencimiento (tabla 49) </a:t>
          </a:r>
          <a:r>
            <a:rPr lang="es-EC" sz="1800" b="0" kern="1200" dirty="0" smtClean="0">
              <a:latin typeface="+mn-lt"/>
              <a:ea typeface="+mn-ea"/>
              <a:cs typeface="+mn-cs"/>
            </a:rPr>
            <a:t>.</a:t>
          </a:r>
          <a:endParaRPr lang="es-EC" sz="1800" b="0" kern="1200" dirty="0">
            <a:latin typeface="+mn-lt"/>
            <a:ea typeface="+mn-ea"/>
            <a:cs typeface="+mn-cs"/>
          </a:endParaRPr>
        </a:p>
      </dgm:t>
    </dgm:pt>
    <dgm:pt modelId="{27894B97-C108-4D2D-905E-24A886C837F0}" type="parTrans" cxnId="{DEF96274-F8AB-49F1-9130-97B0810A4737}">
      <dgm:prSet/>
      <dgm:spPr/>
      <dgm:t>
        <a:bodyPr/>
        <a:lstStyle/>
        <a:p>
          <a:pPr algn="just"/>
          <a:endParaRPr lang="es-EC" sz="1800"/>
        </a:p>
      </dgm:t>
    </dgm:pt>
    <dgm:pt modelId="{D1B9DABD-794A-42D5-A1DC-A362927BB4EC}" type="sibTrans" cxnId="{DEF96274-F8AB-49F1-9130-97B0810A4737}">
      <dgm:prSet/>
      <dgm:spPr/>
      <dgm:t>
        <a:bodyPr/>
        <a:lstStyle/>
        <a:p>
          <a:pPr algn="just"/>
          <a:endParaRPr lang="es-EC" sz="1800"/>
        </a:p>
      </dgm:t>
    </dgm:pt>
    <dgm:pt modelId="{29728EFB-ACF9-4743-97BE-67CA9D8FF321}" type="pres">
      <dgm:prSet presAssocID="{5DECFFFC-2103-4AA6-AD96-10556AE2D50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C"/>
        </a:p>
      </dgm:t>
    </dgm:pt>
    <dgm:pt modelId="{4C2CD505-8C81-43B3-A202-2822E61C767B}" type="pres">
      <dgm:prSet presAssocID="{5DECFFFC-2103-4AA6-AD96-10556AE2D50E}" presName="Name1" presStyleCnt="0"/>
      <dgm:spPr/>
      <dgm:t>
        <a:bodyPr/>
        <a:lstStyle/>
        <a:p>
          <a:endParaRPr lang="es-EC"/>
        </a:p>
      </dgm:t>
    </dgm:pt>
    <dgm:pt modelId="{6785393D-2399-4BE1-9894-FFC301B72252}" type="pres">
      <dgm:prSet presAssocID="{5DECFFFC-2103-4AA6-AD96-10556AE2D50E}" presName="cycle" presStyleCnt="0"/>
      <dgm:spPr/>
      <dgm:t>
        <a:bodyPr/>
        <a:lstStyle/>
        <a:p>
          <a:endParaRPr lang="es-EC"/>
        </a:p>
      </dgm:t>
    </dgm:pt>
    <dgm:pt modelId="{F51C0C91-19AC-4E45-AE1D-954ECFC35743}" type="pres">
      <dgm:prSet presAssocID="{5DECFFFC-2103-4AA6-AD96-10556AE2D50E}" presName="srcNode" presStyleLbl="node1" presStyleIdx="0" presStyleCnt="3"/>
      <dgm:spPr/>
      <dgm:t>
        <a:bodyPr/>
        <a:lstStyle/>
        <a:p>
          <a:endParaRPr lang="es-EC"/>
        </a:p>
      </dgm:t>
    </dgm:pt>
    <dgm:pt modelId="{B89DA02F-B4C5-468D-9F69-746F07E52D09}" type="pres">
      <dgm:prSet presAssocID="{5DECFFFC-2103-4AA6-AD96-10556AE2D50E}" presName="conn" presStyleLbl="parChTrans1D2" presStyleIdx="0" presStyleCnt="1"/>
      <dgm:spPr/>
      <dgm:t>
        <a:bodyPr/>
        <a:lstStyle/>
        <a:p>
          <a:endParaRPr lang="es-EC"/>
        </a:p>
      </dgm:t>
    </dgm:pt>
    <dgm:pt modelId="{0EE28161-8BC4-4704-A23D-53321D417478}" type="pres">
      <dgm:prSet presAssocID="{5DECFFFC-2103-4AA6-AD96-10556AE2D50E}" presName="extraNode" presStyleLbl="node1" presStyleIdx="0" presStyleCnt="3"/>
      <dgm:spPr/>
      <dgm:t>
        <a:bodyPr/>
        <a:lstStyle/>
        <a:p>
          <a:endParaRPr lang="es-EC"/>
        </a:p>
      </dgm:t>
    </dgm:pt>
    <dgm:pt modelId="{9F5AB91B-6A27-4B1A-BD1D-2EC938D1F832}" type="pres">
      <dgm:prSet presAssocID="{5DECFFFC-2103-4AA6-AD96-10556AE2D50E}" presName="dstNode" presStyleLbl="node1" presStyleIdx="0" presStyleCnt="3"/>
      <dgm:spPr/>
      <dgm:t>
        <a:bodyPr/>
        <a:lstStyle/>
        <a:p>
          <a:endParaRPr lang="es-EC"/>
        </a:p>
      </dgm:t>
    </dgm:pt>
    <dgm:pt modelId="{44757647-C2F7-499F-924E-266AB13998AA}" type="pres">
      <dgm:prSet presAssocID="{C1D5CC2A-A483-4C10-881D-CC80FFEBCA79}" presName="text_1" presStyleLbl="node1" presStyleIdx="0" presStyleCnt="3" custLinFactNeighborX="715" custLinFactNeighborY="96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28AA5CE2-5A34-44AE-894D-53A3C4BDF4C0}" type="pres">
      <dgm:prSet presAssocID="{C1D5CC2A-A483-4C10-881D-CC80FFEBCA79}" presName="accent_1" presStyleCnt="0"/>
      <dgm:spPr/>
      <dgm:t>
        <a:bodyPr/>
        <a:lstStyle/>
        <a:p>
          <a:endParaRPr lang="es-EC"/>
        </a:p>
      </dgm:t>
    </dgm:pt>
    <dgm:pt modelId="{22CEEEDD-C2D8-44A3-ADF5-5DDD99103079}" type="pres">
      <dgm:prSet presAssocID="{C1D5CC2A-A483-4C10-881D-CC80FFEBCA79}" presName="accentRepeatNode" presStyleLbl="solidFgAcc1" presStyleIdx="0" presStyleCnt="3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endParaRPr lang="es-EC"/>
        </a:p>
      </dgm:t>
    </dgm:pt>
    <dgm:pt modelId="{57458018-1873-404C-B9E8-33E932F14FE5}" type="pres">
      <dgm:prSet presAssocID="{A3082F19-B404-478C-99A2-FA9504B74F86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420247E6-C4DF-424F-85D9-28E029F39E03}" type="pres">
      <dgm:prSet presAssocID="{A3082F19-B404-478C-99A2-FA9504B74F86}" presName="accent_2" presStyleCnt="0"/>
      <dgm:spPr/>
      <dgm:t>
        <a:bodyPr/>
        <a:lstStyle/>
        <a:p>
          <a:endParaRPr lang="es-EC"/>
        </a:p>
      </dgm:t>
    </dgm:pt>
    <dgm:pt modelId="{237FF61D-3D00-4C9B-BDFB-AFF4BEBF0A04}" type="pres">
      <dgm:prSet presAssocID="{A3082F19-B404-478C-99A2-FA9504B74F86}" presName="accentRepeatNode" presStyleLbl="solidFgAcc1" presStyleIdx="1" presStyleCnt="3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endParaRPr lang="es-EC"/>
        </a:p>
      </dgm:t>
    </dgm:pt>
    <dgm:pt modelId="{1E6AF247-7EC9-4A3F-A144-580CDE4754E0}" type="pres">
      <dgm:prSet presAssocID="{FE5407A9-CFD9-4162-993A-AF561AFF04A5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13C641A5-D45E-449D-89E1-4EF8648AA4F5}" type="pres">
      <dgm:prSet presAssocID="{FE5407A9-CFD9-4162-993A-AF561AFF04A5}" presName="accent_3" presStyleCnt="0"/>
      <dgm:spPr/>
      <dgm:t>
        <a:bodyPr/>
        <a:lstStyle/>
        <a:p>
          <a:endParaRPr lang="es-EC"/>
        </a:p>
      </dgm:t>
    </dgm:pt>
    <dgm:pt modelId="{ABA428B3-2940-4B65-83B3-C3753F7033EF}" type="pres">
      <dgm:prSet presAssocID="{FE5407A9-CFD9-4162-993A-AF561AFF04A5}" presName="accentRepeatNode" presStyleLbl="solidFgAcc1" presStyleIdx="2" presStyleCnt="3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endParaRPr lang="es-EC"/>
        </a:p>
      </dgm:t>
    </dgm:pt>
  </dgm:ptLst>
  <dgm:cxnLst>
    <dgm:cxn modelId="{DEF96274-F8AB-49F1-9130-97B0810A4737}" srcId="{5DECFFFC-2103-4AA6-AD96-10556AE2D50E}" destId="{FE5407A9-CFD9-4162-993A-AF561AFF04A5}" srcOrd="2" destOrd="0" parTransId="{27894B97-C108-4D2D-905E-24A886C837F0}" sibTransId="{D1B9DABD-794A-42D5-A1DC-A362927BB4EC}"/>
    <dgm:cxn modelId="{40E6A815-8518-4FD2-8246-0D4566557184}" type="presOf" srcId="{5DECFFFC-2103-4AA6-AD96-10556AE2D50E}" destId="{29728EFB-ACF9-4743-97BE-67CA9D8FF321}" srcOrd="0" destOrd="0" presId="urn:microsoft.com/office/officeart/2008/layout/VerticalCurvedList"/>
    <dgm:cxn modelId="{A25FC0E8-CD49-4F57-9B70-E028D3299881}" srcId="{5DECFFFC-2103-4AA6-AD96-10556AE2D50E}" destId="{C1D5CC2A-A483-4C10-881D-CC80FFEBCA79}" srcOrd="0" destOrd="0" parTransId="{CA282ACF-1E46-4E75-88AA-9F85E1CC2E5B}" sibTransId="{CACD4051-129C-4E53-AA8E-6B91CC74F6A8}"/>
    <dgm:cxn modelId="{989D81B1-4F46-409D-875A-FEF489DA56BA}" type="presOf" srcId="{CACD4051-129C-4E53-AA8E-6B91CC74F6A8}" destId="{B89DA02F-B4C5-468D-9F69-746F07E52D09}" srcOrd="0" destOrd="0" presId="urn:microsoft.com/office/officeart/2008/layout/VerticalCurvedList"/>
    <dgm:cxn modelId="{CBB37C9A-DA88-4D22-A963-A0D1AE28FE65}" srcId="{5DECFFFC-2103-4AA6-AD96-10556AE2D50E}" destId="{A3082F19-B404-478C-99A2-FA9504B74F86}" srcOrd="1" destOrd="0" parTransId="{9F5EA3A9-9F7B-4A3D-BCC7-0FC1C37DF035}" sibTransId="{4181E40A-E466-4119-8635-FC8DF60BFAA4}"/>
    <dgm:cxn modelId="{6BC51B19-7390-41E1-81F4-A7E4AF0EF8DE}" type="presOf" srcId="{C1D5CC2A-A483-4C10-881D-CC80FFEBCA79}" destId="{44757647-C2F7-499F-924E-266AB13998AA}" srcOrd="0" destOrd="0" presId="urn:microsoft.com/office/officeart/2008/layout/VerticalCurvedList"/>
    <dgm:cxn modelId="{B86F50EE-9195-492A-B70C-0AE58ABEBA0F}" type="presOf" srcId="{A3082F19-B404-478C-99A2-FA9504B74F86}" destId="{57458018-1873-404C-B9E8-33E932F14FE5}" srcOrd="0" destOrd="0" presId="urn:microsoft.com/office/officeart/2008/layout/VerticalCurvedList"/>
    <dgm:cxn modelId="{51595B7E-07ED-4EC6-9EDE-895584E308DE}" type="presOf" srcId="{FE5407A9-CFD9-4162-993A-AF561AFF04A5}" destId="{1E6AF247-7EC9-4A3F-A144-580CDE4754E0}" srcOrd="0" destOrd="0" presId="urn:microsoft.com/office/officeart/2008/layout/VerticalCurvedList"/>
    <dgm:cxn modelId="{31872047-C30D-4E62-B4BB-775C250C8429}" type="presParOf" srcId="{29728EFB-ACF9-4743-97BE-67CA9D8FF321}" destId="{4C2CD505-8C81-43B3-A202-2822E61C767B}" srcOrd="0" destOrd="0" presId="urn:microsoft.com/office/officeart/2008/layout/VerticalCurvedList"/>
    <dgm:cxn modelId="{5DA6E304-B629-4D63-9C10-EB5CB0F0D838}" type="presParOf" srcId="{4C2CD505-8C81-43B3-A202-2822E61C767B}" destId="{6785393D-2399-4BE1-9894-FFC301B72252}" srcOrd="0" destOrd="0" presId="urn:microsoft.com/office/officeart/2008/layout/VerticalCurvedList"/>
    <dgm:cxn modelId="{BAD1C1F9-01FD-459C-9009-613425F4887B}" type="presParOf" srcId="{6785393D-2399-4BE1-9894-FFC301B72252}" destId="{F51C0C91-19AC-4E45-AE1D-954ECFC35743}" srcOrd="0" destOrd="0" presId="urn:microsoft.com/office/officeart/2008/layout/VerticalCurvedList"/>
    <dgm:cxn modelId="{D864E4FC-CAD0-4FBF-B315-1E64C16DFB19}" type="presParOf" srcId="{6785393D-2399-4BE1-9894-FFC301B72252}" destId="{B89DA02F-B4C5-468D-9F69-746F07E52D09}" srcOrd="1" destOrd="0" presId="urn:microsoft.com/office/officeart/2008/layout/VerticalCurvedList"/>
    <dgm:cxn modelId="{0C7BC08B-FA01-47E0-A91E-7DAB97AF5561}" type="presParOf" srcId="{6785393D-2399-4BE1-9894-FFC301B72252}" destId="{0EE28161-8BC4-4704-A23D-53321D417478}" srcOrd="2" destOrd="0" presId="urn:microsoft.com/office/officeart/2008/layout/VerticalCurvedList"/>
    <dgm:cxn modelId="{9D577F02-FBFD-442B-8541-EF31D91FF91E}" type="presParOf" srcId="{6785393D-2399-4BE1-9894-FFC301B72252}" destId="{9F5AB91B-6A27-4B1A-BD1D-2EC938D1F832}" srcOrd="3" destOrd="0" presId="urn:microsoft.com/office/officeart/2008/layout/VerticalCurvedList"/>
    <dgm:cxn modelId="{FC7994B8-1D19-4F10-8E35-FCFAD1C065E5}" type="presParOf" srcId="{4C2CD505-8C81-43B3-A202-2822E61C767B}" destId="{44757647-C2F7-499F-924E-266AB13998AA}" srcOrd="1" destOrd="0" presId="urn:microsoft.com/office/officeart/2008/layout/VerticalCurvedList"/>
    <dgm:cxn modelId="{91B62940-3A40-4AB7-BA38-76290C13E710}" type="presParOf" srcId="{4C2CD505-8C81-43B3-A202-2822E61C767B}" destId="{28AA5CE2-5A34-44AE-894D-53A3C4BDF4C0}" srcOrd="2" destOrd="0" presId="urn:microsoft.com/office/officeart/2008/layout/VerticalCurvedList"/>
    <dgm:cxn modelId="{A00B4528-39B1-4FC6-A308-5D7C990EA069}" type="presParOf" srcId="{28AA5CE2-5A34-44AE-894D-53A3C4BDF4C0}" destId="{22CEEEDD-C2D8-44A3-ADF5-5DDD99103079}" srcOrd="0" destOrd="0" presId="urn:microsoft.com/office/officeart/2008/layout/VerticalCurvedList"/>
    <dgm:cxn modelId="{4673F6C4-9510-4214-AF78-7D8E657548FB}" type="presParOf" srcId="{4C2CD505-8C81-43B3-A202-2822E61C767B}" destId="{57458018-1873-404C-B9E8-33E932F14FE5}" srcOrd="3" destOrd="0" presId="urn:microsoft.com/office/officeart/2008/layout/VerticalCurvedList"/>
    <dgm:cxn modelId="{A3600C8D-85C1-495A-AFF4-CE6B2F916793}" type="presParOf" srcId="{4C2CD505-8C81-43B3-A202-2822E61C767B}" destId="{420247E6-C4DF-424F-85D9-28E029F39E03}" srcOrd="4" destOrd="0" presId="urn:microsoft.com/office/officeart/2008/layout/VerticalCurvedList"/>
    <dgm:cxn modelId="{8D9081E4-1178-49CE-9E1E-9FF668928129}" type="presParOf" srcId="{420247E6-C4DF-424F-85D9-28E029F39E03}" destId="{237FF61D-3D00-4C9B-BDFB-AFF4BEBF0A04}" srcOrd="0" destOrd="0" presId="urn:microsoft.com/office/officeart/2008/layout/VerticalCurvedList"/>
    <dgm:cxn modelId="{35486DF3-03F0-41BF-8036-81DD478A24D8}" type="presParOf" srcId="{4C2CD505-8C81-43B3-A202-2822E61C767B}" destId="{1E6AF247-7EC9-4A3F-A144-580CDE4754E0}" srcOrd="5" destOrd="0" presId="urn:microsoft.com/office/officeart/2008/layout/VerticalCurvedList"/>
    <dgm:cxn modelId="{9315A964-A07F-4027-AB97-A252AFCF668D}" type="presParOf" srcId="{4C2CD505-8C81-43B3-A202-2822E61C767B}" destId="{13C641A5-D45E-449D-89E1-4EF8648AA4F5}" srcOrd="6" destOrd="0" presId="urn:microsoft.com/office/officeart/2008/layout/VerticalCurvedList"/>
    <dgm:cxn modelId="{03BC0366-9952-4A85-BB91-55F467F4990C}" type="presParOf" srcId="{13C641A5-D45E-449D-89E1-4EF8648AA4F5}" destId="{ABA428B3-2940-4B65-83B3-C3753F7033E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0C92957-9120-4F6D-B1D0-4F1792E2754D}" type="doc">
      <dgm:prSet loTypeId="urn:microsoft.com/office/officeart/2009/3/layout/StepUpProcess" loCatId="process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C554778B-87A3-4CD0-B95E-24B6450CF0FA}">
      <dgm:prSet phldrT="[Texto]" custT="1"/>
      <dgm:spPr/>
      <dgm:t>
        <a:bodyPr/>
        <a:lstStyle/>
        <a:p>
          <a:pPr algn="l"/>
          <a:r>
            <a:rPr lang="es-MX" sz="1600" kern="1200" smtClean="0">
              <a:latin typeface="+mn-lt"/>
              <a:ea typeface="+mn-ea"/>
              <a:cs typeface="+mn-cs"/>
            </a:rPr>
            <a:t>Número de Registros</a:t>
          </a:r>
          <a:endParaRPr lang="es-MX" sz="1600" kern="1200" dirty="0" smtClean="0">
            <a:latin typeface="+mn-lt"/>
            <a:ea typeface="+mn-ea"/>
            <a:cs typeface="+mn-cs"/>
          </a:endParaRPr>
        </a:p>
      </dgm:t>
    </dgm:pt>
    <dgm:pt modelId="{D526EA6C-2C96-4123-A2A4-2756AB784B29}" type="parTrans" cxnId="{CA1351DC-8290-4FCE-B440-4B7FD90D35DC}">
      <dgm:prSet/>
      <dgm:spPr/>
      <dgm:t>
        <a:bodyPr/>
        <a:lstStyle/>
        <a:p>
          <a:endParaRPr lang="es-MX" sz="1600"/>
        </a:p>
      </dgm:t>
    </dgm:pt>
    <dgm:pt modelId="{FECF5290-3CD3-4A70-8032-DB4B19539C7F}" type="sibTrans" cxnId="{CA1351DC-8290-4FCE-B440-4B7FD90D35DC}">
      <dgm:prSet/>
      <dgm:spPr/>
      <dgm:t>
        <a:bodyPr/>
        <a:lstStyle/>
        <a:p>
          <a:endParaRPr lang="es-MX" sz="1600"/>
        </a:p>
      </dgm:t>
    </dgm:pt>
    <dgm:pt modelId="{D6A34183-8540-4012-995B-8CE7DBE0704F}">
      <dgm:prSet phldrT="[Texto]" custT="1"/>
      <dgm:spPr/>
      <dgm:t>
        <a:bodyPr/>
        <a:lstStyle/>
        <a:p>
          <a:pPr algn="l"/>
          <a:r>
            <a:rPr lang="es-MX" sz="1600" kern="1200" smtClean="0">
              <a:latin typeface="+mn-lt"/>
              <a:ea typeface="+mn-ea"/>
              <a:cs typeface="+mn-cs"/>
            </a:rPr>
            <a:t>Fecha de compra</a:t>
          </a:r>
          <a:endParaRPr lang="es-MX" sz="1600" kern="1200" dirty="0">
            <a:latin typeface="+mn-lt"/>
            <a:ea typeface="+mn-ea"/>
            <a:cs typeface="+mn-cs"/>
          </a:endParaRPr>
        </a:p>
      </dgm:t>
    </dgm:pt>
    <dgm:pt modelId="{55BB206D-A342-4A06-B817-7E906B80DBC8}" type="parTrans" cxnId="{51E228FF-ABFC-4401-BFAB-A4F4CDB9467F}">
      <dgm:prSet/>
      <dgm:spPr/>
      <dgm:t>
        <a:bodyPr/>
        <a:lstStyle/>
        <a:p>
          <a:endParaRPr lang="es-MX" sz="1600"/>
        </a:p>
      </dgm:t>
    </dgm:pt>
    <dgm:pt modelId="{BE22ECAF-3E1F-4C2E-B6C8-EEC10D483D14}" type="sibTrans" cxnId="{51E228FF-ABFC-4401-BFAB-A4F4CDB9467F}">
      <dgm:prSet/>
      <dgm:spPr/>
      <dgm:t>
        <a:bodyPr/>
        <a:lstStyle/>
        <a:p>
          <a:endParaRPr lang="es-MX" sz="1600"/>
        </a:p>
      </dgm:t>
    </dgm:pt>
    <dgm:pt modelId="{21704154-EEA6-4841-8CD7-7F42E7D1218F}">
      <dgm:prSet phldrT="[Texto]" custT="1"/>
      <dgm:spPr/>
      <dgm:t>
        <a:bodyPr/>
        <a:lstStyle/>
        <a:p>
          <a:pPr algn="l"/>
          <a:r>
            <a:rPr lang="es-MX" sz="1600" kern="1200" smtClean="0">
              <a:latin typeface="+mn-lt"/>
              <a:ea typeface="+mn-ea"/>
              <a:cs typeface="+mn-cs"/>
            </a:rPr>
            <a:t>Cuadre con estados financieros del valor en libros</a:t>
          </a:r>
          <a:endParaRPr lang="es-MX" sz="1600" kern="1200" dirty="0">
            <a:latin typeface="+mn-lt"/>
            <a:ea typeface="+mn-ea"/>
            <a:cs typeface="+mn-cs"/>
          </a:endParaRPr>
        </a:p>
      </dgm:t>
    </dgm:pt>
    <dgm:pt modelId="{B0ECDE76-F9D8-46A1-8C0F-800128742921}" type="parTrans" cxnId="{D2C1D60E-3F9F-4432-8570-B4A22E48A99C}">
      <dgm:prSet/>
      <dgm:spPr/>
      <dgm:t>
        <a:bodyPr/>
        <a:lstStyle/>
        <a:p>
          <a:endParaRPr lang="es-MX" sz="1600"/>
        </a:p>
      </dgm:t>
    </dgm:pt>
    <dgm:pt modelId="{BC0DB19A-8D3E-49FD-A0FB-2BA3D8699852}" type="sibTrans" cxnId="{D2C1D60E-3F9F-4432-8570-B4A22E48A99C}">
      <dgm:prSet/>
      <dgm:spPr/>
      <dgm:t>
        <a:bodyPr/>
        <a:lstStyle/>
        <a:p>
          <a:endParaRPr lang="es-MX" sz="1600"/>
        </a:p>
      </dgm:t>
    </dgm:pt>
    <dgm:pt modelId="{BBA4399F-17E7-4F51-A367-424852DD0F10}">
      <dgm:prSet phldrT="[Texto]" custT="1"/>
      <dgm:spPr/>
      <dgm:t>
        <a:bodyPr/>
        <a:lstStyle/>
        <a:p>
          <a:pPr algn="l"/>
          <a:r>
            <a:rPr lang="es-MX" sz="1600" kern="1200" smtClean="0">
              <a:latin typeface="+mn-lt"/>
              <a:ea typeface="+mn-ea"/>
              <a:cs typeface="+mn-cs"/>
            </a:rPr>
            <a:t>Tasa de interés nominal</a:t>
          </a:r>
          <a:endParaRPr lang="es-MX" sz="1600" kern="1200" dirty="0">
            <a:latin typeface="+mn-lt"/>
            <a:ea typeface="+mn-ea"/>
            <a:cs typeface="+mn-cs"/>
          </a:endParaRPr>
        </a:p>
      </dgm:t>
    </dgm:pt>
    <dgm:pt modelId="{453CAB8E-16AB-44FD-B0B8-0D1D10A841EA}" type="parTrans" cxnId="{A84A6EEF-CBF3-4128-BE5A-6E49866F046B}">
      <dgm:prSet/>
      <dgm:spPr/>
      <dgm:t>
        <a:bodyPr/>
        <a:lstStyle/>
        <a:p>
          <a:endParaRPr lang="es-MX" sz="1600"/>
        </a:p>
      </dgm:t>
    </dgm:pt>
    <dgm:pt modelId="{28E673DB-AF2F-4451-8CCE-00093C43D4D5}" type="sibTrans" cxnId="{A84A6EEF-CBF3-4128-BE5A-6E49866F046B}">
      <dgm:prSet/>
      <dgm:spPr/>
      <dgm:t>
        <a:bodyPr/>
        <a:lstStyle/>
        <a:p>
          <a:endParaRPr lang="es-MX" sz="1600"/>
        </a:p>
      </dgm:t>
    </dgm:pt>
    <dgm:pt modelId="{7BBE0F67-9756-4071-9B8E-3441C1015F52}">
      <dgm:prSet phldrT="[Texto]" custT="1"/>
      <dgm:spPr/>
      <dgm:t>
        <a:bodyPr/>
        <a:lstStyle/>
        <a:p>
          <a:pPr algn="l"/>
          <a:r>
            <a:rPr lang="es-MX" sz="1600" kern="1200" smtClean="0">
              <a:latin typeface="+mn-lt"/>
              <a:ea typeface="+mn-ea"/>
              <a:cs typeface="+mn-cs"/>
            </a:rPr>
            <a:t>Monto de intereses generados en dólares</a:t>
          </a:r>
          <a:endParaRPr lang="es-MX" sz="1600" kern="1200" dirty="0">
            <a:latin typeface="+mn-lt"/>
            <a:ea typeface="+mn-ea"/>
            <a:cs typeface="+mn-cs"/>
          </a:endParaRPr>
        </a:p>
      </dgm:t>
    </dgm:pt>
    <dgm:pt modelId="{BCB2BCEC-CAC9-4D5C-85C6-99ADB7D12EDC}" type="parTrans" cxnId="{58C2EC28-C138-48A9-B475-C1E707D0D7AA}">
      <dgm:prSet/>
      <dgm:spPr/>
      <dgm:t>
        <a:bodyPr/>
        <a:lstStyle/>
        <a:p>
          <a:endParaRPr lang="es-MX" sz="1600"/>
        </a:p>
      </dgm:t>
    </dgm:pt>
    <dgm:pt modelId="{F03A237C-6D7B-43EB-B375-2DBCE5032778}" type="sibTrans" cxnId="{58C2EC28-C138-48A9-B475-C1E707D0D7AA}">
      <dgm:prSet/>
      <dgm:spPr/>
      <dgm:t>
        <a:bodyPr/>
        <a:lstStyle/>
        <a:p>
          <a:endParaRPr lang="es-MX" sz="1600"/>
        </a:p>
      </dgm:t>
    </dgm:pt>
    <dgm:pt modelId="{861E6925-B797-4B1F-AEFC-20A4E462E5ED}">
      <dgm:prSet phldrT="[Texto]" custT="1"/>
      <dgm:spPr/>
      <dgm:t>
        <a:bodyPr/>
        <a:lstStyle/>
        <a:p>
          <a:pPr algn="l"/>
          <a:r>
            <a:rPr lang="es-MX" sz="1600" kern="1200" smtClean="0">
              <a:latin typeface="+mn-lt"/>
              <a:ea typeface="+mn-ea"/>
              <a:cs typeface="+mn-cs"/>
            </a:rPr>
            <a:t>Provisión constituida</a:t>
          </a:r>
          <a:endParaRPr lang="es-MX" sz="1600" kern="1200" dirty="0">
            <a:latin typeface="+mn-lt"/>
            <a:ea typeface="+mn-ea"/>
            <a:cs typeface="+mn-cs"/>
          </a:endParaRPr>
        </a:p>
      </dgm:t>
    </dgm:pt>
    <dgm:pt modelId="{7E1BCA06-C5AE-48E3-9783-0562A2A8FB7C}" type="parTrans" cxnId="{0AE23AC6-1F33-4E08-903C-1B3505FF4376}">
      <dgm:prSet/>
      <dgm:spPr/>
      <dgm:t>
        <a:bodyPr/>
        <a:lstStyle/>
        <a:p>
          <a:endParaRPr lang="es-MX" sz="1600"/>
        </a:p>
      </dgm:t>
    </dgm:pt>
    <dgm:pt modelId="{D1344979-74F1-4443-9BB7-0BB5D76CAB62}" type="sibTrans" cxnId="{0AE23AC6-1F33-4E08-903C-1B3505FF4376}">
      <dgm:prSet/>
      <dgm:spPr/>
      <dgm:t>
        <a:bodyPr/>
        <a:lstStyle/>
        <a:p>
          <a:endParaRPr lang="es-MX" sz="1600"/>
        </a:p>
      </dgm:t>
    </dgm:pt>
    <dgm:pt modelId="{C98972A9-CF71-460B-8818-023FBDF8FCF0}" type="pres">
      <dgm:prSet presAssocID="{F0C92957-9120-4F6D-B1D0-4F1792E2754D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64F28883-40FC-405C-8014-39D3DCF2905A}" type="pres">
      <dgm:prSet presAssocID="{C554778B-87A3-4CD0-B95E-24B6450CF0FA}" presName="composite" presStyleCnt="0"/>
      <dgm:spPr/>
      <dgm:t>
        <a:bodyPr/>
        <a:lstStyle/>
        <a:p>
          <a:endParaRPr lang="es-EC"/>
        </a:p>
      </dgm:t>
    </dgm:pt>
    <dgm:pt modelId="{673CE032-B233-4FA3-B1CD-9709953931C0}" type="pres">
      <dgm:prSet presAssocID="{C554778B-87A3-4CD0-B95E-24B6450CF0FA}" presName="LShape" presStyleLbl="alignNode1" presStyleIdx="0" presStyleCnt="11"/>
      <dgm:spPr/>
      <dgm:t>
        <a:bodyPr/>
        <a:lstStyle/>
        <a:p>
          <a:endParaRPr lang="es-EC"/>
        </a:p>
      </dgm:t>
    </dgm:pt>
    <dgm:pt modelId="{12BD8B27-8C3B-481A-B0C1-93E704CFBA30}" type="pres">
      <dgm:prSet presAssocID="{C554778B-87A3-4CD0-B95E-24B6450CF0FA}" presName="ParentText" presStyleLbl="revTx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4FB3A22-4C15-4E26-8581-FD8C3807B7EE}" type="pres">
      <dgm:prSet presAssocID="{C554778B-87A3-4CD0-B95E-24B6450CF0FA}" presName="Triangle" presStyleLbl="alignNode1" presStyleIdx="1" presStyleCnt="11"/>
      <dgm:spPr/>
      <dgm:t>
        <a:bodyPr/>
        <a:lstStyle/>
        <a:p>
          <a:endParaRPr lang="es-EC"/>
        </a:p>
      </dgm:t>
    </dgm:pt>
    <dgm:pt modelId="{B1E01B3E-BE22-4D2A-A32D-D843928D9D06}" type="pres">
      <dgm:prSet presAssocID="{FECF5290-3CD3-4A70-8032-DB4B19539C7F}" presName="sibTrans" presStyleCnt="0"/>
      <dgm:spPr/>
      <dgm:t>
        <a:bodyPr/>
        <a:lstStyle/>
        <a:p>
          <a:endParaRPr lang="es-EC"/>
        </a:p>
      </dgm:t>
    </dgm:pt>
    <dgm:pt modelId="{7CC6F915-EF41-4C05-A030-2BA9B991D743}" type="pres">
      <dgm:prSet presAssocID="{FECF5290-3CD3-4A70-8032-DB4B19539C7F}" presName="space" presStyleCnt="0"/>
      <dgm:spPr/>
      <dgm:t>
        <a:bodyPr/>
        <a:lstStyle/>
        <a:p>
          <a:endParaRPr lang="es-EC"/>
        </a:p>
      </dgm:t>
    </dgm:pt>
    <dgm:pt modelId="{61FD50EA-E66C-4219-B5BA-F6875E5BC691}" type="pres">
      <dgm:prSet presAssocID="{D6A34183-8540-4012-995B-8CE7DBE0704F}" presName="composite" presStyleCnt="0"/>
      <dgm:spPr/>
      <dgm:t>
        <a:bodyPr/>
        <a:lstStyle/>
        <a:p>
          <a:endParaRPr lang="es-EC"/>
        </a:p>
      </dgm:t>
    </dgm:pt>
    <dgm:pt modelId="{DED7E100-4C81-49B4-8B57-2336DF997728}" type="pres">
      <dgm:prSet presAssocID="{D6A34183-8540-4012-995B-8CE7DBE0704F}" presName="LShape" presStyleLbl="alignNode1" presStyleIdx="2" presStyleCnt="11"/>
      <dgm:spPr/>
      <dgm:t>
        <a:bodyPr/>
        <a:lstStyle/>
        <a:p>
          <a:endParaRPr lang="es-EC"/>
        </a:p>
      </dgm:t>
    </dgm:pt>
    <dgm:pt modelId="{7A29A823-2520-480D-8F17-1480F56F4727}" type="pres">
      <dgm:prSet presAssocID="{D6A34183-8540-4012-995B-8CE7DBE0704F}" presName="ParentText" presStyleLbl="revTx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7B5B4B5-5C6B-46B0-99AC-D0AB0FE3A9FD}" type="pres">
      <dgm:prSet presAssocID="{D6A34183-8540-4012-995B-8CE7DBE0704F}" presName="Triangle" presStyleLbl="alignNode1" presStyleIdx="3" presStyleCnt="11"/>
      <dgm:spPr/>
      <dgm:t>
        <a:bodyPr/>
        <a:lstStyle/>
        <a:p>
          <a:endParaRPr lang="es-EC"/>
        </a:p>
      </dgm:t>
    </dgm:pt>
    <dgm:pt modelId="{D084417B-14EF-400C-A9F3-76896AE3F693}" type="pres">
      <dgm:prSet presAssocID="{BE22ECAF-3E1F-4C2E-B6C8-EEC10D483D14}" presName="sibTrans" presStyleCnt="0"/>
      <dgm:spPr/>
      <dgm:t>
        <a:bodyPr/>
        <a:lstStyle/>
        <a:p>
          <a:endParaRPr lang="es-EC"/>
        </a:p>
      </dgm:t>
    </dgm:pt>
    <dgm:pt modelId="{6F3DB263-A81D-47EF-8E9F-1330EFE59942}" type="pres">
      <dgm:prSet presAssocID="{BE22ECAF-3E1F-4C2E-B6C8-EEC10D483D14}" presName="space" presStyleCnt="0"/>
      <dgm:spPr/>
      <dgm:t>
        <a:bodyPr/>
        <a:lstStyle/>
        <a:p>
          <a:endParaRPr lang="es-EC"/>
        </a:p>
      </dgm:t>
    </dgm:pt>
    <dgm:pt modelId="{180A5153-F11C-4908-89FC-6C13652DC33C}" type="pres">
      <dgm:prSet presAssocID="{21704154-EEA6-4841-8CD7-7F42E7D1218F}" presName="composite" presStyleCnt="0"/>
      <dgm:spPr/>
      <dgm:t>
        <a:bodyPr/>
        <a:lstStyle/>
        <a:p>
          <a:endParaRPr lang="es-EC"/>
        </a:p>
      </dgm:t>
    </dgm:pt>
    <dgm:pt modelId="{CA40C057-8579-4E8C-9BAD-CA8CC1F5BEA2}" type="pres">
      <dgm:prSet presAssocID="{21704154-EEA6-4841-8CD7-7F42E7D1218F}" presName="LShape" presStyleLbl="alignNode1" presStyleIdx="4" presStyleCnt="11"/>
      <dgm:spPr/>
      <dgm:t>
        <a:bodyPr/>
        <a:lstStyle/>
        <a:p>
          <a:endParaRPr lang="es-EC"/>
        </a:p>
      </dgm:t>
    </dgm:pt>
    <dgm:pt modelId="{540E732F-07FF-4067-AC70-3F8B48B9BC61}" type="pres">
      <dgm:prSet presAssocID="{21704154-EEA6-4841-8CD7-7F42E7D1218F}" presName="ParentText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6132DC6-F199-4021-AE42-0D0319B769FF}" type="pres">
      <dgm:prSet presAssocID="{21704154-EEA6-4841-8CD7-7F42E7D1218F}" presName="Triangle" presStyleLbl="alignNode1" presStyleIdx="5" presStyleCnt="11"/>
      <dgm:spPr/>
      <dgm:t>
        <a:bodyPr/>
        <a:lstStyle/>
        <a:p>
          <a:endParaRPr lang="es-EC"/>
        </a:p>
      </dgm:t>
    </dgm:pt>
    <dgm:pt modelId="{1AEA1D35-E6DD-4E6C-B930-CBD42EAB1296}" type="pres">
      <dgm:prSet presAssocID="{BC0DB19A-8D3E-49FD-A0FB-2BA3D8699852}" presName="sibTrans" presStyleCnt="0"/>
      <dgm:spPr/>
      <dgm:t>
        <a:bodyPr/>
        <a:lstStyle/>
        <a:p>
          <a:endParaRPr lang="es-EC"/>
        </a:p>
      </dgm:t>
    </dgm:pt>
    <dgm:pt modelId="{7DE5F4D3-5013-4C9E-A597-28AAAFA31716}" type="pres">
      <dgm:prSet presAssocID="{BC0DB19A-8D3E-49FD-A0FB-2BA3D8699852}" presName="space" presStyleCnt="0"/>
      <dgm:spPr/>
      <dgm:t>
        <a:bodyPr/>
        <a:lstStyle/>
        <a:p>
          <a:endParaRPr lang="es-EC"/>
        </a:p>
      </dgm:t>
    </dgm:pt>
    <dgm:pt modelId="{460CA14C-3011-40FB-AFA8-E607018AC280}" type="pres">
      <dgm:prSet presAssocID="{BBA4399F-17E7-4F51-A367-424852DD0F10}" presName="composite" presStyleCnt="0"/>
      <dgm:spPr/>
      <dgm:t>
        <a:bodyPr/>
        <a:lstStyle/>
        <a:p>
          <a:endParaRPr lang="es-EC"/>
        </a:p>
      </dgm:t>
    </dgm:pt>
    <dgm:pt modelId="{3D13FE42-9F94-4014-8E89-C7B214699086}" type="pres">
      <dgm:prSet presAssocID="{BBA4399F-17E7-4F51-A367-424852DD0F10}" presName="LShape" presStyleLbl="alignNode1" presStyleIdx="6" presStyleCnt="11"/>
      <dgm:spPr/>
      <dgm:t>
        <a:bodyPr/>
        <a:lstStyle/>
        <a:p>
          <a:endParaRPr lang="es-EC"/>
        </a:p>
      </dgm:t>
    </dgm:pt>
    <dgm:pt modelId="{307DB9BC-8B0B-45F6-B9B6-678493D043F4}" type="pres">
      <dgm:prSet presAssocID="{BBA4399F-17E7-4F51-A367-424852DD0F10}" presName="ParentText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0AE2593-ECE0-4FE5-8A1C-C7031C5E08B8}" type="pres">
      <dgm:prSet presAssocID="{BBA4399F-17E7-4F51-A367-424852DD0F10}" presName="Triangle" presStyleLbl="alignNode1" presStyleIdx="7" presStyleCnt="11"/>
      <dgm:spPr/>
      <dgm:t>
        <a:bodyPr/>
        <a:lstStyle/>
        <a:p>
          <a:endParaRPr lang="es-EC"/>
        </a:p>
      </dgm:t>
    </dgm:pt>
    <dgm:pt modelId="{E80B7AEC-6F0F-41C3-8122-EBF0BDB4EF3D}" type="pres">
      <dgm:prSet presAssocID="{28E673DB-AF2F-4451-8CCE-00093C43D4D5}" presName="sibTrans" presStyleCnt="0"/>
      <dgm:spPr/>
      <dgm:t>
        <a:bodyPr/>
        <a:lstStyle/>
        <a:p>
          <a:endParaRPr lang="es-EC"/>
        </a:p>
      </dgm:t>
    </dgm:pt>
    <dgm:pt modelId="{F74B5811-8730-445F-9B3C-692FA1921BD0}" type="pres">
      <dgm:prSet presAssocID="{28E673DB-AF2F-4451-8CCE-00093C43D4D5}" presName="space" presStyleCnt="0"/>
      <dgm:spPr/>
      <dgm:t>
        <a:bodyPr/>
        <a:lstStyle/>
        <a:p>
          <a:endParaRPr lang="es-EC"/>
        </a:p>
      </dgm:t>
    </dgm:pt>
    <dgm:pt modelId="{3FB3C475-F491-40DB-B49B-8774BBF677DD}" type="pres">
      <dgm:prSet presAssocID="{7BBE0F67-9756-4071-9B8E-3441C1015F52}" presName="composite" presStyleCnt="0"/>
      <dgm:spPr/>
      <dgm:t>
        <a:bodyPr/>
        <a:lstStyle/>
        <a:p>
          <a:endParaRPr lang="es-EC"/>
        </a:p>
      </dgm:t>
    </dgm:pt>
    <dgm:pt modelId="{FC5518C1-32E6-442E-A51E-645C9263F549}" type="pres">
      <dgm:prSet presAssocID="{7BBE0F67-9756-4071-9B8E-3441C1015F52}" presName="LShape" presStyleLbl="alignNode1" presStyleIdx="8" presStyleCnt="11"/>
      <dgm:spPr/>
      <dgm:t>
        <a:bodyPr/>
        <a:lstStyle/>
        <a:p>
          <a:endParaRPr lang="es-EC"/>
        </a:p>
      </dgm:t>
    </dgm:pt>
    <dgm:pt modelId="{F2B78731-2642-4738-8CE8-A56EE1041B2F}" type="pres">
      <dgm:prSet presAssocID="{7BBE0F67-9756-4071-9B8E-3441C1015F52}" presName="ParentText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1F6368E-93ED-4AAA-8CEC-97C0C264176E}" type="pres">
      <dgm:prSet presAssocID="{7BBE0F67-9756-4071-9B8E-3441C1015F52}" presName="Triangle" presStyleLbl="alignNode1" presStyleIdx="9" presStyleCnt="11"/>
      <dgm:spPr/>
      <dgm:t>
        <a:bodyPr/>
        <a:lstStyle/>
        <a:p>
          <a:endParaRPr lang="es-EC"/>
        </a:p>
      </dgm:t>
    </dgm:pt>
    <dgm:pt modelId="{A0AE85F0-1F42-4273-A59D-A0F1A267E39A}" type="pres">
      <dgm:prSet presAssocID="{F03A237C-6D7B-43EB-B375-2DBCE5032778}" presName="sibTrans" presStyleCnt="0"/>
      <dgm:spPr/>
      <dgm:t>
        <a:bodyPr/>
        <a:lstStyle/>
        <a:p>
          <a:endParaRPr lang="es-EC"/>
        </a:p>
      </dgm:t>
    </dgm:pt>
    <dgm:pt modelId="{4E883947-2DD3-4010-8878-021A0C197C00}" type="pres">
      <dgm:prSet presAssocID="{F03A237C-6D7B-43EB-B375-2DBCE5032778}" presName="space" presStyleCnt="0"/>
      <dgm:spPr/>
      <dgm:t>
        <a:bodyPr/>
        <a:lstStyle/>
        <a:p>
          <a:endParaRPr lang="es-EC"/>
        </a:p>
      </dgm:t>
    </dgm:pt>
    <dgm:pt modelId="{0898F4DE-E0D8-4F06-8860-CFA7BC778263}" type="pres">
      <dgm:prSet presAssocID="{861E6925-B797-4B1F-AEFC-20A4E462E5ED}" presName="composite" presStyleCnt="0"/>
      <dgm:spPr/>
      <dgm:t>
        <a:bodyPr/>
        <a:lstStyle/>
        <a:p>
          <a:endParaRPr lang="es-EC"/>
        </a:p>
      </dgm:t>
    </dgm:pt>
    <dgm:pt modelId="{97AD8B4D-7D23-4157-BE1D-0877B712B572}" type="pres">
      <dgm:prSet presAssocID="{861E6925-B797-4B1F-AEFC-20A4E462E5ED}" presName="LShape" presStyleLbl="alignNode1" presStyleIdx="10" presStyleCnt="11"/>
      <dgm:spPr/>
      <dgm:t>
        <a:bodyPr/>
        <a:lstStyle/>
        <a:p>
          <a:endParaRPr lang="es-EC"/>
        </a:p>
      </dgm:t>
    </dgm:pt>
    <dgm:pt modelId="{22720F16-728A-4495-B467-A6F6F0E12510}" type="pres">
      <dgm:prSet presAssocID="{861E6925-B797-4B1F-AEFC-20A4E462E5ED}" presName="ParentText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B6A5725-FFAE-475E-BCBC-22485FE79567}" type="presOf" srcId="{D6A34183-8540-4012-995B-8CE7DBE0704F}" destId="{7A29A823-2520-480D-8F17-1480F56F4727}" srcOrd="0" destOrd="0" presId="urn:microsoft.com/office/officeart/2009/3/layout/StepUpProcess"/>
    <dgm:cxn modelId="{58C2EC28-C138-48A9-B475-C1E707D0D7AA}" srcId="{F0C92957-9120-4F6D-B1D0-4F1792E2754D}" destId="{7BBE0F67-9756-4071-9B8E-3441C1015F52}" srcOrd="4" destOrd="0" parTransId="{BCB2BCEC-CAC9-4D5C-85C6-99ADB7D12EDC}" sibTransId="{F03A237C-6D7B-43EB-B375-2DBCE5032778}"/>
    <dgm:cxn modelId="{51E228FF-ABFC-4401-BFAB-A4F4CDB9467F}" srcId="{F0C92957-9120-4F6D-B1D0-4F1792E2754D}" destId="{D6A34183-8540-4012-995B-8CE7DBE0704F}" srcOrd="1" destOrd="0" parTransId="{55BB206D-A342-4A06-B817-7E906B80DBC8}" sibTransId="{BE22ECAF-3E1F-4C2E-B6C8-EEC10D483D14}"/>
    <dgm:cxn modelId="{62C3D0C7-5BE5-4DBC-8F13-A2DE2E20B90C}" type="presOf" srcId="{F0C92957-9120-4F6D-B1D0-4F1792E2754D}" destId="{C98972A9-CF71-460B-8818-023FBDF8FCF0}" srcOrd="0" destOrd="0" presId="urn:microsoft.com/office/officeart/2009/3/layout/StepUpProcess"/>
    <dgm:cxn modelId="{CA1351DC-8290-4FCE-B440-4B7FD90D35DC}" srcId="{F0C92957-9120-4F6D-B1D0-4F1792E2754D}" destId="{C554778B-87A3-4CD0-B95E-24B6450CF0FA}" srcOrd="0" destOrd="0" parTransId="{D526EA6C-2C96-4123-A2A4-2756AB784B29}" sibTransId="{FECF5290-3CD3-4A70-8032-DB4B19539C7F}"/>
    <dgm:cxn modelId="{B9F98FE7-2E3B-4E9B-83D5-7DEC362955EB}" type="presOf" srcId="{21704154-EEA6-4841-8CD7-7F42E7D1218F}" destId="{540E732F-07FF-4067-AC70-3F8B48B9BC61}" srcOrd="0" destOrd="0" presId="urn:microsoft.com/office/officeart/2009/3/layout/StepUpProcess"/>
    <dgm:cxn modelId="{D2C1D60E-3F9F-4432-8570-B4A22E48A99C}" srcId="{F0C92957-9120-4F6D-B1D0-4F1792E2754D}" destId="{21704154-EEA6-4841-8CD7-7F42E7D1218F}" srcOrd="2" destOrd="0" parTransId="{B0ECDE76-F9D8-46A1-8C0F-800128742921}" sibTransId="{BC0DB19A-8D3E-49FD-A0FB-2BA3D8699852}"/>
    <dgm:cxn modelId="{0AE23AC6-1F33-4E08-903C-1B3505FF4376}" srcId="{F0C92957-9120-4F6D-B1D0-4F1792E2754D}" destId="{861E6925-B797-4B1F-AEFC-20A4E462E5ED}" srcOrd="5" destOrd="0" parTransId="{7E1BCA06-C5AE-48E3-9783-0562A2A8FB7C}" sibTransId="{D1344979-74F1-4443-9BB7-0BB5D76CAB62}"/>
    <dgm:cxn modelId="{ADF147E0-896A-4B66-A595-69C83722EF8C}" type="presOf" srcId="{BBA4399F-17E7-4F51-A367-424852DD0F10}" destId="{307DB9BC-8B0B-45F6-B9B6-678493D043F4}" srcOrd="0" destOrd="0" presId="urn:microsoft.com/office/officeart/2009/3/layout/StepUpProcess"/>
    <dgm:cxn modelId="{45153F39-7AB9-41CB-BC8A-D858883150F1}" type="presOf" srcId="{861E6925-B797-4B1F-AEFC-20A4E462E5ED}" destId="{22720F16-728A-4495-B467-A6F6F0E12510}" srcOrd="0" destOrd="0" presId="urn:microsoft.com/office/officeart/2009/3/layout/StepUpProcess"/>
    <dgm:cxn modelId="{DD607333-B3CC-40D8-9EDF-DB1383B88C1B}" type="presOf" srcId="{C554778B-87A3-4CD0-B95E-24B6450CF0FA}" destId="{12BD8B27-8C3B-481A-B0C1-93E704CFBA30}" srcOrd="0" destOrd="0" presId="urn:microsoft.com/office/officeart/2009/3/layout/StepUpProcess"/>
    <dgm:cxn modelId="{A84A6EEF-CBF3-4128-BE5A-6E49866F046B}" srcId="{F0C92957-9120-4F6D-B1D0-4F1792E2754D}" destId="{BBA4399F-17E7-4F51-A367-424852DD0F10}" srcOrd="3" destOrd="0" parTransId="{453CAB8E-16AB-44FD-B0B8-0D1D10A841EA}" sibTransId="{28E673DB-AF2F-4451-8CCE-00093C43D4D5}"/>
    <dgm:cxn modelId="{21C801D2-72C9-42DF-9FD7-8ABEE17C60B6}" type="presOf" srcId="{7BBE0F67-9756-4071-9B8E-3441C1015F52}" destId="{F2B78731-2642-4738-8CE8-A56EE1041B2F}" srcOrd="0" destOrd="0" presId="urn:microsoft.com/office/officeart/2009/3/layout/StepUpProcess"/>
    <dgm:cxn modelId="{D9B6D5C5-5A4D-4C65-8565-4560030510B8}" type="presParOf" srcId="{C98972A9-CF71-460B-8818-023FBDF8FCF0}" destId="{64F28883-40FC-405C-8014-39D3DCF2905A}" srcOrd="0" destOrd="0" presId="urn:microsoft.com/office/officeart/2009/3/layout/StepUpProcess"/>
    <dgm:cxn modelId="{BA6BFDD1-113E-4977-961C-0AC39A2FC8C4}" type="presParOf" srcId="{64F28883-40FC-405C-8014-39D3DCF2905A}" destId="{673CE032-B233-4FA3-B1CD-9709953931C0}" srcOrd="0" destOrd="0" presId="urn:microsoft.com/office/officeart/2009/3/layout/StepUpProcess"/>
    <dgm:cxn modelId="{7FB745F8-DE9A-4B5F-985E-0B6235BAB6FC}" type="presParOf" srcId="{64F28883-40FC-405C-8014-39D3DCF2905A}" destId="{12BD8B27-8C3B-481A-B0C1-93E704CFBA30}" srcOrd="1" destOrd="0" presId="urn:microsoft.com/office/officeart/2009/3/layout/StepUpProcess"/>
    <dgm:cxn modelId="{EB5A42A7-F0B1-4005-A68A-D9ACB74618D7}" type="presParOf" srcId="{64F28883-40FC-405C-8014-39D3DCF2905A}" destId="{D4FB3A22-4C15-4E26-8581-FD8C3807B7EE}" srcOrd="2" destOrd="0" presId="urn:microsoft.com/office/officeart/2009/3/layout/StepUpProcess"/>
    <dgm:cxn modelId="{2CF178BA-DEE0-4E0F-8BC2-055EECB9449E}" type="presParOf" srcId="{C98972A9-CF71-460B-8818-023FBDF8FCF0}" destId="{B1E01B3E-BE22-4D2A-A32D-D843928D9D06}" srcOrd="1" destOrd="0" presId="urn:microsoft.com/office/officeart/2009/3/layout/StepUpProcess"/>
    <dgm:cxn modelId="{C8F59316-39BF-4E82-A8A5-6A254778559A}" type="presParOf" srcId="{B1E01B3E-BE22-4D2A-A32D-D843928D9D06}" destId="{7CC6F915-EF41-4C05-A030-2BA9B991D743}" srcOrd="0" destOrd="0" presId="urn:microsoft.com/office/officeart/2009/3/layout/StepUpProcess"/>
    <dgm:cxn modelId="{0E8B5EB2-DC25-47BE-BAB2-01F775B49AF9}" type="presParOf" srcId="{C98972A9-CF71-460B-8818-023FBDF8FCF0}" destId="{61FD50EA-E66C-4219-B5BA-F6875E5BC691}" srcOrd="2" destOrd="0" presId="urn:microsoft.com/office/officeart/2009/3/layout/StepUpProcess"/>
    <dgm:cxn modelId="{B18FE480-B265-41CD-BB5E-5AC21DFF782C}" type="presParOf" srcId="{61FD50EA-E66C-4219-B5BA-F6875E5BC691}" destId="{DED7E100-4C81-49B4-8B57-2336DF997728}" srcOrd="0" destOrd="0" presId="urn:microsoft.com/office/officeart/2009/3/layout/StepUpProcess"/>
    <dgm:cxn modelId="{99B1CEBC-6DA4-45A6-9DB5-B295F1B6D183}" type="presParOf" srcId="{61FD50EA-E66C-4219-B5BA-F6875E5BC691}" destId="{7A29A823-2520-480D-8F17-1480F56F4727}" srcOrd="1" destOrd="0" presId="urn:microsoft.com/office/officeart/2009/3/layout/StepUpProcess"/>
    <dgm:cxn modelId="{5B005C0D-1496-4CF8-AAAF-3EA3E1870BB7}" type="presParOf" srcId="{61FD50EA-E66C-4219-B5BA-F6875E5BC691}" destId="{F7B5B4B5-5C6B-46B0-99AC-D0AB0FE3A9FD}" srcOrd="2" destOrd="0" presId="urn:microsoft.com/office/officeart/2009/3/layout/StepUpProcess"/>
    <dgm:cxn modelId="{C9995089-6FE9-435F-8373-6BA8A9466328}" type="presParOf" srcId="{C98972A9-CF71-460B-8818-023FBDF8FCF0}" destId="{D084417B-14EF-400C-A9F3-76896AE3F693}" srcOrd="3" destOrd="0" presId="urn:microsoft.com/office/officeart/2009/3/layout/StepUpProcess"/>
    <dgm:cxn modelId="{F8C8C29B-E571-4803-A001-C875FD0689BC}" type="presParOf" srcId="{D084417B-14EF-400C-A9F3-76896AE3F693}" destId="{6F3DB263-A81D-47EF-8E9F-1330EFE59942}" srcOrd="0" destOrd="0" presId="urn:microsoft.com/office/officeart/2009/3/layout/StepUpProcess"/>
    <dgm:cxn modelId="{25F74568-38E8-4918-AC72-B9F8BF482AD9}" type="presParOf" srcId="{C98972A9-CF71-460B-8818-023FBDF8FCF0}" destId="{180A5153-F11C-4908-89FC-6C13652DC33C}" srcOrd="4" destOrd="0" presId="urn:microsoft.com/office/officeart/2009/3/layout/StepUpProcess"/>
    <dgm:cxn modelId="{3BFDDDE0-824B-4C7A-94AE-12A73FBFFAE2}" type="presParOf" srcId="{180A5153-F11C-4908-89FC-6C13652DC33C}" destId="{CA40C057-8579-4E8C-9BAD-CA8CC1F5BEA2}" srcOrd="0" destOrd="0" presId="urn:microsoft.com/office/officeart/2009/3/layout/StepUpProcess"/>
    <dgm:cxn modelId="{78AB42A3-E8FD-409E-9E9A-F165E93F7D0F}" type="presParOf" srcId="{180A5153-F11C-4908-89FC-6C13652DC33C}" destId="{540E732F-07FF-4067-AC70-3F8B48B9BC61}" srcOrd="1" destOrd="0" presId="urn:microsoft.com/office/officeart/2009/3/layout/StepUpProcess"/>
    <dgm:cxn modelId="{433C911D-BFB3-4385-B97E-EFD0F9C2AC42}" type="presParOf" srcId="{180A5153-F11C-4908-89FC-6C13652DC33C}" destId="{16132DC6-F199-4021-AE42-0D0319B769FF}" srcOrd="2" destOrd="0" presId="urn:microsoft.com/office/officeart/2009/3/layout/StepUpProcess"/>
    <dgm:cxn modelId="{42FB8A82-3C5D-4E19-80EB-5C605B875F60}" type="presParOf" srcId="{C98972A9-CF71-460B-8818-023FBDF8FCF0}" destId="{1AEA1D35-E6DD-4E6C-B930-CBD42EAB1296}" srcOrd="5" destOrd="0" presId="urn:microsoft.com/office/officeart/2009/3/layout/StepUpProcess"/>
    <dgm:cxn modelId="{70EB1832-75C9-46C3-82DB-79DD57900225}" type="presParOf" srcId="{1AEA1D35-E6DD-4E6C-B930-CBD42EAB1296}" destId="{7DE5F4D3-5013-4C9E-A597-28AAAFA31716}" srcOrd="0" destOrd="0" presId="urn:microsoft.com/office/officeart/2009/3/layout/StepUpProcess"/>
    <dgm:cxn modelId="{581D85A4-76C4-4E6A-A008-DE5A81553B08}" type="presParOf" srcId="{C98972A9-CF71-460B-8818-023FBDF8FCF0}" destId="{460CA14C-3011-40FB-AFA8-E607018AC280}" srcOrd="6" destOrd="0" presId="urn:microsoft.com/office/officeart/2009/3/layout/StepUpProcess"/>
    <dgm:cxn modelId="{76C78AA1-0AE9-4B55-ADCF-B44F311A5C37}" type="presParOf" srcId="{460CA14C-3011-40FB-AFA8-E607018AC280}" destId="{3D13FE42-9F94-4014-8E89-C7B214699086}" srcOrd="0" destOrd="0" presId="urn:microsoft.com/office/officeart/2009/3/layout/StepUpProcess"/>
    <dgm:cxn modelId="{A2AA95B5-D25A-412E-B5AC-C99AE12E31F3}" type="presParOf" srcId="{460CA14C-3011-40FB-AFA8-E607018AC280}" destId="{307DB9BC-8B0B-45F6-B9B6-678493D043F4}" srcOrd="1" destOrd="0" presId="urn:microsoft.com/office/officeart/2009/3/layout/StepUpProcess"/>
    <dgm:cxn modelId="{E8AA8B78-9301-4F69-A70C-9CADEB1CF40D}" type="presParOf" srcId="{460CA14C-3011-40FB-AFA8-E607018AC280}" destId="{00AE2593-ECE0-4FE5-8A1C-C7031C5E08B8}" srcOrd="2" destOrd="0" presId="urn:microsoft.com/office/officeart/2009/3/layout/StepUpProcess"/>
    <dgm:cxn modelId="{CF8C80E2-442E-4397-9C17-A80D3A637B39}" type="presParOf" srcId="{C98972A9-CF71-460B-8818-023FBDF8FCF0}" destId="{E80B7AEC-6F0F-41C3-8122-EBF0BDB4EF3D}" srcOrd="7" destOrd="0" presId="urn:microsoft.com/office/officeart/2009/3/layout/StepUpProcess"/>
    <dgm:cxn modelId="{F0B6AEE2-C8C7-4ABA-BD53-F9D200E7989E}" type="presParOf" srcId="{E80B7AEC-6F0F-41C3-8122-EBF0BDB4EF3D}" destId="{F74B5811-8730-445F-9B3C-692FA1921BD0}" srcOrd="0" destOrd="0" presId="urn:microsoft.com/office/officeart/2009/3/layout/StepUpProcess"/>
    <dgm:cxn modelId="{CBBC13BE-150D-43FE-92CB-D862D5FEE1AE}" type="presParOf" srcId="{C98972A9-CF71-460B-8818-023FBDF8FCF0}" destId="{3FB3C475-F491-40DB-B49B-8774BBF677DD}" srcOrd="8" destOrd="0" presId="urn:microsoft.com/office/officeart/2009/3/layout/StepUpProcess"/>
    <dgm:cxn modelId="{579E08D7-34FA-42C2-92F2-4527CC995110}" type="presParOf" srcId="{3FB3C475-F491-40DB-B49B-8774BBF677DD}" destId="{FC5518C1-32E6-442E-A51E-645C9263F549}" srcOrd="0" destOrd="0" presId="urn:microsoft.com/office/officeart/2009/3/layout/StepUpProcess"/>
    <dgm:cxn modelId="{DEE0E7DF-DFF4-4589-BF20-E09AF1352797}" type="presParOf" srcId="{3FB3C475-F491-40DB-B49B-8774BBF677DD}" destId="{F2B78731-2642-4738-8CE8-A56EE1041B2F}" srcOrd="1" destOrd="0" presId="urn:microsoft.com/office/officeart/2009/3/layout/StepUpProcess"/>
    <dgm:cxn modelId="{D5CB42D8-69CF-4806-9932-384DDC80E5FD}" type="presParOf" srcId="{3FB3C475-F491-40DB-B49B-8774BBF677DD}" destId="{51F6368E-93ED-4AAA-8CEC-97C0C264176E}" srcOrd="2" destOrd="0" presId="urn:microsoft.com/office/officeart/2009/3/layout/StepUpProcess"/>
    <dgm:cxn modelId="{BD82FB8F-CC26-4C45-AEDA-6FA2CF02C69C}" type="presParOf" srcId="{C98972A9-CF71-460B-8818-023FBDF8FCF0}" destId="{A0AE85F0-1F42-4273-A59D-A0F1A267E39A}" srcOrd="9" destOrd="0" presId="urn:microsoft.com/office/officeart/2009/3/layout/StepUpProcess"/>
    <dgm:cxn modelId="{352E512B-1CF4-4028-BD77-2BB81C2B48CE}" type="presParOf" srcId="{A0AE85F0-1F42-4273-A59D-A0F1A267E39A}" destId="{4E883947-2DD3-4010-8878-021A0C197C00}" srcOrd="0" destOrd="0" presId="urn:microsoft.com/office/officeart/2009/3/layout/StepUpProcess"/>
    <dgm:cxn modelId="{4D386193-998C-4584-9C44-EAA750E3917A}" type="presParOf" srcId="{C98972A9-CF71-460B-8818-023FBDF8FCF0}" destId="{0898F4DE-E0D8-4F06-8860-CFA7BC778263}" srcOrd="10" destOrd="0" presId="urn:microsoft.com/office/officeart/2009/3/layout/StepUpProcess"/>
    <dgm:cxn modelId="{7F1A5719-2638-48FA-AC31-929F4288FBF4}" type="presParOf" srcId="{0898F4DE-E0D8-4F06-8860-CFA7BC778263}" destId="{97AD8B4D-7D23-4157-BE1D-0877B712B572}" srcOrd="0" destOrd="0" presId="urn:microsoft.com/office/officeart/2009/3/layout/StepUpProcess"/>
    <dgm:cxn modelId="{450EC16C-B3B0-4216-9241-6CB3C82993FA}" type="presParOf" srcId="{0898F4DE-E0D8-4F06-8860-CFA7BC778263}" destId="{22720F16-728A-4495-B467-A6F6F0E12510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8FDC98-3DDC-4084-8C8D-24452476D465}" type="doc">
      <dgm:prSet loTypeId="urn:microsoft.com/office/officeart/2008/layout/LinedList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37AAF530-7749-467F-8583-D43B32E5CDC5}">
      <dgm:prSet phldrT="[Texto]" custT="1"/>
      <dgm:spPr/>
      <dgm:t>
        <a:bodyPr/>
        <a:lstStyle/>
        <a:p>
          <a:pPr algn="l"/>
          <a:r>
            <a:rPr lang="es-MX" sz="1600" b="1" kern="1200" dirty="0" smtClean="0">
              <a:latin typeface="+mn-lt"/>
              <a:ea typeface="+mn-ea"/>
              <a:cs typeface="+mn-cs"/>
            </a:rPr>
            <a:t>Clasificación del emisor/depositario</a:t>
          </a:r>
          <a:endParaRPr lang="es-MX" sz="1600" b="1" kern="1200" dirty="0">
            <a:latin typeface="+mn-lt"/>
            <a:ea typeface="+mn-ea"/>
            <a:cs typeface="+mn-cs"/>
          </a:endParaRPr>
        </a:p>
      </dgm:t>
    </dgm:pt>
    <dgm:pt modelId="{E481AD28-0BCB-4E43-812E-7BA624E4D789}" type="parTrans" cxnId="{6C813200-1CAD-4F92-BBDF-A94BFFA3F310}">
      <dgm:prSet/>
      <dgm:spPr/>
      <dgm:t>
        <a:bodyPr/>
        <a:lstStyle/>
        <a:p>
          <a:endParaRPr lang="es-MX"/>
        </a:p>
      </dgm:t>
    </dgm:pt>
    <dgm:pt modelId="{681B61E3-61AD-4594-BEFE-471119868D19}" type="sibTrans" cxnId="{6C813200-1CAD-4F92-BBDF-A94BFFA3F310}">
      <dgm:prSet/>
      <dgm:spPr/>
      <dgm:t>
        <a:bodyPr/>
        <a:lstStyle/>
        <a:p>
          <a:endParaRPr lang="es-MX"/>
        </a:p>
      </dgm:t>
    </dgm:pt>
    <dgm:pt modelId="{E4BD9356-69C8-495B-9C5C-1CCC6330C8EB}">
      <dgm:prSet phldrT="[Texto]" custT="1"/>
      <dgm:spPr/>
      <dgm:t>
        <a:bodyPr/>
        <a:lstStyle/>
        <a:p>
          <a:pPr algn="l"/>
          <a:r>
            <a:rPr lang="es-MX" sz="1600" kern="1200" dirty="0" smtClean="0">
              <a:latin typeface="+mn-lt"/>
              <a:ea typeface="+mn-ea"/>
              <a:cs typeface="+mn-cs"/>
            </a:rPr>
            <a:t>I01 – clasificación del emisor/depositario deberá ser depositario “DE”</a:t>
          </a:r>
          <a:endParaRPr lang="es-MX" sz="1600" kern="1200" dirty="0">
            <a:latin typeface="+mn-lt"/>
            <a:ea typeface="+mn-ea"/>
            <a:cs typeface="+mn-cs"/>
          </a:endParaRPr>
        </a:p>
      </dgm:t>
    </dgm:pt>
    <dgm:pt modelId="{28CF9BA9-8D6F-4FCD-A63D-688C19C1D7AF}" type="parTrans" cxnId="{62FB6DC7-0155-4417-92C4-2B442DC34C49}">
      <dgm:prSet/>
      <dgm:spPr/>
      <dgm:t>
        <a:bodyPr/>
        <a:lstStyle/>
        <a:p>
          <a:endParaRPr lang="es-MX"/>
        </a:p>
      </dgm:t>
    </dgm:pt>
    <dgm:pt modelId="{5ACD2B37-36D1-4D35-9848-04C816BE4EBA}" type="sibTrans" cxnId="{62FB6DC7-0155-4417-92C4-2B442DC34C49}">
      <dgm:prSet/>
      <dgm:spPr/>
      <dgm:t>
        <a:bodyPr/>
        <a:lstStyle/>
        <a:p>
          <a:endParaRPr lang="es-MX"/>
        </a:p>
      </dgm:t>
    </dgm:pt>
    <dgm:pt modelId="{D2881FB6-33AB-485B-A1D2-3866AFBD3F12}">
      <dgm:prSet phldrT="[Texto]" custT="1"/>
      <dgm:spPr/>
      <dgm:t>
        <a:bodyPr/>
        <a:lstStyle/>
        <a:p>
          <a:pPr algn="l"/>
          <a:r>
            <a:rPr lang="es-MX" sz="1600" b="1" kern="1200" dirty="0" smtClean="0">
              <a:latin typeface="+mn-lt"/>
              <a:ea typeface="+mn-ea"/>
              <a:cs typeface="+mn-cs"/>
            </a:rPr>
            <a:t>Identificación del emisor/ depositario</a:t>
          </a:r>
          <a:endParaRPr lang="es-MX" sz="1600" b="1" kern="1200" dirty="0">
            <a:latin typeface="+mn-lt"/>
            <a:ea typeface="+mn-ea"/>
            <a:cs typeface="+mn-cs"/>
          </a:endParaRPr>
        </a:p>
      </dgm:t>
    </dgm:pt>
    <dgm:pt modelId="{6F7FF78D-FB99-47A0-9E4A-AFB3EFF480B4}" type="parTrans" cxnId="{641C2E96-B8FE-4D2B-8D65-7C02010306D4}">
      <dgm:prSet/>
      <dgm:spPr/>
      <dgm:t>
        <a:bodyPr/>
        <a:lstStyle/>
        <a:p>
          <a:endParaRPr lang="es-MX"/>
        </a:p>
      </dgm:t>
    </dgm:pt>
    <dgm:pt modelId="{3360DA4C-274A-4DB1-9361-D606186AA056}" type="sibTrans" cxnId="{641C2E96-B8FE-4D2B-8D65-7C02010306D4}">
      <dgm:prSet/>
      <dgm:spPr/>
      <dgm:t>
        <a:bodyPr/>
        <a:lstStyle/>
        <a:p>
          <a:endParaRPr lang="es-MX"/>
        </a:p>
      </dgm:t>
    </dgm:pt>
    <dgm:pt modelId="{906764CC-26DE-44B1-A0DC-D6E8F3DB967A}">
      <dgm:prSet phldrT="[Texto]" custT="1"/>
      <dgm:spPr/>
      <dgm:t>
        <a:bodyPr/>
        <a:lstStyle/>
        <a:p>
          <a:pPr algn="l"/>
          <a:r>
            <a:rPr lang="es-MX" sz="1600" kern="1200" dirty="0" smtClean="0">
              <a:latin typeface="+mn-lt"/>
              <a:ea typeface="+mn-ea"/>
              <a:cs typeface="+mn-cs"/>
            </a:rPr>
            <a:t>I02 – cuentas contables 110305, 110310, 110315 y 110320</a:t>
          </a:r>
        </a:p>
      </dgm:t>
    </dgm:pt>
    <dgm:pt modelId="{1B680799-A7A9-4C2A-9B36-2D3F74A77764}" type="sibTrans" cxnId="{7CF06F98-454C-4277-82E5-712B513EEF8B}">
      <dgm:prSet/>
      <dgm:spPr/>
      <dgm:t>
        <a:bodyPr/>
        <a:lstStyle/>
        <a:p>
          <a:endParaRPr lang="es-MX"/>
        </a:p>
      </dgm:t>
    </dgm:pt>
    <dgm:pt modelId="{B070CEDB-25E1-410C-A210-E8BBA0F44D7B}" type="parTrans" cxnId="{7CF06F98-454C-4277-82E5-712B513EEF8B}">
      <dgm:prSet/>
      <dgm:spPr/>
      <dgm:t>
        <a:bodyPr/>
        <a:lstStyle/>
        <a:p>
          <a:endParaRPr lang="es-MX"/>
        </a:p>
      </dgm:t>
    </dgm:pt>
    <dgm:pt modelId="{2CF49E6B-B861-4DD4-A990-ED8EAA870224}">
      <dgm:prSet phldrT="[Texto]" custT="1"/>
      <dgm:spPr/>
      <dgm:t>
        <a:bodyPr/>
        <a:lstStyle/>
        <a:p>
          <a:r>
            <a:rPr lang="es-MX" sz="1600" b="0" kern="1200" dirty="0" smtClean="0">
              <a:latin typeface="+mn-lt"/>
              <a:ea typeface="+mn-ea"/>
              <a:cs typeface="+mn-cs"/>
            </a:rPr>
            <a:t>110305 – el RUC debe ser únicamente el perteneciente al</a:t>
          </a:r>
          <a:r>
            <a:rPr lang="es-MX" sz="2000" b="0" kern="1200" dirty="0" smtClean="0"/>
            <a:t> </a:t>
          </a:r>
          <a:r>
            <a:rPr lang="es-MX" sz="1600" b="0" kern="1200" dirty="0" smtClean="0">
              <a:latin typeface="+mn-lt"/>
              <a:ea typeface="+mn-ea"/>
              <a:cs typeface="+mn-cs"/>
            </a:rPr>
            <a:t>Banco Central del Ecuador</a:t>
          </a:r>
          <a:endParaRPr lang="es-MX" sz="1600" b="0" kern="1200" dirty="0">
            <a:latin typeface="+mn-lt"/>
            <a:ea typeface="+mn-ea"/>
            <a:cs typeface="+mn-cs"/>
          </a:endParaRPr>
        </a:p>
      </dgm:t>
    </dgm:pt>
    <dgm:pt modelId="{56587AA4-5A6D-479F-A7D0-18A3C622FA4B}" type="parTrans" cxnId="{42E1CA9C-E40F-4D91-8275-39540DB625C8}">
      <dgm:prSet/>
      <dgm:spPr/>
      <dgm:t>
        <a:bodyPr/>
        <a:lstStyle/>
        <a:p>
          <a:endParaRPr lang="es-MX"/>
        </a:p>
      </dgm:t>
    </dgm:pt>
    <dgm:pt modelId="{F6D49456-22E2-4DA5-BC58-1BF6047120D8}" type="sibTrans" cxnId="{42E1CA9C-E40F-4D91-8275-39540DB625C8}">
      <dgm:prSet/>
      <dgm:spPr/>
      <dgm:t>
        <a:bodyPr/>
        <a:lstStyle/>
        <a:p>
          <a:endParaRPr lang="es-MX"/>
        </a:p>
      </dgm:t>
    </dgm:pt>
    <dgm:pt modelId="{01980740-FCE5-4F12-9666-603B3DD9D0E9}">
      <dgm:prSet phldrT="[Texto]" custT="1"/>
      <dgm:spPr/>
      <dgm:t>
        <a:bodyPr/>
        <a:lstStyle/>
        <a:p>
          <a:r>
            <a:rPr lang="es-MX" sz="1600" b="0" kern="1200" dirty="0" smtClean="0">
              <a:latin typeface="+mn-lt"/>
              <a:ea typeface="+mn-ea"/>
              <a:cs typeface="+mn-cs"/>
            </a:rPr>
            <a:t>110315 – debe pertenecer únicamente a las Entidades Financieras de Exterior, tabla 50</a:t>
          </a:r>
          <a:endParaRPr lang="es-MX" sz="1600" b="0" kern="1200" dirty="0">
            <a:latin typeface="+mn-lt"/>
            <a:ea typeface="+mn-ea"/>
            <a:cs typeface="+mn-cs"/>
          </a:endParaRPr>
        </a:p>
      </dgm:t>
    </dgm:pt>
    <dgm:pt modelId="{1DDCE8C8-249F-4EE5-BCFA-FA78C6032421}" type="parTrans" cxnId="{5D0A3846-4986-4F23-9A17-87A0CBB8A04F}">
      <dgm:prSet/>
      <dgm:spPr/>
      <dgm:t>
        <a:bodyPr/>
        <a:lstStyle/>
        <a:p>
          <a:endParaRPr lang="es-MX"/>
        </a:p>
      </dgm:t>
    </dgm:pt>
    <dgm:pt modelId="{3A869DE5-9311-4A4B-A64F-C8A4DCABD9F0}" type="sibTrans" cxnId="{5D0A3846-4986-4F23-9A17-87A0CBB8A04F}">
      <dgm:prSet/>
      <dgm:spPr/>
      <dgm:t>
        <a:bodyPr/>
        <a:lstStyle/>
        <a:p>
          <a:endParaRPr lang="es-MX"/>
        </a:p>
      </dgm:t>
    </dgm:pt>
    <dgm:pt modelId="{38CFDD2A-6A41-4E7D-ACDA-736E01337710}">
      <dgm:prSet phldrT="[Texto]" custT="1"/>
      <dgm:spPr/>
      <dgm:t>
        <a:bodyPr/>
        <a:lstStyle/>
        <a:p>
          <a:r>
            <a:rPr lang="es-MX" sz="1600" b="0" kern="1200" dirty="0" smtClean="0">
              <a:latin typeface="+mn-lt"/>
              <a:ea typeface="+mn-ea"/>
              <a:cs typeface="+mn-cs"/>
            </a:rPr>
            <a:t>110320</a:t>
          </a:r>
          <a:r>
            <a:rPr lang="es-MX" sz="2000" b="0" u="none" kern="1200" dirty="0" smtClean="0"/>
            <a:t> – </a:t>
          </a:r>
          <a:r>
            <a:rPr lang="es-MX" sz="1600" b="0" kern="1200" dirty="0" smtClean="0">
              <a:latin typeface="+mn-lt"/>
              <a:ea typeface="+mn-ea"/>
              <a:cs typeface="+mn-cs"/>
            </a:rPr>
            <a:t>el RUC debe pertenecer al listado del catastro de entidades financieras pertenecientes al SFPS </a:t>
          </a:r>
          <a:endParaRPr lang="es-MX" sz="1600" b="0" kern="1200" dirty="0">
            <a:latin typeface="+mn-lt"/>
            <a:ea typeface="+mn-ea"/>
            <a:cs typeface="+mn-cs"/>
          </a:endParaRPr>
        </a:p>
      </dgm:t>
    </dgm:pt>
    <dgm:pt modelId="{4B14A348-21CB-4F15-889D-E7034E866C2F}" type="parTrans" cxnId="{C966B45B-BB09-45B5-8748-36630C91C2C1}">
      <dgm:prSet/>
      <dgm:spPr/>
      <dgm:t>
        <a:bodyPr/>
        <a:lstStyle/>
        <a:p>
          <a:endParaRPr lang="es-MX"/>
        </a:p>
      </dgm:t>
    </dgm:pt>
    <dgm:pt modelId="{531ECDF9-C315-4640-906C-9105B8985C91}" type="sibTrans" cxnId="{C966B45B-BB09-45B5-8748-36630C91C2C1}">
      <dgm:prSet/>
      <dgm:spPr/>
      <dgm:t>
        <a:bodyPr/>
        <a:lstStyle/>
        <a:p>
          <a:endParaRPr lang="es-MX"/>
        </a:p>
      </dgm:t>
    </dgm:pt>
    <dgm:pt modelId="{90B73296-D58A-46A9-9A1A-2948F7F76DAF}">
      <dgm:prSet phldrT="[Texto]" custT="1"/>
      <dgm:spPr/>
      <dgm:t>
        <a:bodyPr/>
        <a:lstStyle/>
        <a:p>
          <a:r>
            <a:rPr lang="es-MX" sz="1600" b="0" kern="1200" dirty="0" smtClean="0">
              <a:latin typeface="+mn-lt"/>
              <a:ea typeface="+mn-ea"/>
              <a:cs typeface="+mn-cs"/>
            </a:rPr>
            <a:t>110310 –</a:t>
          </a:r>
          <a:r>
            <a:rPr lang="es-MX" sz="2000" b="0" u="none" kern="1200" dirty="0" smtClean="0"/>
            <a:t> </a:t>
          </a:r>
          <a:r>
            <a:rPr lang="es-MX" sz="1600" b="0" kern="1200" dirty="0" smtClean="0">
              <a:latin typeface="+mn-lt"/>
              <a:ea typeface="+mn-ea"/>
              <a:cs typeface="+mn-cs"/>
            </a:rPr>
            <a:t>el RUC no debe pertenecer al BCE, tabla 50 o SFPS </a:t>
          </a:r>
          <a:endParaRPr lang="es-MX" sz="1600" b="0" kern="1200" dirty="0">
            <a:latin typeface="+mn-lt"/>
            <a:ea typeface="+mn-ea"/>
            <a:cs typeface="+mn-cs"/>
          </a:endParaRPr>
        </a:p>
      </dgm:t>
    </dgm:pt>
    <dgm:pt modelId="{25703291-9ED2-40C9-8046-6C46D7BD5B21}" type="parTrans" cxnId="{9BFAC904-0B85-4114-8A1B-706617F13C02}">
      <dgm:prSet/>
      <dgm:spPr/>
      <dgm:t>
        <a:bodyPr/>
        <a:lstStyle/>
        <a:p>
          <a:endParaRPr lang="es-MX"/>
        </a:p>
      </dgm:t>
    </dgm:pt>
    <dgm:pt modelId="{A7F5D7F4-E5B5-490E-A799-717C2652CDB0}" type="sibTrans" cxnId="{9BFAC904-0B85-4114-8A1B-706617F13C02}">
      <dgm:prSet/>
      <dgm:spPr/>
      <dgm:t>
        <a:bodyPr/>
        <a:lstStyle/>
        <a:p>
          <a:endParaRPr lang="es-MX"/>
        </a:p>
      </dgm:t>
    </dgm:pt>
    <dgm:pt modelId="{CD584057-0967-420D-BE32-8C5312FBB514}" type="pres">
      <dgm:prSet presAssocID="{5F8FDC98-3DDC-4084-8C8D-24452476D465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051D3844-541C-421C-83BC-14F01CA11BA4}" type="pres">
      <dgm:prSet presAssocID="{37AAF530-7749-467F-8583-D43B32E5CDC5}" presName="thickLine" presStyleLbl="alignNode1" presStyleIdx="0" presStyleCnt="2"/>
      <dgm:spPr/>
      <dgm:t>
        <a:bodyPr/>
        <a:lstStyle/>
        <a:p>
          <a:endParaRPr lang="es-EC"/>
        </a:p>
      </dgm:t>
    </dgm:pt>
    <dgm:pt modelId="{C71963B6-0E36-4F14-A802-1F8361CE0F08}" type="pres">
      <dgm:prSet presAssocID="{37AAF530-7749-467F-8583-D43B32E5CDC5}" presName="horz1" presStyleCnt="0"/>
      <dgm:spPr/>
      <dgm:t>
        <a:bodyPr/>
        <a:lstStyle/>
        <a:p>
          <a:endParaRPr lang="es-EC"/>
        </a:p>
      </dgm:t>
    </dgm:pt>
    <dgm:pt modelId="{ECA771CF-ACF9-4A40-9A70-A55BED56D514}" type="pres">
      <dgm:prSet presAssocID="{37AAF530-7749-467F-8583-D43B32E5CDC5}" presName="tx1" presStyleLbl="revTx" presStyleIdx="0" presStyleCnt="8" custScaleX="157822"/>
      <dgm:spPr/>
      <dgm:t>
        <a:bodyPr/>
        <a:lstStyle/>
        <a:p>
          <a:endParaRPr lang="es-MX"/>
        </a:p>
      </dgm:t>
    </dgm:pt>
    <dgm:pt modelId="{A54EDE07-546F-4D58-A99F-77F771F94B59}" type="pres">
      <dgm:prSet presAssocID="{37AAF530-7749-467F-8583-D43B32E5CDC5}" presName="vert1" presStyleCnt="0"/>
      <dgm:spPr/>
      <dgm:t>
        <a:bodyPr/>
        <a:lstStyle/>
        <a:p>
          <a:endParaRPr lang="es-EC"/>
        </a:p>
      </dgm:t>
    </dgm:pt>
    <dgm:pt modelId="{143CE737-FE44-4261-AC57-CC7F85D53CDC}" type="pres">
      <dgm:prSet presAssocID="{906764CC-26DE-44B1-A0DC-D6E8F3DB967A}" presName="vertSpace2a" presStyleCnt="0"/>
      <dgm:spPr/>
      <dgm:t>
        <a:bodyPr/>
        <a:lstStyle/>
        <a:p>
          <a:endParaRPr lang="es-EC"/>
        </a:p>
      </dgm:t>
    </dgm:pt>
    <dgm:pt modelId="{F70992C5-8CE4-46ED-BD7F-9D921382D2B1}" type="pres">
      <dgm:prSet presAssocID="{906764CC-26DE-44B1-A0DC-D6E8F3DB967A}" presName="horz2" presStyleCnt="0"/>
      <dgm:spPr/>
      <dgm:t>
        <a:bodyPr/>
        <a:lstStyle/>
        <a:p>
          <a:endParaRPr lang="es-EC"/>
        </a:p>
      </dgm:t>
    </dgm:pt>
    <dgm:pt modelId="{92501136-6E7E-4385-A009-B4693971F858}" type="pres">
      <dgm:prSet presAssocID="{906764CC-26DE-44B1-A0DC-D6E8F3DB967A}" presName="horzSpace2" presStyleCnt="0"/>
      <dgm:spPr/>
      <dgm:t>
        <a:bodyPr/>
        <a:lstStyle/>
        <a:p>
          <a:endParaRPr lang="es-EC"/>
        </a:p>
      </dgm:t>
    </dgm:pt>
    <dgm:pt modelId="{B584162C-3B3B-49D3-BF0B-A3D70069D248}" type="pres">
      <dgm:prSet presAssocID="{906764CC-26DE-44B1-A0DC-D6E8F3DB967A}" presName="tx2" presStyleLbl="revTx" presStyleIdx="1" presStyleCnt="8" custScaleY="47815" custLinFactNeighborY="0"/>
      <dgm:spPr/>
      <dgm:t>
        <a:bodyPr/>
        <a:lstStyle/>
        <a:p>
          <a:endParaRPr lang="es-MX"/>
        </a:p>
      </dgm:t>
    </dgm:pt>
    <dgm:pt modelId="{18742E7D-6363-4C3B-BC17-4FE9334ACEB2}" type="pres">
      <dgm:prSet presAssocID="{906764CC-26DE-44B1-A0DC-D6E8F3DB967A}" presName="vert2" presStyleCnt="0"/>
      <dgm:spPr/>
      <dgm:t>
        <a:bodyPr/>
        <a:lstStyle/>
        <a:p>
          <a:endParaRPr lang="es-EC"/>
        </a:p>
      </dgm:t>
    </dgm:pt>
    <dgm:pt modelId="{DE8DA421-51B8-4253-9150-D33D4F4FFCA3}" type="pres">
      <dgm:prSet presAssocID="{906764CC-26DE-44B1-A0DC-D6E8F3DB967A}" presName="thinLine2b" presStyleLbl="callout" presStyleIdx="0" presStyleCnt="6" custLinFactY="-200000" custLinFactNeighborX="130" custLinFactNeighborY="-208956"/>
      <dgm:spPr/>
      <dgm:t>
        <a:bodyPr/>
        <a:lstStyle/>
        <a:p>
          <a:endParaRPr lang="es-EC"/>
        </a:p>
      </dgm:t>
    </dgm:pt>
    <dgm:pt modelId="{B5393CE7-DDD6-4FB1-99AD-CAD27FE58EAD}" type="pres">
      <dgm:prSet presAssocID="{906764CC-26DE-44B1-A0DC-D6E8F3DB967A}" presName="vertSpace2b" presStyleCnt="0"/>
      <dgm:spPr/>
      <dgm:t>
        <a:bodyPr/>
        <a:lstStyle/>
        <a:p>
          <a:endParaRPr lang="es-EC"/>
        </a:p>
      </dgm:t>
    </dgm:pt>
    <dgm:pt modelId="{E947F5F6-12F2-47F1-B553-7AE5188ACF01}" type="pres">
      <dgm:prSet presAssocID="{E4BD9356-69C8-495B-9C5C-1CCC6330C8EB}" presName="horz2" presStyleCnt="0"/>
      <dgm:spPr/>
      <dgm:t>
        <a:bodyPr/>
        <a:lstStyle/>
        <a:p>
          <a:endParaRPr lang="es-EC"/>
        </a:p>
      </dgm:t>
    </dgm:pt>
    <dgm:pt modelId="{D73D7B77-4496-4DBD-B66D-831DD62119D6}" type="pres">
      <dgm:prSet presAssocID="{E4BD9356-69C8-495B-9C5C-1CCC6330C8EB}" presName="horzSpace2" presStyleCnt="0"/>
      <dgm:spPr/>
      <dgm:t>
        <a:bodyPr/>
        <a:lstStyle/>
        <a:p>
          <a:endParaRPr lang="es-EC"/>
        </a:p>
      </dgm:t>
    </dgm:pt>
    <dgm:pt modelId="{7FE983C4-EA2A-4D29-BE12-BE1D79303556}" type="pres">
      <dgm:prSet presAssocID="{E4BD9356-69C8-495B-9C5C-1CCC6330C8EB}" presName="tx2" presStyleLbl="revTx" presStyleIdx="2" presStyleCnt="8" custScaleY="38813" custLinFactNeighborX="132" custLinFactNeighborY="-9355"/>
      <dgm:spPr/>
      <dgm:t>
        <a:bodyPr/>
        <a:lstStyle/>
        <a:p>
          <a:endParaRPr lang="es-MX"/>
        </a:p>
      </dgm:t>
    </dgm:pt>
    <dgm:pt modelId="{2DE363AE-F9B4-4244-8466-8C8FCEAD0492}" type="pres">
      <dgm:prSet presAssocID="{E4BD9356-69C8-495B-9C5C-1CCC6330C8EB}" presName="vert2" presStyleCnt="0"/>
      <dgm:spPr/>
      <dgm:t>
        <a:bodyPr/>
        <a:lstStyle/>
        <a:p>
          <a:endParaRPr lang="es-EC"/>
        </a:p>
      </dgm:t>
    </dgm:pt>
    <dgm:pt modelId="{0BF965CC-984D-475B-9C93-25769A097CEE}" type="pres">
      <dgm:prSet presAssocID="{E4BD9356-69C8-495B-9C5C-1CCC6330C8EB}" presName="thinLine2b" presStyleLbl="callout" presStyleIdx="1" presStyleCnt="6" custLinFactY="-219308" custLinFactNeighborX="130" custLinFactNeighborY="-300000"/>
      <dgm:spPr/>
      <dgm:t>
        <a:bodyPr/>
        <a:lstStyle/>
        <a:p>
          <a:endParaRPr lang="es-EC"/>
        </a:p>
      </dgm:t>
    </dgm:pt>
    <dgm:pt modelId="{E384DB90-BC1E-468B-AA6D-134C1256CDCD}" type="pres">
      <dgm:prSet presAssocID="{E4BD9356-69C8-495B-9C5C-1CCC6330C8EB}" presName="vertSpace2b" presStyleCnt="0"/>
      <dgm:spPr/>
      <dgm:t>
        <a:bodyPr/>
        <a:lstStyle/>
        <a:p>
          <a:endParaRPr lang="es-EC"/>
        </a:p>
      </dgm:t>
    </dgm:pt>
    <dgm:pt modelId="{67CEA401-57CC-4F63-94B4-85947261B26C}" type="pres">
      <dgm:prSet presAssocID="{D2881FB6-33AB-485B-A1D2-3866AFBD3F12}" presName="thickLine" presStyleLbl="alignNode1" presStyleIdx="1" presStyleCnt="2" custLinFactNeighborY="-11781"/>
      <dgm:spPr/>
      <dgm:t>
        <a:bodyPr/>
        <a:lstStyle/>
        <a:p>
          <a:endParaRPr lang="es-EC"/>
        </a:p>
      </dgm:t>
    </dgm:pt>
    <dgm:pt modelId="{288420B4-DDCA-4CF3-A6EA-303DB49037B4}" type="pres">
      <dgm:prSet presAssocID="{D2881FB6-33AB-485B-A1D2-3866AFBD3F12}" presName="horz1" presStyleCnt="0"/>
      <dgm:spPr/>
      <dgm:t>
        <a:bodyPr/>
        <a:lstStyle/>
        <a:p>
          <a:endParaRPr lang="es-EC"/>
        </a:p>
      </dgm:t>
    </dgm:pt>
    <dgm:pt modelId="{783A6DAD-7972-4867-B9FD-11C11FABC71F}" type="pres">
      <dgm:prSet presAssocID="{D2881FB6-33AB-485B-A1D2-3866AFBD3F12}" presName="tx1" presStyleLbl="revTx" presStyleIdx="3" presStyleCnt="8" custScaleX="132541"/>
      <dgm:spPr/>
      <dgm:t>
        <a:bodyPr/>
        <a:lstStyle/>
        <a:p>
          <a:endParaRPr lang="es-MX"/>
        </a:p>
      </dgm:t>
    </dgm:pt>
    <dgm:pt modelId="{EA770E45-F72D-4C8F-9877-36847A4AC4C6}" type="pres">
      <dgm:prSet presAssocID="{D2881FB6-33AB-485B-A1D2-3866AFBD3F12}" presName="vert1" presStyleCnt="0"/>
      <dgm:spPr/>
      <dgm:t>
        <a:bodyPr/>
        <a:lstStyle/>
        <a:p>
          <a:endParaRPr lang="es-EC"/>
        </a:p>
      </dgm:t>
    </dgm:pt>
    <dgm:pt modelId="{A62B6009-5F8D-467E-BD0E-113BDD552172}" type="pres">
      <dgm:prSet presAssocID="{2CF49E6B-B861-4DD4-A990-ED8EAA870224}" presName="vertSpace2a" presStyleCnt="0"/>
      <dgm:spPr/>
      <dgm:t>
        <a:bodyPr/>
        <a:lstStyle/>
        <a:p>
          <a:endParaRPr lang="es-EC"/>
        </a:p>
      </dgm:t>
    </dgm:pt>
    <dgm:pt modelId="{7EC3E1B7-DADD-4854-972E-39E70BA860D0}" type="pres">
      <dgm:prSet presAssocID="{2CF49E6B-B861-4DD4-A990-ED8EAA870224}" presName="horz2" presStyleCnt="0"/>
      <dgm:spPr/>
      <dgm:t>
        <a:bodyPr/>
        <a:lstStyle/>
        <a:p>
          <a:endParaRPr lang="es-EC"/>
        </a:p>
      </dgm:t>
    </dgm:pt>
    <dgm:pt modelId="{B41BDD88-28C4-430B-B16F-C86529C6BE44}" type="pres">
      <dgm:prSet presAssocID="{2CF49E6B-B861-4DD4-A990-ED8EAA870224}" presName="horzSpace2" presStyleCnt="0"/>
      <dgm:spPr/>
      <dgm:t>
        <a:bodyPr/>
        <a:lstStyle/>
        <a:p>
          <a:endParaRPr lang="es-EC"/>
        </a:p>
      </dgm:t>
    </dgm:pt>
    <dgm:pt modelId="{14E33997-0DF1-4DAA-B868-30193FC8A3E3}" type="pres">
      <dgm:prSet presAssocID="{2CF49E6B-B861-4DD4-A990-ED8EAA870224}" presName="tx2" presStyleLbl="revTx" presStyleIdx="4" presStyleCnt="8"/>
      <dgm:spPr/>
      <dgm:t>
        <a:bodyPr/>
        <a:lstStyle/>
        <a:p>
          <a:endParaRPr lang="es-MX"/>
        </a:p>
      </dgm:t>
    </dgm:pt>
    <dgm:pt modelId="{48953D3B-8667-401D-A7D9-9612C3C19F23}" type="pres">
      <dgm:prSet presAssocID="{2CF49E6B-B861-4DD4-A990-ED8EAA870224}" presName="vert2" presStyleCnt="0"/>
      <dgm:spPr/>
      <dgm:t>
        <a:bodyPr/>
        <a:lstStyle/>
        <a:p>
          <a:endParaRPr lang="es-EC"/>
        </a:p>
      </dgm:t>
    </dgm:pt>
    <dgm:pt modelId="{07C523C6-708B-442A-BCE7-9FCC954F6C38}" type="pres">
      <dgm:prSet presAssocID="{2CF49E6B-B861-4DD4-A990-ED8EAA870224}" presName="thinLine2b" presStyleLbl="callout" presStyleIdx="2" presStyleCnt="6"/>
      <dgm:spPr/>
      <dgm:t>
        <a:bodyPr/>
        <a:lstStyle/>
        <a:p>
          <a:endParaRPr lang="es-EC"/>
        </a:p>
      </dgm:t>
    </dgm:pt>
    <dgm:pt modelId="{C52EE22A-404E-4D2A-B0DD-89B37E609B29}" type="pres">
      <dgm:prSet presAssocID="{2CF49E6B-B861-4DD4-A990-ED8EAA870224}" presName="vertSpace2b" presStyleCnt="0"/>
      <dgm:spPr/>
      <dgm:t>
        <a:bodyPr/>
        <a:lstStyle/>
        <a:p>
          <a:endParaRPr lang="es-EC"/>
        </a:p>
      </dgm:t>
    </dgm:pt>
    <dgm:pt modelId="{DA012EDF-1B40-46FE-974F-AAECB4D6C47B}" type="pres">
      <dgm:prSet presAssocID="{01980740-FCE5-4F12-9666-603B3DD9D0E9}" presName="horz2" presStyleCnt="0"/>
      <dgm:spPr/>
      <dgm:t>
        <a:bodyPr/>
        <a:lstStyle/>
        <a:p>
          <a:endParaRPr lang="es-EC"/>
        </a:p>
      </dgm:t>
    </dgm:pt>
    <dgm:pt modelId="{6E38726D-31E2-40D7-8DB1-9CC820C4E5EF}" type="pres">
      <dgm:prSet presAssocID="{01980740-FCE5-4F12-9666-603B3DD9D0E9}" presName="horzSpace2" presStyleCnt="0"/>
      <dgm:spPr/>
      <dgm:t>
        <a:bodyPr/>
        <a:lstStyle/>
        <a:p>
          <a:endParaRPr lang="es-EC"/>
        </a:p>
      </dgm:t>
    </dgm:pt>
    <dgm:pt modelId="{054ABAA4-8067-426B-A0ED-1C83ABC55DF7}" type="pres">
      <dgm:prSet presAssocID="{01980740-FCE5-4F12-9666-603B3DD9D0E9}" presName="tx2" presStyleLbl="revTx" presStyleIdx="5" presStyleCnt="8"/>
      <dgm:spPr/>
      <dgm:t>
        <a:bodyPr/>
        <a:lstStyle/>
        <a:p>
          <a:endParaRPr lang="es-MX"/>
        </a:p>
      </dgm:t>
    </dgm:pt>
    <dgm:pt modelId="{1242A728-9B2E-450F-8BAA-BC9094E865FB}" type="pres">
      <dgm:prSet presAssocID="{01980740-FCE5-4F12-9666-603B3DD9D0E9}" presName="vert2" presStyleCnt="0"/>
      <dgm:spPr/>
      <dgm:t>
        <a:bodyPr/>
        <a:lstStyle/>
        <a:p>
          <a:endParaRPr lang="es-EC"/>
        </a:p>
      </dgm:t>
    </dgm:pt>
    <dgm:pt modelId="{73CD3452-6B75-4227-8529-F219A2F94905}" type="pres">
      <dgm:prSet presAssocID="{01980740-FCE5-4F12-9666-603B3DD9D0E9}" presName="thinLine2b" presStyleLbl="callout" presStyleIdx="3" presStyleCnt="6"/>
      <dgm:spPr/>
      <dgm:t>
        <a:bodyPr/>
        <a:lstStyle/>
        <a:p>
          <a:endParaRPr lang="es-EC"/>
        </a:p>
      </dgm:t>
    </dgm:pt>
    <dgm:pt modelId="{F1BFDCDD-46C4-49A8-9991-CD90E0AEA0B7}" type="pres">
      <dgm:prSet presAssocID="{01980740-FCE5-4F12-9666-603B3DD9D0E9}" presName="vertSpace2b" presStyleCnt="0"/>
      <dgm:spPr/>
      <dgm:t>
        <a:bodyPr/>
        <a:lstStyle/>
        <a:p>
          <a:endParaRPr lang="es-EC"/>
        </a:p>
      </dgm:t>
    </dgm:pt>
    <dgm:pt modelId="{9B66376E-52DD-462A-BA8E-A781B31C63CA}" type="pres">
      <dgm:prSet presAssocID="{38CFDD2A-6A41-4E7D-ACDA-736E01337710}" presName="horz2" presStyleCnt="0"/>
      <dgm:spPr/>
      <dgm:t>
        <a:bodyPr/>
        <a:lstStyle/>
        <a:p>
          <a:endParaRPr lang="es-EC"/>
        </a:p>
      </dgm:t>
    </dgm:pt>
    <dgm:pt modelId="{35BEA058-392C-4B82-BFE3-74CBA4F23E31}" type="pres">
      <dgm:prSet presAssocID="{38CFDD2A-6A41-4E7D-ACDA-736E01337710}" presName="horzSpace2" presStyleCnt="0"/>
      <dgm:spPr/>
      <dgm:t>
        <a:bodyPr/>
        <a:lstStyle/>
        <a:p>
          <a:endParaRPr lang="es-EC"/>
        </a:p>
      </dgm:t>
    </dgm:pt>
    <dgm:pt modelId="{1B2EAA6A-D73E-4370-93BD-A3785134E497}" type="pres">
      <dgm:prSet presAssocID="{38CFDD2A-6A41-4E7D-ACDA-736E01337710}" presName="tx2" presStyleLbl="revTx" presStyleIdx="6" presStyleCnt="8"/>
      <dgm:spPr/>
      <dgm:t>
        <a:bodyPr/>
        <a:lstStyle/>
        <a:p>
          <a:endParaRPr lang="es-MX"/>
        </a:p>
      </dgm:t>
    </dgm:pt>
    <dgm:pt modelId="{93177D1C-4481-4BEC-9137-EA0EF1DEE3CA}" type="pres">
      <dgm:prSet presAssocID="{38CFDD2A-6A41-4E7D-ACDA-736E01337710}" presName="vert2" presStyleCnt="0"/>
      <dgm:spPr/>
      <dgm:t>
        <a:bodyPr/>
        <a:lstStyle/>
        <a:p>
          <a:endParaRPr lang="es-EC"/>
        </a:p>
      </dgm:t>
    </dgm:pt>
    <dgm:pt modelId="{4A3D7AB1-76A6-4E2D-BE8F-D33741C7EC6E}" type="pres">
      <dgm:prSet presAssocID="{38CFDD2A-6A41-4E7D-ACDA-736E01337710}" presName="thinLine2b" presStyleLbl="callout" presStyleIdx="4" presStyleCnt="6"/>
      <dgm:spPr/>
      <dgm:t>
        <a:bodyPr/>
        <a:lstStyle/>
        <a:p>
          <a:endParaRPr lang="es-EC"/>
        </a:p>
      </dgm:t>
    </dgm:pt>
    <dgm:pt modelId="{5E62AD3B-23E6-407F-A998-7C919ABB0D38}" type="pres">
      <dgm:prSet presAssocID="{38CFDD2A-6A41-4E7D-ACDA-736E01337710}" presName="vertSpace2b" presStyleCnt="0"/>
      <dgm:spPr/>
      <dgm:t>
        <a:bodyPr/>
        <a:lstStyle/>
        <a:p>
          <a:endParaRPr lang="es-EC"/>
        </a:p>
      </dgm:t>
    </dgm:pt>
    <dgm:pt modelId="{8578917A-9F0B-46C1-87FD-1D18F66A3FFF}" type="pres">
      <dgm:prSet presAssocID="{90B73296-D58A-46A9-9A1A-2948F7F76DAF}" presName="horz2" presStyleCnt="0"/>
      <dgm:spPr/>
      <dgm:t>
        <a:bodyPr/>
        <a:lstStyle/>
        <a:p>
          <a:endParaRPr lang="es-EC"/>
        </a:p>
      </dgm:t>
    </dgm:pt>
    <dgm:pt modelId="{AF418DA4-4434-425E-A520-D0E04270EDCB}" type="pres">
      <dgm:prSet presAssocID="{90B73296-D58A-46A9-9A1A-2948F7F76DAF}" presName="horzSpace2" presStyleCnt="0"/>
      <dgm:spPr/>
      <dgm:t>
        <a:bodyPr/>
        <a:lstStyle/>
        <a:p>
          <a:endParaRPr lang="es-EC"/>
        </a:p>
      </dgm:t>
    </dgm:pt>
    <dgm:pt modelId="{75867454-8649-4F0A-A155-9669D3AD65BC}" type="pres">
      <dgm:prSet presAssocID="{90B73296-D58A-46A9-9A1A-2948F7F76DAF}" presName="tx2" presStyleLbl="revTx" presStyleIdx="7" presStyleCnt="8"/>
      <dgm:spPr/>
      <dgm:t>
        <a:bodyPr/>
        <a:lstStyle/>
        <a:p>
          <a:endParaRPr lang="es-MX"/>
        </a:p>
      </dgm:t>
    </dgm:pt>
    <dgm:pt modelId="{B7F528C2-9363-4C20-99AD-A1CE6E3CC2E2}" type="pres">
      <dgm:prSet presAssocID="{90B73296-D58A-46A9-9A1A-2948F7F76DAF}" presName="vert2" presStyleCnt="0"/>
      <dgm:spPr/>
      <dgm:t>
        <a:bodyPr/>
        <a:lstStyle/>
        <a:p>
          <a:endParaRPr lang="es-EC"/>
        </a:p>
      </dgm:t>
    </dgm:pt>
    <dgm:pt modelId="{000192A9-B1F3-4433-A8E0-384561164629}" type="pres">
      <dgm:prSet presAssocID="{90B73296-D58A-46A9-9A1A-2948F7F76DAF}" presName="thinLine2b" presStyleLbl="callout" presStyleIdx="5" presStyleCnt="6"/>
      <dgm:spPr/>
      <dgm:t>
        <a:bodyPr/>
        <a:lstStyle/>
        <a:p>
          <a:endParaRPr lang="es-EC"/>
        </a:p>
      </dgm:t>
    </dgm:pt>
    <dgm:pt modelId="{A85DA4C9-6954-4308-B119-89709DB756F5}" type="pres">
      <dgm:prSet presAssocID="{90B73296-D58A-46A9-9A1A-2948F7F76DAF}" presName="vertSpace2b" presStyleCnt="0"/>
      <dgm:spPr/>
      <dgm:t>
        <a:bodyPr/>
        <a:lstStyle/>
        <a:p>
          <a:endParaRPr lang="es-EC"/>
        </a:p>
      </dgm:t>
    </dgm:pt>
  </dgm:ptLst>
  <dgm:cxnLst>
    <dgm:cxn modelId="{94D5B3C0-581D-466F-95C2-DBA357452A38}" type="presOf" srcId="{38CFDD2A-6A41-4E7D-ACDA-736E01337710}" destId="{1B2EAA6A-D73E-4370-93BD-A3785134E497}" srcOrd="0" destOrd="0" presId="urn:microsoft.com/office/officeart/2008/layout/LinedList"/>
    <dgm:cxn modelId="{AE23CAE0-06A0-4579-933D-75C415D5CCBC}" type="presOf" srcId="{01980740-FCE5-4F12-9666-603B3DD9D0E9}" destId="{054ABAA4-8067-426B-A0ED-1C83ABC55DF7}" srcOrd="0" destOrd="0" presId="urn:microsoft.com/office/officeart/2008/layout/LinedList"/>
    <dgm:cxn modelId="{C429904E-43E6-4CC9-9E4B-69A2E958D8A6}" type="presOf" srcId="{E4BD9356-69C8-495B-9C5C-1CCC6330C8EB}" destId="{7FE983C4-EA2A-4D29-BE12-BE1D79303556}" srcOrd="0" destOrd="0" presId="urn:microsoft.com/office/officeart/2008/layout/LinedList"/>
    <dgm:cxn modelId="{9C391F75-CAFC-42BF-8045-AD0916DB80E4}" type="presOf" srcId="{37AAF530-7749-467F-8583-D43B32E5CDC5}" destId="{ECA771CF-ACF9-4A40-9A70-A55BED56D514}" srcOrd="0" destOrd="0" presId="urn:microsoft.com/office/officeart/2008/layout/LinedList"/>
    <dgm:cxn modelId="{5D0A3846-4986-4F23-9A17-87A0CBB8A04F}" srcId="{D2881FB6-33AB-485B-A1D2-3866AFBD3F12}" destId="{01980740-FCE5-4F12-9666-603B3DD9D0E9}" srcOrd="1" destOrd="0" parTransId="{1DDCE8C8-249F-4EE5-BCFA-FA78C6032421}" sibTransId="{3A869DE5-9311-4A4B-A64F-C8A4DCABD9F0}"/>
    <dgm:cxn modelId="{35670B96-7D52-4AF4-9333-B913A011F3F8}" type="presOf" srcId="{D2881FB6-33AB-485B-A1D2-3866AFBD3F12}" destId="{783A6DAD-7972-4867-B9FD-11C11FABC71F}" srcOrd="0" destOrd="0" presId="urn:microsoft.com/office/officeart/2008/layout/LinedList"/>
    <dgm:cxn modelId="{E8F2D0C4-C32B-4605-9597-4A2D1CF4EEC3}" type="presOf" srcId="{906764CC-26DE-44B1-A0DC-D6E8F3DB967A}" destId="{B584162C-3B3B-49D3-BF0B-A3D70069D248}" srcOrd="0" destOrd="0" presId="urn:microsoft.com/office/officeart/2008/layout/LinedList"/>
    <dgm:cxn modelId="{62FB6DC7-0155-4417-92C4-2B442DC34C49}" srcId="{37AAF530-7749-467F-8583-D43B32E5CDC5}" destId="{E4BD9356-69C8-495B-9C5C-1CCC6330C8EB}" srcOrd="1" destOrd="0" parTransId="{28CF9BA9-8D6F-4FCD-A63D-688C19C1D7AF}" sibTransId="{5ACD2B37-36D1-4D35-9848-04C816BE4EBA}"/>
    <dgm:cxn modelId="{7CF06F98-454C-4277-82E5-712B513EEF8B}" srcId="{37AAF530-7749-467F-8583-D43B32E5CDC5}" destId="{906764CC-26DE-44B1-A0DC-D6E8F3DB967A}" srcOrd="0" destOrd="0" parTransId="{B070CEDB-25E1-410C-A210-E8BBA0F44D7B}" sibTransId="{1B680799-A7A9-4C2A-9B36-2D3F74A77764}"/>
    <dgm:cxn modelId="{C966B45B-BB09-45B5-8748-36630C91C2C1}" srcId="{D2881FB6-33AB-485B-A1D2-3866AFBD3F12}" destId="{38CFDD2A-6A41-4E7D-ACDA-736E01337710}" srcOrd="2" destOrd="0" parTransId="{4B14A348-21CB-4F15-889D-E7034E866C2F}" sibTransId="{531ECDF9-C315-4640-906C-9105B8985C91}"/>
    <dgm:cxn modelId="{F4A09026-0E16-4745-BC55-01D220B0D7F0}" type="presOf" srcId="{5F8FDC98-3DDC-4084-8C8D-24452476D465}" destId="{CD584057-0967-420D-BE32-8C5312FBB514}" srcOrd="0" destOrd="0" presId="urn:microsoft.com/office/officeart/2008/layout/LinedList"/>
    <dgm:cxn modelId="{641C2E96-B8FE-4D2B-8D65-7C02010306D4}" srcId="{5F8FDC98-3DDC-4084-8C8D-24452476D465}" destId="{D2881FB6-33AB-485B-A1D2-3866AFBD3F12}" srcOrd="1" destOrd="0" parTransId="{6F7FF78D-FB99-47A0-9E4A-AFB3EFF480B4}" sibTransId="{3360DA4C-274A-4DB1-9361-D606186AA056}"/>
    <dgm:cxn modelId="{AAD20FDA-7718-4390-B3BD-86D37E44E06F}" type="presOf" srcId="{2CF49E6B-B861-4DD4-A990-ED8EAA870224}" destId="{14E33997-0DF1-4DAA-B868-30193FC8A3E3}" srcOrd="0" destOrd="0" presId="urn:microsoft.com/office/officeart/2008/layout/LinedList"/>
    <dgm:cxn modelId="{6C813200-1CAD-4F92-BBDF-A94BFFA3F310}" srcId="{5F8FDC98-3DDC-4084-8C8D-24452476D465}" destId="{37AAF530-7749-467F-8583-D43B32E5CDC5}" srcOrd="0" destOrd="0" parTransId="{E481AD28-0BCB-4E43-812E-7BA624E4D789}" sibTransId="{681B61E3-61AD-4594-BEFE-471119868D19}"/>
    <dgm:cxn modelId="{42E1CA9C-E40F-4D91-8275-39540DB625C8}" srcId="{D2881FB6-33AB-485B-A1D2-3866AFBD3F12}" destId="{2CF49E6B-B861-4DD4-A990-ED8EAA870224}" srcOrd="0" destOrd="0" parTransId="{56587AA4-5A6D-479F-A7D0-18A3C622FA4B}" sibTransId="{F6D49456-22E2-4DA5-BC58-1BF6047120D8}"/>
    <dgm:cxn modelId="{9BFAC904-0B85-4114-8A1B-706617F13C02}" srcId="{D2881FB6-33AB-485B-A1D2-3866AFBD3F12}" destId="{90B73296-D58A-46A9-9A1A-2948F7F76DAF}" srcOrd="3" destOrd="0" parTransId="{25703291-9ED2-40C9-8046-6C46D7BD5B21}" sibTransId="{A7F5D7F4-E5B5-490E-A799-717C2652CDB0}"/>
    <dgm:cxn modelId="{0702FB9A-A04F-4927-8FED-FB33911A0319}" type="presOf" srcId="{90B73296-D58A-46A9-9A1A-2948F7F76DAF}" destId="{75867454-8649-4F0A-A155-9669D3AD65BC}" srcOrd="0" destOrd="0" presId="urn:microsoft.com/office/officeart/2008/layout/LinedList"/>
    <dgm:cxn modelId="{89C0CC3F-88B3-48D4-AEDF-1D0B8D17F2D5}" type="presParOf" srcId="{CD584057-0967-420D-BE32-8C5312FBB514}" destId="{051D3844-541C-421C-83BC-14F01CA11BA4}" srcOrd="0" destOrd="0" presId="urn:microsoft.com/office/officeart/2008/layout/LinedList"/>
    <dgm:cxn modelId="{D005E033-D8A3-4B20-9FDC-F965D4ED78FF}" type="presParOf" srcId="{CD584057-0967-420D-BE32-8C5312FBB514}" destId="{C71963B6-0E36-4F14-A802-1F8361CE0F08}" srcOrd="1" destOrd="0" presId="urn:microsoft.com/office/officeart/2008/layout/LinedList"/>
    <dgm:cxn modelId="{D2093697-463E-47A0-A0B2-563284305E44}" type="presParOf" srcId="{C71963B6-0E36-4F14-A802-1F8361CE0F08}" destId="{ECA771CF-ACF9-4A40-9A70-A55BED56D514}" srcOrd="0" destOrd="0" presId="urn:microsoft.com/office/officeart/2008/layout/LinedList"/>
    <dgm:cxn modelId="{F2762C57-4AAA-4D1B-89C0-8B7E902D35D2}" type="presParOf" srcId="{C71963B6-0E36-4F14-A802-1F8361CE0F08}" destId="{A54EDE07-546F-4D58-A99F-77F771F94B59}" srcOrd="1" destOrd="0" presId="urn:microsoft.com/office/officeart/2008/layout/LinedList"/>
    <dgm:cxn modelId="{917DF99D-8127-4006-A480-C858A750C082}" type="presParOf" srcId="{A54EDE07-546F-4D58-A99F-77F771F94B59}" destId="{143CE737-FE44-4261-AC57-CC7F85D53CDC}" srcOrd="0" destOrd="0" presId="urn:microsoft.com/office/officeart/2008/layout/LinedList"/>
    <dgm:cxn modelId="{0D6BF293-3A87-4569-8204-BC9FC5A7CD86}" type="presParOf" srcId="{A54EDE07-546F-4D58-A99F-77F771F94B59}" destId="{F70992C5-8CE4-46ED-BD7F-9D921382D2B1}" srcOrd="1" destOrd="0" presId="urn:microsoft.com/office/officeart/2008/layout/LinedList"/>
    <dgm:cxn modelId="{98592DFE-923E-4806-9A33-778D57062D1C}" type="presParOf" srcId="{F70992C5-8CE4-46ED-BD7F-9D921382D2B1}" destId="{92501136-6E7E-4385-A009-B4693971F858}" srcOrd="0" destOrd="0" presId="urn:microsoft.com/office/officeart/2008/layout/LinedList"/>
    <dgm:cxn modelId="{6DDEFAD2-6DE0-4804-97DD-2AC6B94DA286}" type="presParOf" srcId="{F70992C5-8CE4-46ED-BD7F-9D921382D2B1}" destId="{B584162C-3B3B-49D3-BF0B-A3D70069D248}" srcOrd="1" destOrd="0" presId="urn:microsoft.com/office/officeart/2008/layout/LinedList"/>
    <dgm:cxn modelId="{F531CFA2-E729-437F-87F9-04913D3331A8}" type="presParOf" srcId="{F70992C5-8CE4-46ED-BD7F-9D921382D2B1}" destId="{18742E7D-6363-4C3B-BC17-4FE9334ACEB2}" srcOrd="2" destOrd="0" presId="urn:microsoft.com/office/officeart/2008/layout/LinedList"/>
    <dgm:cxn modelId="{AB533362-6542-4379-8915-A7AE99650A01}" type="presParOf" srcId="{A54EDE07-546F-4D58-A99F-77F771F94B59}" destId="{DE8DA421-51B8-4253-9150-D33D4F4FFCA3}" srcOrd="2" destOrd="0" presId="urn:microsoft.com/office/officeart/2008/layout/LinedList"/>
    <dgm:cxn modelId="{9942A692-2E0A-4F97-BCC6-85EC2C70E8B6}" type="presParOf" srcId="{A54EDE07-546F-4D58-A99F-77F771F94B59}" destId="{B5393CE7-DDD6-4FB1-99AD-CAD27FE58EAD}" srcOrd="3" destOrd="0" presId="urn:microsoft.com/office/officeart/2008/layout/LinedList"/>
    <dgm:cxn modelId="{F033A09E-E5F5-47CC-9FD1-1315C60D9343}" type="presParOf" srcId="{A54EDE07-546F-4D58-A99F-77F771F94B59}" destId="{E947F5F6-12F2-47F1-B553-7AE5188ACF01}" srcOrd="4" destOrd="0" presId="urn:microsoft.com/office/officeart/2008/layout/LinedList"/>
    <dgm:cxn modelId="{E53638E5-4DF7-47A5-9ABE-68C7FA975469}" type="presParOf" srcId="{E947F5F6-12F2-47F1-B553-7AE5188ACF01}" destId="{D73D7B77-4496-4DBD-B66D-831DD62119D6}" srcOrd="0" destOrd="0" presId="urn:microsoft.com/office/officeart/2008/layout/LinedList"/>
    <dgm:cxn modelId="{DD7E591E-D7E2-4211-993F-D94D16398CEE}" type="presParOf" srcId="{E947F5F6-12F2-47F1-B553-7AE5188ACF01}" destId="{7FE983C4-EA2A-4D29-BE12-BE1D79303556}" srcOrd="1" destOrd="0" presId="urn:microsoft.com/office/officeart/2008/layout/LinedList"/>
    <dgm:cxn modelId="{63A5C73F-6691-4FF0-B65B-5035B3840BE3}" type="presParOf" srcId="{E947F5F6-12F2-47F1-B553-7AE5188ACF01}" destId="{2DE363AE-F9B4-4244-8466-8C8FCEAD0492}" srcOrd="2" destOrd="0" presId="urn:microsoft.com/office/officeart/2008/layout/LinedList"/>
    <dgm:cxn modelId="{E4B210C4-0A01-40A0-B219-0AE19A3CC77D}" type="presParOf" srcId="{A54EDE07-546F-4D58-A99F-77F771F94B59}" destId="{0BF965CC-984D-475B-9C93-25769A097CEE}" srcOrd="5" destOrd="0" presId="urn:microsoft.com/office/officeart/2008/layout/LinedList"/>
    <dgm:cxn modelId="{358E3804-EE5C-4852-A98A-B5FE806CCD8B}" type="presParOf" srcId="{A54EDE07-546F-4D58-A99F-77F771F94B59}" destId="{E384DB90-BC1E-468B-AA6D-134C1256CDCD}" srcOrd="6" destOrd="0" presId="urn:microsoft.com/office/officeart/2008/layout/LinedList"/>
    <dgm:cxn modelId="{C1AD43D6-EB5C-4F76-9848-1374C78C8E28}" type="presParOf" srcId="{CD584057-0967-420D-BE32-8C5312FBB514}" destId="{67CEA401-57CC-4F63-94B4-85947261B26C}" srcOrd="2" destOrd="0" presId="urn:microsoft.com/office/officeart/2008/layout/LinedList"/>
    <dgm:cxn modelId="{139470F8-2D9E-4BFB-9658-00EC691E6A48}" type="presParOf" srcId="{CD584057-0967-420D-BE32-8C5312FBB514}" destId="{288420B4-DDCA-4CF3-A6EA-303DB49037B4}" srcOrd="3" destOrd="0" presId="urn:microsoft.com/office/officeart/2008/layout/LinedList"/>
    <dgm:cxn modelId="{E563D01F-BF51-49CA-8401-40C52D3F27C8}" type="presParOf" srcId="{288420B4-DDCA-4CF3-A6EA-303DB49037B4}" destId="{783A6DAD-7972-4867-B9FD-11C11FABC71F}" srcOrd="0" destOrd="0" presId="urn:microsoft.com/office/officeart/2008/layout/LinedList"/>
    <dgm:cxn modelId="{A11EB786-9BEB-4BDA-A60B-4E82893BBE85}" type="presParOf" srcId="{288420B4-DDCA-4CF3-A6EA-303DB49037B4}" destId="{EA770E45-F72D-4C8F-9877-36847A4AC4C6}" srcOrd="1" destOrd="0" presId="urn:microsoft.com/office/officeart/2008/layout/LinedList"/>
    <dgm:cxn modelId="{36293B6E-21A3-41EA-884F-A0F9B4F44FF3}" type="presParOf" srcId="{EA770E45-F72D-4C8F-9877-36847A4AC4C6}" destId="{A62B6009-5F8D-467E-BD0E-113BDD552172}" srcOrd="0" destOrd="0" presId="urn:microsoft.com/office/officeart/2008/layout/LinedList"/>
    <dgm:cxn modelId="{D7223931-06DB-4437-BEAA-FCB102757C27}" type="presParOf" srcId="{EA770E45-F72D-4C8F-9877-36847A4AC4C6}" destId="{7EC3E1B7-DADD-4854-972E-39E70BA860D0}" srcOrd="1" destOrd="0" presId="urn:microsoft.com/office/officeart/2008/layout/LinedList"/>
    <dgm:cxn modelId="{4E5EC73E-DD5F-4A04-8446-F00B9A2613FB}" type="presParOf" srcId="{7EC3E1B7-DADD-4854-972E-39E70BA860D0}" destId="{B41BDD88-28C4-430B-B16F-C86529C6BE44}" srcOrd="0" destOrd="0" presId="urn:microsoft.com/office/officeart/2008/layout/LinedList"/>
    <dgm:cxn modelId="{AFAC7095-D409-4825-86F6-B5DA13069650}" type="presParOf" srcId="{7EC3E1B7-DADD-4854-972E-39E70BA860D0}" destId="{14E33997-0DF1-4DAA-B868-30193FC8A3E3}" srcOrd="1" destOrd="0" presId="urn:microsoft.com/office/officeart/2008/layout/LinedList"/>
    <dgm:cxn modelId="{8C66F4C5-6442-44A2-97A7-6134A5763115}" type="presParOf" srcId="{7EC3E1B7-DADD-4854-972E-39E70BA860D0}" destId="{48953D3B-8667-401D-A7D9-9612C3C19F23}" srcOrd="2" destOrd="0" presId="urn:microsoft.com/office/officeart/2008/layout/LinedList"/>
    <dgm:cxn modelId="{8B2B6FB0-46A7-490D-83D0-006BABF3EF49}" type="presParOf" srcId="{EA770E45-F72D-4C8F-9877-36847A4AC4C6}" destId="{07C523C6-708B-442A-BCE7-9FCC954F6C38}" srcOrd="2" destOrd="0" presId="urn:microsoft.com/office/officeart/2008/layout/LinedList"/>
    <dgm:cxn modelId="{73E70F44-BF31-43C3-AC7F-793300DF22DD}" type="presParOf" srcId="{EA770E45-F72D-4C8F-9877-36847A4AC4C6}" destId="{C52EE22A-404E-4D2A-B0DD-89B37E609B29}" srcOrd="3" destOrd="0" presId="urn:microsoft.com/office/officeart/2008/layout/LinedList"/>
    <dgm:cxn modelId="{5362E391-DF9B-49CC-8919-9C6759D43FDF}" type="presParOf" srcId="{EA770E45-F72D-4C8F-9877-36847A4AC4C6}" destId="{DA012EDF-1B40-46FE-974F-AAECB4D6C47B}" srcOrd="4" destOrd="0" presId="urn:microsoft.com/office/officeart/2008/layout/LinedList"/>
    <dgm:cxn modelId="{75DDFB8B-1C04-41C5-B993-68F74C70D3B6}" type="presParOf" srcId="{DA012EDF-1B40-46FE-974F-AAECB4D6C47B}" destId="{6E38726D-31E2-40D7-8DB1-9CC820C4E5EF}" srcOrd="0" destOrd="0" presId="urn:microsoft.com/office/officeart/2008/layout/LinedList"/>
    <dgm:cxn modelId="{5417A974-1B7C-46F9-AC15-C8DA0812E6A6}" type="presParOf" srcId="{DA012EDF-1B40-46FE-974F-AAECB4D6C47B}" destId="{054ABAA4-8067-426B-A0ED-1C83ABC55DF7}" srcOrd="1" destOrd="0" presId="urn:microsoft.com/office/officeart/2008/layout/LinedList"/>
    <dgm:cxn modelId="{0233A765-94DF-4B80-8713-4DA61913E6D2}" type="presParOf" srcId="{DA012EDF-1B40-46FE-974F-AAECB4D6C47B}" destId="{1242A728-9B2E-450F-8BAA-BC9094E865FB}" srcOrd="2" destOrd="0" presId="urn:microsoft.com/office/officeart/2008/layout/LinedList"/>
    <dgm:cxn modelId="{ACB66BB4-3CF6-4EC4-B753-7A5FE0C7642E}" type="presParOf" srcId="{EA770E45-F72D-4C8F-9877-36847A4AC4C6}" destId="{73CD3452-6B75-4227-8529-F219A2F94905}" srcOrd="5" destOrd="0" presId="urn:microsoft.com/office/officeart/2008/layout/LinedList"/>
    <dgm:cxn modelId="{9175CDE7-369D-4C84-94C4-91C044A0A135}" type="presParOf" srcId="{EA770E45-F72D-4C8F-9877-36847A4AC4C6}" destId="{F1BFDCDD-46C4-49A8-9991-CD90E0AEA0B7}" srcOrd="6" destOrd="0" presId="urn:microsoft.com/office/officeart/2008/layout/LinedList"/>
    <dgm:cxn modelId="{8863AC3D-722A-4419-A44B-620F7ACE59ED}" type="presParOf" srcId="{EA770E45-F72D-4C8F-9877-36847A4AC4C6}" destId="{9B66376E-52DD-462A-BA8E-A781B31C63CA}" srcOrd="7" destOrd="0" presId="urn:microsoft.com/office/officeart/2008/layout/LinedList"/>
    <dgm:cxn modelId="{C085FF5E-EBBD-4D7E-93B6-4A3AF8D47255}" type="presParOf" srcId="{9B66376E-52DD-462A-BA8E-A781B31C63CA}" destId="{35BEA058-392C-4B82-BFE3-74CBA4F23E31}" srcOrd="0" destOrd="0" presId="urn:microsoft.com/office/officeart/2008/layout/LinedList"/>
    <dgm:cxn modelId="{05C84D60-BDB7-43D7-8CB3-5490AE1EF757}" type="presParOf" srcId="{9B66376E-52DD-462A-BA8E-A781B31C63CA}" destId="{1B2EAA6A-D73E-4370-93BD-A3785134E497}" srcOrd="1" destOrd="0" presId="urn:microsoft.com/office/officeart/2008/layout/LinedList"/>
    <dgm:cxn modelId="{75687B46-8020-4D75-B5BC-898759C2C390}" type="presParOf" srcId="{9B66376E-52DD-462A-BA8E-A781B31C63CA}" destId="{93177D1C-4481-4BEC-9137-EA0EF1DEE3CA}" srcOrd="2" destOrd="0" presId="urn:microsoft.com/office/officeart/2008/layout/LinedList"/>
    <dgm:cxn modelId="{3DB65092-571B-48F3-B542-924A54B2CB7E}" type="presParOf" srcId="{EA770E45-F72D-4C8F-9877-36847A4AC4C6}" destId="{4A3D7AB1-76A6-4E2D-BE8F-D33741C7EC6E}" srcOrd="8" destOrd="0" presId="urn:microsoft.com/office/officeart/2008/layout/LinedList"/>
    <dgm:cxn modelId="{97F21E18-DE07-4940-92AA-176151CC038F}" type="presParOf" srcId="{EA770E45-F72D-4C8F-9877-36847A4AC4C6}" destId="{5E62AD3B-23E6-407F-A998-7C919ABB0D38}" srcOrd="9" destOrd="0" presId="urn:microsoft.com/office/officeart/2008/layout/LinedList"/>
    <dgm:cxn modelId="{E8F859E0-6B1D-4A9D-8302-FCDE10FCE98F}" type="presParOf" srcId="{EA770E45-F72D-4C8F-9877-36847A4AC4C6}" destId="{8578917A-9F0B-46C1-87FD-1D18F66A3FFF}" srcOrd="10" destOrd="0" presId="urn:microsoft.com/office/officeart/2008/layout/LinedList"/>
    <dgm:cxn modelId="{48ADEF72-660E-449E-82FC-15DB39C2C3A2}" type="presParOf" srcId="{8578917A-9F0B-46C1-87FD-1D18F66A3FFF}" destId="{AF418DA4-4434-425E-A520-D0E04270EDCB}" srcOrd="0" destOrd="0" presId="urn:microsoft.com/office/officeart/2008/layout/LinedList"/>
    <dgm:cxn modelId="{2A66A3C8-7560-4474-9F73-A4812B22FB4B}" type="presParOf" srcId="{8578917A-9F0B-46C1-87FD-1D18F66A3FFF}" destId="{75867454-8649-4F0A-A155-9669D3AD65BC}" srcOrd="1" destOrd="0" presId="urn:microsoft.com/office/officeart/2008/layout/LinedList"/>
    <dgm:cxn modelId="{2F962D1D-7698-470B-AA54-41AC866783DD}" type="presParOf" srcId="{8578917A-9F0B-46C1-87FD-1D18F66A3FFF}" destId="{B7F528C2-9363-4C20-99AD-A1CE6E3CC2E2}" srcOrd="2" destOrd="0" presId="urn:microsoft.com/office/officeart/2008/layout/LinedList"/>
    <dgm:cxn modelId="{F99BAD8A-7CB2-4665-A148-EE37C12CF0C5}" type="presParOf" srcId="{EA770E45-F72D-4C8F-9877-36847A4AC4C6}" destId="{000192A9-B1F3-4433-A8E0-384561164629}" srcOrd="11" destOrd="0" presId="urn:microsoft.com/office/officeart/2008/layout/LinedList"/>
    <dgm:cxn modelId="{BFF60EE5-875D-4C82-B050-C4746FDB30C9}" type="presParOf" srcId="{EA770E45-F72D-4C8F-9877-36847A4AC4C6}" destId="{A85DA4C9-6954-4308-B119-89709DB756F5}" srcOrd="12" destOrd="0" presId="urn:microsoft.com/office/officeart/2008/layout/LinedList"/>
  </dgm:cxnLst>
  <dgm:bg/>
  <dgm:whole>
    <a:ln w="38100">
      <a:solidFill>
        <a:schemeClr val="accent1">
          <a:lumMod val="60000"/>
          <a:lumOff val="40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9DA02F-B4C5-468D-9F69-746F07E52D09}">
      <dsp:nvSpPr>
        <dsp:cNvPr id="0" name=""/>
        <dsp:cNvSpPr/>
      </dsp:nvSpPr>
      <dsp:spPr>
        <a:xfrm>
          <a:off x="-5072089" y="-777039"/>
          <a:ext cx="6040353" cy="6040353"/>
        </a:xfrm>
        <a:prstGeom prst="blockArc">
          <a:avLst>
            <a:gd name="adj1" fmla="val 18900000"/>
            <a:gd name="adj2" fmla="val 2700000"/>
            <a:gd name="adj3" fmla="val 358"/>
          </a:avLst>
        </a:pr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757647-C2F7-499F-924E-266AB13998AA}">
      <dsp:nvSpPr>
        <dsp:cNvPr id="0" name=""/>
        <dsp:cNvSpPr/>
      </dsp:nvSpPr>
      <dsp:spPr>
        <a:xfrm>
          <a:off x="622749" y="448627"/>
          <a:ext cx="9830994" cy="897255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12196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Si no hay datos en el mes, debe enviarse sólo la cabecera</a:t>
          </a:r>
          <a:endParaRPr lang="es-EC" sz="1800" b="0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sp:txBody>
      <dsp:txXfrm>
        <a:off x="622749" y="448627"/>
        <a:ext cx="9830994" cy="897255"/>
      </dsp:txXfrm>
    </dsp:sp>
    <dsp:sp modelId="{22CEEEDD-C2D8-44A3-ADF5-5DDD99103079}">
      <dsp:nvSpPr>
        <dsp:cNvPr id="0" name=""/>
        <dsp:cNvSpPr/>
      </dsp:nvSpPr>
      <dsp:spPr>
        <a:xfrm>
          <a:off x="61965" y="336470"/>
          <a:ext cx="1121568" cy="1121568"/>
        </a:xfrm>
        <a:prstGeom prst="ellipse">
          <a:avLst/>
        </a:prstGeom>
        <a:solidFill>
          <a:schemeClr val="accent3">
            <a:lumMod val="20000"/>
            <a:lumOff val="80000"/>
          </a:schemeClr>
        </a:solidFill>
        <a:ln w="63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57458018-1873-404C-B9E8-33E932F14FE5}">
      <dsp:nvSpPr>
        <dsp:cNvPr id="0" name=""/>
        <dsp:cNvSpPr/>
      </dsp:nvSpPr>
      <dsp:spPr>
        <a:xfrm>
          <a:off x="948901" y="1794510"/>
          <a:ext cx="9504842" cy="897255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12196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Se deberá reportar los títulos (nuevos o recomprados) o fondos disponibles que se hayan instrumentado dentro del periodo de reporte, por una única vez</a:t>
          </a:r>
          <a:endParaRPr lang="es-EC" sz="1800" b="0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sp:txBody>
      <dsp:txXfrm>
        <a:off x="948901" y="1794510"/>
        <a:ext cx="9504842" cy="897255"/>
      </dsp:txXfrm>
    </dsp:sp>
    <dsp:sp modelId="{237FF61D-3D00-4C9B-BDFB-AFF4BEBF0A04}">
      <dsp:nvSpPr>
        <dsp:cNvPr id="0" name=""/>
        <dsp:cNvSpPr/>
      </dsp:nvSpPr>
      <dsp:spPr>
        <a:xfrm>
          <a:off x="388117" y="1682353"/>
          <a:ext cx="1121568" cy="1121568"/>
        </a:xfrm>
        <a:prstGeom prst="ellipse">
          <a:avLst/>
        </a:prstGeom>
        <a:solidFill>
          <a:schemeClr val="accent3">
            <a:lumMod val="20000"/>
            <a:lumOff val="80000"/>
          </a:schemeClr>
        </a:solidFill>
        <a:ln w="6350" cap="flat" cmpd="sng" algn="ctr">
          <a:solidFill>
            <a:schemeClr val="accent1">
              <a:shade val="50000"/>
              <a:hueOff val="268329"/>
              <a:satOff val="-6535"/>
              <a:lumOff val="2859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190F9910-F723-4698-B91B-5F4FA08CE9F0}">
      <dsp:nvSpPr>
        <dsp:cNvPr id="0" name=""/>
        <dsp:cNvSpPr/>
      </dsp:nvSpPr>
      <dsp:spPr>
        <a:xfrm>
          <a:off x="622749" y="3140392"/>
          <a:ext cx="9830994" cy="897255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12196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rPr>
            <a:t>Si un título que salió del portafolio de la entidad es adquirido o reingresado nuevamente en otro mes, debe volverse a reportar con la nueva fecha de compra.</a:t>
          </a:r>
          <a:endParaRPr lang="es-EC" sz="1800" b="0" kern="1200" dirty="0">
            <a:solidFill>
              <a:schemeClr val="bg1"/>
            </a:solidFill>
            <a:latin typeface="+mn-lt"/>
            <a:ea typeface="+mn-ea"/>
            <a:cs typeface="+mn-cs"/>
          </a:endParaRPr>
        </a:p>
      </dsp:txBody>
      <dsp:txXfrm>
        <a:off x="622749" y="3140392"/>
        <a:ext cx="9830994" cy="897255"/>
      </dsp:txXfrm>
    </dsp:sp>
    <dsp:sp modelId="{1B3A178F-D956-4DDE-AC06-8B0ADCBA7FC2}">
      <dsp:nvSpPr>
        <dsp:cNvPr id="0" name=""/>
        <dsp:cNvSpPr/>
      </dsp:nvSpPr>
      <dsp:spPr>
        <a:xfrm>
          <a:off x="61965" y="3028235"/>
          <a:ext cx="1121568" cy="1121568"/>
        </a:xfrm>
        <a:prstGeom prst="ellipse">
          <a:avLst/>
        </a:prstGeom>
        <a:solidFill>
          <a:schemeClr val="accent3">
            <a:lumMod val="20000"/>
            <a:lumOff val="80000"/>
          </a:schemeClr>
        </a:solidFill>
        <a:ln w="6350" cap="flat" cmpd="sng" algn="ctr">
          <a:solidFill>
            <a:schemeClr val="accent1">
              <a:shade val="50000"/>
              <a:hueOff val="268329"/>
              <a:satOff val="-6535"/>
              <a:lumOff val="28597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8490DB-F518-48CE-9E73-8FFFA661BB14}">
      <dsp:nvSpPr>
        <dsp:cNvPr id="0" name=""/>
        <dsp:cNvSpPr/>
      </dsp:nvSpPr>
      <dsp:spPr>
        <a:xfrm>
          <a:off x="5956956" y="11869"/>
          <a:ext cx="1545792" cy="10324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smtClean="0">
              <a:latin typeface="+mn-lt"/>
              <a:ea typeface="+mn-ea"/>
              <a:cs typeface="+mn-cs"/>
            </a:rPr>
            <a:t>Validación del mes anterior</a:t>
          </a:r>
          <a:endParaRPr lang="es-MX" sz="1600" b="1" kern="1200" dirty="0">
            <a:latin typeface="+mn-lt"/>
            <a:ea typeface="+mn-ea"/>
            <a:cs typeface="+mn-cs"/>
          </a:endParaRPr>
        </a:p>
      </dsp:txBody>
      <dsp:txXfrm>
        <a:off x="5956956" y="11869"/>
        <a:ext cx="1545792" cy="1032407"/>
      </dsp:txXfrm>
    </dsp:sp>
    <dsp:sp modelId="{E7E8753B-40A0-4DA7-ACAE-297291F2D70E}">
      <dsp:nvSpPr>
        <dsp:cNvPr id="0" name=""/>
        <dsp:cNvSpPr/>
      </dsp:nvSpPr>
      <dsp:spPr>
        <a:xfrm>
          <a:off x="3056489" y="1365"/>
          <a:ext cx="5043214" cy="5043214"/>
        </a:xfrm>
        <a:prstGeom prst="circularArrow">
          <a:avLst>
            <a:gd name="adj1" fmla="val 3992"/>
            <a:gd name="adj2" fmla="val 250429"/>
            <a:gd name="adj3" fmla="val 20572594"/>
            <a:gd name="adj4" fmla="val 19203841"/>
            <a:gd name="adj5" fmla="val 4657"/>
          </a:avLst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BD3011F-DD97-4B81-87B8-31333B70D46A}">
      <dsp:nvSpPr>
        <dsp:cNvPr id="0" name=""/>
        <dsp:cNvSpPr/>
      </dsp:nvSpPr>
      <dsp:spPr>
        <a:xfrm>
          <a:off x="7365404" y="2006768"/>
          <a:ext cx="1032407" cy="10324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smtClean="0">
              <a:latin typeface="+mn-lt"/>
              <a:ea typeface="+mn-ea"/>
              <a:cs typeface="+mn-cs"/>
            </a:rPr>
            <a:t>Fecha de Compra</a:t>
          </a:r>
          <a:endParaRPr lang="es-MX" sz="1600" b="1" kern="1200" dirty="0">
            <a:latin typeface="+mn-lt"/>
            <a:ea typeface="+mn-ea"/>
            <a:cs typeface="+mn-cs"/>
          </a:endParaRPr>
        </a:p>
      </dsp:txBody>
      <dsp:txXfrm>
        <a:off x="7365404" y="2006768"/>
        <a:ext cx="1032407" cy="1032407"/>
      </dsp:txXfrm>
    </dsp:sp>
    <dsp:sp modelId="{71431A0B-BA0B-4936-A995-3F01D8CD8ED4}">
      <dsp:nvSpPr>
        <dsp:cNvPr id="0" name=""/>
        <dsp:cNvSpPr/>
      </dsp:nvSpPr>
      <dsp:spPr>
        <a:xfrm>
          <a:off x="3031937" y="123074"/>
          <a:ext cx="5043214" cy="5043214"/>
        </a:xfrm>
        <a:prstGeom prst="circularArrow">
          <a:avLst>
            <a:gd name="adj1" fmla="val 3992"/>
            <a:gd name="adj2" fmla="val 250429"/>
            <a:gd name="adj3" fmla="val 1935661"/>
            <a:gd name="adj4" fmla="val 591658"/>
            <a:gd name="adj5" fmla="val 4657"/>
          </a:avLst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8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8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8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E0EBEE7-BEAA-40C6-A6A8-3EEA46C71276}">
      <dsp:nvSpPr>
        <dsp:cNvPr id="0" name=""/>
        <dsp:cNvSpPr/>
      </dsp:nvSpPr>
      <dsp:spPr>
        <a:xfrm>
          <a:off x="6141828" y="4012755"/>
          <a:ext cx="1354156" cy="10324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smtClean="0">
              <a:latin typeface="+mn-lt"/>
              <a:ea typeface="+mn-ea"/>
              <a:cs typeface="+mn-cs"/>
            </a:rPr>
            <a:t>Tipo de instrumento</a:t>
          </a:r>
          <a:endParaRPr lang="es-MX" sz="1600" b="1" kern="1200" dirty="0">
            <a:latin typeface="+mn-lt"/>
            <a:ea typeface="+mn-ea"/>
            <a:cs typeface="+mn-cs"/>
          </a:endParaRPr>
        </a:p>
      </dsp:txBody>
      <dsp:txXfrm>
        <a:off x="6141828" y="4012755"/>
        <a:ext cx="1354156" cy="1032407"/>
      </dsp:txXfrm>
    </dsp:sp>
    <dsp:sp modelId="{68C364DB-DD39-4CEA-91AE-220904092C83}">
      <dsp:nvSpPr>
        <dsp:cNvPr id="0" name=""/>
        <dsp:cNvSpPr/>
      </dsp:nvSpPr>
      <dsp:spPr>
        <a:xfrm>
          <a:off x="3187939" y="29149"/>
          <a:ext cx="5043214" cy="5043214"/>
        </a:xfrm>
        <a:prstGeom prst="circularArrow">
          <a:avLst>
            <a:gd name="adj1" fmla="val 3992"/>
            <a:gd name="adj2" fmla="val 250429"/>
            <a:gd name="adj3" fmla="val 5965929"/>
            <a:gd name="adj4" fmla="val 4751018"/>
            <a:gd name="adj5" fmla="val 4657"/>
          </a:avLst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6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16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6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E1D09CB-7B15-4530-B255-5079DF09C21D}">
      <dsp:nvSpPr>
        <dsp:cNvPr id="0" name=""/>
        <dsp:cNvSpPr/>
      </dsp:nvSpPr>
      <dsp:spPr>
        <a:xfrm>
          <a:off x="3685021" y="4001668"/>
          <a:ext cx="1482639" cy="10324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smtClean="0">
              <a:latin typeface="+mn-lt"/>
              <a:ea typeface="+mn-ea"/>
              <a:cs typeface="+mn-cs"/>
            </a:rPr>
            <a:t>Identificación del emisor / depositario</a:t>
          </a:r>
          <a:endParaRPr lang="es-MX" sz="1600" b="1" kern="1200" dirty="0">
            <a:latin typeface="+mn-lt"/>
            <a:ea typeface="+mn-ea"/>
            <a:cs typeface="+mn-cs"/>
          </a:endParaRPr>
        </a:p>
      </dsp:txBody>
      <dsp:txXfrm>
        <a:off x="3685021" y="4001668"/>
        <a:ext cx="1482639" cy="1032407"/>
      </dsp:txXfrm>
    </dsp:sp>
    <dsp:sp modelId="{543673B5-8792-482D-B4A5-1565506B12F5}">
      <dsp:nvSpPr>
        <dsp:cNvPr id="0" name=""/>
        <dsp:cNvSpPr/>
      </dsp:nvSpPr>
      <dsp:spPr>
        <a:xfrm>
          <a:off x="3056489" y="1365"/>
          <a:ext cx="5043214" cy="5043214"/>
        </a:xfrm>
        <a:prstGeom prst="circularArrow">
          <a:avLst>
            <a:gd name="adj1" fmla="val 3992"/>
            <a:gd name="adj2" fmla="val 250429"/>
            <a:gd name="adj3" fmla="val 9774499"/>
            <a:gd name="adj4" fmla="val 8403841"/>
            <a:gd name="adj5" fmla="val 4657"/>
          </a:avLst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4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24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4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09A9A0D-7775-4C8D-9318-38097E71801A}">
      <dsp:nvSpPr>
        <dsp:cNvPr id="0" name=""/>
        <dsp:cNvSpPr/>
      </dsp:nvSpPr>
      <dsp:spPr>
        <a:xfrm>
          <a:off x="2472983" y="2008013"/>
          <a:ext cx="1603204" cy="10299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+mn-lt"/>
              <a:ea typeface="+mn-ea"/>
              <a:cs typeface="+mn-cs"/>
            </a:rPr>
            <a:t>Validación de Estados Financieros</a:t>
          </a:r>
          <a:endParaRPr lang="es-MX" sz="1600" b="1" kern="1200" dirty="0">
            <a:latin typeface="+mn-lt"/>
            <a:ea typeface="+mn-ea"/>
            <a:cs typeface="+mn-cs"/>
          </a:endParaRPr>
        </a:p>
      </dsp:txBody>
      <dsp:txXfrm>
        <a:off x="2472983" y="2008013"/>
        <a:ext cx="1603204" cy="1029918"/>
      </dsp:txXfrm>
    </dsp:sp>
    <dsp:sp modelId="{0AC55E77-336B-49D5-BA5A-A3083D80A6A5}">
      <dsp:nvSpPr>
        <dsp:cNvPr id="0" name=""/>
        <dsp:cNvSpPr/>
      </dsp:nvSpPr>
      <dsp:spPr>
        <a:xfrm>
          <a:off x="2860087" y="-43472"/>
          <a:ext cx="5455648" cy="5043214"/>
        </a:xfrm>
        <a:prstGeom prst="circularArrow">
          <a:avLst>
            <a:gd name="adj1" fmla="val 3992"/>
            <a:gd name="adj2" fmla="val 250429"/>
            <a:gd name="adj3" fmla="val 12859343"/>
            <a:gd name="adj4" fmla="val 11506572"/>
            <a:gd name="adj5" fmla="val 4657"/>
          </a:avLst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32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32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32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1FC20BD-EFD9-47B6-B372-7FB01931639B}">
      <dsp:nvSpPr>
        <dsp:cNvPr id="0" name=""/>
        <dsp:cNvSpPr/>
      </dsp:nvSpPr>
      <dsp:spPr>
        <a:xfrm>
          <a:off x="3670514" y="11878"/>
          <a:ext cx="1430317" cy="10324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+mn-lt"/>
              <a:ea typeface="+mn-ea"/>
              <a:cs typeface="+mn-cs"/>
            </a:rPr>
            <a:t>Clasificación del Emisor/ Depositario</a:t>
          </a:r>
          <a:endParaRPr lang="es-MX" sz="1600" b="1" kern="1200" dirty="0">
            <a:latin typeface="+mn-lt"/>
            <a:ea typeface="+mn-ea"/>
            <a:cs typeface="+mn-cs"/>
          </a:endParaRPr>
        </a:p>
      </dsp:txBody>
      <dsp:txXfrm>
        <a:off x="3670514" y="11878"/>
        <a:ext cx="1430317" cy="1032407"/>
      </dsp:txXfrm>
    </dsp:sp>
    <dsp:sp modelId="{BCE93546-0C22-4DA7-B74B-7692FD9115EB}">
      <dsp:nvSpPr>
        <dsp:cNvPr id="0" name=""/>
        <dsp:cNvSpPr/>
      </dsp:nvSpPr>
      <dsp:spPr>
        <a:xfrm>
          <a:off x="3000861" y="-8613"/>
          <a:ext cx="5043214" cy="5043214"/>
        </a:xfrm>
        <a:prstGeom prst="circularArrow">
          <a:avLst>
            <a:gd name="adj1" fmla="val 3992"/>
            <a:gd name="adj2" fmla="val 250429"/>
            <a:gd name="adj3" fmla="val 16601907"/>
            <a:gd name="adj4" fmla="val 15567185"/>
            <a:gd name="adj5" fmla="val 4657"/>
          </a:avLst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40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9DA02F-B4C5-468D-9F69-746F07E52D09}">
      <dsp:nvSpPr>
        <dsp:cNvPr id="0" name=""/>
        <dsp:cNvSpPr/>
      </dsp:nvSpPr>
      <dsp:spPr>
        <a:xfrm>
          <a:off x="-5705883" y="-873554"/>
          <a:ext cx="6794519" cy="6794519"/>
        </a:xfrm>
        <a:prstGeom prst="blockArc">
          <a:avLst>
            <a:gd name="adj1" fmla="val 18900000"/>
            <a:gd name="adj2" fmla="val 2700000"/>
            <a:gd name="adj3" fmla="val 318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757647-C2F7-499F-924E-266AB13998AA}">
      <dsp:nvSpPr>
        <dsp:cNvPr id="0" name=""/>
        <dsp:cNvSpPr/>
      </dsp:nvSpPr>
      <dsp:spPr>
        <a:xfrm>
          <a:off x="770234" y="514462"/>
          <a:ext cx="9745365" cy="1009482"/>
        </a:xfrm>
        <a:prstGeom prst="rect">
          <a:avLst/>
        </a:prstGeom>
        <a:solidFill>
          <a:schemeClr val="accent1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1276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b="0" kern="1200" dirty="0" smtClean="0">
              <a:latin typeface="+mn-lt"/>
              <a:ea typeface="+mn-ea"/>
              <a:cs typeface="+mn-cs"/>
            </a:rPr>
            <a:t>Contiene los saldos de todos los títulos o fondos disponibles vigentes que se encuentren registrados en los estados financieros de la entidad.</a:t>
          </a:r>
          <a:endParaRPr lang="es-EC" sz="1800" b="0" kern="1200" dirty="0">
            <a:latin typeface="+mn-lt"/>
            <a:ea typeface="+mn-ea"/>
            <a:cs typeface="+mn-cs"/>
          </a:endParaRPr>
        </a:p>
      </dsp:txBody>
      <dsp:txXfrm>
        <a:off x="770234" y="514462"/>
        <a:ext cx="9745365" cy="1009482"/>
      </dsp:txXfrm>
    </dsp:sp>
    <dsp:sp modelId="{22CEEEDD-C2D8-44A3-ADF5-5DDD99103079}">
      <dsp:nvSpPr>
        <dsp:cNvPr id="0" name=""/>
        <dsp:cNvSpPr/>
      </dsp:nvSpPr>
      <dsp:spPr>
        <a:xfrm>
          <a:off x="69654" y="378555"/>
          <a:ext cx="1261852" cy="1261852"/>
        </a:xfrm>
        <a:prstGeom prst="ellipse">
          <a:avLst/>
        </a:prstGeom>
        <a:solidFill>
          <a:schemeClr val="accent3">
            <a:lumMod val="20000"/>
            <a:lumOff val="8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458018-1873-404C-B9E8-33E932F14FE5}">
      <dsp:nvSpPr>
        <dsp:cNvPr id="0" name=""/>
        <dsp:cNvSpPr/>
      </dsp:nvSpPr>
      <dsp:spPr>
        <a:xfrm>
          <a:off x="1067527" y="2018964"/>
          <a:ext cx="9378418" cy="1009482"/>
        </a:xfrm>
        <a:prstGeom prst="rect">
          <a:avLst/>
        </a:prstGeom>
        <a:solidFill>
          <a:schemeClr val="accent1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1276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kern="1200" dirty="0" smtClean="0"/>
            <a:t>Para poder reportar el saldo de un título o fondo disponible en esta estructura, es necesario que dicho título o depósito haya sido reportado previamente en la estructura I01.</a:t>
          </a:r>
          <a:endParaRPr lang="es-EC" sz="1800" b="0" kern="1200" dirty="0">
            <a:latin typeface="+mn-lt"/>
            <a:ea typeface="+mn-ea"/>
            <a:cs typeface="+mn-cs"/>
          </a:endParaRPr>
        </a:p>
      </dsp:txBody>
      <dsp:txXfrm>
        <a:off x="1067527" y="2018964"/>
        <a:ext cx="9378418" cy="1009482"/>
      </dsp:txXfrm>
    </dsp:sp>
    <dsp:sp modelId="{237FF61D-3D00-4C9B-BDFB-AFF4BEBF0A04}">
      <dsp:nvSpPr>
        <dsp:cNvPr id="0" name=""/>
        <dsp:cNvSpPr/>
      </dsp:nvSpPr>
      <dsp:spPr>
        <a:xfrm>
          <a:off x="436600" y="1892778"/>
          <a:ext cx="1261852" cy="1261852"/>
        </a:xfrm>
        <a:prstGeom prst="ellipse">
          <a:avLst/>
        </a:prstGeom>
        <a:solidFill>
          <a:schemeClr val="accent3">
            <a:lumMod val="20000"/>
            <a:lumOff val="8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6AF247-7EC9-4A3F-A144-580CDE4754E0}">
      <dsp:nvSpPr>
        <dsp:cNvPr id="0" name=""/>
        <dsp:cNvSpPr/>
      </dsp:nvSpPr>
      <dsp:spPr>
        <a:xfrm>
          <a:off x="700580" y="3533187"/>
          <a:ext cx="9745365" cy="1009482"/>
        </a:xfrm>
        <a:prstGeom prst="rect">
          <a:avLst/>
        </a:prstGeom>
        <a:solidFill>
          <a:schemeClr val="accent1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1276" tIns="45720" rIns="45720" bIns="4572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1800" b="0" kern="1200" dirty="0">
              <a:latin typeface="+mn-lt"/>
              <a:ea typeface="+mn-ea"/>
              <a:cs typeface="+mn-cs"/>
            </a:rPr>
            <a:t>Esta estructura deberá cuadrar con las subcuentas de los estados </a:t>
          </a:r>
          <a:r>
            <a:rPr lang="es-EC" sz="1800" b="0" kern="1200" dirty="0" smtClean="0">
              <a:latin typeface="+mn-lt"/>
              <a:ea typeface="+mn-ea"/>
              <a:cs typeface="+mn-cs"/>
            </a:rPr>
            <a:t>financieros, </a:t>
          </a:r>
          <a:r>
            <a:rPr lang="es-EC" sz="1800" b="0" kern="1200" dirty="0">
              <a:latin typeface="+mn-lt"/>
              <a:ea typeface="+mn-ea"/>
              <a:cs typeface="+mn-cs"/>
            </a:rPr>
            <a:t>según se haya especificado cada título en los campos categoría de la inversión y rango de vencimiento (tabla 49) </a:t>
          </a:r>
          <a:r>
            <a:rPr lang="es-EC" sz="1800" b="0" kern="1200" dirty="0" smtClean="0">
              <a:latin typeface="+mn-lt"/>
              <a:ea typeface="+mn-ea"/>
              <a:cs typeface="+mn-cs"/>
            </a:rPr>
            <a:t>.</a:t>
          </a:r>
          <a:endParaRPr lang="es-EC" sz="1800" b="0" kern="1200" dirty="0">
            <a:latin typeface="+mn-lt"/>
            <a:ea typeface="+mn-ea"/>
            <a:cs typeface="+mn-cs"/>
          </a:endParaRPr>
        </a:p>
      </dsp:txBody>
      <dsp:txXfrm>
        <a:off x="700580" y="3533187"/>
        <a:ext cx="9745365" cy="1009482"/>
      </dsp:txXfrm>
    </dsp:sp>
    <dsp:sp modelId="{ABA428B3-2940-4B65-83B3-C3753F7033EF}">
      <dsp:nvSpPr>
        <dsp:cNvPr id="0" name=""/>
        <dsp:cNvSpPr/>
      </dsp:nvSpPr>
      <dsp:spPr>
        <a:xfrm>
          <a:off x="69654" y="3407001"/>
          <a:ext cx="1261852" cy="1261852"/>
        </a:xfrm>
        <a:prstGeom prst="ellipse">
          <a:avLst/>
        </a:prstGeom>
        <a:solidFill>
          <a:schemeClr val="accent3">
            <a:lumMod val="20000"/>
            <a:lumOff val="8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3CE032-B233-4FA3-B1CD-9709953931C0}">
      <dsp:nvSpPr>
        <dsp:cNvPr id="0" name=""/>
        <dsp:cNvSpPr/>
      </dsp:nvSpPr>
      <dsp:spPr>
        <a:xfrm rot="5400000">
          <a:off x="278641" y="2653890"/>
          <a:ext cx="827461" cy="1376878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2BD8B27-8C3B-481A-B0C1-93E704CFBA30}">
      <dsp:nvSpPr>
        <dsp:cNvPr id="0" name=""/>
        <dsp:cNvSpPr/>
      </dsp:nvSpPr>
      <dsp:spPr>
        <a:xfrm>
          <a:off x="140517" y="3065280"/>
          <a:ext cx="1243053" cy="1089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smtClean="0">
              <a:latin typeface="+mn-lt"/>
              <a:ea typeface="+mn-ea"/>
              <a:cs typeface="+mn-cs"/>
            </a:rPr>
            <a:t>Número de Registros</a:t>
          </a:r>
          <a:endParaRPr lang="es-MX" sz="1600" kern="1200" dirty="0" smtClean="0">
            <a:latin typeface="+mn-lt"/>
            <a:ea typeface="+mn-ea"/>
            <a:cs typeface="+mn-cs"/>
          </a:endParaRPr>
        </a:p>
      </dsp:txBody>
      <dsp:txXfrm>
        <a:off x="140517" y="3065280"/>
        <a:ext cx="1243053" cy="1089609"/>
      </dsp:txXfrm>
    </dsp:sp>
    <dsp:sp modelId="{D4FB3A22-4C15-4E26-8581-FD8C3807B7EE}">
      <dsp:nvSpPr>
        <dsp:cNvPr id="0" name=""/>
        <dsp:cNvSpPr/>
      </dsp:nvSpPr>
      <dsp:spPr>
        <a:xfrm>
          <a:off x="1149032" y="2552522"/>
          <a:ext cx="234538" cy="234538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5">
                <a:hueOff val="-675854"/>
                <a:satOff val="-1742"/>
                <a:lumOff val="-117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"/>
                <a:satOff val="-1742"/>
                <a:lumOff val="-117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"/>
                <a:satOff val="-1742"/>
                <a:lumOff val="-117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675854"/>
              <a:satOff val="-1742"/>
              <a:lumOff val="-1177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ED7E100-4C81-49B4-8B57-2336DF997728}">
      <dsp:nvSpPr>
        <dsp:cNvPr id="0" name=""/>
        <dsp:cNvSpPr/>
      </dsp:nvSpPr>
      <dsp:spPr>
        <a:xfrm rot="5400000">
          <a:off x="1800381" y="2277334"/>
          <a:ext cx="827461" cy="1376878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5">
                <a:hueOff val="-1351709"/>
                <a:satOff val="-3484"/>
                <a:lumOff val="-2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351709"/>
                <a:satOff val="-3484"/>
                <a:lumOff val="-2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351709"/>
                <a:satOff val="-3484"/>
                <a:lumOff val="-2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1351709"/>
              <a:satOff val="-3484"/>
              <a:lumOff val="-2353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A29A823-2520-480D-8F17-1480F56F4727}">
      <dsp:nvSpPr>
        <dsp:cNvPr id="0" name=""/>
        <dsp:cNvSpPr/>
      </dsp:nvSpPr>
      <dsp:spPr>
        <a:xfrm>
          <a:off x="1662257" y="2688723"/>
          <a:ext cx="1243053" cy="1089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smtClean="0">
              <a:latin typeface="+mn-lt"/>
              <a:ea typeface="+mn-ea"/>
              <a:cs typeface="+mn-cs"/>
            </a:rPr>
            <a:t>Fecha de compra</a:t>
          </a:r>
          <a:endParaRPr lang="es-MX" sz="1600" kern="1200" dirty="0">
            <a:latin typeface="+mn-lt"/>
            <a:ea typeface="+mn-ea"/>
            <a:cs typeface="+mn-cs"/>
          </a:endParaRPr>
        </a:p>
      </dsp:txBody>
      <dsp:txXfrm>
        <a:off x="1662257" y="2688723"/>
        <a:ext cx="1243053" cy="1089609"/>
      </dsp:txXfrm>
    </dsp:sp>
    <dsp:sp modelId="{F7B5B4B5-5C6B-46B0-99AC-D0AB0FE3A9FD}">
      <dsp:nvSpPr>
        <dsp:cNvPr id="0" name=""/>
        <dsp:cNvSpPr/>
      </dsp:nvSpPr>
      <dsp:spPr>
        <a:xfrm>
          <a:off x="2670772" y="2175966"/>
          <a:ext cx="234538" cy="234538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5">
                <a:hueOff val="-2027563"/>
                <a:satOff val="-5226"/>
                <a:lumOff val="-353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027563"/>
                <a:satOff val="-5226"/>
                <a:lumOff val="-353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027563"/>
                <a:satOff val="-5226"/>
                <a:lumOff val="-353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2027563"/>
              <a:satOff val="-5226"/>
              <a:lumOff val="-353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A40C057-8579-4E8C-9BAD-CA8CC1F5BEA2}">
      <dsp:nvSpPr>
        <dsp:cNvPr id="0" name=""/>
        <dsp:cNvSpPr/>
      </dsp:nvSpPr>
      <dsp:spPr>
        <a:xfrm rot="5400000">
          <a:off x="3322121" y="1900778"/>
          <a:ext cx="827461" cy="1376878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5">
                <a:hueOff val="-2703417"/>
                <a:satOff val="-6968"/>
                <a:lumOff val="-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703417"/>
                <a:satOff val="-6968"/>
                <a:lumOff val="-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703417"/>
                <a:satOff val="-6968"/>
                <a:lumOff val="-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2703417"/>
              <a:satOff val="-6968"/>
              <a:lumOff val="-4706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40E732F-07FF-4067-AC70-3F8B48B9BC61}">
      <dsp:nvSpPr>
        <dsp:cNvPr id="0" name=""/>
        <dsp:cNvSpPr/>
      </dsp:nvSpPr>
      <dsp:spPr>
        <a:xfrm>
          <a:off x="3183997" y="2312167"/>
          <a:ext cx="1243053" cy="1089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smtClean="0">
              <a:latin typeface="+mn-lt"/>
              <a:ea typeface="+mn-ea"/>
              <a:cs typeface="+mn-cs"/>
            </a:rPr>
            <a:t>Cuadre con estados financieros del valor en libros</a:t>
          </a:r>
          <a:endParaRPr lang="es-MX" sz="1600" kern="1200" dirty="0">
            <a:latin typeface="+mn-lt"/>
            <a:ea typeface="+mn-ea"/>
            <a:cs typeface="+mn-cs"/>
          </a:endParaRPr>
        </a:p>
      </dsp:txBody>
      <dsp:txXfrm>
        <a:off x="3183997" y="2312167"/>
        <a:ext cx="1243053" cy="1089609"/>
      </dsp:txXfrm>
    </dsp:sp>
    <dsp:sp modelId="{16132DC6-F199-4021-AE42-0D0319B769FF}">
      <dsp:nvSpPr>
        <dsp:cNvPr id="0" name=""/>
        <dsp:cNvSpPr/>
      </dsp:nvSpPr>
      <dsp:spPr>
        <a:xfrm>
          <a:off x="4192512" y="1799410"/>
          <a:ext cx="234538" cy="234538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D13FE42-9F94-4014-8E89-C7B214699086}">
      <dsp:nvSpPr>
        <dsp:cNvPr id="0" name=""/>
        <dsp:cNvSpPr/>
      </dsp:nvSpPr>
      <dsp:spPr>
        <a:xfrm rot="5400000">
          <a:off x="4843861" y="1524221"/>
          <a:ext cx="827461" cy="1376878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5">
                <a:hueOff val="-4055126"/>
                <a:satOff val="-10451"/>
                <a:lumOff val="-70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055126"/>
                <a:satOff val="-10451"/>
                <a:lumOff val="-70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055126"/>
                <a:satOff val="-10451"/>
                <a:lumOff val="-70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4055126"/>
              <a:satOff val="-10451"/>
              <a:lumOff val="-7059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07DB9BC-8B0B-45F6-B9B6-678493D043F4}">
      <dsp:nvSpPr>
        <dsp:cNvPr id="0" name=""/>
        <dsp:cNvSpPr/>
      </dsp:nvSpPr>
      <dsp:spPr>
        <a:xfrm>
          <a:off x="4705737" y="1935611"/>
          <a:ext cx="1243053" cy="1089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smtClean="0">
              <a:latin typeface="+mn-lt"/>
              <a:ea typeface="+mn-ea"/>
              <a:cs typeface="+mn-cs"/>
            </a:rPr>
            <a:t>Tasa de interés nominal</a:t>
          </a:r>
          <a:endParaRPr lang="es-MX" sz="1600" kern="1200" dirty="0">
            <a:latin typeface="+mn-lt"/>
            <a:ea typeface="+mn-ea"/>
            <a:cs typeface="+mn-cs"/>
          </a:endParaRPr>
        </a:p>
      </dsp:txBody>
      <dsp:txXfrm>
        <a:off x="4705737" y="1935611"/>
        <a:ext cx="1243053" cy="1089609"/>
      </dsp:txXfrm>
    </dsp:sp>
    <dsp:sp modelId="{00AE2593-ECE0-4FE5-8A1C-C7031C5E08B8}">
      <dsp:nvSpPr>
        <dsp:cNvPr id="0" name=""/>
        <dsp:cNvSpPr/>
      </dsp:nvSpPr>
      <dsp:spPr>
        <a:xfrm>
          <a:off x="5714252" y="1422854"/>
          <a:ext cx="234538" cy="234538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5">
                <a:hueOff val="-4730980"/>
                <a:satOff val="-12193"/>
                <a:lumOff val="-823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730980"/>
                <a:satOff val="-12193"/>
                <a:lumOff val="-823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730980"/>
                <a:satOff val="-12193"/>
                <a:lumOff val="-823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4730980"/>
              <a:satOff val="-12193"/>
              <a:lumOff val="-8236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C5518C1-32E6-442E-A51E-645C9263F549}">
      <dsp:nvSpPr>
        <dsp:cNvPr id="0" name=""/>
        <dsp:cNvSpPr/>
      </dsp:nvSpPr>
      <dsp:spPr>
        <a:xfrm rot="5400000">
          <a:off x="6365601" y="1147665"/>
          <a:ext cx="827461" cy="1376878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5">
                <a:hueOff val="-5406834"/>
                <a:satOff val="-13935"/>
                <a:lumOff val="-941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406834"/>
                <a:satOff val="-13935"/>
                <a:lumOff val="-941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406834"/>
                <a:satOff val="-13935"/>
                <a:lumOff val="-941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5406834"/>
              <a:satOff val="-13935"/>
              <a:lumOff val="-9412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2B78731-2642-4738-8CE8-A56EE1041B2F}">
      <dsp:nvSpPr>
        <dsp:cNvPr id="0" name=""/>
        <dsp:cNvSpPr/>
      </dsp:nvSpPr>
      <dsp:spPr>
        <a:xfrm>
          <a:off x="6227477" y="1559055"/>
          <a:ext cx="1243053" cy="1089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smtClean="0">
              <a:latin typeface="+mn-lt"/>
              <a:ea typeface="+mn-ea"/>
              <a:cs typeface="+mn-cs"/>
            </a:rPr>
            <a:t>Monto de intereses generados en dólares</a:t>
          </a:r>
          <a:endParaRPr lang="es-MX" sz="1600" kern="1200" dirty="0">
            <a:latin typeface="+mn-lt"/>
            <a:ea typeface="+mn-ea"/>
            <a:cs typeface="+mn-cs"/>
          </a:endParaRPr>
        </a:p>
      </dsp:txBody>
      <dsp:txXfrm>
        <a:off x="6227477" y="1559055"/>
        <a:ext cx="1243053" cy="1089609"/>
      </dsp:txXfrm>
    </dsp:sp>
    <dsp:sp modelId="{51F6368E-93ED-4AAA-8CEC-97C0C264176E}">
      <dsp:nvSpPr>
        <dsp:cNvPr id="0" name=""/>
        <dsp:cNvSpPr/>
      </dsp:nvSpPr>
      <dsp:spPr>
        <a:xfrm>
          <a:off x="7235992" y="1046298"/>
          <a:ext cx="234538" cy="234538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5">
                <a:hueOff val="-6082688"/>
                <a:satOff val="-15677"/>
                <a:lumOff val="-1058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082688"/>
                <a:satOff val="-15677"/>
                <a:lumOff val="-1058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082688"/>
                <a:satOff val="-15677"/>
                <a:lumOff val="-1058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6082688"/>
              <a:satOff val="-15677"/>
              <a:lumOff val="-10588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7AD8B4D-7D23-4157-BE1D-0877B712B572}">
      <dsp:nvSpPr>
        <dsp:cNvPr id="0" name=""/>
        <dsp:cNvSpPr/>
      </dsp:nvSpPr>
      <dsp:spPr>
        <a:xfrm rot="5400000">
          <a:off x="7887341" y="771109"/>
          <a:ext cx="827461" cy="1376878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2720F16-728A-4495-B467-A6F6F0E12510}">
      <dsp:nvSpPr>
        <dsp:cNvPr id="0" name=""/>
        <dsp:cNvSpPr/>
      </dsp:nvSpPr>
      <dsp:spPr>
        <a:xfrm>
          <a:off x="7749217" y="1182499"/>
          <a:ext cx="1243053" cy="1089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smtClean="0">
              <a:latin typeface="+mn-lt"/>
              <a:ea typeface="+mn-ea"/>
              <a:cs typeface="+mn-cs"/>
            </a:rPr>
            <a:t>Provisión constituida</a:t>
          </a:r>
          <a:endParaRPr lang="es-MX" sz="1600" kern="1200" dirty="0">
            <a:latin typeface="+mn-lt"/>
            <a:ea typeface="+mn-ea"/>
            <a:cs typeface="+mn-cs"/>
          </a:endParaRPr>
        </a:p>
      </dsp:txBody>
      <dsp:txXfrm>
        <a:off x="7749217" y="1182499"/>
        <a:ext cx="1243053" cy="10896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1D3844-541C-421C-83BC-14F01CA11BA4}">
      <dsp:nvSpPr>
        <dsp:cNvPr id="0" name=""/>
        <dsp:cNvSpPr/>
      </dsp:nvSpPr>
      <dsp:spPr>
        <a:xfrm>
          <a:off x="0" y="0"/>
          <a:ext cx="9190055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CA771CF-ACF9-4A40-9A70-A55BED56D514}">
      <dsp:nvSpPr>
        <dsp:cNvPr id="0" name=""/>
        <dsp:cNvSpPr/>
      </dsp:nvSpPr>
      <dsp:spPr>
        <a:xfrm>
          <a:off x="0" y="0"/>
          <a:ext cx="2597676" cy="28029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+mn-lt"/>
              <a:ea typeface="+mn-ea"/>
              <a:cs typeface="+mn-cs"/>
            </a:rPr>
            <a:t>Clasificación del emisor/depositario</a:t>
          </a:r>
          <a:endParaRPr lang="es-MX" sz="1600" b="1" kern="1200" dirty="0">
            <a:latin typeface="+mn-lt"/>
            <a:ea typeface="+mn-ea"/>
            <a:cs typeface="+mn-cs"/>
          </a:endParaRPr>
        </a:p>
      </dsp:txBody>
      <dsp:txXfrm>
        <a:off x="0" y="0"/>
        <a:ext cx="2597676" cy="2802916"/>
      </dsp:txXfrm>
    </dsp:sp>
    <dsp:sp modelId="{B584162C-3B3B-49D3-BF0B-A3D70069D248}">
      <dsp:nvSpPr>
        <dsp:cNvPr id="0" name=""/>
        <dsp:cNvSpPr/>
      </dsp:nvSpPr>
      <dsp:spPr>
        <a:xfrm>
          <a:off x="2721122" y="137819"/>
          <a:ext cx="6460366" cy="1317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latin typeface="+mn-lt"/>
              <a:ea typeface="+mn-ea"/>
              <a:cs typeface="+mn-cs"/>
            </a:rPr>
            <a:t>I02 – cuentas contables 110305, 110310, 110315 y 110320</a:t>
          </a:r>
        </a:p>
      </dsp:txBody>
      <dsp:txXfrm>
        <a:off x="2721122" y="137819"/>
        <a:ext cx="6460366" cy="1317964"/>
      </dsp:txXfrm>
    </dsp:sp>
    <dsp:sp modelId="{DE8DA421-51B8-4253-9150-D33D4F4FFCA3}">
      <dsp:nvSpPr>
        <dsp:cNvPr id="0" name=""/>
        <dsp:cNvSpPr/>
      </dsp:nvSpPr>
      <dsp:spPr>
        <a:xfrm>
          <a:off x="2606235" y="1095802"/>
          <a:ext cx="6583812" cy="0"/>
        </a:xfrm>
        <a:prstGeom prst="line">
          <a:avLst/>
        </a:prstGeom>
        <a:noFill/>
        <a:ln w="635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7FE983C4-EA2A-4D29-BE12-BE1D79303556}">
      <dsp:nvSpPr>
        <dsp:cNvPr id="0" name=""/>
        <dsp:cNvSpPr/>
      </dsp:nvSpPr>
      <dsp:spPr>
        <a:xfrm>
          <a:off x="2729650" y="1335743"/>
          <a:ext cx="6460366" cy="1069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>
              <a:latin typeface="+mn-lt"/>
              <a:ea typeface="+mn-ea"/>
              <a:cs typeface="+mn-cs"/>
            </a:rPr>
            <a:t>I01 – clasificación del emisor/depositario deberá ser depositario “DE”</a:t>
          </a:r>
          <a:endParaRPr lang="es-MX" sz="1600" kern="1200" dirty="0">
            <a:latin typeface="+mn-lt"/>
            <a:ea typeface="+mn-ea"/>
            <a:cs typeface="+mn-cs"/>
          </a:endParaRPr>
        </a:p>
      </dsp:txBody>
      <dsp:txXfrm>
        <a:off x="2729650" y="1335743"/>
        <a:ext cx="6460366" cy="1069835"/>
      </dsp:txXfrm>
    </dsp:sp>
    <dsp:sp modelId="{0BF965CC-984D-475B-9C93-25769A097CEE}">
      <dsp:nvSpPr>
        <dsp:cNvPr id="0" name=""/>
        <dsp:cNvSpPr/>
      </dsp:nvSpPr>
      <dsp:spPr>
        <a:xfrm>
          <a:off x="2606235" y="2171030"/>
          <a:ext cx="6583812" cy="0"/>
        </a:xfrm>
        <a:prstGeom prst="line">
          <a:avLst/>
        </a:prstGeom>
        <a:noFill/>
        <a:ln w="635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67CEA401-57CC-4F63-94B4-85947261B26C}">
      <dsp:nvSpPr>
        <dsp:cNvPr id="0" name=""/>
        <dsp:cNvSpPr/>
      </dsp:nvSpPr>
      <dsp:spPr>
        <a:xfrm>
          <a:off x="0" y="2472704"/>
          <a:ext cx="9190055" cy="0"/>
        </a:xfrm>
        <a:prstGeom prst="line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83A6DAD-7972-4867-B9FD-11C11FABC71F}">
      <dsp:nvSpPr>
        <dsp:cNvPr id="0" name=""/>
        <dsp:cNvSpPr/>
      </dsp:nvSpPr>
      <dsp:spPr>
        <a:xfrm>
          <a:off x="0" y="2802916"/>
          <a:ext cx="2286239" cy="28029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>
              <a:latin typeface="+mn-lt"/>
              <a:ea typeface="+mn-ea"/>
              <a:cs typeface="+mn-cs"/>
            </a:rPr>
            <a:t>Identificación del emisor/ depositario</a:t>
          </a:r>
          <a:endParaRPr lang="es-MX" sz="1600" b="1" kern="1200" dirty="0">
            <a:latin typeface="+mn-lt"/>
            <a:ea typeface="+mn-ea"/>
            <a:cs typeface="+mn-cs"/>
          </a:endParaRPr>
        </a:p>
      </dsp:txBody>
      <dsp:txXfrm>
        <a:off x="0" y="2802916"/>
        <a:ext cx="2286239" cy="2802916"/>
      </dsp:txXfrm>
    </dsp:sp>
    <dsp:sp modelId="{14E33997-0DF1-4DAA-B868-30193FC8A3E3}">
      <dsp:nvSpPr>
        <dsp:cNvPr id="0" name=""/>
        <dsp:cNvSpPr/>
      </dsp:nvSpPr>
      <dsp:spPr>
        <a:xfrm>
          <a:off x="2415609" y="2835865"/>
          <a:ext cx="6770351" cy="658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0" kern="1200" dirty="0" smtClean="0">
              <a:latin typeface="+mn-lt"/>
              <a:ea typeface="+mn-ea"/>
              <a:cs typeface="+mn-cs"/>
            </a:rPr>
            <a:t>110305 – el RUC debe ser únicamente el perteneciente al</a:t>
          </a:r>
          <a:r>
            <a:rPr lang="es-MX" sz="2000" b="0" kern="1200" dirty="0" smtClean="0"/>
            <a:t> </a:t>
          </a:r>
          <a:r>
            <a:rPr lang="es-MX" sz="1600" b="0" kern="1200" dirty="0" smtClean="0">
              <a:latin typeface="+mn-lt"/>
              <a:ea typeface="+mn-ea"/>
              <a:cs typeface="+mn-cs"/>
            </a:rPr>
            <a:t>Banco Central del Ecuador</a:t>
          </a:r>
          <a:endParaRPr lang="es-MX" sz="1600" b="0" kern="1200" dirty="0">
            <a:latin typeface="+mn-lt"/>
            <a:ea typeface="+mn-ea"/>
            <a:cs typeface="+mn-cs"/>
          </a:endParaRPr>
        </a:p>
      </dsp:txBody>
      <dsp:txXfrm>
        <a:off x="2415609" y="2835865"/>
        <a:ext cx="6770351" cy="658986"/>
      </dsp:txXfrm>
    </dsp:sp>
    <dsp:sp modelId="{07C523C6-708B-442A-BCE7-9FCC954F6C38}">
      <dsp:nvSpPr>
        <dsp:cNvPr id="0" name=""/>
        <dsp:cNvSpPr/>
      </dsp:nvSpPr>
      <dsp:spPr>
        <a:xfrm>
          <a:off x="2286239" y="3494852"/>
          <a:ext cx="6899720" cy="0"/>
        </a:xfrm>
        <a:prstGeom prst="line">
          <a:avLst/>
        </a:prstGeom>
        <a:noFill/>
        <a:ln w="635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054ABAA4-8067-426B-A0ED-1C83ABC55DF7}">
      <dsp:nvSpPr>
        <dsp:cNvPr id="0" name=""/>
        <dsp:cNvSpPr/>
      </dsp:nvSpPr>
      <dsp:spPr>
        <a:xfrm>
          <a:off x="2415609" y="3527801"/>
          <a:ext cx="6770351" cy="658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0" kern="1200" dirty="0" smtClean="0">
              <a:latin typeface="+mn-lt"/>
              <a:ea typeface="+mn-ea"/>
              <a:cs typeface="+mn-cs"/>
            </a:rPr>
            <a:t>110315 – debe pertenecer únicamente a las Entidades Financieras de Exterior, tabla 50</a:t>
          </a:r>
          <a:endParaRPr lang="es-MX" sz="1600" b="0" kern="1200" dirty="0">
            <a:latin typeface="+mn-lt"/>
            <a:ea typeface="+mn-ea"/>
            <a:cs typeface="+mn-cs"/>
          </a:endParaRPr>
        </a:p>
      </dsp:txBody>
      <dsp:txXfrm>
        <a:off x="2415609" y="3527801"/>
        <a:ext cx="6770351" cy="658986"/>
      </dsp:txXfrm>
    </dsp:sp>
    <dsp:sp modelId="{73CD3452-6B75-4227-8529-F219A2F94905}">
      <dsp:nvSpPr>
        <dsp:cNvPr id="0" name=""/>
        <dsp:cNvSpPr/>
      </dsp:nvSpPr>
      <dsp:spPr>
        <a:xfrm>
          <a:off x="2286239" y="4186788"/>
          <a:ext cx="6899720" cy="0"/>
        </a:xfrm>
        <a:prstGeom prst="line">
          <a:avLst/>
        </a:prstGeom>
        <a:noFill/>
        <a:ln w="635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1B2EAA6A-D73E-4370-93BD-A3785134E497}">
      <dsp:nvSpPr>
        <dsp:cNvPr id="0" name=""/>
        <dsp:cNvSpPr/>
      </dsp:nvSpPr>
      <dsp:spPr>
        <a:xfrm>
          <a:off x="2415609" y="4219737"/>
          <a:ext cx="6770351" cy="658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0" kern="1200" dirty="0" smtClean="0">
              <a:latin typeface="+mn-lt"/>
              <a:ea typeface="+mn-ea"/>
              <a:cs typeface="+mn-cs"/>
            </a:rPr>
            <a:t>110320</a:t>
          </a:r>
          <a:r>
            <a:rPr lang="es-MX" sz="2000" b="0" u="none" kern="1200" dirty="0" smtClean="0"/>
            <a:t> – </a:t>
          </a:r>
          <a:r>
            <a:rPr lang="es-MX" sz="1600" b="0" kern="1200" dirty="0" smtClean="0">
              <a:latin typeface="+mn-lt"/>
              <a:ea typeface="+mn-ea"/>
              <a:cs typeface="+mn-cs"/>
            </a:rPr>
            <a:t>el RUC debe pertenecer al listado del catastro de entidades financieras pertenecientes al SFPS </a:t>
          </a:r>
          <a:endParaRPr lang="es-MX" sz="1600" b="0" kern="1200" dirty="0">
            <a:latin typeface="+mn-lt"/>
            <a:ea typeface="+mn-ea"/>
            <a:cs typeface="+mn-cs"/>
          </a:endParaRPr>
        </a:p>
      </dsp:txBody>
      <dsp:txXfrm>
        <a:off x="2415609" y="4219737"/>
        <a:ext cx="6770351" cy="658986"/>
      </dsp:txXfrm>
    </dsp:sp>
    <dsp:sp modelId="{4A3D7AB1-76A6-4E2D-BE8F-D33741C7EC6E}">
      <dsp:nvSpPr>
        <dsp:cNvPr id="0" name=""/>
        <dsp:cNvSpPr/>
      </dsp:nvSpPr>
      <dsp:spPr>
        <a:xfrm>
          <a:off x="2286239" y="4878723"/>
          <a:ext cx="6899720" cy="0"/>
        </a:xfrm>
        <a:prstGeom prst="line">
          <a:avLst/>
        </a:prstGeom>
        <a:noFill/>
        <a:ln w="635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75867454-8649-4F0A-A155-9669D3AD65BC}">
      <dsp:nvSpPr>
        <dsp:cNvPr id="0" name=""/>
        <dsp:cNvSpPr/>
      </dsp:nvSpPr>
      <dsp:spPr>
        <a:xfrm>
          <a:off x="2415609" y="4911673"/>
          <a:ext cx="6770351" cy="658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0" kern="1200" dirty="0" smtClean="0">
              <a:latin typeface="+mn-lt"/>
              <a:ea typeface="+mn-ea"/>
              <a:cs typeface="+mn-cs"/>
            </a:rPr>
            <a:t>110310 –</a:t>
          </a:r>
          <a:r>
            <a:rPr lang="es-MX" sz="2000" b="0" u="none" kern="1200" dirty="0" smtClean="0"/>
            <a:t> </a:t>
          </a:r>
          <a:r>
            <a:rPr lang="es-MX" sz="1600" b="0" kern="1200" dirty="0" smtClean="0">
              <a:latin typeface="+mn-lt"/>
              <a:ea typeface="+mn-ea"/>
              <a:cs typeface="+mn-cs"/>
            </a:rPr>
            <a:t>el RUC no debe pertenecer al BCE, tabla 50 o SFPS </a:t>
          </a:r>
          <a:endParaRPr lang="es-MX" sz="1600" b="0" kern="1200" dirty="0">
            <a:latin typeface="+mn-lt"/>
            <a:ea typeface="+mn-ea"/>
            <a:cs typeface="+mn-cs"/>
          </a:endParaRPr>
        </a:p>
      </dsp:txBody>
      <dsp:txXfrm>
        <a:off x="2415609" y="4911673"/>
        <a:ext cx="6770351" cy="658986"/>
      </dsp:txXfrm>
    </dsp:sp>
    <dsp:sp modelId="{000192A9-B1F3-4433-A8E0-384561164629}">
      <dsp:nvSpPr>
        <dsp:cNvPr id="0" name=""/>
        <dsp:cNvSpPr/>
      </dsp:nvSpPr>
      <dsp:spPr>
        <a:xfrm>
          <a:off x="2286239" y="5570659"/>
          <a:ext cx="6899720" cy="0"/>
        </a:xfrm>
        <a:prstGeom prst="line">
          <a:avLst/>
        </a:prstGeom>
        <a:noFill/>
        <a:ln w="6350" cap="flat" cmpd="sng" algn="ctr">
          <a:solidFill>
            <a:schemeClr val="accent5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E8F4E9-D1FF-411E-9B96-284E7EE044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EEE95CD-652B-48FF-9107-723C2AFB0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419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6AE53EE-E8BD-4799-9AD0-93C655D08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ABD06-AA4B-4F4E-9364-A8A2CD2CECD5}" type="datetimeFigureOut">
              <a:rPr lang="es-419" smtClean="0"/>
              <a:t>5/6/2023</a:t>
            </a:fld>
            <a:endParaRPr lang="es-419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9236CDB-FB17-4FA0-952B-44B61295B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9367971-D2F3-4100-9A13-E135B2C11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5A96-FFD9-4E1A-BFFB-32633DCA769B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869031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360603-F3B1-491C-98F5-01CE0C740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65C9037-D27C-4910-8E93-6ED1F038EE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7FC3486-BF93-42FB-BC12-00624C352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ABD06-AA4B-4F4E-9364-A8A2CD2CECD5}" type="datetimeFigureOut">
              <a:rPr lang="es-419" smtClean="0"/>
              <a:t>5/6/2023</a:t>
            </a:fld>
            <a:endParaRPr lang="es-419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86D53B6-F9AB-42AE-B517-8258EF42A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D6F2958-C7DD-4C5D-9971-77EEF7CAB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5A96-FFD9-4E1A-BFFB-32633DCA769B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384796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08548137-AC15-458A-8FB9-85B6912C36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BE79A92-5FB3-44D5-8CA4-EE172A4095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4FF1E27-FC08-451C-8CAB-F6238DB89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ABD06-AA4B-4F4E-9364-A8A2CD2CECD5}" type="datetimeFigureOut">
              <a:rPr lang="es-419" smtClean="0"/>
              <a:t>5/6/2023</a:t>
            </a:fld>
            <a:endParaRPr lang="es-419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2EC134F-4CB8-442B-8BEB-CD1851662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526E0F4-A1A9-4055-8854-38624B2F4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5A96-FFD9-4E1A-BFFB-32633DCA769B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430297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A881186-90A3-4DA2-9DDC-D82260F0F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51E514B-644C-4B05-A65F-EB4A94F1F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D19E4D7-9890-4D2A-A4A3-AE3EBC694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ABD06-AA4B-4F4E-9364-A8A2CD2CECD5}" type="datetimeFigureOut">
              <a:rPr lang="es-419" smtClean="0"/>
              <a:t>5/6/2023</a:t>
            </a:fld>
            <a:endParaRPr lang="es-419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8120AA7-275C-4E1E-A545-C627662DA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0F15ECE-99FD-45D3-8728-A34458FBF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5A96-FFD9-4E1A-BFFB-32633DCA769B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128530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ADA879-A8FB-4AD9-AD92-6FBF14036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C4BBF56-8BF1-45E3-88C3-0001CD644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C7415E7-6898-4837-8CDE-57E4F50B9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ABD06-AA4B-4F4E-9364-A8A2CD2CECD5}" type="datetimeFigureOut">
              <a:rPr lang="es-419" smtClean="0"/>
              <a:t>5/6/2023</a:t>
            </a:fld>
            <a:endParaRPr lang="es-419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C6D6736-A7BD-46AC-9CE3-756BD7DFF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B40899F-7AEF-4370-892A-457E1F642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5A96-FFD9-4E1A-BFFB-32633DCA769B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812749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862D84E-057B-4C8A-A790-BE33FEC35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7B0FA7F-A22B-47FC-AE49-95BE477381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3DF4BD6-3E7C-4B46-B6AD-BF92F601D1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44967B5-4749-430B-B036-37BEBC221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ABD06-AA4B-4F4E-9364-A8A2CD2CECD5}" type="datetimeFigureOut">
              <a:rPr lang="es-419" smtClean="0"/>
              <a:t>5/6/2023</a:t>
            </a:fld>
            <a:endParaRPr lang="es-419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17480A4-7ADB-4B78-9A60-41ABBC962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1FCEF7C-6E7C-4DF1-AE13-869691129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5A96-FFD9-4E1A-BFFB-32633DCA769B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191887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425AA76-5DE7-4EF9-9180-43B6C9831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8819B98-F8E8-4DD0-AECB-38F7367270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7955122-B2A8-42E4-8FCF-658277B8A1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C343032B-C71F-406A-A568-6ED7F45E9F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DF77202-8A61-49AA-AAB9-AE41C0D2ED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EE450719-21DD-4958-AA82-22895D613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ABD06-AA4B-4F4E-9364-A8A2CD2CECD5}" type="datetimeFigureOut">
              <a:rPr lang="es-419" smtClean="0"/>
              <a:t>5/6/2023</a:t>
            </a:fld>
            <a:endParaRPr lang="es-419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551C36D0-9FDA-429F-AA38-BCC7F2769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1E1CFC0C-D526-4202-9DDF-D86AAB497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5A96-FFD9-4E1A-BFFB-32633DCA769B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776205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4D079B9-3052-45E3-BA1F-5D83E139B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1CEA970-4390-4E80-B57C-C51D70BBE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ABD06-AA4B-4F4E-9364-A8A2CD2CECD5}" type="datetimeFigureOut">
              <a:rPr lang="es-419" smtClean="0"/>
              <a:t>5/6/2023</a:t>
            </a:fld>
            <a:endParaRPr lang="es-419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CAEA6F6-15F5-4B7E-AE0F-AB9077021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BF99D14E-A86F-4CBA-8C1E-DA127BE4D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5A96-FFD9-4E1A-BFFB-32633DCA769B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953985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389C511-867D-4268-9EEE-1A92D25FF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ABD06-AA4B-4F4E-9364-A8A2CD2CECD5}" type="datetimeFigureOut">
              <a:rPr lang="es-419" smtClean="0"/>
              <a:t>5/6/2023</a:t>
            </a:fld>
            <a:endParaRPr lang="es-419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ED5BEC1-FC9B-4A76-889A-00C88770C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480C310-21E9-44E9-BF3A-28198CA64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5A96-FFD9-4E1A-BFFB-32633DCA769B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079936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066FEF-C9E4-4EC9-9D14-5EE96BF53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F0FE44E-9D3D-4C6A-94A1-851543544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876784A-0346-433B-914E-17EA28DE70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08D817A-9EF4-4A28-89AC-BF18675D0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ABD06-AA4B-4F4E-9364-A8A2CD2CECD5}" type="datetimeFigureOut">
              <a:rPr lang="es-419" smtClean="0"/>
              <a:t>5/6/2023</a:t>
            </a:fld>
            <a:endParaRPr lang="es-419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06443C4-3C37-4B41-AB2A-7F5C1E6FF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CF254CE-BE46-4731-B670-16EF8CE50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5A96-FFD9-4E1A-BFFB-32633DCA769B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938083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D3B48C2-75F1-4EB7-A3AE-7892A0037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31D3DE4E-FC93-42B5-BD6F-E1D25070B9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403859F-F3F2-4752-9D0F-B577C81B11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DC6756B-C0BE-4298-A515-E2D1775AE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ABD06-AA4B-4F4E-9364-A8A2CD2CECD5}" type="datetimeFigureOut">
              <a:rPr lang="es-419" smtClean="0"/>
              <a:t>5/6/2023</a:t>
            </a:fld>
            <a:endParaRPr lang="es-419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B3FCC63-8376-4B78-B40F-53507DB5B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98C2A63-2D8B-418A-B475-8B23ECC03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15A96-FFD9-4E1A-BFFB-32633DCA769B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0600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2D81175B-3112-445A-B6F2-18CB2B75F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419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46CAB5D-BE09-4531-9C14-966261DD8B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419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7BB0658-1C07-4587-9A77-FFB61001A8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ABD06-AA4B-4F4E-9364-A8A2CD2CECD5}" type="datetimeFigureOut">
              <a:rPr lang="es-419" smtClean="0"/>
              <a:t>5/6/2023</a:t>
            </a:fld>
            <a:endParaRPr lang="es-419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2748544-7C87-4644-8ABA-F7DFBD082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128ADA2-0AA4-4341-8644-F4B62BB5FC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15A96-FFD9-4E1A-BFFB-32633DCA769B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046397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058DA461-2FF1-4FC3-B762-CF4FDDD76F97}"/>
              </a:ext>
            </a:extLst>
          </p:cNvPr>
          <p:cNvSpPr/>
          <p:nvPr/>
        </p:nvSpPr>
        <p:spPr>
          <a:xfrm>
            <a:off x="5559141" y="2438399"/>
            <a:ext cx="6632859" cy="3144253"/>
          </a:xfrm>
          <a:prstGeom prst="rect">
            <a:avLst/>
          </a:prstGeom>
          <a:solidFill>
            <a:srgbClr val="082E5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3200" dirty="0"/>
              <a:t>Portafolio de Inversiones y Fondos Disponibles - </a:t>
            </a:r>
            <a:r>
              <a:rPr lang="es-EC" sz="3200" dirty="0" smtClean="0"/>
              <a:t>I01</a:t>
            </a:r>
            <a:endParaRPr lang="es-EC" sz="3200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41439FA0-B385-495C-AE9F-0207E766DF0C}"/>
              </a:ext>
            </a:extLst>
          </p:cNvPr>
          <p:cNvSpPr txBox="1"/>
          <p:nvPr/>
        </p:nvSpPr>
        <p:spPr>
          <a:xfrm>
            <a:off x="4800600" y="2767280"/>
            <a:ext cx="7585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419" sz="8000" b="1" dirty="0" smtClean="0"/>
              <a:t>1</a:t>
            </a:r>
            <a:endParaRPr lang="es-419" sz="8000" b="1" dirty="0"/>
          </a:p>
        </p:txBody>
      </p:sp>
    </p:spTree>
    <p:extLst>
      <p:ext uri="{BB962C8B-B14F-4D97-AF65-F5344CB8AC3E}">
        <p14:creationId xmlns:p14="http://schemas.microsoft.com/office/powerpoint/2010/main" val="281628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168909103"/>
              </p:ext>
            </p:extLst>
          </p:nvPr>
        </p:nvGraphicFramePr>
        <p:xfrm>
          <a:off x="1124831" y="1323222"/>
          <a:ext cx="8996204" cy="5200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439200" y="2557865"/>
            <a:ext cx="1538910" cy="830997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dirty="0"/>
              <a:t>Mayor o igual a dos registros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2978110" y="5257996"/>
            <a:ext cx="1538910" cy="830997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dirty="0"/>
              <a:t>Igual a la reportada en la I01</a:t>
            </a:r>
          </a:p>
        </p:txBody>
      </p:sp>
      <p:cxnSp>
        <p:nvCxnSpPr>
          <p:cNvPr id="5" name="Conector recto de flecha 4"/>
          <p:cNvCxnSpPr/>
          <p:nvPr/>
        </p:nvCxnSpPr>
        <p:spPr>
          <a:xfrm>
            <a:off x="2208655" y="3204197"/>
            <a:ext cx="0" cy="85447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de flecha 5"/>
          <p:cNvCxnSpPr>
            <a:stCxn id="4" idx="0"/>
          </p:cNvCxnSpPr>
          <p:nvPr/>
        </p:nvCxnSpPr>
        <p:spPr>
          <a:xfrm flipV="1">
            <a:off x="3747565" y="4545690"/>
            <a:ext cx="0" cy="712306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4253632" y="1641164"/>
            <a:ext cx="1538910" cy="1077218"/>
          </a:xfrm>
          <a:prstGeom prst="rect">
            <a:avLst/>
          </a:prstGeom>
          <a:noFill/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s-419"/>
            </a:defPPr>
            <a:lvl1pPr algn="ctr">
              <a:defRPr sz="1600"/>
            </a:lvl1pPr>
          </a:lstStyle>
          <a:p>
            <a:r>
              <a:rPr lang="es-MX" dirty="0"/>
              <a:t>Valor en libros igual en la B11 y en la I02</a:t>
            </a:r>
          </a:p>
        </p:txBody>
      </p:sp>
      <p:cxnSp>
        <p:nvCxnSpPr>
          <p:cNvPr id="8" name="Conector recto de flecha 7"/>
          <p:cNvCxnSpPr/>
          <p:nvPr/>
        </p:nvCxnSpPr>
        <p:spPr>
          <a:xfrm>
            <a:off x="5003317" y="2564494"/>
            <a:ext cx="0" cy="79844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>
            <a:off x="5944942" y="4722098"/>
            <a:ext cx="1538910" cy="1569660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dirty="0"/>
              <a:t>No puede ser mayor al 100%; para Fondos debe ser cero (0.00)</a:t>
            </a:r>
          </a:p>
        </p:txBody>
      </p:sp>
      <p:cxnSp>
        <p:nvCxnSpPr>
          <p:cNvPr id="10" name="Conector recto de flecha 9"/>
          <p:cNvCxnSpPr>
            <a:stCxn id="9" idx="0"/>
          </p:cNvCxnSpPr>
          <p:nvPr/>
        </p:nvCxnSpPr>
        <p:spPr>
          <a:xfrm flipH="1" flipV="1">
            <a:off x="6702909" y="4058674"/>
            <a:ext cx="11488" cy="66342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7299977" y="661503"/>
            <a:ext cx="1538910" cy="1323439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dirty="0"/>
              <a:t>Para “T36” y “T37” debe reportarse como cero (0.00)</a:t>
            </a:r>
          </a:p>
        </p:txBody>
      </p:sp>
      <p:cxnSp>
        <p:nvCxnSpPr>
          <p:cNvPr id="12" name="Conector recto de flecha 11"/>
          <p:cNvCxnSpPr>
            <a:stCxn id="11" idx="2"/>
          </p:cNvCxnSpPr>
          <p:nvPr/>
        </p:nvCxnSpPr>
        <p:spPr>
          <a:xfrm flipH="1">
            <a:off x="8064571" y="1984942"/>
            <a:ext cx="4861" cy="70213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uadroTexto 12"/>
          <p:cNvSpPr txBox="1"/>
          <p:nvPr/>
        </p:nvSpPr>
        <p:spPr>
          <a:xfrm>
            <a:off x="8582125" y="4380834"/>
            <a:ext cx="1538910" cy="1815882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dirty="0"/>
              <a:t>No puede exceder al “Valor en libros”; para Fondos debe ser cero (0.00)</a:t>
            </a:r>
          </a:p>
        </p:txBody>
      </p:sp>
      <p:cxnSp>
        <p:nvCxnSpPr>
          <p:cNvPr id="14" name="Conector angular 13"/>
          <p:cNvCxnSpPr>
            <a:stCxn id="13" idx="0"/>
          </p:cNvCxnSpPr>
          <p:nvPr/>
        </p:nvCxnSpPr>
        <p:spPr>
          <a:xfrm rot="5400000" flipH="1" flipV="1">
            <a:off x="8873276" y="3572882"/>
            <a:ext cx="1286257" cy="329648"/>
          </a:xfrm>
          <a:prstGeom prst="bentConnector3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5">
            <a:extLst>
              <a:ext uri="{FF2B5EF4-FFF2-40B4-BE49-F238E27FC236}">
                <a16:creationId xmlns:a16="http://schemas.microsoft.com/office/drawing/2014/main" xmlns="" id="{C7D52BA8-5CB5-4261-91C9-E26C84D634E9}"/>
              </a:ext>
            </a:extLst>
          </p:cNvPr>
          <p:cNvSpPr txBox="1"/>
          <p:nvPr/>
        </p:nvSpPr>
        <p:spPr>
          <a:xfrm>
            <a:off x="327002" y="426621"/>
            <a:ext cx="85118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400" dirty="0">
                <a:solidFill>
                  <a:srgbClr val="00549B"/>
                </a:solidFill>
                <a:ea typeface="Verdana" pitchFamily="34" charset="0"/>
                <a:cs typeface="Verdana" pitchFamily="34" charset="0"/>
              </a:rPr>
              <a:t>CONTROLES DE VALIDACIÓN</a:t>
            </a:r>
          </a:p>
        </p:txBody>
      </p:sp>
    </p:spTree>
    <p:extLst>
      <p:ext uri="{BB962C8B-B14F-4D97-AF65-F5344CB8AC3E}">
        <p14:creationId xmlns:p14="http://schemas.microsoft.com/office/powerpoint/2010/main" val="1262447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695278245"/>
              </p:ext>
            </p:extLst>
          </p:nvPr>
        </p:nvGraphicFramePr>
        <p:xfrm>
          <a:off x="1077325" y="703924"/>
          <a:ext cx="9190055" cy="5605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662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l="5807" t="26178" r="3750" b="67463"/>
          <a:stretch/>
        </p:blipFill>
        <p:spPr>
          <a:xfrm>
            <a:off x="213341" y="1567544"/>
            <a:ext cx="11830613" cy="679268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2"/>
          <a:srcRect l="5940" t="56941" r="2484" b="38694"/>
          <a:stretch/>
        </p:blipFill>
        <p:spPr>
          <a:xfrm>
            <a:off x="213341" y="2582917"/>
            <a:ext cx="11550845" cy="561704"/>
          </a:xfrm>
          <a:prstGeom prst="rect">
            <a:avLst/>
          </a:prstGeom>
        </p:spPr>
      </p:pic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396220" y="528871"/>
            <a:ext cx="8936865" cy="1038672"/>
          </a:xfrm>
        </p:spPr>
        <p:txBody>
          <a:bodyPr>
            <a:normAutofit/>
          </a:bodyPr>
          <a:lstStyle/>
          <a:p>
            <a:r>
              <a:rPr lang="es-EC" sz="2400" dirty="0" smtClean="0">
                <a:solidFill>
                  <a:srgbClr val="00549B"/>
                </a:solidFill>
                <a:ea typeface="Verdana" pitchFamily="34" charset="0"/>
                <a:cs typeface="Verdana" pitchFamily="34" charset="0"/>
              </a:rPr>
              <a:t>I01</a:t>
            </a:r>
            <a:endParaRPr lang="es-EC" sz="2400" dirty="0">
              <a:solidFill>
                <a:srgbClr val="00549B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396220" y="3502848"/>
            <a:ext cx="8936865" cy="10386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C" sz="2400" dirty="0" smtClean="0">
                <a:solidFill>
                  <a:srgbClr val="00549B"/>
                </a:solidFill>
                <a:ea typeface="Verdana" pitchFamily="34" charset="0"/>
                <a:cs typeface="Verdana" pitchFamily="34" charset="0"/>
              </a:rPr>
              <a:t>I02</a:t>
            </a:r>
            <a:endParaRPr lang="es-EC" sz="2400" dirty="0">
              <a:solidFill>
                <a:srgbClr val="00549B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3"/>
          <a:srcRect l="5663" t="32442" r="2994" b="60365"/>
          <a:stretch/>
        </p:blipFill>
        <p:spPr>
          <a:xfrm>
            <a:off x="213341" y="4219303"/>
            <a:ext cx="11532648" cy="757646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3"/>
          <a:srcRect l="5746" t="58914" r="1430" b="34161"/>
          <a:stretch/>
        </p:blipFill>
        <p:spPr>
          <a:xfrm>
            <a:off x="213341" y="5242909"/>
            <a:ext cx="11532648" cy="89663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187337" y="1480804"/>
            <a:ext cx="1149531" cy="352699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4" name="Rectángulo 13"/>
          <p:cNvSpPr/>
          <p:nvPr/>
        </p:nvSpPr>
        <p:spPr>
          <a:xfrm>
            <a:off x="3052354" y="2499705"/>
            <a:ext cx="1149531" cy="37177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5" name="Rectángulo 14"/>
          <p:cNvSpPr/>
          <p:nvPr/>
        </p:nvSpPr>
        <p:spPr>
          <a:xfrm>
            <a:off x="3052354" y="4139094"/>
            <a:ext cx="1149531" cy="352699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6" name="Rectángulo 15"/>
          <p:cNvSpPr/>
          <p:nvPr/>
        </p:nvSpPr>
        <p:spPr>
          <a:xfrm>
            <a:off x="3122021" y="5192837"/>
            <a:ext cx="1149531" cy="37812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5654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045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246529" y="0"/>
            <a:ext cx="10515600" cy="1325563"/>
          </a:xfrm>
        </p:spPr>
        <p:txBody>
          <a:bodyPr>
            <a:normAutofit/>
          </a:bodyPr>
          <a:lstStyle/>
          <a:p>
            <a:r>
              <a:rPr lang="es-EC" sz="2400" dirty="0" smtClean="0">
                <a:solidFill>
                  <a:srgbClr val="00549B"/>
                </a:solidFill>
                <a:ea typeface="Verdana" pitchFamily="34" charset="0"/>
                <a:cs typeface="Verdana" pitchFamily="34" charset="0"/>
              </a:rPr>
              <a:t>CONSIDERACIONES</a:t>
            </a:r>
            <a:endParaRPr lang="es-EC" sz="2400" dirty="0">
              <a:solidFill>
                <a:srgbClr val="00549B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4715" t="9886" r="13857" b="6836"/>
          <a:stretch/>
        </p:blipFill>
        <p:spPr>
          <a:xfrm>
            <a:off x="692332" y="822962"/>
            <a:ext cx="9927771" cy="5708468"/>
          </a:xfrm>
          <a:prstGeom prst="rect">
            <a:avLst/>
          </a:prstGeom>
        </p:spPr>
      </p:pic>
      <p:sp>
        <p:nvSpPr>
          <p:cNvPr id="5" name="Flecha derecha 4"/>
          <p:cNvSpPr/>
          <p:nvPr/>
        </p:nvSpPr>
        <p:spPr>
          <a:xfrm>
            <a:off x="2521131" y="4127863"/>
            <a:ext cx="1123406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2974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246529" y="0"/>
            <a:ext cx="10515600" cy="1325563"/>
          </a:xfrm>
        </p:spPr>
        <p:txBody>
          <a:bodyPr>
            <a:normAutofit/>
          </a:bodyPr>
          <a:lstStyle/>
          <a:p>
            <a:r>
              <a:rPr lang="es-EC" sz="2400" dirty="0" smtClean="0">
                <a:solidFill>
                  <a:srgbClr val="00549B"/>
                </a:solidFill>
                <a:ea typeface="Verdana" pitchFamily="34" charset="0"/>
                <a:cs typeface="Verdana" pitchFamily="34" charset="0"/>
              </a:rPr>
              <a:t>CONSIDERACIONES</a:t>
            </a:r>
            <a:endParaRPr lang="es-EC" sz="2400" dirty="0">
              <a:solidFill>
                <a:srgbClr val="00549B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302388"/>
              </p:ext>
            </p:extLst>
          </p:nvPr>
        </p:nvGraphicFramePr>
        <p:xfrm>
          <a:off x="703729" y="1220041"/>
          <a:ext cx="10515600" cy="4486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8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86871" y="0"/>
            <a:ext cx="8936865" cy="1038672"/>
          </a:xfrm>
        </p:spPr>
        <p:txBody>
          <a:bodyPr>
            <a:normAutofit/>
          </a:bodyPr>
          <a:lstStyle/>
          <a:p>
            <a:r>
              <a:rPr lang="es-EC" sz="2400" dirty="0" smtClean="0">
                <a:solidFill>
                  <a:srgbClr val="00549B"/>
                </a:solidFill>
                <a:ea typeface="Verdana" pitchFamily="34" charset="0"/>
                <a:cs typeface="Verdana" pitchFamily="34" charset="0"/>
              </a:rPr>
              <a:t>REGISTRO DEL DETALLE</a:t>
            </a:r>
            <a:endParaRPr lang="es-EC" sz="2400" dirty="0">
              <a:solidFill>
                <a:srgbClr val="00549B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5" name="Marcador de contenido 4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6766" y="1038671"/>
            <a:ext cx="10201479" cy="5440505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2567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ítulo 1"/>
          <p:cNvSpPr>
            <a:spLocks noGrp="1"/>
          </p:cNvSpPr>
          <p:nvPr>
            <p:ph type="title"/>
          </p:nvPr>
        </p:nvSpPr>
        <p:spPr>
          <a:xfrm>
            <a:off x="246530" y="311336"/>
            <a:ext cx="10515600" cy="1325563"/>
          </a:xfrm>
        </p:spPr>
        <p:txBody>
          <a:bodyPr>
            <a:normAutofit/>
          </a:bodyPr>
          <a:lstStyle/>
          <a:p>
            <a:r>
              <a:rPr lang="es-EC" sz="2400" dirty="0" smtClean="0">
                <a:solidFill>
                  <a:srgbClr val="00549B"/>
                </a:solidFill>
                <a:ea typeface="Verdana" pitchFamily="34" charset="0"/>
                <a:cs typeface="Verdana" pitchFamily="34" charset="0"/>
              </a:rPr>
              <a:t>CONTROLES DE VALIDACIÓN</a:t>
            </a:r>
            <a:endParaRPr lang="es-EC" sz="2400" dirty="0">
              <a:solidFill>
                <a:srgbClr val="00549B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9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6082413"/>
              </p:ext>
            </p:extLst>
          </p:nvPr>
        </p:nvGraphicFramePr>
        <p:xfrm>
          <a:off x="509451" y="1332411"/>
          <a:ext cx="10870795" cy="50459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908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94" y="96184"/>
            <a:ext cx="10515600" cy="1325563"/>
          </a:xfrm>
        </p:spPr>
        <p:txBody>
          <a:bodyPr>
            <a:normAutofit/>
          </a:bodyPr>
          <a:lstStyle/>
          <a:p>
            <a:r>
              <a:rPr lang="es-EC" sz="2400" dirty="0" smtClean="0">
                <a:solidFill>
                  <a:srgbClr val="00549B"/>
                </a:solidFill>
                <a:ea typeface="Verdana" pitchFamily="34" charset="0"/>
                <a:cs typeface="Verdana" pitchFamily="34" charset="0"/>
              </a:rPr>
              <a:t>CONTROLES DE VALIDACIÓN</a:t>
            </a:r>
            <a:br>
              <a:rPr lang="es-EC" sz="2400" dirty="0" smtClean="0">
                <a:solidFill>
                  <a:srgbClr val="00549B"/>
                </a:solidFill>
                <a:ea typeface="Verdana" pitchFamily="34" charset="0"/>
                <a:cs typeface="Verdana" pitchFamily="34" charset="0"/>
              </a:rPr>
            </a:br>
            <a:endParaRPr lang="es-EC" sz="2400" dirty="0">
              <a:solidFill>
                <a:srgbClr val="00549B"/>
              </a:solidFill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1354371" y="1229847"/>
            <a:ext cx="8750998" cy="1435402"/>
            <a:chOff x="1438857" y="2331373"/>
            <a:chExt cx="1477038" cy="1233527"/>
          </a:xfrm>
        </p:grpSpPr>
        <p:sp>
          <p:nvSpPr>
            <p:cNvPr id="4" name="Rectángulo 3"/>
            <p:cNvSpPr/>
            <p:nvPr/>
          </p:nvSpPr>
          <p:spPr>
            <a:xfrm>
              <a:off x="1438857" y="2331373"/>
              <a:ext cx="1477038" cy="1233527"/>
            </a:xfrm>
            <a:prstGeom prst="rect">
              <a:avLst/>
            </a:prstGeom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" name="Rectángulo 4"/>
            <p:cNvSpPr/>
            <p:nvPr/>
          </p:nvSpPr>
          <p:spPr>
            <a:xfrm>
              <a:off x="1438857" y="2331373"/>
              <a:ext cx="1477038" cy="1233527"/>
            </a:xfrm>
            <a:prstGeom prst="rect">
              <a:avLst/>
            </a:prstGeom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600" b="1" dirty="0">
                  <a:solidFill>
                    <a:schemeClr val="tx1"/>
                  </a:solidFill>
                  <a:latin typeface="+mj-lt"/>
                </a:rPr>
                <a:t>Identificación del emisor / depositario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600" dirty="0">
                  <a:solidFill>
                    <a:schemeClr val="tx1"/>
                  </a:solidFill>
                  <a:latin typeface="+mj-lt"/>
                </a:rPr>
                <a:t>Debe constar en la base de datos del Servicio de Rentas Internas - SRI</a:t>
              </a:r>
            </a:p>
          </p:txBody>
        </p:sp>
      </p:grpSp>
      <p:grpSp>
        <p:nvGrpSpPr>
          <p:cNvPr id="6" name="Grupo 5"/>
          <p:cNvGrpSpPr/>
          <p:nvPr/>
        </p:nvGrpSpPr>
        <p:grpSpPr>
          <a:xfrm>
            <a:off x="1354371" y="2859411"/>
            <a:ext cx="8750998" cy="3291318"/>
            <a:chOff x="3431178" y="3749264"/>
            <a:chExt cx="1395514" cy="1233527"/>
          </a:xfrm>
        </p:grpSpPr>
        <p:sp>
          <p:nvSpPr>
            <p:cNvPr id="7" name="Rectángulo 6"/>
            <p:cNvSpPr/>
            <p:nvPr/>
          </p:nvSpPr>
          <p:spPr>
            <a:xfrm>
              <a:off x="3431178" y="3749264"/>
              <a:ext cx="1395514" cy="1233527"/>
            </a:xfrm>
            <a:prstGeom prst="rect">
              <a:avLst/>
            </a:prstGeom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Rectángulo 7"/>
            <p:cNvSpPr/>
            <p:nvPr/>
          </p:nvSpPr>
          <p:spPr>
            <a:xfrm>
              <a:off x="3431178" y="3749264"/>
              <a:ext cx="1395514" cy="1233527"/>
            </a:xfrm>
            <a:prstGeom prst="rect">
              <a:avLst/>
            </a:prstGeom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600" b="1" dirty="0">
                  <a:solidFill>
                    <a:schemeClr val="tx1"/>
                  </a:solidFill>
                  <a:latin typeface="+mj-lt"/>
                </a:rPr>
                <a:t>Tipo de </a:t>
              </a:r>
              <a:r>
                <a:rPr lang="es-MX" sz="1600" b="1" dirty="0" smtClean="0">
                  <a:solidFill>
                    <a:schemeClr val="tx1"/>
                  </a:solidFill>
                  <a:latin typeface="+mj-lt"/>
                </a:rPr>
                <a:t>instrumento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MX" sz="1600" b="1" dirty="0">
                <a:solidFill>
                  <a:schemeClr val="tx1"/>
                </a:solidFill>
                <a:latin typeface="+mj-lt"/>
              </a:endParaRPr>
            </a:p>
            <a:p>
              <a:pPr marL="342900" lvl="0" indent="-342900" algn="just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s-MX" sz="1600" dirty="0">
                  <a:solidFill>
                    <a:schemeClr val="tx1"/>
                  </a:solidFill>
                  <a:latin typeface="+mj-lt"/>
                </a:rPr>
                <a:t>Tipo de Instrumento “T36” o “T37” no se debe reportar los campos “Valor nominal en dólares”, “Valor de compra en dólares” y “Periodicidad de pago cupón”</a:t>
              </a:r>
            </a:p>
            <a:p>
              <a:pPr marL="342900" lvl="0" indent="-342900" algn="just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es-MX" sz="1600" dirty="0">
                  <a:solidFill>
                    <a:schemeClr val="tx1"/>
                  </a:solidFill>
                  <a:latin typeface="+mj-lt"/>
                </a:rPr>
                <a:t>Tipo de Instrumento “T36” o “T37” sólo se podrá reportar las cuentas contables:</a:t>
              </a:r>
            </a:p>
            <a:p>
              <a:pPr marL="800100" lvl="1" indent="-342900" algn="just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Courier New" panose="02070309020205020404" pitchFamily="49" charset="0"/>
                <a:buChar char="o"/>
              </a:pPr>
              <a:r>
                <a:rPr lang="es-MX" sz="1600" dirty="0">
                  <a:solidFill>
                    <a:schemeClr val="tx1"/>
                  </a:solidFill>
                  <a:latin typeface="+mj-lt"/>
                </a:rPr>
                <a:t>110305: Banco Central del Ecuador</a:t>
              </a:r>
            </a:p>
            <a:p>
              <a:pPr marL="800100" lvl="1" indent="-342900" algn="just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Courier New" panose="02070309020205020404" pitchFamily="49" charset="0"/>
                <a:buChar char="o"/>
              </a:pPr>
              <a:r>
                <a:rPr lang="es-MX" sz="1600" dirty="0">
                  <a:solidFill>
                    <a:schemeClr val="tx1"/>
                  </a:solidFill>
                  <a:latin typeface="+mj-lt"/>
                </a:rPr>
                <a:t>110310: Bancos e instituciones financieras locales</a:t>
              </a:r>
            </a:p>
            <a:p>
              <a:pPr marL="800100" lvl="1" indent="-342900" algn="just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Courier New" panose="02070309020205020404" pitchFamily="49" charset="0"/>
                <a:buChar char="o"/>
              </a:pPr>
              <a:r>
                <a:rPr lang="es-MX" sz="1600" dirty="0">
                  <a:solidFill>
                    <a:schemeClr val="tx1"/>
                  </a:solidFill>
                  <a:latin typeface="+mj-lt"/>
                </a:rPr>
                <a:t>110315: Bancos e instituciones financieras del exterior</a:t>
              </a:r>
            </a:p>
            <a:p>
              <a:pPr marL="800100" lvl="1" indent="-342900" algn="just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Courier New" panose="02070309020205020404" pitchFamily="49" charset="0"/>
                <a:buChar char="o"/>
              </a:pPr>
              <a:r>
                <a:rPr lang="es-MX" sz="1600" dirty="0">
                  <a:solidFill>
                    <a:schemeClr val="tx1"/>
                  </a:solidFill>
                  <a:latin typeface="+mj-lt"/>
                </a:rPr>
                <a:t>110320: Instituciones del sector financiero popular y solidario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928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058DA461-2FF1-4FC3-B762-CF4FDDD76F97}"/>
              </a:ext>
            </a:extLst>
          </p:cNvPr>
          <p:cNvSpPr/>
          <p:nvPr/>
        </p:nvSpPr>
        <p:spPr>
          <a:xfrm>
            <a:off x="5559141" y="2438399"/>
            <a:ext cx="6632859" cy="3144253"/>
          </a:xfrm>
          <a:prstGeom prst="rect">
            <a:avLst/>
          </a:prstGeom>
          <a:solidFill>
            <a:srgbClr val="082E5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3200" dirty="0"/>
              <a:t>Saldos de Inversiones y Fondos Disponibles - I02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41439FA0-B385-495C-AE9F-0207E766DF0C}"/>
              </a:ext>
            </a:extLst>
          </p:cNvPr>
          <p:cNvSpPr txBox="1"/>
          <p:nvPr/>
        </p:nvSpPr>
        <p:spPr>
          <a:xfrm>
            <a:off x="4800600" y="2767280"/>
            <a:ext cx="7585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419" sz="8000" b="1" dirty="0" smtClean="0"/>
              <a:t>2</a:t>
            </a:r>
            <a:endParaRPr lang="es-419" sz="8000" b="1" dirty="0"/>
          </a:p>
        </p:txBody>
      </p:sp>
    </p:spTree>
    <p:extLst>
      <p:ext uri="{BB962C8B-B14F-4D97-AF65-F5344CB8AC3E}">
        <p14:creationId xmlns:p14="http://schemas.microsoft.com/office/powerpoint/2010/main" val="117128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s-EC" sz="2400" dirty="0" smtClean="0">
                <a:solidFill>
                  <a:srgbClr val="00549B"/>
                </a:solidFill>
                <a:ea typeface="Verdana" pitchFamily="34" charset="0"/>
                <a:cs typeface="Verdana" pitchFamily="34" charset="0"/>
              </a:rPr>
              <a:t>CONSIDERACIONES</a:t>
            </a:r>
            <a:endParaRPr lang="es-EC" sz="2400" dirty="0">
              <a:solidFill>
                <a:srgbClr val="00549B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6581413"/>
              </p:ext>
            </p:extLst>
          </p:nvPr>
        </p:nvGraphicFramePr>
        <p:xfrm>
          <a:off x="838200" y="1129554"/>
          <a:ext cx="10515600" cy="50474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944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556867" y="163419"/>
            <a:ext cx="10515600" cy="1325563"/>
          </a:xfrm>
        </p:spPr>
        <p:txBody>
          <a:bodyPr>
            <a:normAutofit/>
          </a:bodyPr>
          <a:lstStyle/>
          <a:p>
            <a:r>
              <a:rPr lang="es-EC" sz="2400" dirty="0" smtClean="0">
                <a:solidFill>
                  <a:srgbClr val="00549B"/>
                </a:solidFill>
                <a:ea typeface="Verdana" pitchFamily="34" charset="0"/>
                <a:cs typeface="Verdana" pitchFamily="34" charset="0"/>
              </a:rPr>
              <a:t>REGISTRO DEL DETALLE</a:t>
            </a:r>
            <a:endParaRPr lang="es-EC" sz="2400" dirty="0">
              <a:solidFill>
                <a:srgbClr val="00549B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5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0349" y="1045228"/>
            <a:ext cx="11852335" cy="5355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8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5521</TotalTime>
  <Words>511</Words>
  <Application>Microsoft Office PowerPoint</Application>
  <PresentationFormat>Panorámica</PresentationFormat>
  <Paragraphs>56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Courier New</vt:lpstr>
      <vt:lpstr>Verdana</vt:lpstr>
      <vt:lpstr>Office Theme</vt:lpstr>
      <vt:lpstr>Presentación de PowerPoint</vt:lpstr>
      <vt:lpstr>CONSIDERACIONES</vt:lpstr>
      <vt:lpstr>CONSIDERACIONES</vt:lpstr>
      <vt:lpstr>REGISTRO DEL DETALLE</vt:lpstr>
      <vt:lpstr>CONTROLES DE VALIDACIÓN</vt:lpstr>
      <vt:lpstr>CONTROLES DE VALIDACIÓN </vt:lpstr>
      <vt:lpstr>Presentación de PowerPoint</vt:lpstr>
      <vt:lpstr>CONSIDERACIONES</vt:lpstr>
      <vt:lpstr>REGISTRO DEL DETALLE</vt:lpstr>
      <vt:lpstr>Presentación de PowerPoint</vt:lpstr>
      <vt:lpstr>Presentación de PowerPoint</vt:lpstr>
      <vt:lpstr>I01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Roque Proaño</dc:creator>
  <cp:lastModifiedBy>Bernal Rosa Alicia</cp:lastModifiedBy>
  <cp:revision>137</cp:revision>
  <dcterms:created xsi:type="dcterms:W3CDTF">2022-02-15T14:26:38Z</dcterms:created>
  <dcterms:modified xsi:type="dcterms:W3CDTF">2023-06-05T15:43:56Z</dcterms:modified>
</cp:coreProperties>
</file>