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68" r:id="rId5"/>
    <p:sldId id="269" r:id="rId6"/>
    <p:sldId id="272" r:id="rId7"/>
    <p:sldId id="270" r:id="rId8"/>
    <p:sldId id="271" r:id="rId9"/>
    <p:sldId id="262" r:id="rId10"/>
    <p:sldId id="273" r:id="rId11"/>
    <p:sldId id="277" r:id="rId12"/>
    <p:sldId id="274" r:id="rId13"/>
    <p:sldId id="275" r:id="rId14"/>
    <p:sldId id="276" r:id="rId15"/>
    <p:sldId id="258" r:id="rId16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tamirano Flores Jorge Enrique" userId="1249c578-1f11-4dab-ac31-0bcecf176c00" providerId="ADAL" clId="{5826164C-F6F6-4514-ABDC-7E52FD94B818}"/>
    <pc:docChg chg="custSel addSld delSld modSld sldOrd">
      <pc:chgData name="Altamirano Flores Jorge Enrique" userId="1249c578-1f11-4dab-ac31-0bcecf176c00" providerId="ADAL" clId="{5826164C-F6F6-4514-ABDC-7E52FD94B818}" dt="2021-09-22T03:24:32.269" v="7186"/>
      <pc:docMkLst>
        <pc:docMk/>
      </pc:docMkLst>
      <pc:sldChg chg="del">
        <pc:chgData name="Altamirano Flores Jorge Enrique" userId="1249c578-1f11-4dab-ac31-0bcecf176c00" providerId="ADAL" clId="{5826164C-F6F6-4514-ABDC-7E52FD94B818}" dt="2021-09-22T01:05:22.844" v="4317" actId="47"/>
        <pc:sldMkLst>
          <pc:docMk/>
          <pc:sldMk cId="155287113" sldId="257"/>
        </pc:sldMkLst>
      </pc:sldChg>
      <pc:sldChg chg="addSp delSp modSp mod ord modAnim">
        <pc:chgData name="Altamirano Flores Jorge Enrique" userId="1249c578-1f11-4dab-ac31-0bcecf176c00" providerId="ADAL" clId="{5826164C-F6F6-4514-ABDC-7E52FD94B818}" dt="2021-09-22T03:19:59.862" v="7138"/>
        <pc:sldMkLst>
          <pc:docMk/>
          <pc:sldMk cId="93387440" sldId="259"/>
        </pc:sldMkLst>
        <pc:spChg chg="mod">
          <ac:chgData name="Altamirano Flores Jorge Enrique" userId="1249c578-1f11-4dab-ac31-0bcecf176c00" providerId="ADAL" clId="{5826164C-F6F6-4514-ABDC-7E52FD94B818}" dt="2021-09-21T23:30:23.493" v="526" actId="1076"/>
          <ac:spMkLst>
            <pc:docMk/>
            <pc:sldMk cId="93387440" sldId="259"/>
            <ac:spMk id="4" creationId="{6F9EF41B-DE59-4F82-92E2-4F0D4F84D1C5}"/>
          </ac:spMkLst>
        </pc:spChg>
        <pc:spChg chg="add mod">
          <ac:chgData name="Altamirano Flores Jorge Enrique" userId="1249c578-1f11-4dab-ac31-0bcecf176c00" providerId="ADAL" clId="{5826164C-F6F6-4514-ABDC-7E52FD94B818}" dt="2021-09-22T00:11:11.918" v="2857" actId="20577"/>
          <ac:spMkLst>
            <pc:docMk/>
            <pc:sldMk cId="93387440" sldId="259"/>
            <ac:spMk id="7" creationId="{28AA7909-5119-4905-A294-FEA532FD3754}"/>
          </ac:spMkLst>
        </pc:spChg>
        <pc:spChg chg="del mod">
          <ac:chgData name="Altamirano Flores Jorge Enrique" userId="1249c578-1f11-4dab-ac31-0bcecf176c00" providerId="ADAL" clId="{5826164C-F6F6-4514-ABDC-7E52FD94B818}" dt="2021-09-21T23:31:02.072" v="561" actId="478"/>
          <ac:spMkLst>
            <pc:docMk/>
            <pc:sldMk cId="93387440" sldId="259"/>
            <ac:spMk id="8" creationId="{2259AC02-F3D7-43F8-AD97-EE25AFBA7C17}"/>
          </ac:spMkLst>
        </pc:spChg>
        <pc:spChg chg="add mod">
          <ac:chgData name="Altamirano Flores Jorge Enrique" userId="1249c578-1f11-4dab-ac31-0bcecf176c00" providerId="ADAL" clId="{5826164C-F6F6-4514-ABDC-7E52FD94B818}" dt="2021-09-22T00:11:13.989" v="2858" actId="20577"/>
          <ac:spMkLst>
            <pc:docMk/>
            <pc:sldMk cId="93387440" sldId="259"/>
            <ac:spMk id="9" creationId="{73D159EC-76B2-473A-BED0-6D63F8D5857B}"/>
          </ac:spMkLst>
        </pc:spChg>
        <pc:spChg chg="del">
          <ac:chgData name="Altamirano Flores Jorge Enrique" userId="1249c578-1f11-4dab-ac31-0bcecf176c00" providerId="ADAL" clId="{5826164C-F6F6-4514-ABDC-7E52FD94B818}" dt="2021-09-21T02:49:34.701" v="313" actId="478"/>
          <ac:spMkLst>
            <pc:docMk/>
            <pc:sldMk cId="93387440" sldId="259"/>
            <ac:spMk id="17" creationId="{08622E36-400B-456F-9C52-8D6C65B7EE02}"/>
          </ac:spMkLst>
        </pc:spChg>
        <pc:spChg chg="del">
          <ac:chgData name="Altamirano Flores Jorge Enrique" userId="1249c578-1f11-4dab-ac31-0bcecf176c00" providerId="ADAL" clId="{5826164C-F6F6-4514-ABDC-7E52FD94B818}" dt="2021-09-21T02:49:40.225" v="315" actId="478"/>
          <ac:spMkLst>
            <pc:docMk/>
            <pc:sldMk cId="93387440" sldId="259"/>
            <ac:spMk id="18" creationId="{CC259944-F2C0-4E7C-8D8A-B8FF9EF5955E}"/>
          </ac:spMkLst>
        </pc:spChg>
        <pc:spChg chg="del">
          <ac:chgData name="Altamirano Flores Jorge Enrique" userId="1249c578-1f11-4dab-ac31-0bcecf176c00" providerId="ADAL" clId="{5826164C-F6F6-4514-ABDC-7E52FD94B818}" dt="2021-09-21T02:49:43.393" v="317" actId="478"/>
          <ac:spMkLst>
            <pc:docMk/>
            <pc:sldMk cId="93387440" sldId="259"/>
            <ac:spMk id="19" creationId="{C6131148-45DB-4876-8117-0304FC8971A6}"/>
          </ac:spMkLst>
        </pc:spChg>
        <pc:spChg chg="del">
          <ac:chgData name="Altamirano Flores Jorge Enrique" userId="1249c578-1f11-4dab-ac31-0bcecf176c00" providerId="ADAL" clId="{5826164C-F6F6-4514-ABDC-7E52FD94B818}" dt="2021-09-21T02:49:47.827" v="319" actId="478"/>
          <ac:spMkLst>
            <pc:docMk/>
            <pc:sldMk cId="93387440" sldId="259"/>
            <ac:spMk id="20" creationId="{BEB7D23A-697F-432C-A1AA-394BAF63BC00}"/>
          </ac:spMkLst>
        </pc:spChg>
        <pc:spChg chg="mod">
          <ac:chgData name="Altamirano Flores Jorge Enrique" userId="1249c578-1f11-4dab-ac31-0bcecf176c00" providerId="ADAL" clId="{5826164C-F6F6-4514-ABDC-7E52FD94B818}" dt="2021-09-22T00:11:07.363" v="2855" actId="20577"/>
          <ac:spMkLst>
            <pc:docMk/>
            <pc:sldMk cId="93387440" sldId="259"/>
            <ac:spMk id="21" creationId="{1BB02132-6B04-432C-94F4-2390349B64EF}"/>
          </ac:spMkLst>
        </pc:spChg>
        <pc:spChg chg="mod">
          <ac:chgData name="Altamirano Flores Jorge Enrique" userId="1249c578-1f11-4dab-ac31-0bcecf176c00" providerId="ADAL" clId="{5826164C-F6F6-4514-ABDC-7E52FD94B818}" dt="2021-09-22T00:11:10.442" v="2856" actId="20577"/>
          <ac:spMkLst>
            <pc:docMk/>
            <pc:sldMk cId="93387440" sldId="259"/>
            <ac:spMk id="22" creationId="{9ED2A075-6F39-476B-B111-C661C2332DBF}"/>
          </ac:spMkLst>
        </pc:spChg>
        <pc:picChg chg="add mod modCrop">
          <ac:chgData name="Altamirano Flores Jorge Enrique" userId="1249c578-1f11-4dab-ac31-0bcecf176c00" providerId="ADAL" clId="{5826164C-F6F6-4514-ABDC-7E52FD94B818}" dt="2021-09-21T23:37:08.433" v="1146" actId="1076"/>
          <ac:picMkLst>
            <pc:docMk/>
            <pc:sldMk cId="93387440" sldId="259"/>
            <ac:picMk id="2" creationId="{5AAE8FB2-A831-493F-A476-F2415575132D}"/>
          </ac:picMkLst>
        </pc:picChg>
        <pc:picChg chg="add del mod modCrop">
          <ac:chgData name="Altamirano Flores Jorge Enrique" userId="1249c578-1f11-4dab-ac31-0bcecf176c00" providerId="ADAL" clId="{5826164C-F6F6-4514-ABDC-7E52FD94B818}" dt="2021-09-21T02:48:04.277" v="224" actId="478"/>
          <ac:picMkLst>
            <pc:docMk/>
            <pc:sldMk cId="93387440" sldId="259"/>
            <ac:picMk id="2" creationId="{FAFCBD48-CCBD-46A8-A3DA-211B17417AFB}"/>
          </ac:picMkLst>
        </pc:picChg>
        <pc:picChg chg="add del mod modCrop">
          <ac:chgData name="Altamirano Flores Jorge Enrique" userId="1249c578-1f11-4dab-ac31-0bcecf176c00" providerId="ADAL" clId="{5826164C-F6F6-4514-ABDC-7E52FD94B818}" dt="2021-09-21T23:30:40.713" v="528" actId="478"/>
          <ac:picMkLst>
            <pc:docMk/>
            <pc:sldMk cId="93387440" sldId="259"/>
            <ac:picMk id="3" creationId="{F96646AC-A793-4EFF-96C5-CE875E21A6D0}"/>
          </ac:picMkLst>
        </pc:picChg>
        <pc:picChg chg="del">
          <ac:chgData name="Altamirano Flores Jorge Enrique" userId="1249c578-1f11-4dab-ac31-0bcecf176c00" providerId="ADAL" clId="{5826164C-F6F6-4514-ABDC-7E52FD94B818}" dt="2021-09-21T02:34:22.456" v="0" actId="478"/>
          <ac:picMkLst>
            <pc:docMk/>
            <pc:sldMk cId="93387440" sldId="259"/>
            <ac:picMk id="7" creationId="{3BE980B7-D972-4A1E-B5B7-32963477935B}"/>
          </ac:picMkLst>
        </pc:picChg>
        <pc:picChg chg="del">
          <ac:chgData name="Altamirano Flores Jorge Enrique" userId="1249c578-1f11-4dab-ac31-0bcecf176c00" providerId="ADAL" clId="{5826164C-F6F6-4514-ABDC-7E52FD94B818}" dt="2021-09-21T02:49:32.370" v="312" actId="478"/>
          <ac:picMkLst>
            <pc:docMk/>
            <pc:sldMk cId="93387440" sldId="259"/>
            <ac:picMk id="10" creationId="{EFC7F877-7321-49EA-A1F8-3560E0D53679}"/>
          </ac:picMkLst>
        </pc:picChg>
        <pc:picChg chg="del">
          <ac:chgData name="Altamirano Flores Jorge Enrique" userId="1249c578-1f11-4dab-ac31-0bcecf176c00" providerId="ADAL" clId="{5826164C-F6F6-4514-ABDC-7E52FD94B818}" dt="2021-09-21T02:49:37.488" v="314" actId="478"/>
          <ac:picMkLst>
            <pc:docMk/>
            <pc:sldMk cId="93387440" sldId="259"/>
            <ac:picMk id="12" creationId="{F745CA5B-CB88-4794-B05D-7A5B1AB489EA}"/>
          </ac:picMkLst>
        </pc:picChg>
        <pc:picChg chg="del">
          <ac:chgData name="Altamirano Flores Jorge Enrique" userId="1249c578-1f11-4dab-ac31-0bcecf176c00" providerId="ADAL" clId="{5826164C-F6F6-4514-ABDC-7E52FD94B818}" dt="2021-09-21T02:49:41.905" v="316" actId="478"/>
          <ac:picMkLst>
            <pc:docMk/>
            <pc:sldMk cId="93387440" sldId="259"/>
            <ac:picMk id="14" creationId="{C8FB46B3-BBDA-4135-A4A8-F4F747A9417F}"/>
          </ac:picMkLst>
        </pc:picChg>
        <pc:picChg chg="del">
          <ac:chgData name="Altamirano Flores Jorge Enrique" userId="1249c578-1f11-4dab-ac31-0bcecf176c00" providerId="ADAL" clId="{5826164C-F6F6-4514-ABDC-7E52FD94B818}" dt="2021-09-21T02:49:45.607" v="318" actId="478"/>
          <ac:picMkLst>
            <pc:docMk/>
            <pc:sldMk cId="93387440" sldId="259"/>
            <ac:picMk id="16" creationId="{590B98F6-2834-4640-BB79-FD78AC170B4B}"/>
          </ac:picMkLst>
        </pc:picChg>
      </pc:sldChg>
      <pc:sldChg chg="del">
        <pc:chgData name="Altamirano Flores Jorge Enrique" userId="1249c578-1f11-4dab-ac31-0bcecf176c00" providerId="ADAL" clId="{5826164C-F6F6-4514-ABDC-7E52FD94B818}" dt="2021-09-22T01:05:13.078" v="4315" actId="47"/>
        <pc:sldMkLst>
          <pc:docMk/>
          <pc:sldMk cId="1147419569" sldId="260"/>
        </pc:sldMkLst>
      </pc:sldChg>
      <pc:sldChg chg="add del">
        <pc:chgData name="Altamirano Flores Jorge Enrique" userId="1249c578-1f11-4dab-ac31-0bcecf176c00" providerId="ADAL" clId="{5826164C-F6F6-4514-ABDC-7E52FD94B818}" dt="2021-09-22T01:05:08.263" v="4314" actId="47"/>
        <pc:sldMkLst>
          <pc:docMk/>
          <pc:sldMk cId="3146335092" sldId="261"/>
        </pc:sldMkLst>
      </pc:sldChg>
      <pc:sldChg chg="addSp delSp modSp add mod ord modAnim">
        <pc:chgData name="Altamirano Flores Jorge Enrique" userId="1249c578-1f11-4dab-ac31-0bcecf176c00" providerId="ADAL" clId="{5826164C-F6F6-4514-ABDC-7E52FD94B818}" dt="2021-09-22T03:22:40.318" v="7158"/>
        <pc:sldMkLst>
          <pc:docMk/>
          <pc:sldMk cId="3557456328" sldId="262"/>
        </pc:sldMkLst>
        <pc:spChg chg="mod">
          <ac:chgData name="Altamirano Flores Jorge Enrique" userId="1249c578-1f11-4dab-ac31-0bcecf176c00" providerId="ADAL" clId="{5826164C-F6F6-4514-ABDC-7E52FD94B818}" dt="2021-09-22T00:52:45.545" v="3984" actId="1076"/>
          <ac:spMkLst>
            <pc:docMk/>
            <pc:sldMk cId="3557456328" sldId="262"/>
            <ac:spMk id="4" creationId="{6F9EF41B-DE59-4F82-92E2-4F0D4F84D1C5}"/>
          </ac:spMkLst>
        </pc:spChg>
        <pc:spChg chg="mod">
          <ac:chgData name="Altamirano Flores Jorge Enrique" userId="1249c578-1f11-4dab-ac31-0bcecf176c00" providerId="ADAL" clId="{5826164C-F6F6-4514-ABDC-7E52FD94B818}" dt="2021-09-22T01:00:36.754" v="4296" actId="20577"/>
          <ac:spMkLst>
            <pc:docMk/>
            <pc:sldMk cId="3557456328" sldId="262"/>
            <ac:spMk id="8" creationId="{2259AC02-F3D7-43F8-AD97-EE25AFBA7C17}"/>
          </ac:spMkLst>
        </pc:spChg>
        <pc:spChg chg="add del mod">
          <ac:chgData name="Altamirano Flores Jorge Enrique" userId="1249c578-1f11-4dab-ac31-0bcecf176c00" providerId="ADAL" clId="{5826164C-F6F6-4514-ABDC-7E52FD94B818}" dt="2021-09-22T00:57:20.780" v="4237" actId="478"/>
          <ac:spMkLst>
            <pc:docMk/>
            <pc:sldMk cId="3557456328" sldId="262"/>
            <ac:spMk id="15" creationId="{7641A854-1CA2-4F70-9047-A7A517F04A44}"/>
          </ac:spMkLst>
        </pc:spChg>
        <pc:spChg chg="del">
          <ac:chgData name="Altamirano Flores Jorge Enrique" userId="1249c578-1f11-4dab-ac31-0bcecf176c00" providerId="ADAL" clId="{5826164C-F6F6-4514-ABDC-7E52FD94B818}" dt="2021-09-22T00:53:42.144" v="4036" actId="478"/>
          <ac:spMkLst>
            <pc:docMk/>
            <pc:sldMk cId="3557456328" sldId="262"/>
            <ac:spMk id="17" creationId="{08622E36-400B-456F-9C52-8D6C65B7EE02}"/>
          </ac:spMkLst>
        </pc:spChg>
        <pc:spChg chg="del">
          <ac:chgData name="Altamirano Flores Jorge Enrique" userId="1249c578-1f11-4dab-ac31-0bcecf176c00" providerId="ADAL" clId="{5826164C-F6F6-4514-ABDC-7E52FD94B818}" dt="2021-09-22T00:53:43.758" v="4037" actId="478"/>
          <ac:spMkLst>
            <pc:docMk/>
            <pc:sldMk cId="3557456328" sldId="262"/>
            <ac:spMk id="18" creationId="{CC259944-F2C0-4E7C-8D8A-B8FF9EF5955E}"/>
          </ac:spMkLst>
        </pc:spChg>
        <pc:spChg chg="del">
          <ac:chgData name="Altamirano Flores Jorge Enrique" userId="1249c578-1f11-4dab-ac31-0bcecf176c00" providerId="ADAL" clId="{5826164C-F6F6-4514-ABDC-7E52FD94B818}" dt="2021-09-22T00:53:45.475" v="4038" actId="478"/>
          <ac:spMkLst>
            <pc:docMk/>
            <pc:sldMk cId="3557456328" sldId="262"/>
            <ac:spMk id="19" creationId="{C6131148-45DB-4876-8117-0304FC8971A6}"/>
          </ac:spMkLst>
        </pc:spChg>
        <pc:spChg chg="del">
          <ac:chgData name="Altamirano Flores Jorge Enrique" userId="1249c578-1f11-4dab-ac31-0bcecf176c00" providerId="ADAL" clId="{5826164C-F6F6-4514-ABDC-7E52FD94B818}" dt="2021-09-22T00:53:47.058" v="4039" actId="478"/>
          <ac:spMkLst>
            <pc:docMk/>
            <pc:sldMk cId="3557456328" sldId="262"/>
            <ac:spMk id="20" creationId="{BEB7D23A-697F-432C-A1AA-394BAF63BC00}"/>
          </ac:spMkLst>
        </pc:spChg>
        <pc:spChg chg="del">
          <ac:chgData name="Altamirano Flores Jorge Enrique" userId="1249c578-1f11-4dab-ac31-0bcecf176c00" providerId="ADAL" clId="{5826164C-F6F6-4514-ABDC-7E52FD94B818}" dt="2021-09-22T00:53:48.874" v="4040" actId="478"/>
          <ac:spMkLst>
            <pc:docMk/>
            <pc:sldMk cId="3557456328" sldId="262"/>
            <ac:spMk id="21" creationId="{1BB02132-6B04-432C-94F4-2390349B64EF}"/>
          </ac:spMkLst>
        </pc:spChg>
        <pc:spChg chg="del">
          <ac:chgData name="Altamirano Flores Jorge Enrique" userId="1249c578-1f11-4dab-ac31-0bcecf176c00" providerId="ADAL" clId="{5826164C-F6F6-4514-ABDC-7E52FD94B818}" dt="2021-09-22T00:53:50.378" v="4041" actId="478"/>
          <ac:spMkLst>
            <pc:docMk/>
            <pc:sldMk cId="3557456328" sldId="262"/>
            <ac:spMk id="22" creationId="{9ED2A075-6F39-476B-B111-C661C2332DBF}"/>
          </ac:spMkLst>
        </pc:spChg>
        <pc:spChg chg="add mod">
          <ac:chgData name="Altamirano Flores Jorge Enrique" userId="1249c578-1f11-4dab-ac31-0bcecf176c00" providerId="ADAL" clId="{5826164C-F6F6-4514-ABDC-7E52FD94B818}" dt="2021-09-22T01:01:53.888" v="4304" actId="1076"/>
          <ac:spMkLst>
            <pc:docMk/>
            <pc:sldMk cId="3557456328" sldId="262"/>
            <ac:spMk id="23" creationId="{AE3099A5-2992-4A70-8375-1CF8782F01C8}"/>
          </ac:spMkLst>
        </pc:spChg>
        <pc:spChg chg="add mod">
          <ac:chgData name="Altamirano Flores Jorge Enrique" userId="1249c578-1f11-4dab-ac31-0bcecf176c00" providerId="ADAL" clId="{5826164C-F6F6-4514-ABDC-7E52FD94B818}" dt="2021-09-22T02:23:27.794" v="4551" actId="1076"/>
          <ac:spMkLst>
            <pc:docMk/>
            <pc:sldMk cId="3557456328" sldId="262"/>
            <ac:spMk id="24" creationId="{D53F151E-7FEA-446B-B95A-3AAC7941904B}"/>
          </ac:spMkLst>
        </pc:spChg>
        <pc:picChg chg="del">
          <ac:chgData name="Altamirano Flores Jorge Enrique" userId="1249c578-1f11-4dab-ac31-0bcecf176c00" providerId="ADAL" clId="{5826164C-F6F6-4514-ABDC-7E52FD94B818}" dt="2021-09-22T00:52:51.885" v="3985" actId="478"/>
          <ac:picMkLst>
            <pc:docMk/>
            <pc:sldMk cId="3557456328" sldId="262"/>
            <ac:picMk id="2" creationId="{FAFCBD48-CCBD-46A8-A3DA-211B17417AFB}"/>
          </ac:picMkLst>
        </pc:picChg>
        <pc:picChg chg="add mod">
          <ac:chgData name="Altamirano Flores Jorge Enrique" userId="1249c578-1f11-4dab-ac31-0bcecf176c00" providerId="ADAL" clId="{5826164C-F6F6-4514-ABDC-7E52FD94B818}" dt="2021-09-22T01:00:17.192" v="4290" actId="1076"/>
          <ac:picMkLst>
            <pc:docMk/>
            <pc:sldMk cId="3557456328" sldId="262"/>
            <ac:picMk id="3" creationId="{3553F2DE-741C-443C-99E5-5A7DE05E5BE5}"/>
          </ac:picMkLst>
        </pc:picChg>
        <pc:picChg chg="add mod modCrop">
          <ac:chgData name="Altamirano Flores Jorge Enrique" userId="1249c578-1f11-4dab-ac31-0bcecf176c00" providerId="ADAL" clId="{5826164C-F6F6-4514-ABDC-7E52FD94B818}" dt="2021-09-22T02:21:42.634" v="4320" actId="1076"/>
          <ac:picMkLst>
            <pc:docMk/>
            <pc:sldMk cId="3557456328" sldId="262"/>
            <ac:picMk id="5" creationId="{34E3F5AC-DAE0-4E50-B438-6F5B0468A265}"/>
          </ac:picMkLst>
        </pc:picChg>
        <pc:picChg chg="del">
          <ac:chgData name="Altamirano Flores Jorge Enrique" userId="1249c578-1f11-4dab-ac31-0bcecf176c00" providerId="ADAL" clId="{5826164C-F6F6-4514-ABDC-7E52FD94B818}" dt="2021-09-22T00:53:37.745" v="4032" actId="478"/>
          <ac:picMkLst>
            <pc:docMk/>
            <pc:sldMk cId="3557456328" sldId="262"/>
            <ac:picMk id="10" creationId="{EFC7F877-7321-49EA-A1F8-3560E0D53679}"/>
          </ac:picMkLst>
        </pc:picChg>
        <pc:picChg chg="del">
          <ac:chgData name="Altamirano Flores Jorge Enrique" userId="1249c578-1f11-4dab-ac31-0bcecf176c00" providerId="ADAL" clId="{5826164C-F6F6-4514-ABDC-7E52FD94B818}" dt="2021-09-22T00:53:38.611" v="4033" actId="478"/>
          <ac:picMkLst>
            <pc:docMk/>
            <pc:sldMk cId="3557456328" sldId="262"/>
            <ac:picMk id="12" creationId="{F745CA5B-CB88-4794-B05D-7A5B1AB489EA}"/>
          </ac:picMkLst>
        </pc:picChg>
        <pc:picChg chg="del">
          <ac:chgData name="Altamirano Flores Jorge Enrique" userId="1249c578-1f11-4dab-ac31-0bcecf176c00" providerId="ADAL" clId="{5826164C-F6F6-4514-ABDC-7E52FD94B818}" dt="2021-09-22T00:53:39.222" v="4034" actId="478"/>
          <ac:picMkLst>
            <pc:docMk/>
            <pc:sldMk cId="3557456328" sldId="262"/>
            <ac:picMk id="14" creationId="{C8FB46B3-BBDA-4135-A4A8-F4F747A9417F}"/>
          </ac:picMkLst>
        </pc:picChg>
        <pc:picChg chg="del">
          <ac:chgData name="Altamirano Flores Jorge Enrique" userId="1249c578-1f11-4dab-ac31-0bcecf176c00" providerId="ADAL" clId="{5826164C-F6F6-4514-ABDC-7E52FD94B818}" dt="2021-09-22T00:53:40.094" v="4035" actId="478"/>
          <ac:picMkLst>
            <pc:docMk/>
            <pc:sldMk cId="3557456328" sldId="262"/>
            <ac:picMk id="16" creationId="{590B98F6-2834-4640-BB79-FD78AC170B4B}"/>
          </ac:picMkLst>
        </pc:picChg>
      </pc:sldChg>
      <pc:sldChg chg="add del">
        <pc:chgData name="Altamirano Flores Jorge Enrique" userId="1249c578-1f11-4dab-ac31-0bcecf176c00" providerId="ADAL" clId="{5826164C-F6F6-4514-ABDC-7E52FD94B818}" dt="2021-09-22T01:05:14.144" v="4316" actId="47"/>
        <pc:sldMkLst>
          <pc:docMk/>
          <pc:sldMk cId="1702527876" sldId="263"/>
        </pc:sldMkLst>
      </pc:sldChg>
      <pc:sldChg chg="add del">
        <pc:chgData name="Altamirano Flores Jorge Enrique" userId="1249c578-1f11-4dab-ac31-0bcecf176c00" providerId="ADAL" clId="{5826164C-F6F6-4514-ABDC-7E52FD94B818}" dt="2021-09-22T01:05:26.148" v="4318" actId="47"/>
        <pc:sldMkLst>
          <pc:docMk/>
          <pc:sldMk cId="500390722" sldId="264"/>
        </pc:sldMkLst>
      </pc:sldChg>
      <pc:sldChg chg="add del">
        <pc:chgData name="Altamirano Flores Jorge Enrique" userId="1249c578-1f11-4dab-ac31-0bcecf176c00" providerId="ADAL" clId="{5826164C-F6F6-4514-ABDC-7E52FD94B818}" dt="2021-09-22T01:05:29.817" v="4319" actId="47"/>
        <pc:sldMkLst>
          <pc:docMk/>
          <pc:sldMk cId="7285944" sldId="265"/>
        </pc:sldMkLst>
      </pc:sldChg>
      <pc:sldChg chg="add del">
        <pc:chgData name="Altamirano Flores Jorge Enrique" userId="1249c578-1f11-4dab-ac31-0bcecf176c00" providerId="ADAL" clId="{5826164C-F6F6-4514-ABDC-7E52FD94B818}" dt="2021-09-22T01:05:05.130" v="4313" actId="47"/>
        <pc:sldMkLst>
          <pc:docMk/>
          <pc:sldMk cId="1497197269" sldId="266"/>
        </pc:sldMkLst>
      </pc:sldChg>
      <pc:sldChg chg="addSp delSp modSp add mod modAnim">
        <pc:chgData name="Altamirano Flores Jorge Enrique" userId="1249c578-1f11-4dab-ac31-0bcecf176c00" providerId="ADAL" clId="{5826164C-F6F6-4514-ABDC-7E52FD94B818}" dt="2021-09-22T03:20:25.804" v="7141" actId="1076"/>
        <pc:sldMkLst>
          <pc:docMk/>
          <pc:sldMk cId="18876030" sldId="267"/>
        </pc:sldMkLst>
        <pc:spChg chg="del">
          <ac:chgData name="Altamirano Flores Jorge Enrique" userId="1249c578-1f11-4dab-ac31-0bcecf176c00" providerId="ADAL" clId="{5826164C-F6F6-4514-ABDC-7E52FD94B818}" dt="2021-09-21T23:41:25.074" v="1502" actId="478"/>
          <ac:spMkLst>
            <pc:docMk/>
            <pc:sldMk cId="18876030" sldId="267"/>
            <ac:spMk id="7" creationId="{28AA7909-5119-4905-A294-FEA532FD3754}"/>
          </ac:spMkLst>
        </pc:spChg>
        <pc:spChg chg="mod">
          <ac:chgData name="Altamirano Flores Jorge Enrique" userId="1249c578-1f11-4dab-ac31-0bcecf176c00" providerId="ADAL" clId="{5826164C-F6F6-4514-ABDC-7E52FD94B818}" dt="2021-09-22T03:20:23.781" v="7140" actId="1076"/>
          <ac:spMkLst>
            <pc:docMk/>
            <pc:sldMk cId="18876030" sldId="267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1T23:52:02.141" v="1678" actId="123"/>
          <ac:spMkLst>
            <pc:docMk/>
            <pc:sldMk cId="18876030" sldId="267"/>
            <ac:spMk id="21" creationId="{1BB02132-6B04-432C-94F4-2390349B64EF}"/>
          </ac:spMkLst>
        </pc:spChg>
        <pc:spChg chg="del">
          <ac:chgData name="Altamirano Flores Jorge Enrique" userId="1249c578-1f11-4dab-ac31-0bcecf176c00" providerId="ADAL" clId="{5826164C-F6F6-4514-ABDC-7E52FD94B818}" dt="2021-09-21T23:38:18.402" v="1151" actId="478"/>
          <ac:spMkLst>
            <pc:docMk/>
            <pc:sldMk cId="18876030" sldId="267"/>
            <ac:spMk id="22" creationId="{9ED2A075-6F39-476B-B111-C661C2332DBF}"/>
          </ac:spMkLst>
        </pc:spChg>
        <pc:picChg chg="del">
          <ac:chgData name="Altamirano Flores Jorge Enrique" userId="1249c578-1f11-4dab-ac31-0bcecf176c00" providerId="ADAL" clId="{5826164C-F6F6-4514-ABDC-7E52FD94B818}" dt="2021-09-21T23:37:55.114" v="1150" actId="478"/>
          <ac:picMkLst>
            <pc:docMk/>
            <pc:sldMk cId="18876030" sldId="267"/>
            <ac:picMk id="2" creationId="{5AAE8FB2-A831-493F-A476-F2415575132D}"/>
          </ac:picMkLst>
        </pc:picChg>
        <pc:picChg chg="add mod">
          <ac:chgData name="Altamirano Flores Jorge Enrique" userId="1249c578-1f11-4dab-ac31-0bcecf176c00" providerId="ADAL" clId="{5826164C-F6F6-4514-ABDC-7E52FD94B818}" dt="2021-09-22T03:20:25.804" v="7141" actId="1076"/>
          <ac:picMkLst>
            <pc:docMk/>
            <pc:sldMk cId="18876030" sldId="267"/>
            <ac:picMk id="3" creationId="{C5AAAA90-49DD-48D9-BF1C-EF52FACEF23A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0:58.918" v="7145"/>
        <pc:sldMkLst>
          <pc:docMk/>
          <pc:sldMk cId="1437317211" sldId="268"/>
        </pc:sldMkLst>
        <pc:spChg chg="mod">
          <ac:chgData name="Altamirano Flores Jorge Enrique" userId="1249c578-1f11-4dab-ac31-0bcecf176c00" providerId="ADAL" clId="{5826164C-F6F6-4514-ABDC-7E52FD94B818}" dt="2021-09-21T23:53:38.155" v="1713" actId="20577"/>
          <ac:spMkLst>
            <pc:docMk/>
            <pc:sldMk cId="1437317211" sldId="268"/>
            <ac:spMk id="4" creationId="{6F9EF41B-DE59-4F82-92E2-4F0D4F84D1C5}"/>
          </ac:spMkLst>
        </pc:spChg>
        <pc:spChg chg="add mod">
          <ac:chgData name="Altamirano Flores Jorge Enrique" userId="1249c578-1f11-4dab-ac31-0bcecf176c00" providerId="ADAL" clId="{5826164C-F6F6-4514-ABDC-7E52FD94B818}" dt="2021-09-22T00:05:36.375" v="2677" actId="14100"/>
          <ac:spMkLst>
            <pc:docMk/>
            <pc:sldMk cId="1437317211" sldId="268"/>
            <ac:spMk id="7" creationId="{D7300FA0-3DFC-4557-A96C-ED2C6BAD8173}"/>
          </ac:spMkLst>
        </pc:spChg>
        <pc:spChg chg="mod">
          <ac:chgData name="Altamirano Flores Jorge Enrique" userId="1249c578-1f11-4dab-ac31-0bcecf176c00" providerId="ADAL" clId="{5826164C-F6F6-4514-ABDC-7E52FD94B818}" dt="2021-09-22T00:05:51.942" v="2680" actId="1076"/>
          <ac:spMkLst>
            <pc:docMk/>
            <pc:sldMk cId="1437317211" sldId="268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2T00:05:05.052" v="2668" actId="14100"/>
          <ac:spMkLst>
            <pc:docMk/>
            <pc:sldMk cId="1437317211" sldId="268"/>
            <ac:spMk id="21" creationId="{1BB02132-6B04-432C-94F4-2390349B64EF}"/>
          </ac:spMkLst>
        </pc:spChg>
        <pc:picChg chg="add mod">
          <ac:chgData name="Altamirano Flores Jorge Enrique" userId="1249c578-1f11-4dab-ac31-0bcecf176c00" providerId="ADAL" clId="{5826164C-F6F6-4514-ABDC-7E52FD94B818}" dt="2021-09-22T00:05:47.078" v="2679" actId="1076"/>
          <ac:picMkLst>
            <pc:docMk/>
            <pc:sldMk cId="1437317211" sldId="268"/>
            <ac:picMk id="2" creationId="{CEB7F79D-2E5C-4867-A6A1-4418526EEF2A}"/>
          </ac:picMkLst>
        </pc:picChg>
        <pc:picChg chg="del">
          <ac:chgData name="Altamirano Flores Jorge Enrique" userId="1249c578-1f11-4dab-ac31-0bcecf176c00" providerId="ADAL" clId="{5826164C-F6F6-4514-ABDC-7E52FD94B818}" dt="2021-09-21T23:53:47.813" v="1714" actId="478"/>
          <ac:picMkLst>
            <pc:docMk/>
            <pc:sldMk cId="1437317211" sldId="268"/>
            <ac:picMk id="3" creationId="{C5AAAA90-49DD-48D9-BF1C-EF52FACEF23A}"/>
          </ac:picMkLst>
        </pc:picChg>
        <pc:picChg chg="add mod">
          <ac:chgData name="Altamirano Flores Jorge Enrique" userId="1249c578-1f11-4dab-ac31-0bcecf176c00" providerId="ADAL" clId="{5826164C-F6F6-4514-ABDC-7E52FD94B818}" dt="2021-09-22T00:05:39.598" v="2678" actId="1076"/>
          <ac:picMkLst>
            <pc:docMk/>
            <pc:sldMk cId="1437317211" sldId="268"/>
            <ac:picMk id="5" creationId="{F57C9B0A-C00D-45F5-95D6-6ADDAD410CD9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1:19.775" v="7148"/>
        <pc:sldMkLst>
          <pc:docMk/>
          <pc:sldMk cId="3708265792" sldId="269"/>
        </pc:sldMkLst>
        <pc:spChg chg="mod">
          <ac:chgData name="Altamirano Flores Jorge Enrique" userId="1249c578-1f11-4dab-ac31-0bcecf176c00" providerId="ADAL" clId="{5826164C-F6F6-4514-ABDC-7E52FD94B818}" dt="2021-09-22T00:02:01.377" v="2569" actId="20577"/>
          <ac:spMkLst>
            <pc:docMk/>
            <pc:sldMk cId="3708265792" sldId="269"/>
            <ac:spMk id="4" creationId="{6F9EF41B-DE59-4F82-92E2-4F0D4F84D1C5}"/>
          </ac:spMkLst>
        </pc:spChg>
        <pc:spChg chg="del mod">
          <ac:chgData name="Altamirano Flores Jorge Enrique" userId="1249c578-1f11-4dab-ac31-0bcecf176c00" providerId="ADAL" clId="{5826164C-F6F6-4514-ABDC-7E52FD94B818}" dt="2021-09-22T00:19:26.101" v="3194" actId="478"/>
          <ac:spMkLst>
            <pc:docMk/>
            <pc:sldMk cId="3708265792" sldId="269"/>
            <ac:spMk id="7" creationId="{D7300FA0-3DFC-4557-A96C-ED2C6BAD8173}"/>
          </ac:spMkLst>
        </pc:spChg>
        <pc:spChg chg="mod">
          <ac:chgData name="Altamirano Flores Jorge Enrique" userId="1249c578-1f11-4dab-ac31-0bcecf176c00" providerId="ADAL" clId="{5826164C-F6F6-4514-ABDC-7E52FD94B818}" dt="2021-09-22T00:22:12.853" v="3324" actId="20577"/>
          <ac:spMkLst>
            <pc:docMk/>
            <pc:sldMk cId="3708265792" sldId="269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2T00:20:11.655" v="3271" actId="14100"/>
          <ac:spMkLst>
            <pc:docMk/>
            <pc:sldMk cId="3708265792" sldId="269"/>
            <ac:spMk id="21" creationId="{1BB02132-6B04-432C-94F4-2390349B64EF}"/>
          </ac:spMkLst>
        </pc:spChg>
        <pc:picChg chg="del">
          <ac:chgData name="Altamirano Flores Jorge Enrique" userId="1249c578-1f11-4dab-ac31-0bcecf176c00" providerId="ADAL" clId="{5826164C-F6F6-4514-ABDC-7E52FD94B818}" dt="2021-09-22T00:01:11.439" v="2510" actId="478"/>
          <ac:picMkLst>
            <pc:docMk/>
            <pc:sldMk cId="3708265792" sldId="269"/>
            <ac:picMk id="2" creationId="{CEB7F79D-2E5C-4867-A6A1-4418526EEF2A}"/>
          </ac:picMkLst>
        </pc:picChg>
        <pc:picChg chg="add mod">
          <ac:chgData name="Altamirano Flores Jorge Enrique" userId="1249c578-1f11-4dab-ac31-0bcecf176c00" providerId="ADAL" clId="{5826164C-F6F6-4514-ABDC-7E52FD94B818}" dt="2021-09-22T00:01:37.014" v="2518" actId="1076"/>
          <ac:picMkLst>
            <pc:docMk/>
            <pc:sldMk cId="3708265792" sldId="269"/>
            <ac:picMk id="3" creationId="{D9C49EDF-F044-483D-8C03-7F69C3694C18}"/>
          </ac:picMkLst>
        </pc:picChg>
        <pc:picChg chg="add mod">
          <ac:chgData name="Altamirano Flores Jorge Enrique" userId="1249c578-1f11-4dab-ac31-0bcecf176c00" providerId="ADAL" clId="{5826164C-F6F6-4514-ABDC-7E52FD94B818}" dt="2021-09-22T00:24:24.900" v="3333" actId="1076"/>
          <ac:picMkLst>
            <pc:docMk/>
            <pc:sldMk cId="3708265792" sldId="269"/>
            <ac:picMk id="5" creationId="{22098CC3-AD42-42F2-9AF3-D6201416794C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2:10.501" v="7152"/>
        <pc:sldMkLst>
          <pc:docMk/>
          <pc:sldMk cId="2343074813" sldId="270"/>
        </pc:sldMkLst>
        <pc:spChg chg="mod">
          <ac:chgData name="Altamirano Flores Jorge Enrique" userId="1249c578-1f11-4dab-ac31-0bcecf176c00" providerId="ADAL" clId="{5826164C-F6F6-4514-ABDC-7E52FD94B818}" dt="2021-09-22T00:25:15.969" v="3367" actId="20577"/>
          <ac:spMkLst>
            <pc:docMk/>
            <pc:sldMk cId="2343074813" sldId="270"/>
            <ac:spMk id="4" creationId="{6F9EF41B-DE59-4F82-92E2-4F0D4F84D1C5}"/>
          </ac:spMkLst>
        </pc:spChg>
        <pc:spChg chg="mod">
          <ac:chgData name="Altamirano Flores Jorge Enrique" userId="1249c578-1f11-4dab-ac31-0bcecf176c00" providerId="ADAL" clId="{5826164C-F6F6-4514-ABDC-7E52FD94B818}" dt="2021-09-22T00:46:43.533" v="3615" actId="20577"/>
          <ac:spMkLst>
            <pc:docMk/>
            <pc:sldMk cId="2343074813" sldId="270"/>
            <ac:spMk id="9" creationId="{73D159EC-76B2-473A-BED0-6D63F8D5857B}"/>
          </ac:spMkLst>
        </pc:spChg>
        <pc:spChg chg="del">
          <ac:chgData name="Altamirano Flores Jorge Enrique" userId="1249c578-1f11-4dab-ac31-0bcecf176c00" providerId="ADAL" clId="{5826164C-F6F6-4514-ABDC-7E52FD94B818}" dt="2021-09-22T00:26:17.404" v="3377" actId="478"/>
          <ac:spMkLst>
            <pc:docMk/>
            <pc:sldMk cId="2343074813" sldId="270"/>
            <ac:spMk id="21" creationId="{1BB02132-6B04-432C-94F4-2390349B64EF}"/>
          </ac:spMkLst>
        </pc:spChg>
        <pc:picChg chg="add mod modCrop">
          <ac:chgData name="Altamirano Flores Jorge Enrique" userId="1249c578-1f11-4dab-ac31-0bcecf176c00" providerId="ADAL" clId="{5826164C-F6F6-4514-ABDC-7E52FD94B818}" dt="2021-09-22T00:26:25.131" v="3380" actId="1076"/>
          <ac:picMkLst>
            <pc:docMk/>
            <pc:sldMk cId="2343074813" sldId="270"/>
            <ac:picMk id="2" creationId="{57E90740-5F82-4D02-A96A-528A182BA7B7}"/>
          </ac:picMkLst>
        </pc:picChg>
        <pc:picChg chg="del">
          <ac:chgData name="Altamirano Flores Jorge Enrique" userId="1249c578-1f11-4dab-ac31-0bcecf176c00" providerId="ADAL" clId="{5826164C-F6F6-4514-ABDC-7E52FD94B818}" dt="2021-09-22T00:25:26.925" v="3368" actId="478"/>
          <ac:picMkLst>
            <pc:docMk/>
            <pc:sldMk cId="2343074813" sldId="270"/>
            <ac:picMk id="3" creationId="{D9C49EDF-F044-483D-8C03-7F69C3694C18}"/>
          </ac:picMkLst>
        </pc:picChg>
        <pc:picChg chg="del">
          <ac:chgData name="Altamirano Flores Jorge Enrique" userId="1249c578-1f11-4dab-ac31-0bcecf176c00" providerId="ADAL" clId="{5826164C-F6F6-4514-ABDC-7E52FD94B818}" dt="2021-09-22T00:25:28.683" v="3369" actId="478"/>
          <ac:picMkLst>
            <pc:docMk/>
            <pc:sldMk cId="2343074813" sldId="270"/>
            <ac:picMk id="5" creationId="{22098CC3-AD42-42F2-9AF3-D6201416794C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2:17.200" v="7153"/>
        <pc:sldMkLst>
          <pc:docMk/>
          <pc:sldMk cId="2871099445" sldId="271"/>
        </pc:sldMkLst>
        <pc:spChg chg="add mod">
          <ac:chgData name="Altamirano Flores Jorge Enrique" userId="1249c578-1f11-4dab-ac31-0bcecf176c00" providerId="ADAL" clId="{5826164C-F6F6-4514-ABDC-7E52FD94B818}" dt="2021-09-22T00:50:04.081" v="3849" actId="1076"/>
          <ac:spMkLst>
            <pc:docMk/>
            <pc:sldMk cId="2871099445" sldId="271"/>
            <ac:spMk id="7" creationId="{AFD0791C-01F0-4CB0-9D24-983D081AC10D}"/>
          </ac:spMkLst>
        </pc:spChg>
        <pc:spChg chg="del">
          <ac:chgData name="Altamirano Flores Jorge Enrique" userId="1249c578-1f11-4dab-ac31-0bcecf176c00" providerId="ADAL" clId="{5826164C-F6F6-4514-ABDC-7E52FD94B818}" dt="2021-09-22T00:47:05.566" v="3618" actId="478"/>
          <ac:spMkLst>
            <pc:docMk/>
            <pc:sldMk cId="2871099445" sldId="271"/>
            <ac:spMk id="9" creationId="{73D159EC-76B2-473A-BED0-6D63F8D5857B}"/>
          </ac:spMkLst>
        </pc:spChg>
        <pc:picChg chg="del">
          <ac:chgData name="Altamirano Flores Jorge Enrique" userId="1249c578-1f11-4dab-ac31-0bcecf176c00" providerId="ADAL" clId="{5826164C-F6F6-4514-ABDC-7E52FD94B818}" dt="2021-09-22T00:47:04.006" v="3617" actId="478"/>
          <ac:picMkLst>
            <pc:docMk/>
            <pc:sldMk cId="2871099445" sldId="271"/>
            <ac:picMk id="2" creationId="{57E90740-5F82-4D02-A96A-528A182BA7B7}"/>
          </ac:picMkLst>
        </pc:picChg>
        <pc:picChg chg="add mod modCrop">
          <ac:chgData name="Altamirano Flores Jorge Enrique" userId="1249c578-1f11-4dab-ac31-0bcecf176c00" providerId="ADAL" clId="{5826164C-F6F6-4514-ABDC-7E52FD94B818}" dt="2021-09-22T00:49:11.529" v="3638" actId="14100"/>
          <ac:picMkLst>
            <pc:docMk/>
            <pc:sldMk cId="2871099445" sldId="271"/>
            <ac:picMk id="5" creationId="{AC97C66C-D117-42CC-8341-2B97AB1FB261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1:51.614" v="7151"/>
        <pc:sldMkLst>
          <pc:docMk/>
          <pc:sldMk cId="3725483034" sldId="272"/>
        </pc:sldMkLst>
        <pc:spChg chg="mod">
          <ac:chgData name="Altamirano Flores Jorge Enrique" userId="1249c578-1f11-4dab-ac31-0bcecf176c00" providerId="ADAL" clId="{5826164C-F6F6-4514-ABDC-7E52FD94B818}" dt="2021-09-22T02:26:19.276" v="4556" actId="1076"/>
          <ac:spMkLst>
            <pc:docMk/>
            <pc:sldMk cId="3725483034" sldId="272"/>
            <ac:spMk id="4" creationId="{6F9EF41B-DE59-4F82-92E2-4F0D4F84D1C5}"/>
          </ac:spMkLst>
        </pc:spChg>
        <pc:spChg chg="mod">
          <ac:chgData name="Altamirano Flores Jorge Enrique" userId="1249c578-1f11-4dab-ac31-0bcecf176c00" providerId="ADAL" clId="{5826164C-F6F6-4514-ABDC-7E52FD94B818}" dt="2021-09-22T02:31:02.282" v="4981" actId="14100"/>
          <ac:spMkLst>
            <pc:docMk/>
            <pc:sldMk cId="3725483034" sldId="272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2T02:31:13.922" v="4983" actId="1076"/>
          <ac:spMkLst>
            <pc:docMk/>
            <pc:sldMk cId="3725483034" sldId="272"/>
            <ac:spMk id="21" creationId="{1BB02132-6B04-432C-94F4-2390349B64EF}"/>
          </ac:spMkLst>
        </pc:spChg>
        <pc:picChg chg="add mod">
          <ac:chgData name="Altamirano Flores Jorge Enrique" userId="1249c578-1f11-4dab-ac31-0bcecf176c00" providerId="ADAL" clId="{5826164C-F6F6-4514-ABDC-7E52FD94B818}" dt="2021-09-22T02:31:08.913" v="4982" actId="1076"/>
          <ac:picMkLst>
            <pc:docMk/>
            <pc:sldMk cId="3725483034" sldId="272"/>
            <ac:picMk id="2" creationId="{7A526A7B-2EB1-4A00-86E1-2707456701AA}"/>
          </ac:picMkLst>
        </pc:picChg>
        <pc:picChg chg="del">
          <ac:chgData name="Altamirano Flores Jorge Enrique" userId="1249c578-1f11-4dab-ac31-0bcecf176c00" providerId="ADAL" clId="{5826164C-F6F6-4514-ABDC-7E52FD94B818}" dt="2021-09-22T02:26:10.527" v="4554" actId="478"/>
          <ac:picMkLst>
            <pc:docMk/>
            <pc:sldMk cId="3725483034" sldId="272"/>
            <ac:picMk id="3" creationId="{D9C49EDF-F044-483D-8C03-7F69C3694C18}"/>
          </ac:picMkLst>
        </pc:picChg>
        <pc:picChg chg="del">
          <ac:chgData name="Altamirano Flores Jorge Enrique" userId="1249c578-1f11-4dab-ac31-0bcecf176c00" providerId="ADAL" clId="{5826164C-F6F6-4514-ABDC-7E52FD94B818}" dt="2021-09-22T02:26:09.498" v="4553" actId="478"/>
          <ac:picMkLst>
            <pc:docMk/>
            <pc:sldMk cId="3725483034" sldId="272"/>
            <ac:picMk id="5" creationId="{22098CC3-AD42-42F2-9AF3-D6201416794C}"/>
          </ac:picMkLst>
        </pc:picChg>
        <pc:picChg chg="add mod">
          <ac:chgData name="Altamirano Flores Jorge Enrique" userId="1249c578-1f11-4dab-ac31-0bcecf176c00" providerId="ADAL" clId="{5826164C-F6F6-4514-ABDC-7E52FD94B818}" dt="2021-09-22T02:30:59.105" v="4980" actId="1076"/>
          <ac:picMkLst>
            <pc:docMk/>
            <pc:sldMk cId="3725483034" sldId="272"/>
            <ac:picMk id="6" creationId="{1BBB241E-D20E-4F21-A33E-449993CCD1C9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3:08.464" v="7165"/>
        <pc:sldMkLst>
          <pc:docMk/>
          <pc:sldMk cId="3558815417" sldId="273"/>
        </pc:sldMkLst>
        <pc:spChg chg="mod">
          <ac:chgData name="Altamirano Flores Jorge Enrique" userId="1249c578-1f11-4dab-ac31-0bcecf176c00" providerId="ADAL" clId="{5826164C-F6F6-4514-ABDC-7E52FD94B818}" dt="2021-09-22T02:36:09.064" v="5052" actId="20577"/>
          <ac:spMkLst>
            <pc:docMk/>
            <pc:sldMk cId="3558815417" sldId="273"/>
            <ac:spMk id="4" creationId="{6F9EF41B-DE59-4F82-92E2-4F0D4F84D1C5}"/>
          </ac:spMkLst>
        </pc:spChg>
        <pc:spChg chg="del">
          <ac:chgData name="Altamirano Flores Jorge Enrique" userId="1249c578-1f11-4dab-ac31-0bcecf176c00" providerId="ADAL" clId="{5826164C-F6F6-4514-ABDC-7E52FD94B818}" dt="2021-09-22T02:37:37.364" v="5053" actId="478"/>
          <ac:spMkLst>
            <pc:docMk/>
            <pc:sldMk cId="3558815417" sldId="273"/>
            <ac:spMk id="8" creationId="{2259AC02-F3D7-43F8-AD97-EE25AFBA7C17}"/>
          </ac:spMkLst>
        </pc:spChg>
        <pc:spChg chg="add mod">
          <ac:chgData name="Altamirano Flores Jorge Enrique" userId="1249c578-1f11-4dab-ac31-0bcecf176c00" providerId="ADAL" clId="{5826164C-F6F6-4514-ABDC-7E52FD94B818}" dt="2021-09-22T02:44:41.556" v="5353" actId="255"/>
          <ac:spMkLst>
            <pc:docMk/>
            <pc:sldMk cId="3558815417" sldId="273"/>
            <ac:spMk id="9" creationId="{8C9292B7-E76C-43A3-81D6-0DBAE5DF63B5}"/>
          </ac:spMkLst>
        </pc:spChg>
        <pc:spChg chg="add mod">
          <ac:chgData name="Altamirano Flores Jorge Enrique" userId="1249c578-1f11-4dab-ac31-0bcecf176c00" providerId="ADAL" clId="{5826164C-F6F6-4514-ABDC-7E52FD94B818}" dt="2021-09-22T02:44:57.784" v="5356" actId="1076"/>
          <ac:spMkLst>
            <pc:docMk/>
            <pc:sldMk cId="3558815417" sldId="273"/>
            <ac:spMk id="10" creationId="{4855A7DB-53DF-44DA-97F9-AADFDDE85C3B}"/>
          </ac:spMkLst>
        </pc:spChg>
        <pc:spChg chg="add mod">
          <ac:chgData name="Altamirano Flores Jorge Enrique" userId="1249c578-1f11-4dab-ac31-0bcecf176c00" providerId="ADAL" clId="{5826164C-F6F6-4514-ABDC-7E52FD94B818}" dt="2021-09-22T02:46:01.656" v="5368" actId="1076"/>
          <ac:spMkLst>
            <pc:docMk/>
            <pc:sldMk cId="3558815417" sldId="273"/>
            <ac:spMk id="11" creationId="{DA15608A-CFEB-451D-8DFC-5DA179B72180}"/>
          </ac:spMkLst>
        </pc:spChg>
        <pc:spChg chg="add mod">
          <ac:chgData name="Altamirano Flores Jorge Enrique" userId="1249c578-1f11-4dab-ac31-0bcecf176c00" providerId="ADAL" clId="{5826164C-F6F6-4514-ABDC-7E52FD94B818}" dt="2021-09-22T02:46:06.512" v="5369" actId="1076"/>
          <ac:spMkLst>
            <pc:docMk/>
            <pc:sldMk cId="3558815417" sldId="273"/>
            <ac:spMk id="12" creationId="{69D31DA5-7178-43FC-B435-8DE2BB1BD7CD}"/>
          </ac:spMkLst>
        </pc:spChg>
        <pc:spChg chg="add mod">
          <ac:chgData name="Altamirano Flores Jorge Enrique" userId="1249c578-1f11-4dab-ac31-0bcecf176c00" providerId="ADAL" clId="{5826164C-F6F6-4514-ABDC-7E52FD94B818}" dt="2021-09-22T02:46:11.328" v="5370" actId="1076"/>
          <ac:spMkLst>
            <pc:docMk/>
            <pc:sldMk cId="3558815417" sldId="273"/>
            <ac:spMk id="13" creationId="{BB3981A5-D556-467F-A6B8-969872B34C59}"/>
          </ac:spMkLst>
        </pc:spChg>
        <pc:spChg chg="add mod">
          <ac:chgData name="Altamirano Flores Jorge Enrique" userId="1249c578-1f11-4dab-ac31-0bcecf176c00" providerId="ADAL" clId="{5826164C-F6F6-4514-ABDC-7E52FD94B818}" dt="2021-09-22T02:46:16.177" v="5371" actId="1076"/>
          <ac:spMkLst>
            <pc:docMk/>
            <pc:sldMk cId="3558815417" sldId="273"/>
            <ac:spMk id="14" creationId="{B759039B-C2D4-42A7-A0F9-80111B62E198}"/>
          </ac:spMkLst>
        </pc:spChg>
        <pc:spChg chg="del">
          <ac:chgData name="Altamirano Flores Jorge Enrique" userId="1249c578-1f11-4dab-ac31-0bcecf176c00" providerId="ADAL" clId="{5826164C-F6F6-4514-ABDC-7E52FD94B818}" dt="2021-09-22T02:38:21.725" v="5108" actId="478"/>
          <ac:spMkLst>
            <pc:docMk/>
            <pc:sldMk cId="3558815417" sldId="273"/>
            <ac:spMk id="23" creationId="{AE3099A5-2992-4A70-8375-1CF8782F01C8}"/>
          </ac:spMkLst>
        </pc:spChg>
        <pc:spChg chg="del">
          <ac:chgData name="Altamirano Flores Jorge Enrique" userId="1249c578-1f11-4dab-ac31-0bcecf176c00" providerId="ADAL" clId="{5826164C-F6F6-4514-ABDC-7E52FD94B818}" dt="2021-09-22T02:35:38.908" v="4986" actId="478"/>
          <ac:spMkLst>
            <pc:docMk/>
            <pc:sldMk cId="3558815417" sldId="273"/>
            <ac:spMk id="24" creationId="{D53F151E-7FEA-446B-B95A-3AAC7941904B}"/>
          </ac:spMkLst>
        </pc:spChg>
        <pc:picChg chg="del">
          <ac:chgData name="Altamirano Flores Jorge Enrique" userId="1249c578-1f11-4dab-ac31-0bcecf176c00" providerId="ADAL" clId="{5826164C-F6F6-4514-ABDC-7E52FD94B818}" dt="2021-09-22T02:35:36.209" v="4985" actId="478"/>
          <ac:picMkLst>
            <pc:docMk/>
            <pc:sldMk cId="3558815417" sldId="273"/>
            <ac:picMk id="3" creationId="{3553F2DE-741C-443C-99E5-5A7DE05E5BE5}"/>
          </ac:picMkLst>
        </pc:picChg>
        <pc:picChg chg="del">
          <ac:chgData name="Altamirano Flores Jorge Enrique" userId="1249c578-1f11-4dab-ac31-0bcecf176c00" providerId="ADAL" clId="{5826164C-F6F6-4514-ABDC-7E52FD94B818}" dt="2021-09-22T02:35:39.878" v="4987" actId="478"/>
          <ac:picMkLst>
            <pc:docMk/>
            <pc:sldMk cId="3558815417" sldId="273"/>
            <ac:picMk id="5" creationId="{34E3F5AC-DAE0-4E50-B438-6F5B0468A265}"/>
          </ac:picMkLst>
        </pc:picChg>
        <pc:picChg chg="add mod">
          <ac:chgData name="Altamirano Flores Jorge Enrique" userId="1249c578-1f11-4dab-ac31-0bcecf176c00" providerId="ADAL" clId="{5826164C-F6F6-4514-ABDC-7E52FD94B818}" dt="2021-09-22T02:44:33.106" v="5351" actId="14100"/>
          <ac:picMkLst>
            <pc:docMk/>
            <pc:sldMk cId="3558815417" sldId="273"/>
            <ac:picMk id="1026" creationId="{DA054FE7-0F42-436C-8360-FC9E40A3116E}"/>
          </ac:picMkLst>
        </pc:picChg>
      </pc:sldChg>
      <pc:sldChg chg="addSp delSp modSp add mod ord modAnim">
        <pc:chgData name="Altamirano Flores Jorge Enrique" userId="1249c578-1f11-4dab-ac31-0bcecf176c00" providerId="ADAL" clId="{5826164C-F6F6-4514-ABDC-7E52FD94B818}" dt="2021-09-22T03:23:55.766" v="7176"/>
        <pc:sldMkLst>
          <pc:docMk/>
          <pc:sldMk cId="2505792910" sldId="274"/>
        </pc:sldMkLst>
        <pc:spChg chg="del">
          <ac:chgData name="Altamirano Flores Jorge Enrique" userId="1249c578-1f11-4dab-ac31-0bcecf176c00" providerId="ADAL" clId="{5826164C-F6F6-4514-ABDC-7E52FD94B818}" dt="2021-09-22T02:47:32.358" v="5375" actId="478"/>
          <ac:spMkLst>
            <pc:docMk/>
            <pc:sldMk cId="2505792910" sldId="274"/>
            <ac:spMk id="4" creationId="{6F9EF41B-DE59-4F82-92E2-4F0D4F84D1C5}"/>
          </ac:spMkLst>
        </pc:spChg>
        <pc:spChg chg="add mod">
          <ac:chgData name="Altamirano Flores Jorge Enrique" userId="1249c578-1f11-4dab-ac31-0bcecf176c00" providerId="ADAL" clId="{5826164C-F6F6-4514-ABDC-7E52FD94B818}" dt="2021-09-22T02:47:34.145" v="5376"/>
          <ac:spMkLst>
            <pc:docMk/>
            <pc:sldMk cId="2505792910" sldId="274"/>
            <ac:spMk id="6" creationId="{E473EEC6-32E1-49CE-B79D-C5E7AC215DCF}"/>
          </ac:spMkLst>
        </pc:spChg>
        <pc:spChg chg="add mod">
          <ac:chgData name="Altamirano Flores Jorge Enrique" userId="1249c578-1f11-4dab-ac31-0bcecf176c00" providerId="ADAL" clId="{5826164C-F6F6-4514-ABDC-7E52FD94B818}" dt="2021-09-22T02:52:48.463" v="5705" actId="1076"/>
          <ac:spMkLst>
            <pc:docMk/>
            <pc:sldMk cId="2505792910" sldId="274"/>
            <ac:spMk id="7" creationId="{ADE6AD6C-8E44-4852-BFC8-909F4152E00D}"/>
          </ac:spMkLst>
        </pc:spChg>
        <pc:spChg chg="mod">
          <ac:chgData name="Altamirano Flores Jorge Enrique" userId="1249c578-1f11-4dab-ac31-0bcecf176c00" providerId="ADAL" clId="{5826164C-F6F6-4514-ABDC-7E52FD94B818}" dt="2021-09-22T02:52:55.392" v="5706" actId="1076"/>
          <ac:spMkLst>
            <pc:docMk/>
            <pc:sldMk cId="2505792910" sldId="274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2T02:49:17.444" v="5558" actId="122"/>
          <ac:spMkLst>
            <pc:docMk/>
            <pc:sldMk cId="2505792910" sldId="274"/>
            <ac:spMk id="21" creationId="{1BB02132-6B04-432C-94F4-2390349B64EF}"/>
          </ac:spMkLst>
        </pc:spChg>
        <pc:picChg chg="del">
          <ac:chgData name="Altamirano Flores Jorge Enrique" userId="1249c578-1f11-4dab-ac31-0bcecf176c00" providerId="ADAL" clId="{5826164C-F6F6-4514-ABDC-7E52FD94B818}" dt="2021-09-22T02:48:12.326" v="5459" actId="478"/>
          <ac:picMkLst>
            <pc:docMk/>
            <pc:sldMk cId="2505792910" sldId="274"/>
            <ac:picMk id="3" creationId="{C5AAAA90-49DD-48D9-BF1C-EF52FACEF23A}"/>
          </ac:picMkLst>
        </pc:picChg>
        <pc:picChg chg="add del mod">
          <ac:chgData name="Altamirano Flores Jorge Enrique" userId="1249c578-1f11-4dab-ac31-0bcecf176c00" providerId="ADAL" clId="{5826164C-F6F6-4514-ABDC-7E52FD94B818}" dt="2021-09-22T02:53:22.044" v="5710" actId="478"/>
          <ac:picMkLst>
            <pc:docMk/>
            <pc:sldMk cId="2505792910" sldId="274"/>
            <ac:picMk id="2050" creationId="{9CF7B890-E6B6-4A4A-A109-9953F9B69EA1}"/>
          </ac:picMkLst>
        </pc:picChg>
        <pc:picChg chg="add mod">
          <ac:chgData name="Altamirano Flores Jorge Enrique" userId="1249c578-1f11-4dab-ac31-0bcecf176c00" providerId="ADAL" clId="{5826164C-F6F6-4514-ABDC-7E52FD94B818}" dt="2021-09-22T02:54:24.591" v="5719" actId="1076"/>
          <ac:picMkLst>
            <pc:docMk/>
            <pc:sldMk cId="2505792910" sldId="274"/>
            <ac:picMk id="2052" creationId="{011D181C-57B1-4FEF-8436-D37A34A9FA88}"/>
          </ac:picMkLst>
        </pc:picChg>
        <pc:picChg chg="add mod">
          <ac:chgData name="Altamirano Flores Jorge Enrique" userId="1249c578-1f11-4dab-ac31-0bcecf176c00" providerId="ADAL" clId="{5826164C-F6F6-4514-ABDC-7E52FD94B818}" dt="2021-09-22T02:55:21.103" v="5726" actId="1076"/>
          <ac:picMkLst>
            <pc:docMk/>
            <pc:sldMk cId="2505792910" sldId="274"/>
            <ac:picMk id="2054" creationId="{E3BE6BF5-F04A-4CD9-B1A5-78348B3714EB}"/>
          </ac:picMkLst>
        </pc:picChg>
        <pc:picChg chg="add mod">
          <ac:chgData name="Altamirano Flores Jorge Enrique" userId="1249c578-1f11-4dab-ac31-0bcecf176c00" providerId="ADAL" clId="{5826164C-F6F6-4514-ABDC-7E52FD94B818}" dt="2021-09-22T02:55:25.240" v="5727" actId="14100"/>
          <ac:picMkLst>
            <pc:docMk/>
            <pc:sldMk cId="2505792910" sldId="274"/>
            <ac:picMk id="2056" creationId="{95AE2B09-FE1A-4E83-AC46-0CEE89DB7E46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4:17.054" v="7182"/>
        <pc:sldMkLst>
          <pc:docMk/>
          <pc:sldMk cId="532716207" sldId="275"/>
        </pc:sldMkLst>
        <pc:spChg chg="mod">
          <ac:chgData name="Altamirano Flores Jorge Enrique" userId="1249c578-1f11-4dab-ac31-0bcecf176c00" providerId="ADAL" clId="{5826164C-F6F6-4514-ABDC-7E52FD94B818}" dt="2021-09-22T02:57:44.265" v="5771" actId="20577"/>
          <ac:spMkLst>
            <pc:docMk/>
            <pc:sldMk cId="532716207" sldId="275"/>
            <ac:spMk id="6" creationId="{E473EEC6-32E1-49CE-B79D-C5E7AC215DCF}"/>
          </ac:spMkLst>
        </pc:spChg>
        <pc:spChg chg="del">
          <ac:chgData name="Altamirano Flores Jorge Enrique" userId="1249c578-1f11-4dab-ac31-0bcecf176c00" providerId="ADAL" clId="{5826164C-F6F6-4514-ABDC-7E52FD94B818}" dt="2021-09-22T03:01:13.349" v="6136" actId="478"/>
          <ac:spMkLst>
            <pc:docMk/>
            <pc:sldMk cId="532716207" sldId="275"/>
            <ac:spMk id="7" creationId="{ADE6AD6C-8E44-4852-BFC8-909F4152E00D}"/>
          </ac:spMkLst>
        </pc:spChg>
        <pc:spChg chg="mod">
          <ac:chgData name="Altamirano Flores Jorge Enrique" userId="1249c578-1f11-4dab-ac31-0bcecf176c00" providerId="ADAL" clId="{5826164C-F6F6-4514-ABDC-7E52FD94B818}" dt="2021-09-22T03:04:16.135" v="6177" actId="1076"/>
          <ac:spMkLst>
            <pc:docMk/>
            <pc:sldMk cId="532716207" sldId="275"/>
            <ac:spMk id="9" creationId="{73D159EC-76B2-473A-BED0-6D63F8D5857B}"/>
          </ac:spMkLst>
        </pc:spChg>
        <pc:spChg chg="add mod">
          <ac:chgData name="Altamirano Flores Jorge Enrique" userId="1249c578-1f11-4dab-ac31-0bcecf176c00" providerId="ADAL" clId="{5826164C-F6F6-4514-ABDC-7E52FD94B818}" dt="2021-09-22T03:04:23.238" v="6179" actId="1076"/>
          <ac:spMkLst>
            <pc:docMk/>
            <pc:sldMk cId="532716207" sldId="275"/>
            <ac:spMk id="11" creationId="{09B3F503-C193-45CD-8D6B-5DED9A1FA89E}"/>
          </ac:spMkLst>
        </pc:spChg>
        <pc:spChg chg="mod">
          <ac:chgData name="Altamirano Flores Jorge Enrique" userId="1249c578-1f11-4dab-ac31-0bcecf176c00" providerId="ADAL" clId="{5826164C-F6F6-4514-ABDC-7E52FD94B818}" dt="2021-09-22T03:04:27.783" v="6181" actId="1076"/>
          <ac:spMkLst>
            <pc:docMk/>
            <pc:sldMk cId="532716207" sldId="275"/>
            <ac:spMk id="21" creationId="{1BB02132-6B04-432C-94F4-2390349B64EF}"/>
          </ac:spMkLst>
        </pc:spChg>
        <pc:picChg chg="del">
          <ac:chgData name="Altamirano Flores Jorge Enrique" userId="1249c578-1f11-4dab-ac31-0bcecf176c00" providerId="ADAL" clId="{5826164C-F6F6-4514-ABDC-7E52FD94B818}" dt="2021-09-22T02:58:28.319" v="5915" actId="478"/>
          <ac:picMkLst>
            <pc:docMk/>
            <pc:sldMk cId="532716207" sldId="275"/>
            <ac:picMk id="2052" creationId="{011D181C-57B1-4FEF-8436-D37A34A9FA88}"/>
          </ac:picMkLst>
        </pc:picChg>
        <pc:picChg chg="del">
          <ac:chgData name="Altamirano Flores Jorge Enrique" userId="1249c578-1f11-4dab-ac31-0bcecf176c00" providerId="ADAL" clId="{5826164C-F6F6-4514-ABDC-7E52FD94B818}" dt="2021-09-22T02:59:30.733" v="5925" actId="478"/>
          <ac:picMkLst>
            <pc:docMk/>
            <pc:sldMk cId="532716207" sldId="275"/>
            <ac:picMk id="2054" creationId="{E3BE6BF5-F04A-4CD9-B1A5-78348B3714EB}"/>
          </ac:picMkLst>
        </pc:picChg>
        <pc:picChg chg="del">
          <ac:chgData name="Altamirano Flores Jorge Enrique" userId="1249c578-1f11-4dab-ac31-0bcecf176c00" providerId="ADAL" clId="{5826164C-F6F6-4514-ABDC-7E52FD94B818}" dt="2021-09-22T02:59:31.420" v="5926" actId="478"/>
          <ac:picMkLst>
            <pc:docMk/>
            <pc:sldMk cId="532716207" sldId="275"/>
            <ac:picMk id="2056" creationId="{95AE2B09-FE1A-4E83-AC46-0CEE89DB7E46}"/>
          </ac:picMkLst>
        </pc:picChg>
        <pc:picChg chg="add mod">
          <ac:chgData name="Altamirano Flores Jorge Enrique" userId="1249c578-1f11-4dab-ac31-0bcecf176c00" providerId="ADAL" clId="{5826164C-F6F6-4514-ABDC-7E52FD94B818}" dt="2021-09-22T03:04:19.230" v="6178" actId="1076"/>
          <ac:picMkLst>
            <pc:docMk/>
            <pc:sldMk cId="532716207" sldId="275"/>
            <ac:picMk id="3074" creationId="{4BA215F8-F928-4491-AAE9-1B8E537BA153}"/>
          </ac:picMkLst>
        </pc:picChg>
        <pc:picChg chg="add mod">
          <ac:chgData name="Altamirano Flores Jorge Enrique" userId="1249c578-1f11-4dab-ac31-0bcecf176c00" providerId="ADAL" clId="{5826164C-F6F6-4514-ABDC-7E52FD94B818}" dt="2021-09-22T03:04:30.207" v="6182" actId="1076"/>
          <ac:picMkLst>
            <pc:docMk/>
            <pc:sldMk cId="532716207" sldId="275"/>
            <ac:picMk id="3076" creationId="{170455C3-83DD-44FF-AB03-6F3B7D74AEEF}"/>
          </ac:picMkLst>
        </pc:picChg>
        <pc:picChg chg="add mod">
          <ac:chgData name="Altamirano Flores Jorge Enrique" userId="1249c578-1f11-4dab-ac31-0bcecf176c00" providerId="ADAL" clId="{5826164C-F6F6-4514-ABDC-7E52FD94B818}" dt="2021-09-22T03:04:25.183" v="6180" actId="1076"/>
          <ac:picMkLst>
            <pc:docMk/>
            <pc:sldMk cId="532716207" sldId="275"/>
            <ac:picMk id="3078" creationId="{B2F7752E-CB30-431E-8E87-46A3A1584A38}"/>
          </ac:picMkLst>
        </pc:picChg>
      </pc:sldChg>
      <pc:sldChg chg="addSp delSp modSp add mod ord modAnim">
        <pc:chgData name="Altamirano Flores Jorge Enrique" userId="1249c578-1f11-4dab-ac31-0bcecf176c00" providerId="ADAL" clId="{5826164C-F6F6-4514-ABDC-7E52FD94B818}" dt="2021-09-22T03:24:32.269" v="7186"/>
        <pc:sldMkLst>
          <pc:docMk/>
          <pc:sldMk cId="3496249407" sldId="276"/>
        </pc:sldMkLst>
        <pc:spChg chg="mod">
          <ac:chgData name="Altamirano Flores Jorge Enrique" userId="1249c578-1f11-4dab-ac31-0bcecf176c00" providerId="ADAL" clId="{5826164C-F6F6-4514-ABDC-7E52FD94B818}" dt="2021-09-22T03:06:10.303" v="6267" actId="1076"/>
          <ac:spMkLst>
            <pc:docMk/>
            <pc:sldMk cId="3496249407" sldId="276"/>
            <ac:spMk id="4" creationId="{6F9EF41B-DE59-4F82-92E2-4F0D4F84D1C5}"/>
          </ac:spMkLst>
        </pc:spChg>
        <pc:spChg chg="del">
          <ac:chgData name="Altamirano Flores Jorge Enrique" userId="1249c578-1f11-4dab-ac31-0bcecf176c00" providerId="ADAL" clId="{5826164C-F6F6-4514-ABDC-7E52FD94B818}" dt="2021-09-22T03:08:03.816" v="6541" actId="478"/>
          <ac:spMkLst>
            <pc:docMk/>
            <pc:sldMk cId="3496249407" sldId="276"/>
            <ac:spMk id="7" creationId="{D7300FA0-3DFC-4557-A96C-ED2C6BAD8173}"/>
          </ac:spMkLst>
        </pc:spChg>
        <pc:spChg chg="mod">
          <ac:chgData name="Altamirano Flores Jorge Enrique" userId="1249c578-1f11-4dab-ac31-0bcecf176c00" providerId="ADAL" clId="{5826164C-F6F6-4514-ABDC-7E52FD94B818}" dt="2021-09-22T03:09:54.728" v="6858" actId="20577"/>
          <ac:spMkLst>
            <pc:docMk/>
            <pc:sldMk cId="3496249407" sldId="276"/>
            <ac:spMk id="9" creationId="{73D159EC-76B2-473A-BED0-6D63F8D5857B}"/>
          </ac:spMkLst>
        </pc:spChg>
        <pc:spChg chg="mod">
          <ac:chgData name="Altamirano Flores Jorge Enrique" userId="1249c578-1f11-4dab-ac31-0bcecf176c00" providerId="ADAL" clId="{5826164C-F6F6-4514-ABDC-7E52FD94B818}" dt="2021-09-22T03:08:18.398" v="6546" actId="1076"/>
          <ac:spMkLst>
            <pc:docMk/>
            <pc:sldMk cId="3496249407" sldId="276"/>
            <ac:spMk id="21" creationId="{1BB02132-6B04-432C-94F4-2390349B64EF}"/>
          </ac:spMkLst>
        </pc:spChg>
        <pc:picChg chg="del">
          <ac:chgData name="Altamirano Flores Jorge Enrique" userId="1249c578-1f11-4dab-ac31-0bcecf176c00" providerId="ADAL" clId="{5826164C-F6F6-4514-ABDC-7E52FD94B818}" dt="2021-09-22T03:07:13.761" v="6534" actId="478"/>
          <ac:picMkLst>
            <pc:docMk/>
            <pc:sldMk cId="3496249407" sldId="276"/>
            <ac:picMk id="2" creationId="{CEB7F79D-2E5C-4867-A6A1-4418526EEF2A}"/>
          </ac:picMkLst>
        </pc:picChg>
        <pc:picChg chg="add mod">
          <ac:chgData name="Altamirano Flores Jorge Enrique" userId="1249c578-1f11-4dab-ac31-0bcecf176c00" providerId="ADAL" clId="{5826164C-F6F6-4514-ABDC-7E52FD94B818}" dt="2021-09-22T03:08:15.639" v="6545" actId="1076"/>
          <ac:picMkLst>
            <pc:docMk/>
            <pc:sldMk cId="3496249407" sldId="276"/>
            <ac:picMk id="3" creationId="{B4B99144-A936-47FA-9807-52CE5EABAB39}"/>
          </ac:picMkLst>
        </pc:picChg>
        <pc:picChg chg="del">
          <ac:chgData name="Altamirano Flores Jorge Enrique" userId="1249c578-1f11-4dab-ac31-0bcecf176c00" providerId="ADAL" clId="{5826164C-F6F6-4514-ABDC-7E52FD94B818}" dt="2021-09-22T03:07:51.714" v="6537" actId="478"/>
          <ac:picMkLst>
            <pc:docMk/>
            <pc:sldMk cId="3496249407" sldId="276"/>
            <ac:picMk id="5" creationId="{F57C9B0A-C00D-45F5-95D6-6ADDAD410CD9}"/>
          </ac:picMkLst>
        </pc:picChg>
        <pc:picChg chg="add mod">
          <ac:chgData name="Altamirano Flores Jorge Enrique" userId="1249c578-1f11-4dab-ac31-0bcecf176c00" providerId="ADAL" clId="{5826164C-F6F6-4514-ABDC-7E52FD94B818}" dt="2021-09-22T03:10:37.949" v="6864" actId="14100"/>
          <ac:picMkLst>
            <pc:docMk/>
            <pc:sldMk cId="3496249407" sldId="276"/>
            <ac:picMk id="6" creationId="{AAB0E9D8-892D-4FB4-BE94-F1DF7DA2E52C}"/>
          </ac:picMkLst>
        </pc:picChg>
      </pc:sldChg>
      <pc:sldChg chg="addSp delSp modSp add mod modAnim">
        <pc:chgData name="Altamirano Flores Jorge Enrique" userId="1249c578-1f11-4dab-ac31-0bcecf176c00" providerId="ADAL" clId="{5826164C-F6F6-4514-ABDC-7E52FD94B818}" dt="2021-09-22T03:23:33.149" v="7170"/>
        <pc:sldMkLst>
          <pc:docMk/>
          <pc:sldMk cId="1559541433" sldId="277"/>
        </pc:sldMkLst>
        <pc:spChg chg="del">
          <ac:chgData name="Altamirano Flores Jorge Enrique" userId="1249c578-1f11-4dab-ac31-0bcecf176c00" providerId="ADAL" clId="{5826164C-F6F6-4514-ABDC-7E52FD94B818}" dt="2021-09-22T03:13:16.512" v="6870" actId="478"/>
          <ac:spMkLst>
            <pc:docMk/>
            <pc:sldMk cId="1559541433" sldId="277"/>
            <ac:spMk id="9" creationId="{8C9292B7-E76C-43A3-81D6-0DBAE5DF63B5}"/>
          </ac:spMkLst>
        </pc:spChg>
        <pc:spChg chg="del">
          <ac:chgData name="Altamirano Flores Jorge Enrique" userId="1249c578-1f11-4dab-ac31-0bcecf176c00" providerId="ADAL" clId="{5826164C-F6F6-4514-ABDC-7E52FD94B818}" dt="2021-09-22T03:13:17.992" v="6871" actId="478"/>
          <ac:spMkLst>
            <pc:docMk/>
            <pc:sldMk cId="1559541433" sldId="277"/>
            <ac:spMk id="10" creationId="{4855A7DB-53DF-44DA-97F9-AADFDDE85C3B}"/>
          </ac:spMkLst>
        </pc:spChg>
        <pc:spChg chg="del">
          <ac:chgData name="Altamirano Flores Jorge Enrique" userId="1249c578-1f11-4dab-ac31-0bcecf176c00" providerId="ADAL" clId="{5826164C-F6F6-4514-ABDC-7E52FD94B818}" dt="2021-09-22T03:13:20.672" v="6872" actId="478"/>
          <ac:spMkLst>
            <pc:docMk/>
            <pc:sldMk cId="1559541433" sldId="277"/>
            <ac:spMk id="11" creationId="{DA15608A-CFEB-451D-8DFC-5DA179B72180}"/>
          </ac:spMkLst>
        </pc:spChg>
        <pc:spChg chg="del">
          <ac:chgData name="Altamirano Flores Jorge Enrique" userId="1249c578-1f11-4dab-ac31-0bcecf176c00" providerId="ADAL" clId="{5826164C-F6F6-4514-ABDC-7E52FD94B818}" dt="2021-09-22T03:13:22.046" v="6873" actId="478"/>
          <ac:spMkLst>
            <pc:docMk/>
            <pc:sldMk cId="1559541433" sldId="277"/>
            <ac:spMk id="12" creationId="{69D31DA5-7178-43FC-B435-8DE2BB1BD7CD}"/>
          </ac:spMkLst>
        </pc:spChg>
        <pc:spChg chg="del">
          <ac:chgData name="Altamirano Flores Jorge Enrique" userId="1249c578-1f11-4dab-ac31-0bcecf176c00" providerId="ADAL" clId="{5826164C-F6F6-4514-ABDC-7E52FD94B818}" dt="2021-09-22T03:13:23.604" v="6874" actId="478"/>
          <ac:spMkLst>
            <pc:docMk/>
            <pc:sldMk cId="1559541433" sldId="277"/>
            <ac:spMk id="13" creationId="{BB3981A5-D556-467F-A6B8-969872B34C59}"/>
          </ac:spMkLst>
        </pc:spChg>
        <pc:spChg chg="del">
          <ac:chgData name="Altamirano Flores Jorge Enrique" userId="1249c578-1f11-4dab-ac31-0bcecf176c00" providerId="ADAL" clId="{5826164C-F6F6-4514-ABDC-7E52FD94B818}" dt="2021-09-22T03:13:25.210" v="6875" actId="478"/>
          <ac:spMkLst>
            <pc:docMk/>
            <pc:sldMk cId="1559541433" sldId="277"/>
            <ac:spMk id="14" creationId="{B759039B-C2D4-42A7-A0F9-80111B62E198}"/>
          </ac:spMkLst>
        </pc:spChg>
        <pc:spChg chg="add mod">
          <ac:chgData name="Altamirano Flores Jorge Enrique" userId="1249c578-1f11-4dab-ac31-0bcecf176c00" providerId="ADAL" clId="{5826164C-F6F6-4514-ABDC-7E52FD94B818}" dt="2021-09-22T03:17:45.356" v="7030" actId="1076"/>
          <ac:spMkLst>
            <pc:docMk/>
            <pc:sldMk cId="1559541433" sldId="277"/>
            <ac:spMk id="15" creationId="{3DBA21E0-FAF4-415D-8CB8-F72FD04723E7}"/>
          </ac:spMkLst>
        </pc:spChg>
        <pc:spChg chg="add mod">
          <ac:chgData name="Altamirano Flores Jorge Enrique" userId="1249c578-1f11-4dab-ac31-0bcecf176c00" providerId="ADAL" clId="{5826164C-F6F6-4514-ABDC-7E52FD94B818}" dt="2021-09-22T03:17:11.141" v="7026" actId="1076"/>
          <ac:spMkLst>
            <pc:docMk/>
            <pc:sldMk cId="1559541433" sldId="277"/>
            <ac:spMk id="16" creationId="{B8030AB5-E916-405D-A53B-FF23E06FCE76}"/>
          </ac:spMkLst>
        </pc:spChg>
        <pc:spChg chg="add mod">
          <ac:chgData name="Altamirano Flores Jorge Enrique" userId="1249c578-1f11-4dab-ac31-0bcecf176c00" providerId="ADAL" clId="{5826164C-F6F6-4514-ABDC-7E52FD94B818}" dt="2021-09-22T03:18:36.286" v="7134" actId="1076"/>
          <ac:spMkLst>
            <pc:docMk/>
            <pc:sldMk cId="1559541433" sldId="277"/>
            <ac:spMk id="17" creationId="{88451C5F-A8B5-4982-9B01-B7D98B98B453}"/>
          </ac:spMkLst>
        </pc:spChg>
        <pc:picChg chg="add mod">
          <ac:chgData name="Altamirano Flores Jorge Enrique" userId="1249c578-1f11-4dab-ac31-0bcecf176c00" providerId="ADAL" clId="{5826164C-F6F6-4514-ABDC-7E52FD94B818}" dt="2021-09-22T03:17:47.357" v="7031" actId="1076"/>
          <ac:picMkLst>
            <pc:docMk/>
            <pc:sldMk cId="1559541433" sldId="277"/>
            <ac:picMk id="2" creationId="{2E548C8B-9449-461A-8B1E-3395B2C39694}"/>
          </ac:picMkLst>
        </pc:picChg>
        <pc:picChg chg="add mod">
          <ac:chgData name="Altamirano Flores Jorge Enrique" userId="1249c578-1f11-4dab-ac31-0bcecf176c00" providerId="ADAL" clId="{5826164C-F6F6-4514-ABDC-7E52FD94B818}" dt="2021-09-22T03:17:08.277" v="7025" actId="1076"/>
          <ac:picMkLst>
            <pc:docMk/>
            <pc:sldMk cId="1559541433" sldId="277"/>
            <ac:picMk id="3" creationId="{8E1342EA-FA4C-41DD-B23D-816E5D44F2F5}"/>
          </ac:picMkLst>
        </pc:picChg>
        <pc:picChg chg="del">
          <ac:chgData name="Altamirano Flores Jorge Enrique" userId="1249c578-1f11-4dab-ac31-0bcecf176c00" providerId="ADAL" clId="{5826164C-F6F6-4514-ABDC-7E52FD94B818}" dt="2021-09-22T03:12:59.020" v="6866" actId="478"/>
          <ac:picMkLst>
            <pc:docMk/>
            <pc:sldMk cId="1559541433" sldId="277"/>
            <ac:picMk id="1026" creationId="{DA054FE7-0F42-436C-8360-FC9E40A311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95E7D-511C-4B5A-A783-64C2C5AF9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B3B83C-4055-4001-9CFB-32668DD1E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419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672CD-E481-4F74-93E6-758A26C51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1FC17-6EF3-4493-B401-4975C2972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14B4C-ED1E-4BDF-8150-3C7446689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644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76322-3FC5-487B-A551-D77B81E03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F95793-5BC9-4A8D-A41F-B2CF65B808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10C13-767A-40DB-9B48-977104AEE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7B6A7-FBF2-472E-A1DF-5059D4303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6F984-01C6-4215-9F40-AC3626639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74511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81E094-7216-4B9F-BF28-91851A444D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B6493B-2C49-468A-9013-907ACE4E4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4C1BC-2BA5-4AE2-A04C-E43A49355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23466-0DFD-4522-B5CD-EA4ADECB9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01747-4F28-46C8-8ED6-CC6D4885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9316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39F7D-F6F0-4780-9834-FE8A8E386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4F7E4-88C3-410A-A8A8-D2B6A567A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5F37C-6C90-4833-B523-81457ECD0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C9B53-8092-4D57-9E60-B9D03704D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6ED3A-4154-4859-B345-3202D1976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80632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37B9A-4DE4-49CB-B648-E5F99CA0B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C3F10-0AE5-4139-86E0-F0AD48906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68265-826C-42DD-BC07-862DFFE4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D6A57-62D7-4AFA-B186-7CC66B2C3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C4853-61A3-417F-B146-5B26845C7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6925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317DA-8151-485C-813A-5B163B7C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45CE6-5E82-44E2-97D3-D6FE3556DD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CBC45E-012D-40FA-9DDE-DC34E539E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54D97-5855-4E18-A0A4-4AB2E6327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4C0F8-A005-4D2F-990A-48FD047EE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10F3E8-03B8-48A7-8A36-870F9CBD3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7133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244CA-EEC2-4E2C-A865-FB702C261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26DBC-2E63-470F-B605-66F94402A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D43E3-6773-4CFD-8373-9E99CA6E7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3C65BF-B126-4EEF-8AF4-1DFBA2D306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8B0061-B04E-442C-BBC2-2253C93912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E47E20-28CF-438E-86EE-7F1BC9A37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1A1A89-0A55-4223-BB6B-DD7830D18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E3EFA6-EEFB-4E74-8177-51362DE9B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7730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6846-6EFA-486D-958E-009A68523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6335CD-D984-40FC-ABDE-F4F51931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0FFAA6-9CF6-479C-A2BC-7D899BA15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6BC32D-2F2C-4F86-83F4-2422F7DD7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1049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6E7EEA-A64C-4998-AB67-483204410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4711E9-1FE7-46FB-8E4A-E33A7154B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88DD9-458C-4280-8A45-888C26EDA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5683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2F54-94D8-4F68-806E-F318E0C16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1DA9D-DBF0-440E-94C3-0EFB82059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AE564D-B085-44A9-B445-E0AB70EF29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80FD8D-5354-4B68-A633-A45EBBBF1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AF989-BBEE-46D9-A451-820D7A47E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7BE24D-82B8-45A6-A3E0-8BF1D53F3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4004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42EE0-044A-4FE4-A923-B2FCF6414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0D3070-870B-4115-8113-0731297623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A37B2-174E-4011-9DAF-C5440BBF7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3AC651-A9CC-48BB-9DE7-765219A15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6EC49-F556-4EF1-8FCF-B742578F3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8A614-8FE0-43A6-90FC-4CA924F1F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14705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0CF5AF-9B40-4AC3-9848-1A642FDD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419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1BC3F-1F3B-4E9A-BFCF-35173F111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49445-F2EF-4C7C-AB19-C424FF93CA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C50ED-98CE-49D1-8042-A650E505DD7F}" type="datetimeFigureOut">
              <a:rPr lang="es-419" smtClean="0"/>
              <a:t>21/9/2021</a:t>
            </a:fld>
            <a:endParaRPr lang="es-419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04DA4-7323-4128-B2F9-BE86EA2888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4A45E-24FB-448F-8774-4EA033E5E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00BEE-84BB-41CF-8CB7-19A690E1B70E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9260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B21A24-F6D5-4380-913E-E729A5EFAB7A}"/>
              </a:ext>
            </a:extLst>
          </p:cNvPr>
          <p:cNvSpPr txBox="1"/>
          <p:nvPr/>
        </p:nvSpPr>
        <p:spPr>
          <a:xfrm>
            <a:off x="4544703" y="2747516"/>
            <a:ext cx="73289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b="1" dirty="0"/>
              <a:t>Aplicación de los principios de la EPS en el sector real de la economía ecuatoriana, logros y nuevos retos</a:t>
            </a:r>
            <a:endParaRPr lang="es-419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952997-9ACD-4D28-B6FB-0B6702EE9946}"/>
              </a:ext>
            </a:extLst>
          </p:cNvPr>
          <p:cNvSpPr txBox="1"/>
          <p:nvPr/>
        </p:nvSpPr>
        <p:spPr>
          <a:xfrm>
            <a:off x="5141698" y="4488626"/>
            <a:ext cx="67319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419" sz="2800" dirty="0"/>
              <a:t>Jorge Altamirano, PhD</a:t>
            </a:r>
            <a:br>
              <a:rPr lang="es-419" sz="2800" dirty="0"/>
            </a:br>
            <a:r>
              <a:rPr lang="es-419" sz="2800" dirty="0"/>
              <a:t>Universidad Internacional del Ecuador (UIDE)</a:t>
            </a:r>
          </a:p>
        </p:txBody>
      </p:sp>
    </p:spTree>
    <p:extLst>
      <p:ext uri="{BB962C8B-B14F-4D97-AF65-F5344CB8AC3E}">
        <p14:creationId xmlns:p14="http://schemas.microsoft.com/office/powerpoint/2010/main" val="4025852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361268" y="159069"/>
            <a:ext cx="5463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CIFRAS DEL SECTOR REAL DE LA EPS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8C9292B7-E76C-43A3-81D6-0DBAE5DF63B5}"/>
              </a:ext>
            </a:extLst>
          </p:cNvPr>
          <p:cNvSpPr txBox="1"/>
          <p:nvPr/>
        </p:nvSpPr>
        <p:spPr>
          <a:xfrm>
            <a:off x="265436" y="1845854"/>
            <a:ext cx="2580194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200" dirty="0"/>
              <a:t>Año 2012</a:t>
            </a:r>
          </a:p>
          <a:p>
            <a:pPr algn="ctr">
              <a:spcBef>
                <a:spcPts val="600"/>
              </a:spcBef>
            </a:pPr>
            <a:r>
              <a:rPr lang="es-419" sz="2200" dirty="0"/>
              <a:t>5.643 organizaciones</a:t>
            </a:r>
          </a:p>
        </p:txBody>
      </p:sp>
      <p:pic>
        <p:nvPicPr>
          <p:cNvPr id="1026" name="Picture 2" descr="Capítulo 2: Actividades para fomentar la organización comunitaria -  Hesperian Health Guides">
            <a:extLst>
              <a:ext uri="{FF2B5EF4-FFF2-40B4-BE49-F238E27FC236}">
                <a16:creationId xmlns:a16="http://schemas.microsoft.com/office/drawing/2014/main" id="{DA054FE7-0F42-436C-8360-FC9E40A31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985" y="2967912"/>
            <a:ext cx="3529646" cy="275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6">
            <a:extLst>
              <a:ext uri="{FF2B5EF4-FFF2-40B4-BE49-F238E27FC236}">
                <a16:creationId xmlns:a16="http://schemas.microsoft.com/office/drawing/2014/main" id="{4855A7DB-53DF-44DA-97F9-AADFDDE85C3B}"/>
              </a:ext>
            </a:extLst>
          </p:cNvPr>
          <p:cNvSpPr txBox="1"/>
          <p:nvPr/>
        </p:nvSpPr>
        <p:spPr>
          <a:xfrm>
            <a:off x="3093009" y="1845854"/>
            <a:ext cx="2819875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200" dirty="0"/>
              <a:t>Año 2021 (septiembre)</a:t>
            </a:r>
          </a:p>
          <a:p>
            <a:pPr algn="ctr">
              <a:spcBef>
                <a:spcPts val="600"/>
              </a:spcBef>
            </a:pPr>
            <a:r>
              <a:rPr lang="es-419" sz="2200" dirty="0"/>
              <a:t>15.739 organizaciones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DA15608A-CFEB-451D-8DFC-5DA179B72180}"/>
              </a:ext>
            </a:extLst>
          </p:cNvPr>
          <p:cNvSpPr txBox="1"/>
          <p:nvPr/>
        </p:nvSpPr>
        <p:spPr>
          <a:xfrm>
            <a:off x="7101648" y="2068992"/>
            <a:ext cx="4448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dirty="0"/>
              <a:t>12.919 corresponden al sector asociativo</a:t>
            </a: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69D31DA5-7178-43FC-B435-8DE2BB1BD7CD}"/>
              </a:ext>
            </a:extLst>
          </p:cNvPr>
          <p:cNvSpPr txBox="1"/>
          <p:nvPr/>
        </p:nvSpPr>
        <p:spPr>
          <a:xfrm>
            <a:off x="7068465" y="2781984"/>
            <a:ext cx="4515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dirty="0"/>
              <a:t>2.657 corresponden al sector cooperativo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BB3981A5-D556-467F-A6B8-969872B34C59}"/>
              </a:ext>
            </a:extLst>
          </p:cNvPr>
          <p:cNvSpPr txBox="1"/>
          <p:nvPr/>
        </p:nvSpPr>
        <p:spPr>
          <a:xfrm>
            <a:off x="7216518" y="3494976"/>
            <a:ext cx="4218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dirty="0"/>
              <a:t>64 corresponden al sector comunitario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B759039B-C2D4-42A7-A0F9-80111B62E198}"/>
              </a:ext>
            </a:extLst>
          </p:cNvPr>
          <p:cNvSpPr txBox="1"/>
          <p:nvPr/>
        </p:nvSpPr>
        <p:spPr>
          <a:xfrm>
            <a:off x="6859689" y="4207968"/>
            <a:ext cx="49326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dirty="0"/>
              <a:t>97 corresponden a organismos de integración</a:t>
            </a:r>
          </a:p>
        </p:txBody>
      </p:sp>
    </p:spTree>
    <p:extLst>
      <p:ext uri="{BB962C8B-B14F-4D97-AF65-F5344CB8AC3E}">
        <p14:creationId xmlns:p14="http://schemas.microsoft.com/office/powerpoint/2010/main" val="355881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361268" y="159069"/>
            <a:ext cx="5463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CIFRAS DEL SECTOR REAL DE LA EPS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548C8B-9449-461A-8B1E-3395B2C39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96" y="2078163"/>
            <a:ext cx="5188226" cy="2918377"/>
          </a:xfrm>
          <a:prstGeom prst="rect">
            <a:avLst/>
          </a:prstGeom>
        </p:spPr>
      </p:pic>
      <p:sp>
        <p:nvSpPr>
          <p:cNvPr id="15" name="TextBox 20">
            <a:extLst>
              <a:ext uri="{FF2B5EF4-FFF2-40B4-BE49-F238E27FC236}">
                <a16:creationId xmlns:a16="http://schemas.microsoft.com/office/drawing/2014/main" id="{3DBA21E0-FAF4-415D-8CB8-F72FD04723E7}"/>
              </a:ext>
            </a:extLst>
          </p:cNvPr>
          <p:cNvSpPr txBox="1"/>
          <p:nvPr/>
        </p:nvSpPr>
        <p:spPr>
          <a:xfrm>
            <a:off x="719091" y="1153575"/>
            <a:ext cx="4707348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El 28% de las asociaciones de la EPS están conformadas por mujeres.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1342EA-FA4C-41DD-B23D-816E5D44F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181" y="1153575"/>
            <a:ext cx="3910974" cy="2560422"/>
          </a:xfrm>
          <a:prstGeom prst="rect">
            <a:avLst/>
          </a:prstGeom>
        </p:spPr>
      </p:pic>
      <p:sp>
        <p:nvSpPr>
          <p:cNvPr id="16" name="TextBox 21">
            <a:extLst>
              <a:ext uri="{FF2B5EF4-FFF2-40B4-BE49-F238E27FC236}">
                <a16:creationId xmlns:a16="http://schemas.microsoft.com/office/drawing/2014/main" id="{B8030AB5-E916-405D-A53B-FF23E06FCE76}"/>
              </a:ext>
            </a:extLst>
          </p:cNvPr>
          <p:cNvSpPr txBox="1"/>
          <p:nvPr/>
        </p:nvSpPr>
        <p:spPr>
          <a:xfrm>
            <a:off x="6851994" y="3919343"/>
            <a:ext cx="4707348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b="1" dirty="0">
                <a:solidFill>
                  <a:schemeClr val="bg1"/>
                </a:solidFill>
              </a:rPr>
              <a:t>El 21% de las asociaciones de la EPS están conformadas por jóvenes.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88451C5F-A8B5-4982-9B01-B7D98B98B453}"/>
              </a:ext>
            </a:extLst>
          </p:cNvPr>
          <p:cNvSpPr txBox="1"/>
          <p:nvPr/>
        </p:nvSpPr>
        <p:spPr>
          <a:xfrm>
            <a:off x="3287325" y="5350482"/>
            <a:ext cx="5617349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Estas cifras nos indican que la EPS </a:t>
            </a: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</a:rPr>
              <a:t>es un sistema que considera la inclusión generacional y de género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55954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475836" y="1355454"/>
            <a:ext cx="5620164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El 65% de las organizaciones productivas pertenecen al sector agropecuario.</a:t>
            </a:r>
            <a:endParaRPr lang="es-419" dirty="0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486171" y="3306348"/>
            <a:ext cx="5640834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El 37% de las organizaciones de servicios pertenecen al sector limpieza y mantenimiento.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473EEC6-32E1-49CE-B79D-C5E7AC215DCF}"/>
              </a:ext>
            </a:extLst>
          </p:cNvPr>
          <p:cNvSpPr txBox="1"/>
          <p:nvPr/>
        </p:nvSpPr>
        <p:spPr>
          <a:xfrm>
            <a:off x="361268" y="159069"/>
            <a:ext cx="5463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CIFRAS DEL SECTOR REAL DE LA EPS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ADE6AD6C-8E44-4852-BFC8-909F4152E00D}"/>
              </a:ext>
            </a:extLst>
          </p:cNvPr>
          <p:cNvSpPr txBox="1"/>
          <p:nvPr/>
        </p:nvSpPr>
        <p:spPr>
          <a:xfrm>
            <a:off x="486171" y="5257242"/>
            <a:ext cx="5620164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El 25% de las organizaciones pertenecen al sector transporte.</a:t>
            </a:r>
            <a:endParaRPr lang="es-419" dirty="0"/>
          </a:p>
        </p:txBody>
      </p:sp>
      <p:pic>
        <p:nvPicPr>
          <p:cNvPr id="2052" name="Picture 4" descr="MAG by varela_1998 on emaze">
            <a:extLst>
              <a:ext uri="{FF2B5EF4-FFF2-40B4-BE49-F238E27FC236}">
                <a16:creationId xmlns:a16="http://schemas.microsoft.com/office/drawing/2014/main" id="{011D181C-57B1-4FEF-8436-D37A34A9F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429" y="776775"/>
            <a:ext cx="1865244" cy="186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resupuesto De Limpieza - Icono Servicio De Limpieza, HD Png Download -  kindpng">
            <a:extLst>
              <a:ext uri="{FF2B5EF4-FFF2-40B4-BE49-F238E27FC236}">
                <a16:creationId xmlns:a16="http://schemas.microsoft.com/office/drawing/2014/main" id="{E3BE6BF5-F04A-4CD9-B1A5-78348B371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598" y="2862882"/>
            <a:ext cx="1499916" cy="15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cono De Entrega De Camiones. Transporte De Camiones, Icono De Transporte  De Carga, Ilustración Vectorial Ilustraciones Vectoriales, Clip Art  Vectorizado Libre De Derechos. Image 69062913.">
            <a:extLst>
              <a:ext uri="{FF2B5EF4-FFF2-40B4-BE49-F238E27FC236}">
                <a16:creationId xmlns:a16="http://schemas.microsoft.com/office/drawing/2014/main" id="{95AE2B09-FE1A-4E83-AC46-0CEE89DB7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598" y="4917108"/>
            <a:ext cx="1520685" cy="15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79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475836" y="1290886"/>
            <a:ext cx="5620164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 diciembre del 2020 el sector contaba con $900 millones de activos.</a:t>
            </a:r>
            <a:endParaRPr lang="es-419" dirty="0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496506" y="5495851"/>
            <a:ext cx="5640834" cy="1015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En la actualidad el sector cuenta con $1.064 millones, que representa un crecimiento del 56% comparado con el año 2014.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473EEC6-32E1-49CE-B79D-C5E7AC215DCF}"/>
              </a:ext>
            </a:extLst>
          </p:cNvPr>
          <p:cNvSpPr txBox="1"/>
          <p:nvPr/>
        </p:nvSpPr>
        <p:spPr>
          <a:xfrm>
            <a:off x="361268" y="159069"/>
            <a:ext cx="5720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DESEMPEÑO ECONÓMICO DE LA EPS</a:t>
            </a:r>
          </a:p>
        </p:txBody>
      </p:sp>
      <p:pic>
        <p:nvPicPr>
          <p:cNvPr id="3074" name="Picture 2" descr="Icono del activo ilustración del vector. Ilustración de linear - 130942274">
            <a:extLst>
              <a:ext uri="{FF2B5EF4-FFF2-40B4-BE49-F238E27FC236}">
                <a16:creationId xmlns:a16="http://schemas.microsoft.com/office/drawing/2014/main" id="{4BA215F8-F928-4491-AAE9-1B8E537BA1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t="22995" r="21788" b="33333"/>
          <a:stretch/>
        </p:blipFill>
        <p:spPr bwMode="auto">
          <a:xfrm>
            <a:off x="6838123" y="5216003"/>
            <a:ext cx="1753818" cy="138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ctivo fijo - Iconos gratis de negocios y finanzas">
            <a:extLst>
              <a:ext uri="{FF2B5EF4-FFF2-40B4-BE49-F238E27FC236}">
                <a16:creationId xmlns:a16="http://schemas.microsoft.com/office/drawing/2014/main" id="{170455C3-83DD-44FF-AB03-6F3B7D74A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121" y="884486"/>
            <a:ext cx="1520685" cy="15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20">
            <a:extLst>
              <a:ext uri="{FF2B5EF4-FFF2-40B4-BE49-F238E27FC236}">
                <a16:creationId xmlns:a16="http://schemas.microsoft.com/office/drawing/2014/main" id="{09B3F503-C193-45CD-8D6B-5DED9A1FA89E}"/>
              </a:ext>
            </a:extLst>
          </p:cNvPr>
          <p:cNvSpPr txBox="1"/>
          <p:nvPr/>
        </p:nvSpPr>
        <p:spPr>
          <a:xfrm>
            <a:off x="496506" y="3471482"/>
            <a:ext cx="5620164" cy="707886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 diciembre del 2020 el sector contaba con $496 millones de pasivos.</a:t>
            </a:r>
            <a:endParaRPr lang="es-419" dirty="0"/>
          </a:p>
        </p:txBody>
      </p:sp>
      <p:pic>
        <p:nvPicPr>
          <p:cNvPr id="3078" name="Picture 6" descr="Pasivo - vector de stock | Crushpixel">
            <a:extLst>
              <a:ext uri="{FF2B5EF4-FFF2-40B4-BE49-F238E27FC236}">
                <a16:creationId xmlns:a16="http://schemas.microsoft.com/office/drawing/2014/main" id="{B2F7752E-CB30-431E-8E87-46A3A1584A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3" t="22609" r="17005" b="22319"/>
          <a:stretch/>
        </p:blipFill>
        <p:spPr bwMode="auto">
          <a:xfrm>
            <a:off x="6326256" y="2566811"/>
            <a:ext cx="2544417" cy="209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71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1804597" y="184611"/>
            <a:ext cx="40377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NUEVOS RETOS DE LA EPS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633279" y="1378862"/>
            <a:ext cx="4707348" cy="1323439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Considerando el impacto de la pandemia en el empleo formal del Ecuador, la EPS representa una oportunidad para encontrar una fuente de ingresos segura.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6742530" y="4211202"/>
            <a:ext cx="4707348" cy="132343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Nuevos mercados fuera del país se abrirán en el futuro cercano debido a los acuerdos comerciales. Los productos de la EPS pueden encontrar nuevos nichos.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4B99144-A936-47FA-9807-52CE5EABA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79" y="3160467"/>
            <a:ext cx="4707348" cy="313823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B0E9D8-892D-4FB4-BE94-F1DF7DA2E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30" y="1361693"/>
            <a:ext cx="4707348" cy="265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4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393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272483" y="155776"/>
            <a:ext cx="72962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¿QUÉ ES LA ECONOMÍA POPULAR Y SOLIDARIA?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876462" y="1687716"/>
            <a:ext cx="10588155" cy="40011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Alrededor del mundo no existe un consenso sobre lo que es la Economía Popular y Solidaria (EPS).</a:t>
            </a:r>
            <a:endParaRPr lang="es-419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D2A075-6F39-476B-B111-C661C2332DBF}"/>
              </a:ext>
            </a:extLst>
          </p:cNvPr>
          <p:cNvSpPr txBox="1"/>
          <p:nvPr/>
        </p:nvSpPr>
        <p:spPr>
          <a:xfrm>
            <a:off x="5500893" y="2830503"/>
            <a:ext cx="5653664" cy="40011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De hecho el mismo nombre es motivo de discusión.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28AA7909-5119-4905-A294-FEA532FD3754}"/>
              </a:ext>
            </a:extLst>
          </p:cNvPr>
          <p:cNvSpPr txBox="1"/>
          <p:nvPr/>
        </p:nvSpPr>
        <p:spPr>
          <a:xfrm>
            <a:off x="4857615" y="3717715"/>
            <a:ext cx="6826063" cy="78483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En el mundo a la EPS se la conoce como </a:t>
            </a:r>
          </a:p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Economía Social y Solidaria (ESS).</a:t>
            </a:r>
            <a:endParaRPr lang="es-419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AAE8FB2-A831-493F-A476-F241557513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214"/>
          <a:stretch/>
        </p:blipFill>
        <p:spPr>
          <a:xfrm>
            <a:off x="876462" y="2939513"/>
            <a:ext cx="3448050" cy="2341234"/>
          </a:xfrm>
          <a:prstGeom prst="rect">
            <a:avLst/>
          </a:prstGeom>
        </p:spPr>
      </p:pic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5635289" y="5170284"/>
            <a:ext cx="5315942" cy="40011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El término “POPULAR” se utiliza solo en Ecuador.</a:t>
            </a:r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272483" y="155776"/>
            <a:ext cx="72962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¿QUÉ ES LA ECONOMÍA POPULAR Y SOLIDARIA?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6116670" y="1474723"/>
            <a:ext cx="5620164" cy="178510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Aunque existen muchas definiciones, se puede decir que la ESS es aquella que abarca todas las</a:t>
            </a:r>
          </a:p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actividades económicas en donde los objetivos SOCIALES y AMBIENTALES son más importantes </a:t>
            </a:r>
          </a:p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que el LUCRO (</a:t>
            </a:r>
            <a:r>
              <a:rPr lang="es-419" sz="2000" b="1" dirty="0" err="1">
                <a:solidFill>
                  <a:schemeClr val="accent5">
                    <a:lumMod val="50000"/>
                  </a:schemeClr>
                </a:solidFill>
              </a:rPr>
              <a:t>Utting</a:t>
            </a: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, 2015).</a:t>
            </a:r>
            <a:endParaRPr lang="es-419" dirty="0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6096000" y="4568688"/>
            <a:ext cx="5640834" cy="1092607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En el Ecuador esto lo entendemos de la siguiente forma:</a:t>
            </a:r>
          </a:p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“El ser humano es sujeto y fin”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5AAAA90-49DD-48D9-BF1C-EF52FACEF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34" y="1730941"/>
            <a:ext cx="5152197" cy="339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1078064" y="33390"/>
            <a:ext cx="55172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¿DESDE CUANDO SE APLICA LA </a:t>
            </a:r>
          </a:p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ECONOMÍA POPULAR Y SOLIDARIA?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633279" y="1166827"/>
            <a:ext cx="4707348" cy="101566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Al igual que no existe un consenso sobre el significado, tampoco existe un consenso sobre los orígenes de la ESS.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633279" y="5274828"/>
            <a:ext cx="4707348" cy="132343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Sin embargo, la crisis financiera global del 2008 hizo que muchas personas pensaran que era necesario pensar en otra manera de entender a la economía.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B7F79D-2E5C-4867-A6A1-4418526EE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45" y="2551822"/>
            <a:ext cx="4707348" cy="2353674"/>
          </a:xfrm>
          <a:prstGeom prst="rect">
            <a:avLst/>
          </a:prstGeom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D7300FA0-3DFC-4557-A96C-ED2C6BAD8173}"/>
              </a:ext>
            </a:extLst>
          </p:cNvPr>
          <p:cNvSpPr txBox="1"/>
          <p:nvPr/>
        </p:nvSpPr>
        <p:spPr>
          <a:xfrm>
            <a:off x="6745355" y="1138718"/>
            <a:ext cx="4813365" cy="1323439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La ESS surge como una ALTERNATIVA al crecimiento económico. El crecimiento económico no es compatible con el cuidado del medio ambiente (Alier, 2009).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57C9B0A-C00D-45F5-95D6-6ADDAD410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356" y="2671390"/>
            <a:ext cx="4813364" cy="342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1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928023" y="33390"/>
            <a:ext cx="58173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LA ECONOMÍA POPULAR Y SOLIDARIA</a:t>
            </a:r>
          </a:p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EN EL ECUADOR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582264" y="1435369"/>
            <a:ext cx="6560657" cy="1323439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E</a:t>
            </a: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</a:rPr>
              <a:t>n el año 2008, el sistema económico en el Ecuador fue reconocido en la Constitución, artículo 283 como SOCIAL y SOLIDARIO. Además en el año 2011 se promulgó la ley que en su artículo 1 define a la EPS.</a:t>
            </a:r>
            <a:endParaRPr lang="es-419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582265" y="3163955"/>
            <a:ext cx="6560656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La EPS es toda </a:t>
            </a:r>
            <a:r>
              <a:rPr lang="es-ES" sz="2000" b="1" dirty="0">
                <a:solidFill>
                  <a:schemeClr val="bg1"/>
                </a:solidFill>
              </a:rPr>
              <a:t>forma de organización económica, donde sus integrantes buscan el BUEN VIVIR por encima del lucro.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9C49EDF-F044-483D-8C03-7F69C3694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174" y="1005888"/>
            <a:ext cx="3650477" cy="484622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2098CC3-AD42-42F2-9AF3-D62014167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925" y="4208325"/>
            <a:ext cx="2519090" cy="242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6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822006" y="0"/>
            <a:ext cx="58173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LA ECONOMÍA POPULAR Y SOLIDARIA</a:t>
            </a:r>
          </a:p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EN EL ECUADOR</a:t>
            </a:r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02132-6B04-432C-94F4-2390349B64EF}"/>
              </a:ext>
            </a:extLst>
          </p:cNvPr>
          <p:cNvSpPr txBox="1"/>
          <p:nvPr/>
        </p:nvSpPr>
        <p:spPr>
          <a:xfrm>
            <a:off x="3368551" y="1148438"/>
            <a:ext cx="2753953" cy="286232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419" sz="2000" b="1" dirty="0">
                <a:solidFill>
                  <a:schemeClr val="accent5">
                    <a:lumMod val="50000"/>
                  </a:schemeClr>
                </a:solidFill>
              </a:rPr>
              <a:t>Se ha argumentado que la economía solidaria en el Ecuador tiene sus orígenes en los proyectos cooperativos ubicados en Salinas de Guaranda y que iniciaron en la década de los años 70s.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6992816" y="4323928"/>
            <a:ext cx="4752424" cy="132343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También se piensa que prácticas ancestrales como la minga y el trueque han contribuido a la construcción de la ESS en el área Andina.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A526A7B-2EB1-4A00-86E1-270745670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04" y="1148438"/>
            <a:ext cx="3097008" cy="428935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BBB241E-D20E-4F21-A33E-449993CCD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815" y="1384995"/>
            <a:ext cx="4752424" cy="266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8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1077904" y="33390"/>
            <a:ext cx="551760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PRINCIPIOS DE LA</a:t>
            </a:r>
          </a:p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ECONOMÍA POPULAR Y SOLIDARIA</a:t>
            </a:r>
          </a:p>
          <a:p>
            <a:pPr algn="ctr"/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73D159EC-76B2-473A-BED0-6D63F8D5857B}"/>
              </a:ext>
            </a:extLst>
          </p:cNvPr>
          <p:cNvSpPr txBox="1"/>
          <p:nvPr/>
        </p:nvSpPr>
        <p:spPr>
          <a:xfrm>
            <a:off x="2331966" y="5094691"/>
            <a:ext cx="7528065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Para entender los principios de la EPS se debe considerar tres elementos que interactúan entre sí.</a:t>
            </a:r>
            <a:endParaRPr lang="es-419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7E90740-5F82-4D02-A96A-528A182BA7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76" t="2319" r="5544" b="24638"/>
          <a:stretch/>
        </p:blipFill>
        <p:spPr>
          <a:xfrm>
            <a:off x="2331967" y="1193503"/>
            <a:ext cx="7528066" cy="344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7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1077904" y="33390"/>
            <a:ext cx="551760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PRINCIPIOS DE LA</a:t>
            </a:r>
          </a:p>
          <a:p>
            <a:pPr algn="ctr"/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ECONOMÍA POPULAR Y SOLIDARIA</a:t>
            </a:r>
          </a:p>
          <a:p>
            <a:pPr algn="ctr"/>
            <a:b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endParaRPr lang="es-419" sz="2800" b="1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97C66C-D117-42CC-8341-2B97AB1FB2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35" t="28589" r="57065" b="41058"/>
          <a:stretch/>
        </p:blipFill>
        <p:spPr>
          <a:xfrm>
            <a:off x="458086" y="1696278"/>
            <a:ext cx="8030985" cy="3915727"/>
          </a:xfrm>
          <a:prstGeom prst="rect">
            <a:avLst/>
          </a:prstGeom>
        </p:spPr>
      </p:pic>
      <p:sp>
        <p:nvSpPr>
          <p:cNvPr id="7" name="TextBox 21">
            <a:extLst>
              <a:ext uri="{FF2B5EF4-FFF2-40B4-BE49-F238E27FC236}">
                <a16:creationId xmlns:a16="http://schemas.microsoft.com/office/drawing/2014/main" id="{AFD0791C-01F0-4CB0-9D24-983D081AC10D}"/>
              </a:ext>
            </a:extLst>
          </p:cNvPr>
          <p:cNvSpPr txBox="1"/>
          <p:nvPr/>
        </p:nvSpPr>
        <p:spPr>
          <a:xfrm>
            <a:off x="8774508" y="2613392"/>
            <a:ext cx="2959406" cy="163121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La ley de la EPS en su artículo 4 establece 8 principios que deben cumplir las organizaciones.</a:t>
            </a:r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9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9EF41B-DE59-4F82-92E2-4F0D4F84D1C5}"/>
              </a:ext>
            </a:extLst>
          </p:cNvPr>
          <p:cNvSpPr txBox="1"/>
          <p:nvPr/>
        </p:nvSpPr>
        <p:spPr>
          <a:xfrm>
            <a:off x="361268" y="159069"/>
            <a:ext cx="7866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SECTORES DE LA ECONOMÍA POPULAR Y SOLIDARIA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59AC02-F3D7-43F8-AD97-EE25AFBA7C17}"/>
              </a:ext>
            </a:extLst>
          </p:cNvPr>
          <p:cNvSpPr txBox="1"/>
          <p:nvPr/>
        </p:nvSpPr>
        <p:spPr>
          <a:xfrm>
            <a:off x="750151" y="1203705"/>
            <a:ext cx="502779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419" sz="2200" b="1" dirty="0">
                <a:solidFill>
                  <a:schemeClr val="accent5">
                    <a:lumMod val="50000"/>
                  </a:schemeClr>
                </a:solidFill>
              </a:rPr>
              <a:t>Sector real</a:t>
            </a:r>
          </a:p>
          <a:p>
            <a:pPr>
              <a:spcBef>
                <a:spcPts val="600"/>
              </a:spcBef>
            </a:pPr>
            <a:r>
              <a:rPr lang="es-419" dirty="0"/>
              <a:t>Este sector se refiere a todas las actividades</a:t>
            </a:r>
          </a:p>
          <a:p>
            <a:pPr>
              <a:spcBef>
                <a:spcPts val="600"/>
              </a:spcBef>
            </a:pPr>
            <a:r>
              <a:rPr lang="es-419" dirty="0"/>
              <a:t>productivas.</a:t>
            </a:r>
            <a:r>
              <a:rPr lang="es-ES" dirty="0"/>
              <a:t> El sector real se puede definir como</a:t>
            </a:r>
          </a:p>
          <a:p>
            <a:pPr>
              <a:spcBef>
                <a:spcPts val="600"/>
              </a:spcBef>
            </a:pPr>
            <a:r>
              <a:rPr lang="es-ES" dirty="0"/>
              <a:t>una agrupación de actividades económicas dentro</a:t>
            </a:r>
          </a:p>
          <a:p>
            <a:pPr>
              <a:spcBef>
                <a:spcPts val="600"/>
              </a:spcBef>
            </a:pPr>
            <a:r>
              <a:rPr lang="es-ES" dirty="0"/>
              <a:t>de las cuales se encuentran las del sector primario, </a:t>
            </a:r>
          </a:p>
          <a:p>
            <a:pPr>
              <a:spcBef>
                <a:spcPts val="600"/>
              </a:spcBef>
            </a:pPr>
            <a:r>
              <a:rPr lang="es-ES" dirty="0"/>
              <a:t>las del sector secundario y algunas actividades del sector terciario.</a:t>
            </a:r>
            <a:endParaRPr lang="es-419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553F2DE-741C-443C-99E5-5A7DE05E5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397" y="3871059"/>
            <a:ext cx="3719305" cy="2366830"/>
          </a:xfrm>
          <a:prstGeom prst="rect">
            <a:avLst/>
          </a:prstGeom>
        </p:spPr>
      </p:pic>
      <p:sp>
        <p:nvSpPr>
          <p:cNvPr id="23" name="TextBox 7">
            <a:extLst>
              <a:ext uri="{FF2B5EF4-FFF2-40B4-BE49-F238E27FC236}">
                <a16:creationId xmlns:a16="http://schemas.microsoft.com/office/drawing/2014/main" id="{AE3099A5-2992-4A70-8375-1CF8782F01C8}"/>
              </a:ext>
            </a:extLst>
          </p:cNvPr>
          <p:cNvSpPr txBox="1"/>
          <p:nvPr/>
        </p:nvSpPr>
        <p:spPr>
          <a:xfrm>
            <a:off x="7350234" y="1203705"/>
            <a:ext cx="456413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419" sz="2200" b="1" dirty="0">
                <a:solidFill>
                  <a:schemeClr val="accent5">
                    <a:lumMod val="50000"/>
                  </a:schemeClr>
                </a:solidFill>
              </a:rPr>
              <a:t>Sector financiero</a:t>
            </a:r>
          </a:p>
          <a:p>
            <a:pPr>
              <a:spcBef>
                <a:spcPts val="600"/>
              </a:spcBef>
            </a:pPr>
            <a:r>
              <a:rPr lang="es-ES" dirty="0"/>
              <a:t>Cooperativas de ahorro y crédito, Mutualistas, </a:t>
            </a:r>
          </a:p>
          <a:p>
            <a:pPr>
              <a:spcBef>
                <a:spcPts val="600"/>
              </a:spcBef>
            </a:pPr>
            <a:r>
              <a:rPr lang="es-ES" dirty="0"/>
              <a:t>Cajas y Bancos Comunales, entre otros.</a:t>
            </a:r>
            <a:endParaRPr lang="es-419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4E3F5AC-DAE0-4E50-B438-6F5B0468A2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7" t="6486" r="14131" b="6776"/>
          <a:stretch/>
        </p:blipFill>
        <p:spPr>
          <a:xfrm>
            <a:off x="6706265" y="2457566"/>
            <a:ext cx="5208104" cy="1413493"/>
          </a:xfrm>
          <a:prstGeom prst="rect">
            <a:avLst/>
          </a:prstGeom>
        </p:spPr>
      </p:pic>
      <p:sp>
        <p:nvSpPr>
          <p:cNvPr id="24" name="TextBox 21">
            <a:extLst>
              <a:ext uri="{FF2B5EF4-FFF2-40B4-BE49-F238E27FC236}">
                <a16:creationId xmlns:a16="http://schemas.microsoft.com/office/drawing/2014/main" id="{D53F151E-7FEA-446B-B95A-3AAC7941904B}"/>
              </a:ext>
            </a:extLst>
          </p:cNvPr>
          <p:cNvSpPr txBox="1"/>
          <p:nvPr/>
        </p:nvSpPr>
        <p:spPr>
          <a:xfrm>
            <a:off x="7068300" y="4250634"/>
            <a:ext cx="4564135" cy="1015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419" sz="2000" b="1" dirty="0">
                <a:solidFill>
                  <a:schemeClr val="bg1"/>
                </a:solidFill>
              </a:rPr>
              <a:t>A nivel de socios del sector real, el 49% también son socios del sector financiero popular y solidario.</a:t>
            </a:r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45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791</Words>
  <Application>Microsoft Office PowerPoint</Application>
  <PresentationFormat>Panorámica</PresentationFormat>
  <Paragraphs>70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Roque Proaño</dc:creator>
  <cp:lastModifiedBy>Revisor</cp:lastModifiedBy>
  <cp:revision>17</cp:revision>
  <dcterms:created xsi:type="dcterms:W3CDTF">2021-07-29T14:23:10Z</dcterms:created>
  <dcterms:modified xsi:type="dcterms:W3CDTF">2021-09-22T03:24:40Z</dcterms:modified>
</cp:coreProperties>
</file>