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Ex1.xml" ContentType="application/vnd.ms-office.chartex+xml"/>
  <Override PartName="/ppt/changesInfos/changesInfo1.xml" ContentType="application/vnd.ms-powerpoint.changesinfo+xml"/>
  <Override PartName="/ppt/revisionInfo.xml" ContentType="application/vnd.ms-powerpoint.revisioninfo+xml"/>
  <Override PartName="/ppt/charts/colors10.xml" ContentType="application/vnd.ms-office.chartcolorstyle+xml"/>
  <Override PartName="/ppt/charts/style10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62" r:id="rId5"/>
    <p:sldId id="263" r:id="rId6"/>
    <p:sldId id="264" r:id="rId7"/>
    <p:sldId id="261" r:id="rId8"/>
    <p:sldId id="259" r:id="rId9"/>
    <p:sldId id="267" r:id="rId10"/>
    <p:sldId id="268" r:id="rId11"/>
    <p:sldId id="272" r:id="rId12"/>
    <p:sldId id="265" r:id="rId13"/>
    <p:sldId id="266" r:id="rId14"/>
    <p:sldId id="273" r:id="rId15"/>
    <p:sldId id="258" r:id="rId16"/>
  </p:sldIdLst>
  <p:sldSz cx="12192000" cy="6858000"/>
  <p:notesSz cx="6858000" cy="9144000"/>
  <p:defaultTextStyle>
    <a:defPPr>
      <a:defRPr lang="es-419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087303-E81B-4103-B0D9-534BD637930A}" v="95" dt="2021-09-24T17:34:51.6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ronica Trujillo" userId="1c03828c-16fd-4104-9e38-cf3e85f99de6" providerId="ADAL" clId="{67087303-E81B-4103-B0D9-534BD637930A}"/>
    <pc:docChg chg="undo custSel addSld delSld modSld sldOrd">
      <pc:chgData name="Veronica Trujillo" userId="1c03828c-16fd-4104-9e38-cf3e85f99de6" providerId="ADAL" clId="{67087303-E81B-4103-B0D9-534BD637930A}" dt="2021-09-24T17:35:54.029" v="8333" actId="27636"/>
      <pc:docMkLst>
        <pc:docMk/>
      </pc:docMkLst>
      <pc:sldChg chg="addSp delSp modSp mod ord">
        <pc:chgData name="Veronica Trujillo" userId="1c03828c-16fd-4104-9e38-cf3e85f99de6" providerId="ADAL" clId="{67087303-E81B-4103-B0D9-534BD637930A}" dt="2021-09-24T15:11:59.001" v="6830" actId="20577"/>
        <pc:sldMkLst>
          <pc:docMk/>
          <pc:sldMk cId="155287113" sldId="257"/>
        </pc:sldMkLst>
        <pc:spChg chg="add mod">
          <ac:chgData name="Veronica Trujillo" userId="1c03828c-16fd-4104-9e38-cf3e85f99de6" providerId="ADAL" clId="{67087303-E81B-4103-B0D9-534BD637930A}" dt="2021-09-22T20:31:15.826" v="406" actId="113"/>
          <ac:spMkLst>
            <pc:docMk/>
            <pc:sldMk cId="155287113" sldId="257"/>
            <ac:spMk id="2" creationId="{A4D4C0E7-26E3-498A-B741-0870521B5D9D}"/>
          </ac:spMkLst>
        </pc:spChg>
        <pc:spChg chg="add mod">
          <ac:chgData name="Veronica Trujillo" userId="1c03828c-16fd-4104-9e38-cf3e85f99de6" providerId="ADAL" clId="{67087303-E81B-4103-B0D9-534BD637930A}" dt="2021-09-22T20:33:05.949" v="500" actId="1076"/>
          <ac:spMkLst>
            <pc:docMk/>
            <pc:sldMk cId="155287113" sldId="257"/>
            <ac:spMk id="3" creationId="{60CF60DE-F2DA-447D-B7D0-CE0CE93AA131}"/>
          </ac:spMkLst>
        </pc:spChg>
        <pc:spChg chg="add mod">
          <ac:chgData name="Veronica Trujillo" userId="1c03828c-16fd-4104-9e38-cf3e85f99de6" providerId="ADAL" clId="{67087303-E81B-4103-B0D9-534BD637930A}" dt="2021-09-24T15:11:53.713" v="6824" actId="20577"/>
          <ac:spMkLst>
            <pc:docMk/>
            <pc:sldMk cId="155287113" sldId="257"/>
            <ac:spMk id="4" creationId="{861D230A-8A6C-454C-AC7E-E715D0E51049}"/>
          </ac:spMkLst>
        </pc:spChg>
        <pc:spChg chg="del mod">
          <ac:chgData name="Veronica Trujillo" userId="1c03828c-16fd-4104-9e38-cf3e85f99de6" providerId="ADAL" clId="{67087303-E81B-4103-B0D9-534BD637930A}" dt="2021-09-22T19:55:06.736" v="27"/>
          <ac:spMkLst>
            <pc:docMk/>
            <pc:sldMk cId="155287113" sldId="257"/>
            <ac:spMk id="4" creationId="{B6510EF8-065D-43F2-A675-D5DEEACB9DDB}"/>
          </ac:spMkLst>
        </pc:spChg>
        <pc:spChg chg="add mod">
          <ac:chgData name="Veronica Trujillo" userId="1c03828c-16fd-4104-9e38-cf3e85f99de6" providerId="ADAL" clId="{67087303-E81B-4103-B0D9-534BD637930A}" dt="2021-09-24T14:41:40.645" v="6454" actId="313"/>
          <ac:spMkLst>
            <pc:docMk/>
            <pc:sldMk cId="155287113" sldId="257"/>
            <ac:spMk id="5" creationId="{00C08FB1-22A0-4563-A041-3002906FC9A6}"/>
          </ac:spMkLst>
        </pc:spChg>
        <pc:spChg chg="add mod">
          <ac:chgData name="Veronica Trujillo" userId="1c03828c-16fd-4104-9e38-cf3e85f99de6" providerId="ADAL" clId="{67087303-E81B-4103-B0D9-534BD637930A}" dt="2021-09-22T19:55:57.053" v="96" actId="20577"/>
          <ac:spMkLst>
            <pc:docMk/>
            <pc:sldMk cId="155287113" sldId="257"/>
            <ac:spMk id="6" creationId="{2DF0C9EE-FF74-41CF-92BE-008ED50ED43A}"/>
          </ac:spMkLst>
        </pc:spChg>
        <pc:spChg chg="mod">
          <ac:chgData name="Veronica Trujillo" userId="1c03828c-16fd-4104-9e38-cf3e85f99de6" providerId="ADAL" clId="{67087303-E81B-4103-B0D9-534BD637930A}" dt="2021-09-22T20:04:34.088" v="347" actId="20577"/>
          <ac:spMkLst>
            <pc:docMk/>
            <pc:sldMk cId="155287113" sldId="257"/>
            <ac:spMk id="9" creationId="{0250DEA5-32D9-4BDC-AE9D-7C6E07CB4B5C}"/>
          </ac:spMkLst>
        </pc:spChg>
        <pc:spChg chg="add mod">
          <ac:chgData name="Veronica Trujillo" userId="1c03828c-16fd-4104-9e38-cf3e85f99de6" providerId="ADAL" clId="{67087303-E81B-4103-B0D9-534BD637930A}" dt="2021-09-24T15:11:59.001" v="6830" actId="20577"/>
          <ac:spMkLst>
            <pc:docMk/>
            <pc:sldMk cId="155287113" sldId="257"/>
            <ac:spMk id="10" creationId="{7BF272D0-578C-46E6-850D-78FA626762C8}"/>
          </ac:spMkLst>
        </pc:spChg>
        <pc:graphicFrameChg chg="add mod modGraphic">
          <ac:chgData name="Veronica Trujillo" userId="1c03828c-16fd-4104-9e38-cf3e85f99de6" providerId="ADAL" clId="{67087303-E81B-4103-B0D9-534BD637930A}" dt="2021-09-22T20:31:19.951" v="407" actId="1076"/>
          <ac:graphicFrameMkLst>
            <pc:docMk/>
            <pc:sldMk cId="155287113" sldId="257"/>
            <ac:graphicFrameMk id="7" creationId="{117AB96F-C97E-4ED6-B43C-C30197701EA7}"/>
          </ac:graphicFrameMkLst>
        </pc:graphicFrameChg>
        <pc:graphicFrameChg chg="del">
          <ac:chgData name="Veronica Trujillo" userId="1c03828c-16fd-4104-9e38-cf3e85f99de6" providerId="ADAL" clId="{67087303-E81B-4103-B0D9-534BD637930A}" dt="2021-09-22T19:56:07.885" v="98" actId="478"/>
          <ac:graphicFrameMkLst>
            <pc:docMk/>
            <pc:sldMk cId="155287113" sldId="257"/>
            <ac:graphicFrameMk id="8" creationId="{7E31BD08-B409-4D9B-A8A5-81CA72FC7C64}"/>
          </ac:graphicFrameMkLst>
        </pc:graphicFrameChg>
        <pc:graphicFrameChg chg="del">
          <ac:chgData name="Veronica Trujillo" userId="1c03828c-16fd-4104-9e38-cf3e85f99de6" providerId="ADAL" clId="{67087303-E81B-4103-B0D9-534BD637930A}" dt="2021-09-22T19:56:04.381" v="97" actId="478"/>
          <ac:graphicFrameMkLst>
            <pc:docMk/>
            <pc:sldMk cId="155287113" sldId="257"/>
            <ac:graphicFrameMk id="10" creationId="{9DA54C83-69DC-4B5B-9D67-197E4271A75D}"/>
          </ac:graphicFrameMkLst>
        </pc:graphicFrameChg>
        <pc:graphicFrameChg chg="add del mod">
          <ac:chgData name="Veronica Trujillo" userId="1c03828c-16fd-4104-9e38-cf3e85f99de6" providerId="ADAL" clId="{67087303-E81B-4103-B0D9-534BD637930A}" dt="2021-09-22T20:01:21.215" v="104" actId="478"/>
          <ac:graphicFrameMkLst>
            <pc:docMk/>
            <pc:sldMk cId="155287113" sldId="257"/>
            <ac:graphicFrameMk id="11" creationId="{318AF1CE-1BDA-401A-AF40-65B2856C3EF6}"/>
          </ac:graphicFrameMkLst>
        </pc:graphicFrameChg>
        <pc:graphicFrameChg chg="add mod">
          <ac:chgData name="Veronica Trujillo" userId="1c03828c-16fd-4104-9e38-cf3e85f99de6" providerId="ADAL" clId="{67087303-E81B-4103-B0D9-534BD637930A}" dt="2021-09-24T14:40:36.022" v="6420" actId="14100"/>
          <ac:graphicFrameMkLst>
            <pc:docMk/>
            <pc:sldMk cId="155287113" sldId="257"/>
            <ac:graphicFrameMk id="12" creationId="{B8160A4A-F83A-4F46-971B-F6CD4237B052}"/>
          </ac:graphicFrameMkLst>
        </pc:graphicFrameChg>
      </pc:sldChg>
      <pc:sldChg chg="addSp delSp modSp mod ord">
        <pc:chgData name="Veronica Trujillo" userId="1c03828c-16fd-4104-9e38-cf3e85f99de6" providerId="ADAL" clId="{67087303-E81B-4103-B0D9-534BD637930A}" dt="2021-09-24T15:31:17.209" v="7646" actId="170"/>
        <pc:sldMkLst>
          <pc:docMk/>
          <pc:sldMk cId="93387440" sldId="259"/>
        </pc:sldMkLst>
        <pc:spChg chg="del mod">
          <ac:chgData name="Veronica Trujillo" userId="1c03828c-16fd-4104-9e38-cf3e85f99de6" providerId="ADAL" clId="{67087303-E81B-4103-B0D9-534BD637930A}" dt="2021-09-22T21:07:50.047" v="1205" actId="478"/>
          <ac:spMkLst>
            <pc:docMk/>
            <pc:sldMk cId="93387440" sldId="259"/>
            <ac:spMk id="4" creationId="{6F9EF41B-DE59-4F82-92E2-4F0D4F84D1C5}"/>
          </ac:spMkLst>
        </pc:spChg>
        <pc:spChg chg="add mod">
          <ac:chgData name="Veronica Trujillo" userId="1c03828c-16fd-4104-9e38-cf3e85f99de6" providerId="ADAL" clId="{67087303-E81B-4103-B0D9-534BD637930A}" dt="2021-09-24T15:10:57.121" v="6801"/>
          <ac:spMkLst>
            <pc:docMk/>
            <pc:sldMk cId="93387440" sldId="259"/>
            <ac:spMk id="7" creationId="{BFAED1D0-0CD0-44F7-80BA-34647BB56551}"/>
          </ac:spMkLst>
        </pc:spChg>
        <pc:spChg chg="mod ord">
          <ac:chgData name="Veronica Trujillo" userId="1c03828c-16fd-4104-9e38-cf3e85f99de6" providerId="ADAL" clId="{67087303-E81B-4103-B0D9-534BD637930A}" dt="2021-09-24T15:31:17.209" v="7646" actId="170"/>
          <ac:spMkLst>
            <pc:docMk/>
            <pc:sldMk cId="93387440" sldId="259"/>
            <ac:spMk id="8" creationId="{2259AC02-F3D7-43F8-AD97-EE25AFBA7C17}"/>
          </ac:spMkLst>
        </pc:spChg>
        <pc:spChg chg="del">
          <ac:chgData name="Veronica Trujillo" userId="1c03828c-16fd-4104-9e38-cf3e85f99de6" providerId="ADAL" clId="{67087303-E81B-4103-B0D9-534BD637930A}" dt="2021-09-24T15:11:05.777" v="6804" actId="478"/>
          <ac:spMkLst>
            <pc:docMk/>
            <pc:sldMk cId="93387440" sldId="259"/>
            <ac:spMk id="17" creationId="{08622E36-400B-456F-9C52-8D6C65B7EE02}"/>
          </ac:spMkLst>
        </pc:spChg>
        <pc:spChg chg="del">
          <ac:chgData name="Veronica Trujillo" userId="1c03828c-16fd-4104-9e38-cf3e85f99de6" providerId="ADAL" clId="{67087303-E81B-4103-B0D9-534BD637930A}" dt="2021-09-22T21:08:12.387" v="1206" actId="478"/>
          <ac:spMkLst>
            <pc:docMk/>
            <pc:sldMk cId="93387440" sldId="259"/>
            <ac:spMk id="18" creationId="{CC259944-F2C0-4E7C-8D8A-B8FF9EF5955E}"/>
          </ac:spMkLst>
        </pc:spChg>
        <pc:spChg chg="del">
          <ac:chgData name="Veronica Trujillo" userId="1c03828c-16fd-4104-9e38-cf3e85f99de6" providerId="ADAL" clId="{67087303-E81B-4103-B0D9-534BD637930A}" dt="2021-09-22T21:08:12.387" v="1206" actId="478"/>
          <ac:spMkLst>
            <pc:docMk/>
            <pc:sldMk cId="93387440" sldId="259"/>
            <ac:spMk id="19" creationId="{C6131148-45DB-4876-8117-0304FC8971A6}"/>
          </ac:spMkLst>
        </pc:spChg>
        <pc:spChg chg="del">
          <ac:chgData name="Veronica Trujillo" userId="1c03828c-16fd-4104-9e38-cf3e85f99de6" providerId="ADAL" clId="{67087303-E81B-4103-B0D9-534BD637930A}" dt="2021-09-22T21:08:12.387" v="1206" actId="478"/>
          <ac:spMkLst>
            <pc:docMk/>
            <pc:sldMk cId="93387440" sldId="259"/>
            <ac:spMk id="20" creationId="{BEB7D23A-697F-432C-A1AA-394BAF63BC00}"/>
          </ac:spMkLst>
        </pc:spChg>
        <pc:spChg chg="del">
          <ac:chgData name="Veronica Trujillo" userId="1c03828c-16fd-4104-9e38-cf3e85f99de6" providerId="ADAL" clId="{67087303-E81B-4103-B0D9-534BD637930A}" dt="2021-09-22T21:08:12.387" v="1206" actId="478"/>
          <ac:spMkLst>
            <pc:docMk/>
            <pc:sldMk cId="93387440" sldId="259"/>
            <ac:spMk id="21" creationId="{1BB02132-6B04-432C-94F4-2390349B64EF}"/>
          </ac:spMkLst>
        </pc:spChg>
        <pc:spChg chg="del">
          <ac:chgData name="Veronica Trujillo" userId="1c03828c-16fd-4104-9e38-cf3e85f99de6" providerId="ADAL" clId="{67087303-E81B-4103-B0D9-534BD637930A}" dt="2021-09-22T21:08:12.387" v="1206" actId="478"/>
          <ac:spMkLst>
            <pc:docMk/>
            <pc:sldMk cId="93387440" sldId="259"/>
            <ac:spMk id="22" creationId="{9ED2A075-6F39-476B-B111-C661C2332DBF}"/>
          </ac:spMkLst>
        </pc:spChg>
        <pc:spChg chg="add mod">
          <ac:chgData name="Veronica Trujillo" userId="1c03828c-16fd-4104-9e38-cf3e85f99de6" providerId="ADAL" clId="{67087303-E81B-4103-B0D9-534BD637930A}" dt="2021-09-23T19:49:22.395" v="3675" actId="14100"/>
          <ac:spMkLst>
            <pc:docMk/>
            <pc:sldMk cId="93387440" sldId="259"/>
            <ac:spMk id="23" creationId="{CA74BF37-B360-4CE3-9873-3410295A14AC}"/>
          </ac:spMkLst>
        </pc:spChg>
        <pc:picChg chg="add mod">
          <ac:chgData name="Veronica Trujillo" userId="1c03828c-16fd-4104-9e38-cf3e85f99de6" providerId="ADAL" clId="{67087303-E81B-4103-B0D9-534BD637930A}" dt="2021-09-24T15:11:18.189" v="6807" actId="14100"/>
          <ac:picMkLst>
            <pc:docMk/>
            <pc:sldMk cId="93387440" sldId="259"/>
            <ac:picMk id="3" creationId="{779CBD91-9F38-4726-8647-9FB405DF7F11}"/>
          </ac:picMkLst>
        </pc:picChg>
        <pc:picChg chg="del">
          <ac:chgData name="Veronica Trujillo" userId="1c03828c-16fd-4104-9e38-cf3e85f99de6" providerId="ADAL" clId="{67087303-E81B-4103-B0D9-534BD637930A}" dt="2021-09-22T20:36:05.767" v="501" actId="478"/>
          <ac:picMkLst>
            <pc:docMk/>
            <pc:sldMk cId="93387440" sldId="259"/>
            <ac:picMk id="7" creationId="{3BE980B7-D972-4A1E-B5B7-32963477935B}"/>
          </ac:picMkLst>
        </pc:picChg>
        <pc:picChg chg="del">
          <ac:chgData name="Veronica Trujillo" userId="1c03828c-16fd-4104-9e38-cf3e85f99de6" providerId="ADAL" clId="{67087303-E81B-4103-B0D9-534BD637930A}" dt="2021-09-24T15:11:02.648" v="6803" actId="478"/>
          <ac:picMkLst>
            <pc:docMk/>
            <pc:sldMk cId="93387440" sldId="259"/>
            <ac:picMk id="10" creationId="{EFC7F877-7321-49EA-A1F8-3560E0D53679}"/>
          </ac:picMkLst>
        </pc:picChg>
        <pc:picChg chg="del">
          <ac:chgData name="Veronica Trujillo" userId="1c03828c-16fd-4104-9e38-cf3e85f99de6" providerId="ADAL" clId="{67087303-E81B-4103-B0D9-534BD637930A}" dt="2021-09-22T21:08:12.387" v="1206" actId="478"/>
          <ac:picMkLst>
            <pc:docMk/>
            <pc:sldMk cId="93387440" sldId="259"/>
            <ac:picMk id="12" creationId="{F745CA5B-CB88-4794-B05D-7A5B1AB489EA}"/>
          </ac:picMkLst>
        </pc:picChg>
        <pc:picChg chg="del">
          <ac:chgData name="Veronica Trujillo" userId="1c03828c-16fd-4104-9e38-cf3e85f99de6" providerId="ADAL" clId="{67087303-E81B-4103-B0D9-534BD637930A}" dt="2021-09-22T21:08:12.387" v="1206" actId="478"/>
          <ac:picMkLst>
            <pc:docMk/>
            <pc:sldMk cId="93387440" sldId="259"/>
            <ac:picMk id="14" creationId="{C8FB46B3-BBDA-4135-A4A8-F4F747A9417F}"/>
          </ac:picMkLst>
        </pc:picChg>
        <pc:picChg chg="del">
          <ac:chgData name="Veronica Trujillo" userId="1c03828c-16fd-4104-9e38-cf3e85f99de6" providerId="ADAL" clId="{67087303-E81B-4103-B0D9-534BD637930A}" dt="2021-09-22T21:08:12.387" v="1206" actId="478"/>
          <ac:picMkLst>
            <pc:docMk/>
            <pc:sldMk cId="93387440" sldId="259"/>
            <ac:picMk id="16" creationId="{590B98F6-2834-4640-BB79-FD78AC170B4B}"/>
          </ac:picMkLst>
        </pc:picChg>
      </pc:sldChg>
      <pc:sldChg chg="del ord">
        <pc:chgData name="Veronica Trujillo" userId="1c03828c-16fd-4104-9e38-cf3e85f99de6" providerId="ADAL" clId="{67087303-E81B-4103-B0D9-534BD637930A}" dt="2021-09-23T21:56:13.922" v="6268" actId="2696"/>
        <pc:sldMkLst>
          <pc:docMk/>
          <pc:sldMk cId="1147419569" sldId="260"/>
        </pc:sldMkLst>
      </pc:sldChg>
      <pc:sldChg chg="addSp delSp modSp add mod">
        <pc:chgData name="Veronica Trujillo" userId="1c03828c-16fd-4104-9e38-cf3e85f99de6" providerId="ADAL" clId="{67087303-E81B-4103-B0D9-534BD637930A}" dt="2021-09-24T15:28:45.315" v="7474" actId="20577"/>
        <pc:sldMkLst>
          <pc:docMk/>
          <pc:sldMk cId="3638571646" sldId="261"/>
        </pc:sldMkLst>
        <pc:spChg chg="add mod">
          <ac:chgData name="Veronica Trujillo" userId="1c03828c-16fd-4104-9e38-cf3e85f99de6" providerId="ADAL" clId="{67087303-E81B-4103-B0D9-534BD637930A}" dt="2021-09-24T15:10:47.626" v="6799" actId="313"/>
          <ac:spMkLst>
            <pc:docMk/>
            <pc:sldMk cId="3638571646" sldId="261"/>
            <ac:spMk id="2" creationId="{8714F2E7-CE6B-4C6D-953A-D0C82115413E}"/>
          </ac:spMkLst>
        </pc:spChg>
        <pc:spChg chg="mod">
          <ac:chgData name="Veronica Trujillo" userId="1c03828c-16fd-4104-9e38-cf3e85f99de6" providerId="ADAL" clId="{67087303-E81B-4103-B0D9-534BD637930A}" dt="2021-09-23T19:48:42.592" v="3605" actId="1076"/>
          <ac:spMkLst>
            <pc:docMk/>
            <pc:sldMk cId="3638571646" sldId="261"/>
            <ac:spMk id="4" creationId="{6F9EF41B-DE59-4F82-92E2-4F0D4F84D1C5}"/>
          </ac:spMkLst>
        </pc:spChg>
        <pc:spChg chg="mod">
          <ac:chgData name="Veronica Trujillo" userId="1c03828c-16fd-4104-9e38-cf3e85f99de6" providerId="ADAL" clId="{67087303-E81B-4103-B0D9-534BD637930A}" dt="2021-09-24T15:28:45.315" v="7474" actId="20577"/>
          <ac:spMkLst>
            <pc:docMk/>
            <pc:sldMk cId="3638571646" sldId="261"/>
            <ac:spMk id="8" creationId="{2259AC02-F3D7-43F8-AD97-EE25AFBA7C17}"/>
          </ac:spMkLst>
        </pc:spChg>
        <pc:spChg chg="del">
          <ac:chgData name="Veronica Trujillo" userId="1c03828c-16fd-4104-9e38-cf3e85f99de6" providerId="ADAL" clId="{67087303-E81B-4103-B0D9-534BD637930A}" dt="2021-09-22T20:54:37.730" v="864" actId="478"/>
          <ac:spMkLst>
            <pc:docMk/>
            <pc:sldMk cId="3638571646" sldId="261"/>
            <ac:spMk id="17" creationId="{08622E36-400B-456F-9C52-8D6C65B7EE02}"/>
          </ac:spMkLst>
        </pc:spChg>
        <pc:spChg chg="del">
          <ac:chgData name="Veronica Trujillo" userId="1c03828c-16fd-4104-9e38-cf3e85f99de6" providerId="ADAL" clId="{67087303-E81B-4103-B0D9-534BD637930A}" dt="2021-09-22T20:54:34.570" v="863" actId="478"/>
          <ac:spMkLst>
            <pc:docMk/>
            <pc:sldMk cId="3638571646" sldId="261"/>
            <ac:spMk id="18" creationId="{CC259944-F2C0-4E7C-8D8A-B8FF9EF5955E}"/>
          </ac:spMkLst>
        </pc:spChg>
        <pc:spChg chg="del mod">
          <ac:chgData name="Veronica Trujillo" userId="1c03828c-16fd-4104-9e38-cf3e85f99de6" providerId="ADAL" clId="{67087303-E81B-4103-B0D9-534BD637930A}" dt="2021-09-22T20:54:31.435" v="862" actId="478"/>
          <ac:spMkLst>
            <pc:docMk/>
            <pc:sldMk cId="3638571646" sldId="261"/>
            <ac:spMk id="19" creationId="{C6131148-45DB-4876-8117-0304FC8971A6}"/>
          </ac:spMkLst>
        </pc:spChg>
        <pc:spChg chg="del">
          <ac:chgData name="Veronica Trujillo" userId="1c03828c-16fd-4104-9e38-cf3e85f99de6" providerId="ADAL" clId="{67087303-E81B-4103-B0D9-534BD637930A}" dt="2021-09-22T20:54:27.179" v="860" actId="478"/>
          <ac:spMkLst>
            <pc:docMk/>
            <pc:sldMk cId="3638571646" sldId="261"/>
            <ac:spMk id="20" creationId="{BEB7D23A-697F-432C-A1AA-394BAF63BC00}"/>
          </ac:spMkLst>
        </pc:spChg>
        <pc:spChg chg="del mod">
          <ac:chgData name="Veronica Trujillo" userId="1c03828c-16fd-4104-9e38-cf3e85f99de6" providerId="ADAL" clId="{67087303-E81B-4103-B0D9-534BD637930A}" dt="2021-09-22T20:54:52.311" v="868" actId="478"/>
          <ac:spMkLst>
            <pc:docMk/>
            <pc:sldMk cId="3638571646" sldId="261"/>
            <ac:spMk id="21" creationId="{1BB02132-6B04-432C-94F4-2390349B64EF}"/>
          </ac:spMkLst>
        </pc:spChg>
        <pc:spChg chg="del mod">
          <ac:chgData name="Veronica Trujillo" userId="1c03828c-16fd-4104-9e38-cf3e85f99de6" providerId="ADAL" clId="{67087303-E81B-4103-B0D9-534BD637930A}" dt="2021-09-22T20:54:48.491" v="867" actId="478"/>
          <ac:spMkLst>
            <pc:docMk/>
            <pc:sldMk cId="3638571646" sldId="261"/>
            <ac:spMk id="22" creationId="{9ED2A075-6F39-476B-B111-C661C2332DBF}"/>
          </ac:spMkLst>
        </pc:spChg>
        <pc:picChg chg="del">
          <ac:chgData name="Veronica Trujillo" userId="1c03828c-16fd-4104-9e38-cf3e85f99de6" providerId="ADAL" clId="{67087303-E81B-4103-B0D9-534BD637930A}" dt="2021-09-22T20:39:58.623" v="510" actId="478"/>
          <ac:picMkLst>
            <pc:docMk/>
            <pc:sldMk cId="3638571646" sldId="261"/>
            <ac:picMk id="7" creationId="{3BE980B7-D972-4A1E-B5B7-32963477935B}"/>
          </ac:picMkLst>
        </pc:picChg>
        <pc:picChg chg="del">
          <ac:chgData name="Veronica Trujillo" userId="1c03828c-16fd-4104-9e38-cf3e85f99de6" providerId="ADAL" clId="{67087303-E81B-4103-B0D9-534BD637930A}" dt="2021-09-22T20:54:24.450" v="859" actId="478"/>
          <ac:picMkLst>
            <pc:docMk/>
            <pc:sldMk cId="3638571646" sldId="261"/>
            <ac:picMk id="10" creationId="{EFC7F877-7321-49EA-A1F8-3560E0D53679}"/>
          </ac:picMkLst>
        </pc:picChg>
        <pc:picChg chg="del">
          <ac:chgData name="Veronica Trujillo" userId="1c03828c-16fd-4104-9e38-cf3e85f99de6" providerId="ADAL" clId="{67087303-E81B-4103-B0D9-534BD637930A}" dt="2021-09-22T20:54:24.450" v="859" actId="478"/>
          <ac:picMkLst>
            <pc:docMk/>
            <pc:sldMk cId="3638571646" sldId="261"/>
            <ac:picMk id="12" creationId="{F745CA5B-CB88-4794-B05D-7A5B1AB489EA}"/>
          </ac:picMkLst>
        </pc:picChg>
        <pc:picChg chg="del">
          <ac:chgData name="Veronica Trujillo" userId="1c03828c-16fd-4104-9e38-cf3e85f99de6" providerId="ADAL" clId="{67087303-E81B-4103-B0D9-534BD637930A}" dt="2021-09-22T20:54:24.450" v="859" actId="478"/>
          <ac:picMkLst>
            <pc:docMk/>
            <pc:sldMk cId="3638571646" sldId="261"/>
            <ac:picMk id="14" creationId="{C8FB46B3-BBDA-4135-A4A8-F4F747A9417F}"/>
          </ac:picMkLst>
        </pc:picChg>
        <pc:picChg chg="add mod">
          <ac:chgData name="Veronica Trujillo" userId="1c03828c-16fd-4104-9e38-cf3e85f99de6" providerId="ADAL" clId="{67087303-E81B-4103-B0D9-534BD637930A}" dt="2021-09-24T14:52:23.307" v="6627" actId="14100"/>
          <ac:picMkLst>
            <pc:docMk/>
            <pc:sldMk cId="3638571646" sldId="261"/>
            <ac:picMk id="15" creationId="{668FC543-7DB7-4A82-95D6-5769FC350036}"/>
          </ac:picMkLst>
        </pc:picChg>
        <pc:picChg chg="del">
          <ac:chgData name="Veronica Trujillo" userId="1c03828c-16fd-4104-9e38-cf3e85f99de6" providerId="ADAL" clId="{67087303-E81B-4103-B0D9-534BD637930A}" dt="2021-09-22T20:54:24.450" v="859" actId="478"/>
          <ac:picMkLst>
            <pc:docMk/>
            <pc:sldMk cId="3638571646" sldId="261"/>
            <ac:picMk id="16" creationId="{590B98F6-2834-4640-BB79-FD78AC170B4B}"/>
          </ac:picMkLst>
        </pc:picChg>
      </pc:sldChg>
      <pc:sldChg chg="addSp delSp modSp add mod ord">
        <pc:chgData name="Veronica Trujillo" userId="1c03828c-16fd-4104-9e38-cf3e85f99de6" providerId="ADAL" clId="{67087303-E81B-4103-B0D9-534BD637930A}" dt="2021-09-24T15:11:32.968" v="6813" actId="20577"/>
        <pc:sldMkLst>
          <pc:docMk/>
          <pc:sldMk cId="703159249" sldId="262"/>
        </pc:sldMkLst>
        <pc:spChg chg="add mod ord">
          <ac:chgData name="Veronica Trujillo" userId="1c03828c-16fd-4104-9e38-cf3e85f99de6" providerId="ADAL" clId="{67087303-E81B-4103-B0D9-534BD637930A}" dt="2021-09-23T20:52:32.801" v="4106" actId="1076"/>
          <ac:spMkLst>
            <pc:docMk/>
            <pc:sldMk cId="703159249" sldId="262"/>
            <ac:spMk id="2" creationId="{D89AA85F-26F5-439F-BE16-AE9DD3442A7A}"/>
          </ac:spMkLst>
        </pc:spChg>
        <pc:spChg chg="mod">
          <ac:chgData name="Veronica Trujillo" userId="1c03828c-16fd-4104-9e38-cf3e85f99de6" providerId="ADAL" clId="{67087303-E81B-4103-B0D9-534BD637930A}" dt="2021-09-23T18:39:41.457" v="3069" actId="14100"/>
          <ac:spMkLst>
            <pc:docMk/>
            <pc:sldMk cId="703159249" sldId="262"/>
            <ac:spMk id="4" creationId="{B6510EF8-065D-43F2-A675-D5DEEACB9DDB}"/>
          </ac:spMkLst>
        </pc:spChg>
        <pc:spChg chg="add mod">
          <ac:chgData name="Veronica Trujillo" userId="1c03828c-16fd-4104-9e38-cf3e85f99de6" providerId="ADAL" clId="{67087303-E81B-4103-B0D9-534BD637930A}" dt="2021-09-24T15:11:32.968" v="6813" actId="20577"/>
          <ac:spMkLst>
            <pc:docMk/>
            <pc:sldMk cId="703159249" sldId="262"/>
            <ac:spMk id="6" creationId="{16B0FA2E-C790-40ED-90E5-4284FC97B4DE}"/>
          </ac:spMkLst>
        </pc:spChg>
        <pc:spChg chg="mod">
          <ac:chgData name="Veronica Trujillo" userId="1c03828c-16fd-4104-9e38-cf3e85f99de6" providerId="ADAL" clId="{67087303-E81B-4103-B0D9-534BD637930A}" dt="2021-09-23T21:56:36.239" v="6270" actId="207"/>
          <ac:spMkLst>
            <pc:docMk/>
            <pc:sldMk cId="703159249" sldId="262"/>
            <ac:spMk id="9" creationId="{0250DEA5-32D9-4BDC-AE9D-7C6E07CB4B5C}"/>
          </ac:spMkLst>
        </pc:spChg>
        <pc:graphicFrameChg chg="add del mod">
          <ac:chgData name="Veronica Trujillo" userId="1c03828c-16fd-4104-9e38-cf3e85f99de6" providerId="ADAL" clId="{67087303-E81B-4103-B0D9-534BD637930A}" dt="2021-09-22T21:47:33.049" v="2009" actId="478"/>
          <ac:graphicFrameMkLst>
            <pc:docMk/>
            <pc:sldMk cId="703159249" sldId="262"/>
            <ac:graphicFrameMk id="6" creationId="{2C25803E-76BD-4003-8E4E-1ADCB9AE56A6}"/>
          </ac:graphicFrameMkLst>
        </pc:graphicFrameChg>
        <pc:graphicFrameChg chg="add mod">
          <ac:chgData name="Veronica Trujillo" userId="1c03828c-16fd-4104-9e38-cf3e85f99de6" providerId="ADAL" clId="{67087303-E81B-4103-B0D9-534BD637930A}" dt="2021-09-24T14:42:04.564" v="6457"/>
          <ac:graphicFrameMkLst>
            <pc:docMk/>
            <pc:sldMk cId="703159249" sldId="262"/>
            <ac:graphicFrameMk id="7" creationId="{2C25803E-76BD-4003-8E4E-1ADCB9AE56A6}"/>
          </ac:graphicFrameMkLst>
        </pc:graphicFrameChg>
        <pc:graphicFrameChg chg="del">
          <ac:chgData name="Veronica Trujillo" userId="1c03828c-16fd-4104-9e38-cf3e85f99de6" providerId="ADAL" clId="{67087303-E81B-4103-B0D9-534BD637930A}" dt="2021-09-22T21:43:43.562" v="1998" actId="478"/>
          <ac:graphicFrameMkLst>
            <pc:docMk/>
            <pc:sldMk cId="703159249" sldId="262"/>
            <ac:graphicFrameMk id="8" creationId="{7E31BD08-B409-4D9B-A8A5-81CA72FC7C64}"/>
          </ac:graphicFrameMkLst>
        </pc:graphicFrameChg>
        <pc:graphicFrameChg chg="del">
          <ac:chgData name="Veronica Trujillo" userId="1c03828c-16fd-4104-9e38-cf3e85f99de6" providerId="ADAL" clId="{67087303-E81B-4103-B0D9-534BD637930A}" dt="2021-09-22T21:43:39.398" v="1997" actId="478"/>
          <ac:graphicFrameMkLst>
            <pc:docMk/>
            <pc:sldMk cId="703159249" sldId="262"/>
            <ac:graphicFrameMk id="10" creationId="{9DA54C83-69DC-4B5B-9D67-197E4271A75D}"/>
          </ac:graphicFrameMkLst>
        </pc:graphicFrameChg>
      </pc:sldChg>
      <pc:sldChg chg="addSp delSp modSp add mod">
        <pc:chgData name="Veronica Trujillo" userId="1c03828c-16fd-4104-9e38-cf3e85f99de6" providerId="ADAL" clId="{67087303-E81B-4103-B0D9-534BD637930A}" dt="2021-09-24T15:11:40.801" v="6818" actId="20577"/>
        <pc:sldMkLst>
          <pc:docMk/>
          <pc:sldMk cId="2090921459" sldId="263"/>
        </pc:sldMkLst>
        <pc:spChg chg="mod">
          <ac:chgData name="Veronica Trujillo" userId="1c03828c-16fd-4104-9e38-cf3e85f99de6" providerId="ADAL" clId="{67087303-E81B-4103-B0D9-534BD637930A}" dt="2021-09-22T22:49:12.803" v="2854" actId="790"/>
          <ac:spMkLst>
            <pc:docMk/>
            <pc:sldMk cId="2090921459" sldId="263"/>
            <ac:spMk id="2" creationId="{D89AA85F-26F5-439F-BE16-AE9DD3442A7A}"/>
          </ac:spMkLst>
        </pc:spChg>
        <pc:spChg chg="mod">
          <ac:chgData name="Veronica Trujillo" userId="1c03828c-16fd-4104-9e38-cf3e85f99de6" providerId="ADAL" clId="{67087303-E81B-4103-B0D9-534BD637930A}" dt="2021-09-23T18:41:01.759" v="3133" actId="20577"/>
          <ac:spMkLst>
            <pc:docMk/>
            <pc:sldMk cId="2090921459" sldId="263"/>
            <ac:spMk id="4" creationId="{B6510EF8-065D-43F2-A675-D5DEEACB9DDB}"/>
          </ac:spMkLst>
        </pc:spChg>
        <pc:spChg chg="add mod">
          <ac:chgData name="Veronica Trujillo" userId="1c03828c-16fd-4104-9e38-cf3e85f99de6" providerId="ADAL" clId="{67087303-E81B-4103-B0D9-534BD637930A}" dt="2021-09-24T15:11:40.801" v="6818" actId="20577"/>
          <ac:spMkLst>
            <pc:docMk/>
            <pc:sldMk cId="2090921459" sldId="263"/>
            <ac:spMk id="5" creationId="{4D2E06B0-4D6B-4FDE-8F5D-D8F11F7113A9}"/>
          </ac:spMkLst>
        </pc:spChg>
        <pc:spChg chg="del mod">
          <ac:chgData name="Veronica Trujillo" userId="1c03828c-16fd-4104-9e38-cf3e85f99de6" providerId="ADAL" clId="{67087303-E81B-4103-B0D9-534BD637930A}" dt="2021-09-22T22:49:13.774" v="2856"/>
          <ac:spMkLst>
            <pc:docMk/>
            <pc:sldMk cId="2090921459" sldId="263"/>
            <ac:spMk id="9" creationId="{0250DEA5-32D9-4BDC-AE9D-7C6E07CB4B5C}"/>
          </ac:spMkLst>
        </pc:spChg>
        <pc:graphicFrameChg chg="add del mod">
          <ac:chgData name="Veronica Trujillo" userId="1c03828c-16fd-4104-9e38-cf3e85f99de6" providerId="ADAL" clId="{67087303-E81B-4103-B0D9-534BD637930A}" dt="2021-09-22T22:46:18.712" v="2543" actId="478"/>
          <ac:graphicFrameMkLst>
            <pc:docMk/>
            <pc:sldMk cId="2090921459" sldId="263"/>
            <ac:graphicFrameMk id="6" creationId="{D4912176-AED7-4927-9F96-55CD63CE6941}"/>
          </ac:graphicFrameMkLst>
        </pc:graphicFrameChg>
        <pc:graphicFrameChg chg="del">
          <ac:chgData name="Veronica Trujillo" userId="1c03828c-16fd-4104-9e38-cf3e85f99de6" providerId="ADAL" clId="{67087303-E81B-4103-B0D9-534BD637930A}" dt="2021-09-22T21:54:31.242" v="2538" actId="478"/>
          <ac:graphicFrameMkLst>
            <pc:docMk/>
            <pc:sldMk cId="2090921459" sldId="263"/>
            <ac:graphicFrameMk id="7" creationId="{2C25803E-76BD-4003-8E4E-1ADCB9AE56A6}"/>
          </ac:graphicFrameMkLst>
        </pc:graphicFrameChg>
        <pc:graphicFrameChg chg="add mod">
          <ac:chgData name="Veronica Trujillo" userId="1c03828c-16fd-4104-9e38-cf3e85f99de6" providerId="ADAL" clId="{67087303-E81B-4103-B0D9-534BD637930A}" dt="2021-09-22T22:47:03.344" v="2548" actId="255"/>
          <ac:graphicFrameMkLst>
            <pc:docMk/>
            <pc:sldMk cId="2090921459" sldId="263"/>
            <ac:graphicFrameMk id="8" creationId="{D4912176-AED7-4927-9F96-55CD63CE6941}"/>
          </ac:graphicFrameMkLst>
        </pc:graphicFrameChg>
      </pc:sldChg>
      <pc:sldChg chg="addSp delSp modSp add mod">
        <pc:chgData name="Veronica Trujillo" userId="1c03828c-16fd-4104-9e38-cf3e85f99de6" providerId="ADAL" clId="{67087303-E81B-4103-B0D9-534BD637930A}" dt="2021-09-24T14:52:15.805" v="6624" actId="113"/>
        <pc:sldMkLst>
          <pc:docMk/>
          <pc:sldMk cId="2481575323" sldId="264"/>
        </pc:sldMkLst>
        <pc:spChg chg="mod">
          <ac:chgData name="Veronica Trujillo" userId="1c03828c-16fd-4104-9e38-cf3e85f99de6" providerId="ADAL" clId="{67087303-E81B-4103-B0D9-534BD637930A}" dt="2021-09-23T19:42:42.993" v="3536" actId="20577"/>
          <ac:spMkLst>
            <pc:docMk/>
            <pc:sldMk cId="2481575323" sldId="264"/>
            <ac:spMk id="2" creationId="{D89AA85F-26F5-439F-BE16-AE9DD3442A7A}"/>
          </ac:spMkLst>
        </pc:spChg>
        <pc:spChg chg="add mod">
          <ac:chgData name="Veronica Trujillo" userId="1c03828c-16fd-4104-9e38-cf3e85f99de6" providerId="ADAL" clId="{67087303-E81B-4103-B0D9-534BD637930A}" dt="2021-09-24T14:52:15.805" v="6624" actId="113"/>
          <ac:spMkLst>
            <pc:docMk/>
            <pc:sldMk cId="2481575323" sldId="264"/>
            <ac:spMk id="3" creationId="{D0F78164-6B34-4F08-95AA-A426E09BF182}"/>
          </ac:spMkLst>
        </pc:spChg>
        <pc:spChg chg="mod">
          <ac:chgData name="Veronica Trujillo" userId="1c03828c-16fd-4104-9e38-cf3e85f99de6" providerId="ADAL" clId="{67087303-E81B-4103-B0D9-534BD637930A}" dt="2021-09-23T19:44:31.329" v="3539" actId="1076"/>
          <ac:spMkLst>
            <pc:docMk/>
            <pc:sldMk cId="2481575323" sldId="264"/>
            <ac:spMk id="4" creationId="{B6510EF8-065D-43F2-A675-D5DEEACB9DDB}"/>
          </ac:spMkLst>
        </pc:spChg>
        <pc:graphicFrameChg chg="add mod">
          <ac:chgData name="Veronica Trujillo" userId="1c03828c-16fd-4104-9e38-cf3e85f99de6" providerId="ADAL" clId="{67087303-E81B-4103-B0D9-534BD637930A}" dt="2021-09-23T18:42:00.072" v="3146"/>
          <ac:graphicFrameMkLst>
            <pc:docMk/>
            <pc:sldMk cId="2481575323" sldId="264"/>
            <ac:graphicFrameMk id="5" creationId="{B01703C3-62DA-410C-A2C9-0E97C3BE748D}"/>
          </ac:graphicFrameMkLst>
        </pc:graphicFrameChg>
        <pc:graphicFrameChg chg="del">
          <ac:chgData name="Veronica Trujillo" userId="1c03828c-16fd-4104-9e38-cf3e85f99de6" providerId="ADAL" clId="{67087303-E81B-4103-B0D9-534BD637930A}" dt="2021-09-22T22:51:30.614" v="3026" actId="478"/>
          <ac:graphicFrameMkLst>
            <pc:docMk/>
            <pc:sldMk cId="2481575323" sldId="264"/>
            <ac:graphicFrameMk id="8" creationId="{D4912176-AED7-4927-9F96-55CD63CE6941}"/>
          </ac:graphicFrameMkLst>
        </pc:graphicFrameChg>
      </pc:sldChg>
      <pc:sldChg chg="addSp delSp modSp add mod">
        <pc:chgData name="Veronica Trujillo" userId="1c03828c-16fd-4104-9e38-cf3e85f99de6" providerId="ADAL" clId="{67087303-E81B-4103-B0D9-534BD637930A}" dt="2021-09-24T16:57:53.467" v="8180" actId="1076"/>
        <pc:sldMkLst>
          <pc:docMk/>
          <pc:sldMk cId="1310642375" sldId="265"/>
        </pc:sldMkLst>
        <pc:spChg chg="add mod">
          <ac:chgData name="Veronica Trujillo" userId="1c03828c-16fd-4104-9e38-cf3e85f99de6" providerId="ADAL" clId="{67087303-E81B-4103-B0D9-534BD637930A}" dt="2021-09-23T20:07:30.280" v="3693" actId="14100"/>
          <ac:spMkLst>
            <pc:docMk/>
            <pc:sldMk cId="1310642375" sldId="265"/>
            <ac:spMk id="2" creationId="{31EB0368-419D-489E-9729-D5D40ED28D14}"/>
          </ac:spMkLst>
        </pc:spChg>
        <pc:spChg chg="add mod">
          <ac:chgData name="Veronica Trujillo" userId="1c03828c-16fd-4104-9e38-cf3e85f99de6" providerId="ADAL" clId="{67087303-E81B-4103-B0D9-534BD637930A}" dt="2021-09-24T16:57:53.467" v="8180" actId="1076"/>
          <ac:spMkLst>
            <pc:docMk/>
            <pc:sldMk cId="1310642375" sldId="265"/>
            <ac:spMk id="4" creationId="{20442D20-DE81-4248-B5D7-CAC7FE89470A}"/>
          </ac:spMkLst>
        </pc:spChg>
        <pc:spChg chg="del mod">
          <ac:chgData name="Veronica Trujillo" userId="1c03828c-16fd-4104-9e38-cf3e85f99de6" providerId="ADAL" clId="{67087303-E81B-4103-B0D9-534BD637930A}" dt="2021-09-23T20:06:45.779" v="3683" actId="478"/>
          <ac:spMkLst>
            <pc:docMk/>
            <pc:sldMk cId="1310642375" sldId="265"/>
            <ac:spMk id="8" creationId="{2259AC02-F3D7-43F8-AD97-EE25AFBA7C17}"/>
          </ac:spMkLst>
        </pc:spChg>
        <pc:spChg chg="mod">
          <ac:chgData name="Veronica Trujillo" userId="1c03828c-16fd-4104-9e38-cf3e85f99de6" providerId="ADAL" clId="{67087303-E81B-4103-B0D9-534BD637930A}" dt="2021-09-23T20:06:59.774" v="3686" actId="1076"/>
          <ac:spMkLst>
            <pc:docMk/>
            <pc:sldMk cId="1310642375" sldId="265"/>
            <ac:spMk id="9" creationId="{99A0A42F-7552-49C6-8030-1D04D099DF88}"/>
          </ac:spMkLst>
        </pc:spChg>
        <pc:spChg chg="del mod">
          <ac:chgData name="Veronica Trujillo" userId="1c03828c-16fd-4104-9e38-cf3e85f99de6" providerId="ADAL" clId="{67087303-E81B-4103-B0D9-534BD637930A}" dt="2021-09-23T20:06:24.770" v="3680" actId="478"/>
          <ac:spMkLst>
            <pc:docMk/>
            <pc:sldMk cId="1310642375" sldId="265"/>
            <ac:spMk id="17" creationId="{08622E36-400B-456F-9C52-8D6C65B7EE02}"/>
          </ac:spMkLst>
        </pc:spChg>
        <pc:spChg chg="mod">
          <ac:chgData name="Veronica Trujillo" userId="1c03828c-16fd-4104-9e38-cf3e85f99de6" providerId="ADAL" clId="{67087303-E81B-4103-B0D9-534BD637930A}" dt="2021-09-23T20:08:07.979" v="3756" actId="1076"/>
          <ac:spMkLst>
            <pc:docMk/>
            <pc:sldMk cId="1310642375" sldId="265"/>
            <ac:spMk id="23" creationId="{CA74BF37-B360-4CE3-9873-3410295A14AC}"/>
          </ac:spMkLst>
        </pc:spChg>
        <pc:grpChg chg="add del mod">
          <ac:chgData name="Veronica Trujillo" userId="1c03828c-16fd-4104-9e38-cf3e85f99de6" providerId="ADAL" clId="{67087303-E81B-4103-B0D9-534BD637930A}" dt="2021-09-23T20:08:22.931" v="3758" actId="478"/>
          <ac:grpSpMkLst>
            <pc:docMk/>
            <pc:sldMk cId="1310642375" sldId="265"/>
            <ac:grpSpMk id="7" creationId="{C2E39FF6-52A5-406B-821D-BBD99F95D8FD}"/>
          </ac:grpSpMkLst>
        </pc:grpChg>
        <pc:picChg chg="del">
          <ac:chgData name="Veronica Trujillo" userId="1c03828c-16fd-4104-9e38-cf3e85f99de6" providerId="ADAL" clId="{67087303-E81B-4103-B0D9-534BD637930A}" dt="2021-09-23T20:06:20.490" v="3677" actId="478"/>
          <ac:picMkLst>
            <pc:docMk/>
            <pc:sldMk cId="1310642375" sldId="265"/>
            <ac:picMk id="3" creationId="{779CBD91-9F38-4726-8647-9FB405DF7F11}"/>
          </ac:picMkLst>
        </pc:picChg>
        <pc:picChg chg="add mod">
          <ac:chgData name="Veronica Trujillo" userId="1c03828c-16fd-4104-9e38-cf3e85f99de6" providerId="ADAL" clId="{67087303-E81B-4103-B0D9-534BD637930A}" dt="2021-09-23T21:53:54.177" v="5792" actId="1076"/>
          <ac:picMkLst>
            <pc:docMk/>
            <pc:sldMk cId="1310642375" sldId="265"/>
            <ac:picMk id="6" creationId="{3A5038EF-25EC-4E6C-8ECA-A5CCDB82B1B8}"/>
          </ac:picMkLst>
        </pc:picChg>
        <pc:picChg chg="del">
          <ac:chgData name="Veronica Trujillo" userId="1c03828c-16fd-4104-9e38-cf3e85f99de6" providerId="ADAL" clId="{67087303-E81B-4103-B0D9-534BD637930A}" dt="2021-09-23T20:06:22.867" v="3678" actId="478"/>
          <ac:picMkLst>
            <pc:docMk/>
            <pc:sldMk cId="1310642375" sldId="265"/>
            <ac:picMk id="10" creationId="{EFC7F877-7321-49EA-A1F8-3560E0D53679}"/>
          </ac:picMkLst>
        </pc:picChg>
        <pc:picChg chg="mod">
          <ac:chgData name="Veronica Trujillo" userId="1c03828c-16fd-4104-9e38-cf3e85f99de6" providerId="ADAL" clId="{67087303-E81B-4103-B0D9-534BD637930A}" dt="2021-09-23T20:06:59.774" v="3686" actId="1076"/>
          <ac:picMkLst>
            <pc:docMk/>
            <pc:sldMk cId="1310642375" sldId="265"/>
            <ac:picMk id="11" creationId="{67879A63-EB99-4EA2-9EAA-C9D64DBD2718}"/>
          </ac:picMkLst>
        </pc:picChg>
      </pc:sldChg>
      <pc:sldChg chg="addSp modSp add mod">
        <pc:chgData name="Veronica Trujillo" userId="1c03828c-16fd-4104-9e38-cf3e85f99de6" providerId="ADAL" clId="{67087303-E81B-4103-B0D9-534BD637930A}" dt="2021-09-24T16:59:36.674" v="8315" actId="14100"/>
        <pc:sldMkLst>
          <pc:docMk/>
          <pc:sldMk cId="2849121940" sldId="266"/>
        </pc:sldMkLst>
        <pc:spChg chg="add mod">
          <ac:chgData name="Veronica Trujillo" userId="1c03828c-16fd-4104-9e38-cf3e85f99de6" providerId="ADAL" clId="{67087303-E81B-4103-B0D9-534BD637930A}" dt="2021-09-24T14:43:55.239" v="6554" actId="790"/>
          <ac:spMkLst>
            <pc:docMk/>
            <pc:sldMk cId="2849121940" sldId="266"/>
            <ac:spMk id="3" creationId="{2BBCE723-4B29-423B-8F87-11B9C3E0D19D}"/>
          </ac:spMkLst>
        </pc:spChg>
        <pc:spChg chg="mod">
          <ac:chgData name="Veronica Trujillo" userId="1c03828c-16fd-4104-9e38-cf3e85f99de6" providerId="ADAL" clId="{67087303-E81B-4103-B0D9-534BD637930A}" dt="2021-09-24T16:59:36.674" v="8315" actId="14100"/>
          <ac:spMkLst>
            <pc:docMk/>
            <pc:sldMk cId="2849121940" sldId="266"/>
            <ac:spMk id="23" creationId="{CA74BF37-B360-4CE3-9873-3410295A14AC}"/>
          </ac:spMkLst>
        </pc:spChg>
      </pc:sldChg>
      <pc:sldChg chg="addSp delSp modSp add mod">
        <pc:chgData name="Veronica Trujillo" userId="1c03828c-16fd-4104-9e38-cf3e85f99de6" providerId="ADAL" clId="{67087303-E81B-4103-B0D9-534BD637930A}" dt="2021-09-23T20:57:28.674" v="4441" actId="1076"/>
        <pc:sldMkLst>
          <pc:docMk/>
          <pc:sldMk cId="132336105" sldId="267"/>
        </pc:sldMkLst>
        <pc:spChg chg="add">
          <ac:chgData name="Veronica Trujillo" userId="1c03828c-16fd-4104-9e38-cf3e85f99de6" providerId="ADAL" clId="{67087303-E81B-4103-B0D9-534BD637930A}" dt="2021-09-23T20:50:03.779" v="4016"/>
          <ac:spMkLst>
            <pc:docMk/>
            <pc:sldMk cId="132336105" sldId="267"/>
            <ac:spMk id="2" creationId="{C4356953-FB66-4E14-AF54-95690DF8995A}"/>
          </ac:spMkLst>
        </pc:spChg>
        <pc:spChg chg="add del mod">
          <ac:chgData name="Veronica Trujillo" userId="1c03828c-16fd-4104-9e38-cf3e85f99de6" providerId="ADAL" clId="{67087303-E81B-4103-B0D9-534BD637930A}" dt="2021-09-23T20:52:00.418" v="4101"/>
          <ac:spMkLst>
            <pc:docMk/>
            <pc:sldMk cId="132336105" sldId="267"/>
            <ac:spMk id="5" creationId="{6324C06B-D56C-464C-AD64-6F21C134CE0D}"/>
          </ac:spMkLst>
        </pc:spChg>
        <pc:spChg chg="add mod">
          <ac:chgData name="Veronica Trujillo" userId="1c03828c-16fd-4104-9e38-cf3e85f99de6" providerId="ADAL" clId="{67087303-E81B-4103-B0D9-534BD637930A}" dt="2021-09-23T20:57:28.674" v="4441" actId="1076"/>
          <ac:spMkLst>
            <pc:docMk/>
            <pc:sldMk cId="132336105" sldId="267"/>
            <ac:spMk id="6" creationId="{E96F5132-BA00-48AD-B726-C5F91D765FA0}"/>
          </ac:spMkLst>
        </pc:spChg>
        <pc:spChg chg="del mod">
          <ac:chgData name="Veronica Trujillo" userId="1c03828c-16fd-4104-9e38-cf3e85f99de6" providerId="ADAL" clId="{67087303-E81B-4103-B0D9-534BD637930A}" dt="2021-09-23T20:26:01.348" v="4015" actId="478"/>
          <ac:spMkLst>
            <pc:docMk/>
            <pc:sldMk cId="132336105" sldId="267"/>
            <ac:spMk id="8" creationId="{2259AC02-F3D7-43F8-AD97-EE25AFBA7C17}"/>
          </ac:spMkLst>
        </pc:spChg>
        <pc:spChg chg="del mod">
          <ac:chgData name="Veronica Trujillo" userId="1c03828c-16fd-4104-9e38-cf3e85f99de6" providerId="ADAL" clId="{67087303-E81B-4103-B0D9-534BD637930A}" dt="2021-09-23T20:23:24.987" v="3858" actId="478"/>
          <ac:spMkLst>
            <pc:docMk/>
            <pc:sldMk cId="132336105" sldId="267"/>
            <ac:spMk id="17" creationId="{08622E36-400B-456F-9C52-8D6C65B7EE02}"/>
          </ac:spMkLst>
        </pc:spChg>
        <pc:spChg chg="mod">
          <ac:chgData name="Veronica Trujillo" userId="1c03828c-16fd-4104-9e38-cf3e85f99de6" providerId="ADAL" clId="{67087303-E81B-4103-B0D9-534BD637930A}" dt="2021-09-23T20:25:57.068" v="4014" actId="14100"/>
          <ac:spMkLst>
            <pc:docMk/>
            <pc:sldMk cId="132336105" sldId="267"/>
            <ac:spMk id="23" creationId="{CA74BF37-B360-4CE3-9873-3410295A14AC}"/>
          </ac:spMkLst>
        </pc:spChg>
        <pc:picChg chg="del">
          <ac:chgData name="Veronica Trujillo" userId="1c03828c-16fd-4104-9e38-cf3e85f99de6" providerId="ADAL" clId="{67087303-E81B-4103-B0D9-534BD637930A}" dt="2021-09-23T20:23:16.497" v="3855" actId="478"/>
          <ac:picMkLst>
            <pc:docMk/>
            <pc:sldMk cId="132336105" sldId="267"/>
            <ac:picMk id="3" creationId="{779CBD91-9F38-4726-8647-9FB405DF7F11}"/>
          </ac:picMkLst>
        </pc:picChg>
        <pc:picChg chg="add mod">
          <ac:chgData name="Veronica Trujillo" userId="1c03828c-16fd-4104-9e38-cf3e85f99de6" providerId="ADAL" clId="{67087303-E81B-4103-B0D9-534BD637930A}" dt="2021-09-23T20:50:24.502" v="4022" actId="1076"/>
          <ac:picMkLst>
            <pc:docMk/>
            <pc:sldMk cId="132336105" sldId="267"/>
            <ac:picMk id="4" creationId="{EF72D9DF-A7A3-4B08-9102-81B611A9276E}"/>
          </ac:picMkLst>
        </pc:picChg>
        <pc:picChg chg="del">
          <ac:chgData name="Veronica Trujillo" userId="1c03828c-16fd-4104-9e38-cf3e85f99de6" providerId="ADAL" clId="{67087303-E81B-4103-B0D9-534BD637930A}" dt="2021-09-23T20:23:18.874" v="3856" actId="478"/>
          <ac:picMkLst>
            <pc:docMk/>
            <pc:sldMk cId="132336105" sldId="267"/>
            <ac:picMk id="10" creationId="{EFC7F877-7321-49EA-A1F8-3560E0D53679}"/>
          </ac:picMkLst>
        </pc:picChg>
      </pc:sldChg>
      <pc:sldChg chg="addSp delSp modSp add mod">
        <pc:chgData name="Veronica Trujillo" userId="1c03828c-16fd-4104-9e38-cf3e85f99de6" providerId="ADAL" clId="{67087303-E81B-4103-B0D9-534BD637930A}" dt="2021-09-23T21:56:55.409" v="6272" actId="313"/>
        <pc:sldMkLst>
          <pc:docMk/>
          <pc:sldMk cId="1918626878" sldId="268"/>
        </pc:sldMkLst>
        <pc:spChg chg="add">
          <ac:chgData name="Veronica Trujillo" userId="1c03828c-16fd-4104-9e38-cf3e85f99de6" providerId="ADAL" clId="{67087303-E81B-4103-B0D9-534BD637930A}" dt="2021-09-23T20:59:21.898" v="4447"/>
          <ac:spMkLst>
            <pc:docMk/>
            <pc:sldMk cId="1918626878" sldId="268"/>
            <ac:spMk id="2" creationId="{BAB11294-929E-48A2-8369-29A5C1A1FABF}"/>
          </ac:spMkLst>
        </pc:spChg>
        <pc:spChg chg="add mod">
          <ac:chgData name="Veronica Trujillo" userId="1c03828c-16fd-4104-9e38-cf3e85f99de6" providerId="ADAL" clId="{67087303-E81B-4103-B0D9-534BD637930A}" dt="2021-09-23T21:56:55.409" v="6272" actId="313"/>
          <ac:spMkLst>
            <pc:docMk/>
            <pc:sldMk cId="1918626878" sldId="268"/>
            <ac:spMk id="5" creationId="{0CBF0B9A-BACB-4298-B910-6E007A47CBDA}"/>
          </ac:spMkLst>
        </pc:spChg>
        <pc:spChg chg="del">
          <ac:chgData name="Veronica Trujillo" userId="1c03828c-16fd-4104-9e38-cf3e85f99de6" providerId="ADAL" clId="{67087303-E81B-4103-B0D9-534BD637930A}" dt="2021-09-23T20:59:11.223" v="4443" actId="478"/>
          <ac:spMkLst>
            <pc:docMk/>
            <pc:sldMk cId="1918626878" sldId="268"/>
            <ac:spMk id="8" creationId="{2259AC02-F3D7-43F8-AD97-EE25AFBA7C17}"/>
          </ac:spMkLst>
        </pc:spChg>
        <pc:spChg chg="del mod">
          <ac:chgData name="Veronica Trujillo" userId="1c03828c-16fd-4104-9e38-cf3e85f99de6" providerId="ADAL" clId="{67087303-E81B-4103-B0D9-534BD637930A}" dt="2021-09-23T20:59:19.623" v="4446" actId="478"/>
          <ac:spMkLst>
            <pc:docMk/>
            <pc:sldMk cId="1918626878" sldId="268"/>
            <ac:spMk id="17" creationId="{08622E36-400B-456F-9C52-8D6C65B7EE02}"/>
          </ac:spMkLst>
        </pc:spChg>
        <pc:spChg chg="mod">
          <ac:chgData name="Veronica Trujillo" userId="1c03828c-16fd-4104-9e38-cf3e85f99de6" providerId="ADAL" clId="{67087303-E81B-4103-B0D9-534BD637930A}" dt="2021-09-23T21:21:05.837" v="5017" actId="1076"/>
          <ac:spMkLst>
            <pc:docMk/>
            <pc:sldMk cId="1918626878" sldId="268"/>
            <ac:spMk id="23" creationId="{CA74BF37-B360-4CE3-9873-3410295A14AC}"/>
          </ac:spMkLst>
        </pc:spChg>
        <pc:picChg chg="del">
          <ac:chgData name="Veronica Trujillo" userId="1c03828c-16fd-4104-9e38-cf3e85f99de6" providerId="ADAL" clId="{67087303-E81B-4103-B0D9-534BD637930A}" dt="2021-09-23T20:57:49.581" v="4442" actId="478"/>
          <ac:picMkLst>
            <pc:docMk/>
            <pc:sldMk cId="1918626878" sldId="268"/>
            <ac:picMk id="3" creationId="{779CBD91-9F38-4726-8647-9FB405DF7F11}"/>
          </ac:picMkLst>
        </pc:picChg>
        <pc:picChg chg="add mod">
          <ac:chgData name="Veronica Trujillo" userId="1c03828c-16fd-4104-9e38-cf3e85f99de6" providerId="ADAL" clId="{67087303-E81B-4103-B0D9-534BD637930A}" dt="2021-09-23T21:05:06.786" v="4618" actId="14100"/>
          <ac:picMkLst>
            <pc:docMk/>
            <pc:sldMk cId="1918626878" sldId="268"/>
            <ac:picMk id="4" creationId="{E2A1E113-EE85-4B5A-9FFC-83B2D6E2240F}"/>
          </ac:picMkLst>
        </pc:picChg>
        <pc:picChg chg="del">
          <ac:chgData name="Veronica Trujillo" userId="1c03828c-16fd-4104-9e38-cf3e85f99de6" providerId="ADAL" clId="{67087303-E81B-4103-B0D9-534BD637930A}" dt="2021-09-23T20:59:13.615" v="4444" actId="478"/>
          <ac:picMkLst>
            <pc:docMk/>
            <pc:sldMk cId="1918626878" sldId="268"/>
            <ac:picMk id="10" creationId="{EFC7F877-7321-49EA-A1F8-3560E0D53679}"/>
          </ac:picMkLst>
        </pc:picChg>
      </pc:sldChg>
      <pc:sldChg chg="add del">
        <pc:chgData name="Veronica Trujillo" userId="1c03828c-16fd-4104-9e38-cf3e85f99de6" providerId="ADAL" clId="{67087303-E81B-4103-B0D9-534BD637930A}" dt="2021-09-23T21:21:15.539" v="5018" actId="2696"/>
        <pc:sldMkLst>
          <pc:docMk/>
          <pc:sldMk cId="3295915949" sldId="269"/>
        </pc:sldMkLst>
      </pc:sldChg>
      <pc:sldChg chg="add del">
        <pc:chgData name="Veronica Trujillo" userId="1c03828c-16fd-4104-9e38-cf3e85f99de6" providerId="ADAL" clId="{67087303-E81B-4103-B0D9-534BD637930A}" dt="2021-09-23T21:21:18.459" v="5019" actId="2696"/>
        <pc:sldMkLst>
          <pc:docMk/>
          <pc:sldMk cId="2369876696" sldId="270"/>
        </pc:sldMkLst>
      </pc:sldChg>
      <pc:sldChg chg="addSp delSp modSp add mod ord">
        <pc:chgData name="Veronica Trujillo" userId="1c03828c-16fd-4104-9e38-cf3e85f99de6" providerId="ADAL" clId="{67087303-E81B-4103-B0D9-534BD637930A}" dt="2021-09-24T14:44:37.078" v="6576" actId="113"/>
        <pc:sldMkLst>
          <pc:docMk/>
          <pc:sldMk cId="1716439418" sldId="271"/>
        </pc:sldMkLst>
        <pc:spChg chg="add mod">
          <ac:chgData name="Veronica Trujillo" userId="1c03828c-16fd-4104-9e38-cf3e85f99de6" providerId="ADAL" clId="{67087303-E81B-4103-B0D9-534BD637930A}" dt="2021-09-24T14:44:37.078" v="6576" actId="113"/>
          <ac:spMkLst>
            <pc:docMk/>
            <pc:sldMk cId="1716439418" sldId="271"/>
            <ac:spMk id="2" creationId="{107853DE-744B-4696-8F06-519F98ED3596}"/>
          </ac:spMkLst>
        </pc:spChg>
        <pc:spChg chg="del mod">
          <ac:chgData name="Veronica Trujillo" userId="1c03828c-16fd-4104-9e38-cf3e85f99de6" providerId="ADAL" clId="{67087303-E81B-4103-B0D9-534BD637930A}" dt="2021-09-23T20:53:29.940" v="4245" actId="478"/>
          <ac:spMkLst>
            <pc:docMk/>
            <pc:sldMk cId="1716439418" sldId="271"/>
            <ac:spMk id="2" creationId="{D89AA85F-26F5-439F-BE16-AE9DD3442A7A}"/>
          </ac:spMkLst>
        </pc:spChg>
        <pc:spChg chg="mod">
          <ac:chgData name="Veronica Trujillo" userId="1c03828c-16fd-4104-9e38-cf3e85f99de6" providerId="ADAL" clId="{67087303-E81B-4103-B0D9-534BD637930A}" dt="2021-09-23T20:53:23.034" v="4242" actId="14100"/>
          <ac:spMkLst>
            <pc:docMk/>
            <pc:sldMk cId="1716439418" sldId="271"/>
            <ac:spMk id="4" creationId="{B6510EF8-065D-43F2-A675-D5DEEACB9DDB}"/>
          </ac:spMkLst>
        </pc:spChg>
        <pc:spChg chg="del mod">
          <ac:chgData name="Veronica Trujillo" userId="1c03828c-16fd-4104-9e38-cf3e85f99de6" providerId="ADAL" clId="{67087303-E81B-4103-B0D9-534BD637930A}" dt="2021-09-23T20:53:36.220" v="4247" actId="478"/>
          <ac:spMkLst>
            <pc:docMk/>
            <pc:sldMk cId="1716439418" sldId="271"/>
            <ac:spMk id="9" creationId="{0250DEA5-32D9-4BDC-AE9D-7C6E07CB4B5C}"/>
          </ac:spMkLst>
        </pc:spChg>
        <pc:graphicFrameChg chg="add mod modGraphic">
          <ac:chgData name="Veronica Trujillo" userId="1c03828c-16fd-4104-9e38-cf3e85f99de6" providerId="ADAL" clId="{67087303-E81B-4103-B0D9-534BD637930A}" dt="2021-09-23T20:54:48.465" v="4257" actId="12385"/>
          <ac:graphicFrameMkLst>
            <pc:docMk/>
            <pc:sldMk cId="1716439418" sldId="271"/>
            <ac:graphicFrameMk id="3" creationId="{593930AE-AFD1-46D8-8099-FA729E50E15E}"/>
          </ac:graphicFrameMkLst>
        </pc:graphicFrameChg>
        <pc:graphicFrameChg chg="del mod">
          <ac:chgData name="Veronica Trujillo" userId="1c03828c-16fd-4104-9e38-cf3e85f99de6" providerId="ADAL" clId="{67087303-E81B-4103-B0D9-534BD637930A}" dt="2021-09-23T20:53:27.568" v="4244" actId="478"/>
          <ac:graphicFrameMkLst>
            <pc:docMk/>
            <pc:sldMk cId="1716439418" sldId="271"/>
            <ac:graphicFrameMk id="7" creationId="{2C25803E-76BD-4003-8E4E-1ADCB9AE56A6}"/>
          </ac:graphicFrameMkLst>
        </pc:graphicFrameChg>
      </pc:sldChg>
      <pc:sldChg chg="addSp modSp new mod">
        <pc:chgData name="Veronica Trujillo" userId="1c03828c-16fd-4104-9e38-cf3e85f99de6" providerId="ADAL" clId="{67087303-E81B-4103-B0D9-534BD637930A}" dt="2021-09-24T15:44:10.644" v="7805" actId="20577"/>
        <pc:sldMkLst>
          <pc:docMk/>
          <pc:sldMk cId="4212887039" sldId="272"/>
        </pc:sldMkLst>
        <pc:spChg chg="mod">
          <ac:chgData name="Veronica Trujillo" userId="1c03828c-16fd-4104-9e38-cf3e85f99de6" providerId="ADAL" clId="{67087303-E81B-4103-B0D9-534BD637930A}" dt="2021-09-23T21:28:18.480" v="5228" actId="255"/>
          <ac:spMkLst>
            <pc:docMk/>
            <pc:sldMk cId="4212887039" sldId="272"/>
            <ac:spMk id="2" creationId="{23E5DA03-8171-47B6-BD9D-713AEFF669F5}"/>
          </ac:spMkLst>
        </pc:spChg>
        <pc:spChg chg="mod">
          <ac:chgData name="Veronica Trujillo" userId="1c03828c-16fd-4104-9e38-cf3e85f99de6" providerId="ADAL" clId="{67087303-E81B-4103-B0D9-534BD637930A}" dt="2021-09-24T15:44:10.644" v="7805" actId="20577"/>
          <ac:spMkLst>
            <pc:docMk/>
            <pc:sldMk cId="4212887039" sldId="272"/>
            <ac:spMk id="3" creationId="{D8AFAA2C-0787-47DA-BBF6-D2472443B84E}"/>
          </ac:spMkLst>
        </pc:spChg>
        <pc:picChg chg="add mod">
          <ac:chgData name="Veronica Trujillo" userId="1c03828c-16fd-4104-9e38-cf3e85f99de6" providerId="ADAL" clId="{67087303-E81B-4103-B0D9-534BD637930A}" dt="2021-09-23T21:52:41.430" v="5786" actId="1076"/>
          <ac:picMkLst>
            <pc:docMk/>
            <pc:sldMk cId="4212887039" sldId="272"/>
            <ac:picMk id="5" creationId="{5699F2A7-300F-4568-BBFD-465CED078959}"/>
          </ac:picMkLst>
        </pc:picChg>
        <pc:picChg chg="add mod">
          <ac:chgData name="Veronica Trujillo" userId="1c03828c-16fd-4104-9e38-cf3e85f99de6" providerId="ADAL" clId="{67087303-E81B-4103-B0D9-534BD637930A}" dt="2021-09-23T21:52:41.430" v="5786" actId="1076"/>
          <ac:picMkLst>
            <pc:docMk/>
            <pc:sldMk cId="4212887039" sldId="272"/>
            <ac:picMk id="6" creationId="{449582F7-E519-43CD-A763-A349DDBF41D7}"/>
          </ac:picMkLst>
        </pc:picChg>
        <pc:picChg chg="add mod">
          <ac:chgData name="Veronica Trujillo" userId="1c03828c-16fd-4104-9e38-cf3e85f99de6" providerId="ADAL" clId="{67087303-E81B-4103-B0D9-534BD637930A}" dt="2021-09-23T21:53:00.857" v="5788" actId="1076"/>
          <ac:picMkLst>
            <pc:docMk/>
            <pc:sldMk cId="4212887039" sldId="272"/>
            <ac:picMk id="7" creationId="{6B47A261-FD64-4AF3-B7E3-5D5E0097C6F7}"/>
          </ac:picMkLst>
        </pc:picChg>
        <pc:picChg chg="add mod">
          <ac:chgData name="Veronica Trujillo" userId="1c03828c-16fd-4104-9e38-cf3e85f99de6" providerId="ADAL" clId="{67087303-E81B-4103-B0D9-534BD637930A}" dt="2021-09-23T21:53:00.857" v="5788" actId="1076"/>
          <ac:picMkLst>
            <pc:docMk/>
            <pc:sldMk cId="4212887039" sldId="272"/>
            <ac:picMk id="8" creationId="{AAD18969-A7A9-4046-95E1-ACB5F659DD86}"/>
          </ac:picMkLst>
        </pc:picChg>
      </pc:sldChg>
      <pc:sldChg chg="modSp new mod">
        <pc:chgData name="Veronica Trujillo" userId="1c03828c-16fd-4104-9e38-cf3e85f99de6" providerId="ADAL" clId="{67087303-E81B-4103-B0D9-534BD637930A}" dt="2021-09-24T17:35:54.029" v="8333" actId="27636"/>
        <pc:sldMkLst>
          <pc:docMk/>
          <pc:sldMk cId="3455051793" sldId="273"/>
        </pc:sldMkLst>
        <pc:spChg chg="mod">
          <ac:chgData name="Veronica Trujillo" userId="1c03828c-16fd-4104-9e38-cf3e85f99de6" providerId="ADAL" clId="{67087303-E81B-4103-B0D9-534BD637930A}" dt="2021-09-24T16:59:05.578" v="8286" actId="1076"/>
          <ac:spMkLst>
            <pc:docMk/>
            <pc:sldMk cId="3455051793" sldId="273"/>
            <ac:spMk id="2" creationId="{4C5E8C09-0F46-4F7A-9EC3-16200CE1837D}"/>
          </ac:spMkLst>
        </pc:spChg>
        <pc:spChg chg="mod">
          <ac:chgData name="Veronica Trujillo" userId="1c03828c-16fd-4104-9e38-cf3e85f99de6" providerId="ADAL" clId="{67087303-E81B-4103-B0D9-534BD637930A}" dt="2021-09-24T17:35:54.029" v="8333" actId="27636"/>
          <ac:spMkLst>
            <pc:docMk/>
            <pc:sldMk cId="3455051793" sldId="273"/>
            <ac:spMk id="3" creationId="{1E6B4885-B916-4B91-866F-C14FF16ECADA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worldbankgroup-my.sharepoint.com/personal/vtrujillo_worldbank_org/Documents/Documents/2020-2021/LAC%202018-2019%20y%20NFIS/Ecuador/Trabajo%20Junio%20Setiembre/Trabajo%20Noviembre%20Enero/Version%20final%20diagnostico/revisiones%20Carolina/Graficos%202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worldbankgroup-my.sharepoint.com/personal/vtrujillo_worldbank_org/Documents/Documents/2020-2021/LAC%202018-2019%20y%20NFIS/Ecuador/Trabajo%20Junio%20Setiembre/Trabajo%20Noviembre%20Enero/Version%20final%20diagnostico/revisiones%20Carolina/Graficos%202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Ex1.xml.rels><?xml version="1.0" encoding="UTF-8" standalone="yes"?>
<Relationships xmlns="http://schemas.openxmlformats.org/package/2006/relationships"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'[Graficos 2.xlsx]Figure 6'!$A$4:$A$11</c:f>
              <c:strCache>
                <c:ptCount val="8"/>
                <c:pt idx="0">
                  <c:v>IMA</c:v>
                </c:pt>
                <c:pt idx="1">
                  <c:v>LAC</c:v>
                </c:pt>
                <c:pt idx="2">
                  <c:v>PRY</c:v>
                </c:pt>
                <c:pt idx="3">
                  <c:v>BOL</c:v>
                </c:pt>
                <c:pt idx="4">
                  <c:v>COL</c:v>
                </c:pt>
                <c:pt idx="5">
                  <c:v>PER</c:v>
                </c:pt>
                <c:pt idx="6">
                  <c:v>GTM</c:v>
                </c:pt>
                <c:pt idx="7">
                  <c:v>ECU</c:v>
                </c:pt>
              </c:strCache>
            </c:strRef>
          </c:cat>
          <c:val>
            <c:numRef>
              <c:f>'[Graficos 2.xlsx]Figure 6'!$B$4:$B$11</c:f>
              <c:numCache>
                <c:formatCode>0%</c:formatCode>
                <c:ptCount val="8"/>
                <c:pt idx="0">
                  <c:v>0.62</c:v>
                </c:pt>
                <c:pt idx="1">
                  <c:v>0.45820355415344238</c:v>
                </c:pt>
                <c:pt idx="2">
                  <c:v>0.44591498374938965</c:v>
                </c:pt>
                <c:pt idx="3">
                  <c:v>0.40024232864379883</c:v>
                </c:pt>
                <c:pt idx="4">
                  <c:v>0.3732742965221405</c:v>
                </c:pt>
                <c:pt idx="5">
                  <c:v>0.33896654844284058</c:v>
                </c:pt>
                <c:pt idx="6">
                  <c:v>0.33270660042762756</c:v>
                </c:pt>
                <c:pt idx="7">
                  <c:v>0.3155612051486969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19B-4060-A03D-25134A43894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2017337616"/>
        <c:axId val="2017336528"/>
      </c:barChart>
      <c:catAx>
        <c:axId val="20173376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2017336528"/>
        <c:crosses val="autoZero"/>
        <c:auto val="1"/>
        <c:lblAlgn val="ctr"/>
        <c:lblOffset val="100"/>
        <c:noMultiLvlLbl val="0"/>
      </c:catAx>
      <c:valAx>
        <c:axId val="20173365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2017337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2"/>
          <c:order val="2"/>
          <c:tx>
            <c:strRef>
              <c:f>'[Graficos 2.xlsx]Figure 7'!$D$3</c:f>
              <c:strCache>
                <c:ptCount val="1"/>
                <c:pt idx="0">
                  <c:v>Ecuador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elete val="1"/>
          </c:dLbls>
          <c:cat>
            <c:strRef>
              <c:f>'[Graficos 2.xlsx]Figure 7'!$A$4:$A$11</c:f>
              <c:strCache>
                <c:ptCount val="8"/>
                <c:pt idx="0">
                  <c:v>Fondos Insuficientes</c:v>
                </c:pt>
                <c:pt idx="1">
                  <c:v>Demasiados costosos</c:v>
                </c:pt>
                <c:pt idx="2">
                  <c:v>Alguien en la familia tiene una cuenta</c:v>
                </c:pt>
                <c:pt idx="3">
                  <c:v>Demasiado lejos</c:v>
                </c:pt>
                <c:pt idx="4">
                  <c:v>Falta de confianza en las instituciones financieras</c:v>
                </c:pt>
                <c:pt idx="5">
                  <c:v>Falta de documentación necesaria</c:v>
                </c:pt>
                <c:pt idx="6">
                  <c:v>Razones religiosas</c:v>
                </c:pt>
                <c:pt idx="7">
                  <c:v>No requiere servicios financieros (razón única)</c:v>
                </c:pt>
              </c:strCache>
            </c:strRef>
          </c:cat>
          <c:val>
            <c:numRef>
              <c:f>'[Graficos 2.xlsx]Figure 7'!$D$4:$D$11</c:f>
              <c:numCache>
                <c:formatCode>0%</c:formatCode>
                <c:ptCount val="8"/>
                <c:pt idx="0">
                  <c:v>0.63061165809631348</c:v>
                </c:pt>
                <c:pt idx="1">
                  <c:v>0.52842986583709717</c:v>
                </c:pt>
                <c:pt idx="2">
                  <c:v>0.36859506368637085</c:v>
                </c:pt>
                <c:pt idx="3">
                  <c:v>0.3393101692199707</c:v>
                </c:pt>
                <c:pt idx="4">
                  <c:v>0.28306972980499268</c:v>
                </c:pt>
                <c:pt idx="5">
                  <c:v>0.21895527839660645</c:v>
                </c:pt>
                <c:pt idx="6">
                  <c:v>4.2703066021203995E-2</c:v>
                </c:pt>
                <c:pt idx="7">
                  <c:v>1.7937460914254189E-2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565-42C4-A82E-C748785101FE}"/>
            </c:ext>
          </c:extLst>
        </c:ser>
        <c:ser>
          <c:idx val="3"/>
          <c:order val="3"/>
          <c:tx>
            <c:strRef>
              <c:f>'[Graficos 2.xlsx]Figure 7'!$E$3</c:f>
              <c:strCache>
                <c:ptCount val="1"/>
                <c:pt idx="0">
                  <c:v>Promedio LAC (Excl. países de altos ingresos)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elete val="1"/>
          </c:dLbls>
          <c:cat>
            <c:strRef>
              <c:f>'[Graficos 2.xlsx]Figure 7'!$A$4:$A$11</c:f>
              <c:strCache>
                <c:ptCount val="8"/>
                <c:pt idx="0">
                  <c:v>Fondos Insuficientes</c:v>
                </c:pt>
                <c:pt idx="1">
                  <c:v>Demasiados costosos</c:v>
                </c:pt>
                <c:pt idx="2">
                  <c:v>Alguien en la familia tiene una cuenta</c:v>
                </c:pt>
                <c:pt idx="3">
                  <c:v>Demasiado lejos</c:v>
                </c:pt>
                <c:pt idx="4">
                  <c:v>Falta de confianza en las instituciones financieras</c:v>
                </c:pt>
                <c:pt idx="5">
                  <c:v>Falta de documentación necesaria</c:v>
                </c:pt>
                <c:pt idx="6">
                  <c:v>Razones religiosas</c:v>
                </c:pt>
                <c:pt idx="7">
                  <c:v>No requiere servicios financieros (razón única)</c:v>
                </c:pt>
              </c:strCache>
            </c:strRef>
          </c:cat>
          <c:val>
            <c:numRef>
              <c:f>'[Graficos 2.xlsx]Figure 7'!$E$4:$E$11</c:f>
              <c:numCache>
                <c:formatCode>0%</c:formatCode>
                <c:ptCount val="8"/>
                <c:pt idx="0">
                  <c:v>0.58266937732696533</c:v>
                </c:pt>
                <c:pt idx="1">
                  <c:v>0.51505470275878906</c:v>
                </c:pt>
                <c:pt idx="2">
                  <c:v>0.31093111634254456</c:v>
                </c:pt>
                <c:pt idx="3">
                  <c:v>0.26658153533935547</c:v>
                </c:pt>
                <c:pt idx="4">
                  <c:v>0.29407304525375366</c:v>
                </c:pt>
                <c:pt idx="5">
                  <c:v>0.24571873247623444</c:v>
                </c:pt>
                <c:pt idx="6">
                  <c:v>6.2509775161743164E-2</c:v>
                </c:pt>
                <c:pt idx="7">
                  <c:v>1.4381031505763531E-2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565-42C4-A82E-C748785101F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15"/>
        <c:overlap val="-20"/>
        <c:axId val="2017330544"/>
        <c:axId val="2017340880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'[Graficos 2.xlsx]Figure 7'!$B$3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gradFill rotWithShape="1">
                    <a:gsLst>
                      <a:gs pos="0">
                        <a:schemeClr val="accent1">
                          <a:satMod val="103000"/>
                          <a:lumMod val="102000"/>
                          <a:tint val="94000"/>
                        </a:schemeClr>
                      </a:gs>
                      <a:gs pos="50000">
                        <a:schemeClr val="accent1">
                          <a:satMod val="110000"/>
                          <a:lumMod val="100000"/>
                          <a:shade val="100000"/>
                        </a:schemeClr>
                      </a:gs>
                      <a:gs pos="100000">
                        <a:schemeClr val="accent1">
                          <a:lumMod val="99000"/>
                          <a:satMod val="120000"/>
                          <a:shade val="78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ffectLst>
                    <a:outerShdw blurRad="57150" dist="19050" dir="5400000" algn="ctr" rotWithShape="0">
                      <a:srgbClr val="000000">
                        <a:alpha val="63000"/>
                      </a:srgbClr>
                    </a:outerShdw>
                  </a:effectLst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s-EC"/>
                    </a:p>
                  </c:txPr>
                  <c:dLblPos val="in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6r2="http://schemas.microsoft.com/office/drawing/2015/06/chart"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'[Graficos 2.xlsx]Figure 7'!$A$4:$A$11</c15:sqref>
                        </c15:formulaRef>
                      </c:ext>
                    </c:extLst>
                    <c:strCache>
                      <c:ptCount val="8"/>
                      <c:pt idx="0">
                        <c:v>Fondos Insuficientes</c:v>
                      </c:pt>
                      <c:pt idx="1">
                        <c:v>Demasiados costosos</c:v>
                      </c:pt>
                      <c:pt idx="2">
                        <c:v>Alguien en la familia tiene una cuenta</c:v>
                      </c:pt>
                      <c:pt idx="3">
                        <c:v>Demasiado lejos</c:v>
                      </c:pt>
                      <c:pt idx="4">
                        <c:v>Falta de confianza en las instituciones financieras</c:v>
                      </c:pt>
                      <c:pt idx="5">
                        <c:v>Falta de documentación necesaria</c:v>
                      </c:pt>
                      <c:pt idx="6">
                        <c:v>Razones religiosas</c:v>
                      </c:pt>
                      <c:pt idx="7">
                        <c:v>No requiere servicios financieros (razón única)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'[Graficos 2.xlsx]Figure 7'!$B$4:$B$11</c15:sqref>
                        </c15:formulaRef>
                      </c:ext>
                    </c:extLst>
                    <c:numCache>
                      <c:formatCode>General</c:formatCode>
                      <c:ptCount val="8"/>
                    </c:numCache>
                  </c:numRef>
                </c:val>
                <c:extLst xmlns:c16r2="http://schemas.microsoft.com/office/drawing/2015/06/chart">
                  <c:ext xmlns:c16="http://schemas.microsoft.com/office/drawing/2014/chart" uri="{C3380CC4-5D6E-409C-BE32-E72D297353CC}">
                    <c16:uniqueId val="{00000002-5565-42C4-A82E-C748785101FE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'[Graficos 2.xlsx]Figure 7'!$C$3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gradFill rotWithShape="1">
                    <a:gsLst>
                      <a:gs pos="0">
                        <a:schemeClr val="accent3">
                          <a:satMod val="103000"/>
                          <a:lumMod val="102000"/>
                          <a:tint val="94000"/>
                        </a:schemeClr>
                      </a:gs>
                      <a:gs pos="50000">
                        <a:schemeClr val="accent3">
                          <a:satMod val="110000"/>
                          <a:lumMod val="100000"/>
                          <a:shade val="100000"/>
                        </a:schemeClr>
                      </a:gs>
                      <a:gs pos="100000">
                        <a:schemeClr val="accent3">
                          <a:lumMod val="99000"/>
                          <a:satMod val="120000"/>
                          <a:shade val="78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ffectLst>
                    <a:outerShdw blurRad="57150" dist="19050" dir="5400000" algn="ctr" rotWithShape="0">
                      <a:srgbClr val="000000">
                        <a:alpha val="63000"/>
                      </a:srgbClr>
                    </a:outerShdw>
                  </a:effectLst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s-EC"/>
                    </a:p>
                  </c:txPr>
                  <c:dLblPos val="in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6r2="http://schemas.microsoft.com/office/drawing/2015/06/chart"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'[Graficos 2.xlsx]Figure 7'!$A$4:$A$11</c15:sqref>
                        </c15:formulaRef>
                      </c:ext>
                    </c:extLst>
                    <c:strCache>
                      <c:ptCount val="8"/>
                      <c:pt idx="0">
                        <c:v>Fondos Insuficientes</c:v>
                      </c:pt>
                      <c:pt idx="1">
                        <c:v>Demasiados costosos</c:v>
                      </c:pt>
                      <c:pt idx="2">
                        <c:v>Alguien en la familia tiene una cuenta</c:v>
                      </c:pt>
                      <c:pt idx="3">
                        <c:v>Demasiado lejos</c:v>
                      </c:pt>
                      <c:pt idx="4">
                        <c:v>Falta de confianza en las instituciones financieras</c:v>
                      </c:pt>
                      <c:pt idx="5">
                        <c:v>Falta de documentación necesaria</c:v>
                      </c:pt>
                      <c:pt idx="6">
                        <c:v>Razones religiosas</c:v>
                      </c:pt>
                      <c:pt idx="7">
                        <c:v>No requiere servicios financieros (razón única)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'[Graficos 2.xlsx]Figure 7'!$C$4:$C$11</c15:sqref>
                        </c15:formulaRef>
                      </c:ext>
                    </c:extLst>
                    <c:numCache>
                      <c:formatCode>General</c:formatCode>
                      <c:ptCount val="8"/>
                    </c:numCache>
                  </c:numRef>
                </c:val>
                <c:extLst xmlns:c16r2="http://schemas.microsoft.com/office/drawing/2015/06/chart" xmlns:c15="http://schemas.microsoft.com/office/drawing/2012/chart">
                  <c:ext xmlns:c16="http://schemas.microsoft.com/office/drawing/2014/chart" uri="{C3380CC4-5D6E-409C-BE32-E72D297353CC}">
                    <c16:uniqueId val="{00000003-5565-42C4-A82E-C748785101FE}"/>
                  </c:ext>
                </c:extLst>
              </c15:ser>
            </c15:filteredBarSeries>
          </c:ext>
        </c:extLst>
      </c:barChart>
      <c:catAx>
        <c:axId val="20173305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2017340880"/>
        <c:crosses val="autoZero"/>
        <c:auto val="1"/>
        <c:lblAlgn val="ctr"/>
        <c:lblOffset val="100"/>
        <c:noMultiLvlLbl val="0"/>
      </c:catAx>
      <c:valAx>
        <c:axId val="20173408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20173305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8365266102497759E-2"/>
          <c:y val="0.92622687856635622"/>
          <c:w val="0.87982982851500369"/>
          <c:h val="5.1827864595300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'[Graficos 2.xlsx]Figure 8'!$Q$4:$Q$7</c:f>
              <c:strCache>
                <c:ptCount val="4"/>
                <c:pt idx="0">
                  <c:v>Ahorró en una institución financiera</c:v>
                </c:pt>
                <c:pt idx="1">
                  <c:v>Ahorró durante el año anterior</c:v>
                </c:pt>
                <c:pt idx="2">
                  <c:v>Se prestó de una institución financiera</c:v>
                </c:pt>
                <c:pt idx="3">
                  <c:v>Se prestó dinero el año anterior</c:v>
                </c:pt>
              </c:strCache>
            </c:strRef>
          </c:cat>
          <c:val>
            <c:numRef>
              <c:f>'[Graficos 2.xlsx]Figure 8'!$R$4:$R$7</c:f>
              <c:numCache>
                <c:formatCode>0%</c:formatCode>
                <c:ptCount val="4"/>
                <c:pt idx="0">
                  <c:v>0.12</c:v>
                </c:pt>
                <c:pt idx="1">
                  <c:v>0.34</c:v>
                </c:pt>
                <c:pt idx="2">
                  <c:v>0.12</c:v>
                </c:pt>
                <c:pt idx="3">
                  <c:v>0.32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21D-4477-857F-C263336015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17340336"/>
        <c:axId val="2017341424"/>
      </c:barChart>
      <c:catAx>
        <c:axId val="20173403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2017341424"/>
        <c:crosses val="autoZero"/>
        <c:auto val="1"/>
        <c:lblAlgn val="ctr"/>
        <c:lblOffset val="100"/>
        <c:noMultiLvlLbl val="0"/>
      </c:catAx>
      <c:valAx>
        <c:axId val="20173414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2017340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'[Graficos 2.xlsx]Figure 11'!$B$3</c:f>
              <c:strCache>
                <c:ptCount val="1"/>
                <c:pt idx="0">
                  <c:v>Proporción de las inversiones financiadas con fondos propios (%)</c:v>
                </c:pt>
              </c:strCache>
            </c:strRef>
          </c:tx>
          <c:spPr>
            <a:solidFill>
              <a:schemeClr val="accent1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'[Graficos 2.xlsx]Figure 11'!$A$4:$A$6</c:f>
              <c:strCache>
                <c:ptCount val="3"/>
                <c:pt idx="0">
                  <c:v>Pequeña (5-19)</c:v>
                </c:pt>
                <c:pt idx="1">
                  <c:v>Mediana (20-99)</c:v>
                </c:pt>
                <c:pt idx="2">
                  <c:v>Grande (100+)</c:v>
                </c:pt>
              </c:strCache>
            </c:strRef>
          </c:cat>
          <c:val>
            <c:numRef>
              <c:f>'[Graficos 2.xlsx]Figure 11'!$B$4:$B$6</c:f>
              <c:numCache>
                <c:formatCode>#,##0.0</c:formatCode>
                <c:ptCount val="3"/>
                <c:pt idx="0">
                  <c:v>60.3</c:v>
                </c:pt>
                <c:pt idx="1">
                  <c:v>52.9</c:v>
                </c:pt>
                <c:pt idx="2">
                  <c:v>41.8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4AD-4664-A50E-4EB77A7CD4BD}"/>
            </c:ext>
          </c:extLst>
        </c:ser>
        <c:ser>
          <c:idx val="1"/>
          <c:order val="1"/>
          <c:tx>
            <c:strRef>
              <c:f>'[Graficos 2.xlsx]Figure 11'!$C$3</c:f>
              <c:strCache>
                <c:ptCount val="1"/>
                <c:pt idx="0">
                  <c:v>Proporción de las inversiones financiadas por bancos (%)</c:v>
                </c:pt>
              </c:strCache>
            </c:strRef>
          </c:tx>
          <c:spPr>
            <a:solidFill>
              <a:schemeClr val="accent1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'[Graficos 2.xlsx]Figure 11'!$A$4:$A$6</c:f>
              <c:strCache>
                <c:ptCount val="3"/>
                <c:pt idx="0">
                  <c:v>Pequeña (5-19)</c:v>
                </c:pt>
                <c:pt idx="1">
                  <c:v>Mediana (20-99)</c:v>
                </c:pt>
                <c:pt idx="2">
                  <c:v>Grande (100+)</c:v>
                </c:pt>
              </c:strCache>
            </c:strRef>
          </c:cat>
          <c:val>
            <c:numRef>
              <c:f>'[Graficos 2.xlsx]Figure 11'!$C$4:$C$6</c:f>
              <c:numCache>
                <c:formatCode>#,##0.0</c:formatCode>
                <c:ptCount val="3"/>
                <c:pt idx="0">
                  <c:v>13.5</c:v>
                </c:pt>
                <c:pt idx="1">
                  <c:v>23.1</c:v>
                </c:pt>
                <c:pt idx="2">
                  <c:v>22.7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4AD-4664-A50E-4EB77A7CD4B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017338160"/>
        <c:axId val="7842640"/>
      </c:barChart>
      <c:catAx>
        <c:axId val="2017338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7842640"/>
        <c:crosses val="autoZero"/>
        <c:auto val="1"/>
        <c:lblAlgn val="ctr"/>
        <c:lblOffset val="100"/>
        <c:noMultiLvlLbl val="0"/>
      </c:catAx>
      <c:valAx>
        <c:axId val="784264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crossAx val="20173381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045741440712513E-2"/>
          <c:y val="0.84793775473529243"/>
          <c:w val="0.88930024647626971"/>
          <c:h val="0.1161297630233266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data id="0">
      <cx:strDim type="cat">
        <cx:f dir="row">'[Graficos 2.xlsx]Figure 2'!$B$3:$G$3</cx:f>
        <cx:lvl ptCount="6">
          <cx:pt idx="0"> Población Total</cx:pt>
          <cx:pt idx="1">Población rural</cx:pt>
          <cx:pt idx="2">Hombres</cx:pt>
          <cx:pt idx="3">Mujeres</cx:pt>
          <cx:pt idx="4">60% más rico</cx:pt>
          <cx:pt idx="5">40% más pobre</cx:pt>
        </cx:lvl>
      </cx:strDim>
      <cx:numDim type="val">
        <cx:f dir="row">'[Graficos 2.xlsx]Figure 2'!$B$4:$G$4</cx:f>
        <cx:lvl ptCount="6" formatCode="0%">
          <cx:pt idx="0">0.51246017217636108</cx:pt>
          <cx:pt idx="1">0.47781556844711304</cx:pt>
          <cx:pt idx="2">0.60236066579818726</cx:pt>
          <cx:pt idx="3">0.42606338858604431</cx:pt>
          <cx:pt idx="4">0.63</cx:pt>
          <cx:pt idx="5">0.33395078778266907</cx:pt>
        </cx:lvl>
      </cx:numDim>
    </cx:data>
  </cx:chartData>
  <cx:chart>
    <cx:plotArea>
      <cx:plotAreaRegion>
        <cx:series layoutId="funnel" uniqueId="{52FF9F91-FD02-458E-A8B5-E03870661AD4}">
          <cx:tx>
            <cx:txData>
              <cx:f>'[Graficos 2.xlsx]Figure 2'!$A$4</cx:f>
              <cx:v>2017</cx:v>
            </cx:txData>
          </cx:tx>
          <cx:dataLabels>
            <cx:txPr>
              <a:bodyPr spcFirstLastPara="1" vertOverflow="ellipsis" horzOverflow="overflow" wrap="square" lIns="0" tIns="0" rIns="0" bIns="0" anchor="ctr" anchorCtr="1"/>
              <a:lstStyle/>
              <a:p>
                <a:pPr algn="ctr" rtl="0">
                  <a:defRPr sz="1800" b="1">
                    <a:solidFill>
                      <a:schemeClr val="tx1"/>
                    </a:solidFill>
                  </a:defRPr>
                </a:pPr>
                <a:endParaRPr lang="en-US" sz="1800" b="1" i="0" u="none" strike="noStrike" baseline="0">
                  <a:solidFill>
                    <a:schemeClr val="tx1"/>
                  </a:solidFill>
                  <a:latin typeface="Calibri" panose="020F0502020204030204"/>
                </a:endParaRPr>
              </a:p>
            </cx:txPr>
            <cx:visibility seriesName="0" categoryName="0" value="1"/>
          </cx:dataLabels>
          <cx:dataId val="0"/>
        </cx:series>
      </cx:plotAreaRegion>
      <cx:axis id="0">
        <cx:catScaling gapWidth="0.0599999987"/>
        <cx:tickLabels/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 sz="1800"/>
            </a:pPr>
            <a:endParaRPr lang="en-US" sz="1800" b="0" i="0" u="none" strike="noStrike" baseline="0">
              <a:solidFill>
                <a:prstClr val="black">
                  <a:lumMod val="65000"/>
                  <a:lumOff val="35000"/>
                </a:prstClr>
              </a:solidFill>
              <a:latin typeface="Calibri" panose="020F0502020204030204"/>
            </a:endParaRPr>
          </a:p>
        </cx:txPr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41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5695E7D-511C-4B5A-A783-64C2C5AF9E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4B3B83C-4055-4001-9CFB-32668DD1E9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E9672CD-E481-4F74-93E6-758A26C51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4A1FC17-6EF3-4493-B401-4975C2972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4914B4C-ED1E-4BDF-8150-3C7446689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56445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676322-3FC5-487B-A551-D77B81E03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9F95793-5BC9-4A8D-A41F-B2CF65B808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F710C13-767A-40DB-9B48-977104AEE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7B6A7-FBF2-472E-A1DF-5059D4303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F26F984-01C6-4215-9F40-AC3626639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774511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8681E094-7216-4B9F-BF28-91851A444D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0B6493B-2C49-468A-9013-907ACE4E45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BB4C1BC-2BA5-4AE2-A04C-E43A49355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2523466-0DFD-4522-B5CD-EA4ADECB9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0101747-4F28-46C8-8ED6-CC6D4885F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393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A339F7D-F6F0-4780-9834-FE8A8E386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5A4F7E4-88C3-410A-A8A8-D2B6A567A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7D5F37C-6C90-4833-B523-81457ECD0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20C9B53-8092-4D57-9E60-B9D03704D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566ED3A-4154-4859-B345-3202D1976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48063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D37B9A-4DE4-49CB-B648-E5F99CA0B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08C3F10-0AE5-4139-86E0-F0AD48906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2868265-826C-42DD-BC07-862DFFE47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26D6A57-62D7-4AFA-B186-7CC66B2C3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06C4853-61A3-417F-B146-5B26845C7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569253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8317DA-8151-485C-813A-5B163B7CE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6445CE6-5E82-44E2-97D3-D6FE3556DD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CCBC45E-012D-40FA-9DDE-DC34E539EE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D654D97-5855-4E18-A0A4-4AB2E6327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664C0F8-A005-4D2F-990A-48FD047EE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610F3E8-03B8-48A7-8A36-870F9CBD3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471335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53244CA-EEC2-4E2C-A865-FB702C261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F526DBC-2E63-470F-B605-66F94402A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DCD43E3-6773-4CFD-8373-9E99CA6E73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793C65BF-B126-4EEF-8AF4-1DFBA2D306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1A8B0061-B04E-442C-BBC2-2253C93912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2FE47E20-28CF-438E-86EE-7F1BC9A37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DA1A1A89-0A55-4223-BB6B-DD7830D18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DFE3EFA6-EEFB-4E74-8177-51362DE9B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977306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596846-6EFA-486D-958E-009A68523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36335CD-D984-40FC-ABDE-F4F519312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50FFAA6-9CF6-479C-A2BC-7D899BA15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C6BC32D-2F2C-4F86-83F4-2422F7DD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810491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046E7EEA-A64C-4998-AB67-483204410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84711E9-1FE7-46FB-8E4A-E33A7154B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2288DD9-458C-4280-8A45-888C26EDA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456833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F032F54-94D8-4F68-806E-F318E0C16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151DA9D-DBF0-440E-94C3-0EFB82059D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2AE564D-B085-44A9-B445-E0AB70EF29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280FD8D-5354-4B68-A633-A45EBBBF1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0CAF989-BBEE-46D9-A451-820D7A47E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67BE24D-82B8-45A6-A3E0-8BF1D53F3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340040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1D42EE0-044A-4FE4-A923-B2FCF6414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90D3070-870B-4115-8113-0731297623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419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B4A37B2-174E-4011-9DAF-C5440BBF7F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F3AC651-A9CC-48BB-9DE7-765219A15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A16EC49-F556-4EF1-8FCF-B742578F3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698A614-8FE0-43A6-90FC-4CA924F1F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914705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5D0CF5AF-9B40-4AC3-9848-1A642FDDA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F01BC3F-1F3B-4E9A-BFCF-35173F1116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8249445-F2EF-4C7C-AB19-C424FF93CA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9404DA4-7323-4128-B2F9-BE86EA2888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F4A45E-24FB-448F-8774-4EA033E5E2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692607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419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DB21A24-F6D5-4380-913E-E729A5EFAB7A}"/>
              </a:ext>
            </a:extLst>
          </p:cNvPr>
          <p:cNvSpPr txBox="1"/>
          <p:nvPr/>
        </p:nvSpPr>
        <p:spPr>
          <a:xfrm>
            <a:off x="4632158" y="2644170"/>
            <a:ext cx="72415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419" sz="3200" b="1" dirty="0"/>
              <a:t>Cifras de la Inclusión financiera en Ecuador: Avances de la Estrategia Nacional de Inclusión Financiera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0952997-9ACD-4D28-B6FB-0B6702EE9946}"/>
              </a:ext>
            </a:extLst>
          </p:cNvPr>
          <p:cNvSpPr txBox="1"/>
          <p:nvPr/>
        </p:nvSpPr>
        <p:spPr>
          <a:xfrm>
            <a:off x="6875186" y="4488626"/>
            <a:ext cx="499848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endParaRPr lang="es-419" sz="2800" dirty="0"/>
          </a:p>
          <a:p>
            <a:pPr algn="r"/>
            <a:r>
              <a:rPr lang="es-419" sz="2800" dirty="0"/>
              <a:t>Verónica Trujillo </a:t>
            </a:r>
          </a:p>
          <a:p>
            <a:pPr algn="r"/>
            <a:r>
              <a:rPr lang="es-419" sz="2800" dirty="0"/>
              <a:t>Especialista del Sector Financiero</a:t>
            </a:r>
            <a:br>
              <a:rPr lang="es-419" sz="2800" dirty="0"/>
            </a:br>
            <a:endParaRPr lang="es-419" sz="2800" dirty="0"/>
          </a:p>
        </p:txBody>
      </p:sp>
    </p:spTree>
    <p:extLst>
      <p:ext uri="{BB962C8B-B14F-4D97-AF65-F5344CB8AC3E}">
        <p14:creationId xmlns:p14="http://schemas.microsoft.com/office/powerpoint/2010/main" val="40258528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CA74BF37-B360-4CE3-9873-3410295A14AC}"/>
              </a:ext>
            </a:extLst>
          </p:cNvPr>
          <p:cNvSpPr txBox="1"/>
          <p:nvPr/>
        </p:nvSpPr>
        <p:spPr>
          <a:xfrm>
            <a:off x="130629" y="0"/>
            <a:ext cx="95467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LOS MAYORES DESAFÍOS EN MATERIA DE PC ESTÁN EN LA RESOLUCIÓN DE CONFLICTOS Y SUPERVISIÓN.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xmlns="" id="{BAB11294-929E-48A2-8369-29A5C1A1FAB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2A1E113-EE85-4B5A-9FFC-83B2D6E224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343" y="1186543"/>
            <a:ext cx="5609054" cy="50183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CBF0B9A-BACB-4298-B910-6E007A47CBDA}"/>
              </a:ext>
            </a:extLst>
          </p:cNvPr>
          <p:cNvSpPr txBox="1"/>
          <p:nvPr/>
        </p:nvSpPr>
        <p:spPr>
          <a:xfrm>
            <a:off x="381000" y="2216768"/>
            <a:ext cx="5715000" cy="295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419" dirty="0"/>
              <a:t>Transparencia en etapa precontractual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419" dirty="0"/>
              <a:t>Mejoras regulatorias en relación al trato justo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419" dirty="0"/>
              <a:t>Regulación y monitoreo del sobreendeudamiento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419" dirty="0"/>
              <a:t>Fortalecimiento de la supervisión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419" dirty="0"/>
              <a:t>Mejora de los mecanismos internos y externos para la resolución de conflictos.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419" dirty="0"/>
              <a:t>Articulación de iniciativas de educación financiera</a:t>
            </a:r>
          </a:p>
        </p:txBody>
      </p:sp>
    </p:spTree>
    <p:extLst>
      <p:ext uri="{BB962C8B-B14F-4D97-AF65-F5344CB8AC3E}">
        <p14:creationId xmlns:p14="http://schemas.microsoft.com/office/powerpoint/2010/main" val="19186268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3E5DA03-8171-47B6-BD9D-713AEFF66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72" y="218848"/>
            <a:ext cx="9503228" cy="571046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+mn-lt"/>
                <a:ea typeface="+mn-ea"/>
                <a:cs typeface="+mn-cs"/>
              </a:rPr>
              <a:t>RELEVANCIA / VENTAJAS COMPARATIVAS DEL SECTOR DE LA EPS</a:t>
            </a:r>
            <a:r>
              <a:rPr lang="es-419" sz="24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+mn-lt"/>
                <a:ea typeface="+mn-ea"/>
                <a:cs typeface="+mn-cs"/>
              </a:rPr>
              <a:t> PARA LA INCLUSIÓN FINANCIERA 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8AFAA2C-0787-47DA-BBF6-D2472443B8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143" y="1499054"/>
            <a:ext cx="7783286" cy="4351338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lnSpc>
                <a:spcPct val="160000"/>
              </a:lnSpc>
            </a:pPr>
            <a:r>
              <a:rPr lang="es-419" sz="1800" dirty="0"/>
              <a:t>Cercanía a segmentos menos incluidos</a:t>
            </a:r>
          </a:p>
          <a:p>
            <a:pPr marL="285750" indent="-285750">
              <a:lnSpc>
                <a:spcPct val="160000"/>
              </a:lnSpc>
            </a:pPr>
            <a:r>
              <a:rPr lang="es-419" sz="1800" dirty="0"/>
              <a:t>Presencia en territorios como única oferta financiera: 72 parroquias</a:t>
            </a:r>
          </a:p>
          <a:p>
            <a:pPr marL="285750" indent="-285750">
              <a:lnSpc>
                <a:spcPct val="160000"/>
              </a:lnSpc>
            </a:pPr>
            <a:r>
              <a:rPr lang="es-419" sz="1800" dirty="0"/>
              <a:t>Oferta de pagos digitales (los usuarios MIES con cuentas en bancos tienen mayor probabilidad, 29%, que los usuarios con cuentas en cooperativas, 13%)</a:t>
            </a:r>
          </a:p>
          <a:p>
            <a:pPr marL="285750" indent="-285750">
              <a:lnSpc>
                <a:spcPct val="160000"/>
              </a:lnSpc>
            </a:pPr>
            <a:r>
              <a:rPr lang="es-419" sz="1800" dirty="0"/>
              <a:t>Potencial alianza con instituciones bancarias y </a:t>
            </a:r>
            <a:r>
              <a:rPr lang="es-419" sz="1800" dirty="0" err="1"/>
              <a:t>fintechs</a:t>
            </a:r>
            <a:r>
              <a:rPr lang="es-419" sz="1800" dirty="0"/>
              <a:t> para ampliar el abanico de productos.</a:t>
            </a:r>
          </a:p>
          <a:p>
            <a:pPr marL="285750" indent="-285750">
              <a:lnSpc>
                <a:spcPct val="160000"/>
              </a:lnSpc>
            </a:pPr>
            <a:r>
              <a:rPr lang="es-419" sz="1800" dirty="0"/>
              <a:t>Rol en la oferta de microcrédito y crédito </a:t>
            </a:r>
            <a:r>
              <a:rPr lang="es-419" sz="1800" dirty="0" err="1"/>
              <a:t>Mype</a:t>
            </a:r>
            <a:endParaRPr lang="es-419" sz="1800" dirty="0"/>
          </a:p>
          <a:p>
            <a:pPr marL="285750" indent="-285750">
              <a:lnSpc>
                <a:spcPct val="160000"/>
              </a:lnSpc>
            </a:pPr>
            <a:r>
              <a:rPr lang="es-419" sz="1800" dirty="0"/>
              <a:t>En la generación de datos alternativos</a:t>
            </a:r>
          </a:p>
          <a:p>
            <a:pPr marL="285750" indent="-285750">
              <a:lnSpc>
                <a:spcPct val="160000"/>
              </a:lnSpc>
            </a:pPr>
            <a:r>
              <a:rPr lang="es-419" sz="1800" dirty="0"/>
              <a:t>Oportunidad de uso de activos no tradicionales para facilitar la financiación.</a:t>
            </a:r>
            <a:endParaRPr lang="en-US" sz="1800" dirty="0"/>
          </a:p>
        </p:txBody>
      </p:sp>
      <p:pic>
        <p:nvPicPr>
          <p:cNvPr id="5" name="Graphic 4" descr="Network with solid fill">
            <a:extLst>
              <a:ext uri="{FF2B5EF4-FFF2-40B4-BE49-F238E27FC236}">
                <a16:creationId xmlns:a16="http://schemas.microsoft.com/office/drawing/2014/main" xmlns="" id="{5699F2A7-300F-4568-BBFD-465CED0789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flipH="1">
            <a:off x="9122229" y="1592036"/>
            <a:ext cx="1931551" cy="2149927"/>
          </a:xfrm>
          <a:prstGeom prst="rect">
            <a:avLst/>
          </a:prstGeom>
        </p:spPr>
      </p:pic>
      <p:pic>
        <p:nvPicPr>
          <p:cNvPr id="6" name="Graphic 5" descr="Network with solid fill">
            <a:extLst>
              <a:ext uri="{FF2B5EF4-FFF2-40B4-BE49-F238E27FC236}">
                <a16:creationId xmlns:a16="http://schemas.microsoft.com/office/drawing/2014/main" xmlns="" id="{449582F7-E519-43CD-A763-A349DDBF41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flipH="1">
            <a:off x="10088004" y="2354036"/>
            <a:ext cx="1931551" cy="2149927"/>
          </a:xfrm>
          <a:prstGeom prst="rect">
            <a:avLst/>
          </a:prstGeom>
        </p:spPr>
      </p:pic>
      <p:pic>
        <p:nvPicPr>
          <p:cNvPr id="7" name="Graphic 6" descr="Network with solid fill">
            <a:extLst>
              <a:ext uri="{FF2B5EF4-FFF2-40B4-BE49-F238E27FC236}">
                <a16:creationId xmlns:a16="http://schemas.microsoft.com/office/drawing/2014/main" xmlns="" id="{6B47A261-FD64-4AF3-B7E3-5D5E0097C6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flipH="1">
            <a:off x="8641531" y="2800350"/>
            <a:ext cx="1931551" cy="2149927"/>
          </a:xfrm>
          <a:prstGeom prst="rect">
            <a:avLst/>
          </a:prstGeom>
        </p:spPr>
      </p:pic>
      <p:pic>
        <p:nvPicPr>
          <p:cNvPr id="8" name="Graphic 7" descr="Network with solid fill">
            <a:extLst>
              <a:ext uri="{FF2B5EF4-FFF2-40B4-BE49-F238E27FC236}">
                <a16:creationId xmlns:a16="http://schemas.microsoft.com/office/drawing/2014/main" xmlns="" id="{AAD18969-A7A9-4046-95E1-ACB5F659DD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flipH="1">
            <a:off x="9607306" y="3562350"/>
            <a:ext cx="1931551" cy="2149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8870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CA74BF37-B360-4CE3-9873-3410295A14AC}"/>
              </a:ext>
            </a:extLst>
          </p:cNvPr>
          <p:cNvSpPr txBox="1"/>
          <p:nvPr/>
        </p:nvSpPr>
        <p:spPr>
          <a:xfrm>
            <a:off x="370115" y="160427"/>
            <a:ext cx="10036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LA ESTRATEGIA NACIONAL DE </a:t>
            </a:r>
            <a:r>
              <a:rPr lang="es-419" sz="2800" b="1" dirty="0" smtClean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INCLUSIÓN </a:t>
            </a:r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FINANCIERA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1EB0368-419D-489E-9729-D5D40ED28D14}"/>
              </a:ext>
            </a:extLst>
          </p:cNvPr>
          <p:cNvSpPr/>
          <p:nvPr/>
        </p:nvSpPr>
        <p:spPr>
          <a:xfrm>
            <a:off x="1249004" y="1282390"/>
            <a:ext cx="1036995" cy="4237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0442D20-DE81-4248-B5D7-CAC7FE89470A}"/>
              </a:ext>
            </a:extLst>
          </p:cNvPr>
          <p:cNvSpPr txBox="1"/>
          <p:nvPr/>
        </p:nvSpPr>
        <p:spPr>
          <a:xfrm>
            <a:off x="249691" y="1282390"/>
            <a:ext cx="796666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419" dirty="0"/>
              <a:t>Fue diseñada a lo largo del 2019 -2020 a partir de un </a:t>
            </a:r>
            <a:r>
              <a:rPr lang="es-419" dirty="0" smtClean="0"/>
              <a:t>diagnóstico </a:t>
            </a:r>
            <a:r>
              <a:rPr lang="es-419" dirty="0"/>
              <a:t>del sector realizado por el Banco Mundial.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419" dirty="0"/>
              <a:t>Contiene acciones que requieren la participación de instituciones públicas y privadas, incluyendo al sector de la EPS.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419" dirty="0"/>
              <a:t>El órgano de gobierno incluye al Ministerio de Economía, el Banco Central, la Superintendencia de Bancos, Superintendencia de Economía Popular y Solidaria, y Superintendencia de Compañías.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419" dirty="0"/>
              <a:t>Cuenta con un plan de M&amp;E que garantiza su efectividad.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419" dirty="0"/>
              <a:t>Su aprobación debe ser realizada por la JMF, que aún está en proceso de consolidación.  </a:t>
            </a:r>
          </a:p>
          <a:p>
            <a:endParaRPr lang="es-419" dirty="0"/>
          </a:p>
          <a:p>
            <a:r>
              <a:rPr lang="es-419" b="1" dirty="0"/>
              <a:t>Para el sector de la 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419" dirty="0"/>
              <a:t>Despliegue de cuentas básicas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419" dirty="0"/>
              <a:t>Implementar de manera progresiva Pago Seguro. Recopilar información sobre desafíos actuales de uso de agentes en este contexto.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419" dirty="0"/>
              <a:t>Fortalecer al sector en relación a su sostenibilidad, buen gobierno y adopción de servicios financieros digitales.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3A5038EF-25EC-4E6C-8ECA-A5CCDB82B1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0753" y="1495047"/>
            <a:ext cx="3311556" cy="4253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6423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CA74BF37-B360-4CE3-9873-3410295A14AC}"/>
              </a:ext>
            </a:extLst>
          </p:cNvPr>
          <p:cNvSpPr txBox="1"/>
          <p:nvPr/>
        </p:nvSpPr>
        <p:spPr>
          <a:xfrm>
            <a:off x="-6435" y="1"/>
            <a:ext cx="93463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ÁREAS DE POLÍTICA DE LA ESTRATEGIA NACIONAL DE INCLUSIÓN FINANCIERA</a:t>
            </a:r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xmlns="" id="{C2E39FF6-52A5-406B-821D-BBD99F95D8F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227928" y="1325676"/>
            <a:ext cx="9736144" cy="4848677"/>
            <a:chOff x="1123" y="1285"/>
            <a:chExt cx="3514" cy="1750"/>
          </a:xfrm>
        </p:grpSpPr>
        <p:sp>
          <p:nvSpPr>
            <p:cNvPr id="9" name="AutoShape 3">
              <a:extLst>
                <a:ext uri="{FF2B5EF4-FFF2-40B4-BE49-F238E27FC236}">
                  <a16:creationId xmlns:a16="http://schemas.microsoft.com/office/drawing/2014/main" xmlns="" id="{99A0A42F-7552-49C6-8030-1D04D099DF88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123" y="1285"/>
              <a:ext cx="3514" cy="1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1" name="Picture 5">
              <a:extLst>
                <a:ext uri="{FF2B5EF4-FFF2-40B4-BE49-F238E27FC236}">
                  <a16:creationId xmlns:a16="http://schemas.microsoft.com/office/drawing/2014/main" xmlns="" id="{67879A63-EB99-4EA2-9EAA-C9D64DBD27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3" y="1285"/>
              <a:ext cx="3518" cy="1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1EB0368-419D-489E-9729-D5D40ED28D14}"/>
              </a:ext>
            </a:extLst>
          </p:cNvPr>
          <p:cNvSpPr/>
          <p:nvPr/>
        </p:nvSpPr>
        <p:spPr>
          <a:xfrm>
            <a:off x="1249004" y="1282390"/>
            <a:ext cx="1036995" cy="4237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BBCE723-4B29-423B-8F87-11B9C3E0D19D}"/>
              </a:ext>
            </a:extLst>
          </p:cNvPr>
          <p:cNvSpPr txBox="1"/>
          <p:nvPr/>
        </p:nvSpPr>
        <p:spPr>
          <a:xfrm>
            <a:off x="1371599" y="6295292"/>
            <a:ext cx="72800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1100" b="1" dirty="0"/>
              <a:t>Fuente</a:t>
            </a:r>
            <a:r>
              <a:rPr lang="es-419" sz="1100" dirty="0"/>
              <a:t>: Borrador de la Estrategia Nacional de Inclusión Financiera de Ecuador</a:t>
            </a:r>
          </a:p>
        </p:txBody>
      </p:sp>
    </p:spTree>
    <p:extLst>
      <p:ext uri="{BB962C8B-B14F-4D97-AF65-F5344CB8AC3E}">
        <p14:creationId xmlns:p14="http://schemas.microsoft.com/office/powerpoint/2010/main" val="28491219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C5E8C09-0F46-4F7A-9EC3-16200CE18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057" y="-190046"/>
            <a:ext cx="10515600" cy="1325563"/>
          </a:xfrm>
        </p:spPr>
        <p:txBody>
          <a:bodyPr/>
          <a:lstStyle/>
          <a:p>
            <a:r>
              <a:rPr lang="en-US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+mn-lt"/>
                <a:ea typeface="+mn-ea"/>
                <a:cs typeface="+mn-cs"/>
              </a:rPr>
              <a:t>FACTORES DE </a:t>
            </a:r>
            <a:r>
              <a:rPr lang="en-US" sz="2800" b="1" dirty="0" smtClean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+mn-lt"/>
                <a:ea typeface="+mn-ea"/>
                <a:cs typeface="+mn-cs"/>
              </a:rPr>
              <a:t>ÉXITO </a:t>
            </a: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+mn-lt"/>
                <a:ea typeface="+mn-ea"/>
                <a:cs typeface="+mn-cs"/>
              </a:rPr>
              <a:t>PARA LA IMPLEMENTACI</a:t>
            </a:r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+mn-lt"/>
                <a:ea typeface="+mn-ea"/>
                <a:cs typeface="+mn-cs"/>
              </a:rPr>
              <a:t>ÓN DE LA ENIF</a:t>
            </a:r>
            <a:endParaRPr lang="en-US" sz="2800" b="1" dirty="0">
              <a:solidFill>
                <a:schemeClr val="accent5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E6B4885-B916-4B91-866F-C14FF16ECA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333" y="1488831"/>
            <a:ext cx="10910836" cy="4582625"/>
          </a:xfrm>
        </p:spPr>
        <p:txBody>
          <a:bodyPr>
            <a:normAutofit fontScale="77500" lnSpcReduction="20000"/>
          </a:bodyPr>
          <a:lstStyle/>
          <a:p>
            <a:pPr defTabSz="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2800" dirty="0"/>
              <a:t>Diagnósticos e información comprensiva </a:t>
            </a:r>
          </a:p>
          <a:p>
            <a:pPr defTabSz="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2800" dirty="0"/>
              <a:t>Fuerte adopción por parte de todos los actores, incluyendo al sector privado y comenzando desde la fase de diseño </a:t>
            </a:r>
          </a:p>
          <a:p>
            <a:pPr defTabSz="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2800" dirty="0"/>
              <a:t>Balance en la estructura de gobernanza: inclusiva y eficiente </a:t>
            </a:r>
          </a:p>
          <a:p>
            <a:pPr defTabSz="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2800" dirty="0"/>
              <a:t>Funcionarios en posiciones estratégicas de cada una de las instituciones implementadoras comprometidos con diseño e implementación de la ENIF</a:t>
            </a:r>
          </a:p>
          <a:p>
            <a:pPr defTabSz="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2800" dirty="0"/>
              <a:t>Énfasis en prioridades y en acciones de alto impacto</a:t>
            </a:r>
          </a:p>
          <a:p>
            <a:pPr defTabSz="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2800" dirty="0"/>
              <a:t>Movilización de recursos para la implementación previo al lanzamiento</a:t>
            </a:r>
          </a:p>
          <a:p>
            <a:pPr defTabSz="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2800" dirty="0"/>
              <a:t> “Triunfos rápidos” para crear “</a:t>
            </a:r>
            <a:r>
              <a:rPr lang="es-MX" sz="2800" i="1" dirty="0" err="1"/>
              <a:t>momentum</a:t>
            </a:r>
            <a:r>
              <a:rPr lang="es-MX" sz="2800" dirty="0"/>
              <a:t>” tras el lanzamiento</a:t>
            </a:r>
          </a:p>
          <a:p>
            <a:pPr defTabSz="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2800" dirty="0"/>
              <a:t>Comunicación efectiva / “</a:t>
            </a:r>
            <a:r>
              <a:rPr lang="es-MX" sz="2800" i="1" dirty="0"/>
              <a:t>branding</a:t>
            </a:r>
            <a:r>
              <a:rPr lang="es-MX" sz="2800" dirty="0"/>
              <a:t>” de la ENIF</a:t>
            </a:r>
          </a:p>
          <a:p>
            <a:pPr defTabSz="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2800" dirty="0"/>
              <a:t>Flexibilidad para adaptar el plan de acción y reflejar los avances del Mercado (ej. Nuevas </a:t>
            </a:r>
            <a:r>
              <a:rPr lang="es-MX" sz="2800" dirty="0" err="1"/>
              <a:t>fintechs</a:t>
            </a:r>
            <a:r>
              <a:rPr lang="es-MX" sz="2800" dirty="0"/>
              <a:t>) durante el periodo de implementación de la ENIF</a:t>
            </a:r>
          </a:p>
          <a:p>
            <a:pPr defTabSz="4572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MX" sz="2800" dirty="0"/>
              <a:t> Un Sistema de Monitoreo y Evaluación robusto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0517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6393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250DEA5-32D9-4BDC-AE9D-7C6E07CB4B5C}"/>
              </a:ext>
            </a:extLst>
          </p:cNvPr>
          <p:cNvSpPr txBox="1"/>
          <p:nvPr/>
        </p:nvSpPr>
        <p:spPr>
          <a:xfrm>
            <a:off x="193964" y="1128253"/>
            <a:ext cx="549823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dirty="0"/>
              <a:t>Alrededor del 50% de la población excluida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dirty="0"/>
              <a:t>Mayores niveles de exclusión para los más pobres, las personas fuera de la fuerza laboral, las mujeres, y la población indígena.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419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DF0C9EE-FF74-41CF-92BE-008ED50ED43A}"/>
              </a:ext>
            </a:extLst>
          </p:cNvPr>
          <p:cNvSpPr txBox="1"/>
          <p:nvPr/>
        </p:nvSpPr>
        <p:spPr>
          <a:xfrm>
            <a:off x="0" y="0"/>
            <a:ext cx="79868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ESTADO DE LA INCLUSIÓN FINANCIERA EN ECUADOR</a:t>
            </a:r>
          </a:p>
        </p:txBody>
      </p:sp>
      <mc:AlternateContent xmlns:mc="http://schemas.openxmlformats.org/markup-compatibility/2006">
        <mc:Choice xmlns:cx2="http://schemas.microsoft.com/office/drawing/2015/10/21/chartex" xmlns="" Requires="cx2">
          <p:graphicFrame>
            <p:nvGraphicFramePr>
              <p:cNvPr id="7" name="Chart 6">
                <a:extLst>
                  <a:ext uri="{FF2B5EF4-FFF2-40B4-BE49-F238E27FC236}">
                    <a16:creationId xmlns:a16="http://schemas.microsoft.com/office/drawing/2014/main" id="{117AB96F-C97E-4ED6-B43C-C30197701EA7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187120379"/>
                  </p:ext>
                </p:extLst>
              </p:nvPr>
            </p:nvGraphicFramePr>
            <p:xfrm>
              <a:off x="5995759" y="1552345"/>
              <a:ext cx="6002275" cy="2641941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7" name="Chart 6">
                <a:extLst>
                  <a:ext uri="{FF2B5EF4-FFF2-40B4-BE49-F238E27FC236}">
                    <a16:creationId xmlns:a16="http://schemas.microsoft.com/office/drawing/2014/main" xmlns="" xmlns:cx2="http://schemas.microsoft.com/office/drawing/2015/10/21/chartex" id="{117AB96F-C97E-4ED6-B43C-C30197701EA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95759" y="1552345"/>
                <a:ext cx="6002275" cy="2641941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xmlns="" id="{B8160A4A-F83A-4F46-971B-F6CD4237B05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7341240"/>
              </p:ext>
            </p:extLst>
          </p:nvPr>
        </p:nvGraphicFramePr>
        <p:xfrm>
          <a:off x="533400" y="3487613"/>
          <a:ext cx="5462360" cy="2831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4D4C0E7-26E3-498A-B741-0870521B5D9D}"/>
              </a:ext>
            </a:extLst>
          </p:cNvPr>
          <p:cNvSpPr txBox="1"/>
          <p:nvPr/>
        </p:nvSpPr>
        <p:spPr>
          <a:xfrm>
            <a:off x="6096000" y="1045029"/>
            <a:ext cx="5902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b="1" dirty="0"/>
              <a:t>Adultos con cuentas en el sistema financiero (%)</a:t>
            </a:r>
            <a:endParaRPr 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0CF60DE-F2DA-447D-B7D0-CE0CE93AA131}"/>
              </a:ext>
            </a:extLst>
          </p:cNvPr>
          <p:cNvSpPr txBox="1"/>
          <p:nvPr/>
        </p:nvSpPr>
        <p:spPr>
          <a:xfrm>
            <a:off x="348963" y="2841281"/>
            <a:ext cx="5495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b="1" dirty="0"/>
              <a:t>Adultos que realizaron o recibieron pagos digitales el año anterior (%)</a:t>
            </a:r>
            <a:endParaRPr lang="en-US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0C08FB1-22A0-4563-A041-3002906FC9A6}"/>
              </a:ext>
            </a:extLst>
          </p:cNvPr>
          <p:cNvSpPr txBox="1"/>
          <p:nvPr/>
        </p:nvSpPr>
        <p:spPr>
          <a:xfrm>
            <a:off x="6556917" y="4838202"/>
            <a:ext cx="53191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419" dirty="0"/>
              <a:t>Ecuador en relación a sus pares en la región presenta niveles muy bajos de uso de servicios financieros digitales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61D230A-8A6C-454C-AC7E-E715D0E51049}"/>
              </a:ext>
            </a:extLst>
          </p:cNvPr>
          <p:cNvSpPr txBox="1"/>
          <p:nvPr/>
        </p:nvSpPr>
        <p:spPr>
          <a:xfrm>
            <a:off x="679938" y="6318739"/>
            <a:ext cx="42203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Fuente: </a:t>
            </a:r>
            <a:r>
              <a:rPr lang="en-US" sz="1100" dirty="0"/>
              <a:t>Global Findex 2017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BF272D0-578C-46E6-850D-78FA626762C8}"/>
              </a:ext>
            </a:extLst>
          </p:cNvPr>
          <p:cNvSpPr txBox="1"/>
          <p:nvPr/>
        </p:nvSpPr>
        <p:spPr>
          <a:xfrm>
            <a:off x="6096000" y="4332270"/>
            <a:ext cx="42203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Fuente: </a:t>
            </a:r>
            <a:r>
              <a:rPr lang="en-US" sz="1100" dirty="0"/>
              <a:t>Global Findex 2017</a:t>
            </a:r>
          </a:p>
        </p:txBody>
      </p:sp>
    </p:spTree>
    <p:extLst>
      <p:ext uri="{BB962C8B-B14F-4D97-AF65-F5344CB8AC3E}">
        <p14:creationId xmlns:p14="http://schemas.microsoft.com/office/powerpoint/2010/main" val="155287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6510EF8-065D-43F2-A675-D5DEEACB9DDB}"/>
              </a:ext>
            </a:extLst>
          </p:cNvPr>
          <p:cNvSpPr txBox="1"/>
          <p:nvPr/>
        </p:nvSpPr>
        <p:spPr>
          <a:xfrm>
            <a:off x="142896" y="109476"/>
            <a:ext cx="97522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LA INCLUSIÓN FINANCIERA DE POBLACIONES INDÍGENAS, AFROECUATORIANAS Y MONTUBIOS PRESENTA AMPLIAS OPORTUNIDADES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593930AE-AFD1-46D8-8099-FA729E50E1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101081"/>
              </p:ext>
            </p:extLst>
          </p:nvPr>
        </p:nvGraphicFramePr>
        <p:xfrm>
          <a:off x="239486" y="1654629"/>
          <a:ext cx="11527971" cy="4510647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4962067">
                  <a:extLst>
                    <a:ext uri="{9D8B030D-6E8A-4147-A177-3AD203B41FA5}">
                      <a16:colId xmlns:a16="http://schemas.microsoft.com/office/drawing/2014/main" xmlns="" val="1721750237"/>
                    </a:ext>
                  </a:extLst>
                </a:gridCol>
                <a:gridCol w="1190747">
                  <a:extLst>
                    <a:ext uri="{9D8B030D-6E8A-4147-A177-3AD203B41FA5}">
                      <a16:colId xmlns:a16="http://schemas.microsoft.com/office/drawing/2014/main" xmlns="" val="136613295"/>
                    </a:ext>
                  </a:extLst>
                </a:gridCol>
                <a:gridCol w="1455772">
                  <a:extLst>
                    <a:ext uri="{9D8B030D-6E8A-4147-A177-3AD203B41FA5}">
                      <a16:colId xmlns:a16="http://schemas.microsoft.com/office/drawing/2014/main" xmlns="" val="3356205696"/>
                    </a:ext>
                  </a:extLst>
                </a:gridCol>
                <a:gridCol w="2121445">
                  <a:extLst>
                    <a:ext uri="{9D8B030D-6E8A-4147-A177-3AD203B41FA5}">
                      <a16:colId xmlns:a16="http://schemas.microsoft.com/office/drawing/2014/main" xmlns="" val="1832476535"/>
                    </a:ext>
                  </a:extLst>
                </a:gridCol>
                <a:gridCol w="1797940">
                  <a:extLst>
                    <a:ext uri="{9D8B030D-6E8A-4147-A177-3AD203B41FA5}">
                      <a16:colId xmlns:a16="http://schemas.microsoft.com/office/drawing/2014/main" xmlns="" val="48383527"/>
                    </a:ext>
                  </a:extLst>
                </a:gridCol>
              </a:tblGrid>
              <a:tr h="2765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Total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Indígenas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Afroecuatorianos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Montubios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43494633"/>
                  </a:ext>
                </a:extLst>
              </a:tr>
              <a:tr h="3084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Cuenta en el sistema financiero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57%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38%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51%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39%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37030645"/>
                  </a:ext>
                </a:extLst>
              </a:tr>
              <a:tr h="3084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Usted ahorra o guarda dinero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37%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30%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33%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29%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949318968"/>
                  </a:ext>
                </a:extLst>
              </a:tr>
              <a:tr h="3084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Ahorro en el hogar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32%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42%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42%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56%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69293110"/>
                  </a:ext>
                </a:extLst>
              </a:tr>
              <a:tr h="3084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En una entidad financiera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66%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56%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57%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42%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79395330"/>
                  </a:ext>
                </a:extLst>
              </a:tr>
              <a:tr h="3084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Posee una tarjeta de débito o crédito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9%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3%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6%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4%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65057003"/>
                  </a:ext>
                </a:extLst>
              </a:tr>
              <a:tr h="5875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Le gustaría tener algún producto financiero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57%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44%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55%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58%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045805990"/>
                  </a:ext>
                </a:extLst>
              </a:tr>
              <a:tr h="5875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No tengo porque es difícil abrir una cuenta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34%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33%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42%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30%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461212873"/>
                  </a:ext>
                </a:extLst>
              </a:tr>
              <a:tr h="58759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No tengo porque la entidad financiera queda muy lejos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16%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23%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23%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12%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702599096"/>
                  </a:ext>
                </a:extLst>
              </a:tr>
              <a:tr h="308422"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Puntos de atención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88444020"/>
                  </a:ext>
                </a:extLst>
              </a:tr>
              <a:tr h="3084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Lejos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38%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42%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36%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>
                          <a:effectLst/>
                        </a:rPr>
                        <a:t>44%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717451076"/>
                  </a:ext>
                </a:extLst>
              </a:tr>
              <a:tr h="3084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 dirty="0">
                          <a:effectLst/>
                        </a:rPr>
                        <a:t>Muy lejos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 dirty="0">
                          <a:effectLst/>
                        </a:rPr>
                        <a:t>8%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 dirty="0">
                          <a:effectLst/>
                        </a:rPr>
                        <a:t>28%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 dirty="0">
                          <a:effectLst/>
                        </a:rPr>
                        <a:t>7%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800" dirty="0">
                          <a:effectLst/>
                        </a:rPr>
                        <a:t>13%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24720558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107853DE-744B-4696-8F06-519F98ED3596}"/>
              </a:ext>
            </a:extLst>
          </p:cNvPr>
          <p:cNvSpPr txBox="1"/>
          <p:nvPr/>
        </p:nvSpPr>
        <p:spPr>
          <a:xfrm>
            <a:off x="239486" y="6260123"/>
            <a:ext cx="49890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Fuente: </a:t>
            </a:r>
            <a:r>
              <a:rPr lang="en-US" sz="1100" dirty="0"/>
              <a:t>ENEMDU 2018</a:t>
            </a:r>
          </a:p>
        </p:txBody>
      </p:sp>
    </p:spTree>
    <p:extLst>
      <p:ext uri="{BB962C8B-B14F-4D97-AF65-F5344CB8AC3E}">
        <p14:creationId xmlns:p14="http://schemas.microsoft.com/office/powerpoint/2010/main" val="1716439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xmlns="" id="{D89AA85F-26F5-439F-BE16-AE9DD3442A7A}"/>
              </a:ext>
            </a:extLst>
          </p:cNvPr>
          <p:cNvSpPr/>
          <p:nvPr/>
        </p:nvSpPr>
        <p:spPr>
          <a:xfrm>
            <a:off x="395695" y="2526205"/>
            <a:ext cx="3548564" cy="20723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6510EF8-065D-43F2-A675-D5DEEACB9DDB}"/>
              </a:ext>
            </a:extLst>
          </p:cNvPr>
          <p:cNvSpPr txBox="1"/>
          <p:nvPr/>
        </p:nvSpPr>
        <p:spPr>
          <a:xfrm>
            <a:off x="142896" y="109476"/>
            <a:ext cx="95780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LOS ALTOS COSTOS, LA DISTANCIA Y LA FALTA DE CONFIANZA ESTÁN ENTRE LAS PRINCIPALES CAUSAS DE LA EXCLUSIÓN FINANCIERA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250DEA5-32D9-4BDC-AE9D-7C6E07CB4B5C}"/>
              </a:ext>
            </a:extLst>
          </p:cNvPr>
          <p:cNvSpPr txBox="1"/>
          <p:nvPr/>
        </p:nvSpPr>
        <p:spPr>
          <a:xfrm>
            <a:off x="242216" y="2706682"/>
            <a:ext cx="3855522" cy="17113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C" dirty="0">
                <a:solidFill>
                  <a:schemeClr val="bg1"/>
                </a:solidFill>
              </a:rPr>
              <a:t>Más del 50% de quienes no tienen cuentas en el sistema financiero refieren como razón principal el alto costo de los mismos.</a:t>
            </a:r>
            <a:endParaRPr lang="es-419" dirty="0">
              <a:solidFill>
                <a:schemeClr val="bg1"/>
              </a:solidFill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xmlns="" id="{2C25803E-76BD-4003-8E4E-1ADCB9AE56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3842730"/>
              </p:ext>
            </p:extLst>
          </p:nvPr>
        </p:nvGraphicFramePr>
        <p:xfrm>
          <a:off x="4411519" y="1494471"/>
          <a:ext cx="7384786" cy="4613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6B0FA2E-C790-40ED-90E5-4284FC97B4DE}"/>
              </a:ext>
            </a:extLst>
          </p:cNvPr>
          <p:cNvSpPr txBox="1"/>
          <p:nvPr/>
        </p:nvSpPr>
        <p:spPr>
          <a:xfrm>
            <a:off x="4712677" y="6107723"/>
            <a:ext cx="42203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Fuente: </a:t>
            </a:r>
            <a:r>
              <a:rPr lang="en-US" sz="1100" dirty="0"/>
              <a:t>Global Findex 2017</a:t>
            </a:r>
          </a:p>
        </p:txBody>
      </p:sp>
    </p:spTree>
    <p:extLst>
      <p:ext uri="{BB962C8B-B14F-4D97-AF65-F5344CB8AC3E}">
        <p14:creationId xmlns:p14="http://schemas.microsoft.com/office/powerpoint/2010/main" val="703159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xmlns="" id="{D89AA85F-26F5-439F-BE16-AE9DD3442A7A}"/>
              </a:ext>
            </a:extLst>
          </p:cNvPr>
          <p:cNvSpPr/>
          <p:nvPr/>
        </p:nvSpPr>
        <p:spPr>
          <a:xfrm>
            <a:off x="395695" y="2555436"/>
            <a:ext cx="3548564" cy="20138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419" dirty="0"/>
              <a:t>La proporción de adultos que reportan haber hecho de servicios financieros a través de instituciones financieras es aproximadamente de 20pp menos que el total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6510EF8-065D-43F2-A675-D5DEEACB9DDB}"/>
              </a:ext>
            </a:extLst>
          </p:cNvPr>
          <p:cNvSpPr txBox="1"/>
          <p:nvPr/>
        </p:nvSpPr>
        <p:spPr>
          <a:xfrm>
            <a:off x="233936" y="0"/>
            <a:ext cx="91540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EL USO DE SERVICIOS FINANCIEROS FUERA DEL SISTEMA REGULADO ES SIGNIFICATIVO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xmlns="" id="{D4912176-AED7-4927-9F96-55CD63CE69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7084217"/>
              </p:ext>
            </p:extLst>
          </p:nvPr>
        </p:nvGraphicFramePr>
        <p:xfrm>
          <a:off x="4702097" y="1215369"/>
          <a:ext cx="7094207" cy="4627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D2E06B0-4D6B-4FDE-8F5D-D8F11F7113A9}"/>
              </a:ext>
            </a:extLst>
          </p:cNvPr>
          <p:cNvSpPr txBox="1"/>
          <p:nvPr/>
        </p:nvSpPr>
        <p:spPr>
          <a:xfrm>
            <a:off x="4970585" y="5973695"/>
            <a:ext cx="42203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Fuente: </a:t>
            </a:r>
            <a:r>
              <a:rPr lang="en-US" sz="1100" dirty="0"/>
              <a:t>Global Findex 2017</a:t>
            </a:r>
          </a:p>
        </p:txBody>
      </p:sp>
    </p:spTree>
    <p:extLst>
      <p:ext uri="{BB962C8B-B14F-4D97-AF65-F5344CB8AC3E}">
        <p14:creationId xmlns:p14="http://schemas.microsoft.com/office/powerpoint/2010/main" val="2090921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xmlns="" id="{D89AA85F-26F5-439F-BE16-AE9DD3442A7A}"/>
              </a:ext>
            </a:extLst>
          </p:cNvPr>
          <p:cNvSpPr/>
          <p:nvPr/>
        </p:nvSpPr>
        <p:spPr>
          <a:xfrm>
            <a:off x="304801" y="1828801"/>
            <a:ext cx="3657600" cy="38440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419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419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419" dirty="0"/>
              <a:t>Las Pymes usan predominantemente el cheque para el pago a proveedores.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419" dirty="0"/>
              <a:t>Las microempresas usan predominantemente el efectivo para los distintos tipos de pago.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419" dirty="0"/>
              <a:t>89% de las empresas sabe que puede hacer pagos por el celular pero solo el 3% los usa.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s-419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s-419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6510EF8-065D-43F2-A675-D5DEEACB9DDB}"/>
              </a:ext>
            </a:extLst>
          </p:cNvPr>
          <p:cNvSpPr txBox="1"/>
          <p:nvPr/>
        </p:nvSpPr>
        <p:spPr>
          <a:xfrm>
            <a:off x="0" y="1917"/>
            <a:ext cx="97309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LAS PYMES HACEN USO LIMITADO DE SERVICIOS FINANCIEROS, INCLUYENDO PAGOS DIGITALES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xmlns="" id="{B01703C3-62DA-410C-A2C9-0E97C3BE748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4787849"/>
              </p:ext>
            </p:extLst>
          </p:nvPr>
        </p:nvGraphicFramePr>
        <p:xfrm>
          <a:off x="4055106" y="1404257"/>
          <a:ext cx="7587343" cy="49747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0F78164-6B34-4F08-95AA-A426E09BF182}"/>
              </a:ext>
            </a:extLst>
          </p:cNvPr>
          <p:cNvSpPr txBox="1"/>
          <p:nvPr/>
        </p:nvSpPr>
        <p:spPr>
          <a:xfrm>
            <a:off x="4396153" y="6236677"/>
            <a:ext cx="38686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Fuente: </a:t>
            </a:r>
            <a:r>
              <a:rPr lang="en-US" sz="1100" dirty="0"/>
              <a:t>Enterprise Survey 2017</a:t>
            </a:r>
          </a:p>
        </p:txBody>
      </p:sp>
    </p:spTree>
    <p:extLst>
      <p:ext uri="{BB962C8B-B14F-4D97-AF65-F5344CB8AC3E}">
        <p14:creationId xmlns:p14="http://schemas.microsoft.com/office/powerpoint/2010/main" val="2481575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F9EF41B-DE59-4F82-92E2-4F0D4F84D1C5}"/>
              </a:ext>
            </a:extLst>
          </p:cNvPr>
          <p:cNvSpPr txBox="1"/>
          <p:nvPr/>
        </p:nvSpPr>
        <p:spPr>
          <a:xfrm>
            <a:off x="127906" y="19873"/>
            <a:ext cx="93072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LOS PUNTOS DE ATENCIÓN EN EL SISTEMA FINANCIERO AÚN NO LLEGAN A TODA LA POBLACIÓN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259AC02-F3D7-43F8-AD97-EE25AFBA7C17}"/>
              </a:ext>
            </a:extLst>
          </p:cNvPr>
          <p:cNvSpPr txBox="1"/>
          <p:nvPr/>
        </p:nvSpPr>
        <p:spPr>
          <a:xfrm>
            <a:off x="5771148" y="1282760"/>
            <a:ext cx="6075784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419" dirty="0"/>
              <a:t>El 36% de las parroquias en el país no tiene puntos de acceso al sistema financiero, y en el 48% de los casos sólo hay un tipo de punto de atención.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419" dirty="0"/>
              <a:t>Aproximadamente el 50% son sucursales y agencias, seguidos por </a:t>
            </a:r>
            <a:r>
              <a:rPr lang="es-419" dirty="0" err="1"/>
              <a:t>ATMs</a:t>
            </a:r>
            <a:r>
              <a:rPr lang="es-419" dirty="0"/>
              <a:t> y CS.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419" dirty="0"/>
              <a:t>Los CS son apenas el 10% del total del sistema financiero y la interoperabilidad de los mismos es limitada.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419" dirty="0"/>
              <a:t>El 100% de los usuarios del MIES declara usar las sucursales como punto único para acceder al bono.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s-419" dirty="0"/>
          </a:p>
        </p:txBody>
      </p:sp>
      <p:pic>
        <p:nvPicPr>
          <p:cNvPr id="15" name="Picture 14" descr="C:\Users\wb217508.WB\AppData\Local\Microsoft\Windows\INetCache\Content.MSO\A191DCA9.tmp">
            <a:extLst>
              <a:ext uri="{FF2B5EF4-FFF2-40B4-BE49-F238E27FC236}">
                <a16:creationId xmlns:a16="http://schemas.microsoft.com/office/drawing/2014/main" xmlns="" id="{668FC543-7DB7-4A82-95D6-5769FC35003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06" y="1077933"/>
            <a:ext cx="5129893" cy="517046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714F2E7-CE6B-4C6D-953A-D0C82115413E}"/>
              </a:ext>
            </a:extLst>
          </p:cNvPr>
          <p:cNvSpPr txBox="1"/>
          <p:nvPr/>
        </p:nvSpPr>
        <p:spPr>
          <a:xfrm>
            <a:off x="127906" y="6352353"/>
            <a:ext cx="70583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1100" b="1" dirty="0"/>
              <a:t>Fuente</a:t>
            </a:r>
            <a:r>
              <a:rPr lang="es-419" sz="1100" dirty="0"/>
              <a:t>: Banco Mundial 2020, Hacia la digitalización de las transferencias Monetarias en Ecuador</a:t>
            </a:r>
            <a:r>
              <a:rPr lang="en-US" sz="11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38571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779CBD91-9F38-4726-8647-9FB405DF7F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906" y="1003610"/>
            <a:ext cx="6472186" cy="53245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259AC02-F3D7-43F8-AD97-EE25AFBA7C17}"/>
              </a:ext>
            </a:extLst>
          </p:cNvPr>
          <p:cNvSpPr txBox="1"/>
          <p:nvPr/>
        </p:nvSpPr>
        <p:spPr>
          <a:xfrm>
            <a:off x="6373528" y="935485"/>
            <a:ext cx="5818472" cy="5678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200" b="1" dirty="0">
                <a:solidFill>
                  <a:schemeClr val="accent5">
                    <a:lumMod val="50000"/>
                  </a:schemeClr>
                </a:solidFill>
              </a:rPr>
              <a:t>La calidad de los servicios en los puntos de atención es un desafío</a:t>
            </a:r>
          </a:p>
          <a:p>
            <a:pPr marL="285750" indent="-28575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419" dirty="0"/>
              <a:t>El análisis de los puntos de atención sólo en relación a los usuarios del MIES, refleja que una gran proporción de la población vive en zonas en las que hasta 2730 personas son atendidas por un solo punto.</a:t>
            </a:r>
          </a:p>
          <a:p>
            <a:pPr marL="285750" indent="-28575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419" dirty="0"/>
              <a:t>Información anecdótica reporta que los CS o CNB, no siempre están disponibles.</a:t>
            </a:r>
          </a:p>
          <a:p>
            <a:pPr marL="285750" indent="-28575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419" dirty="0"/>
              <a:t>En el 45% de parroquias el único punto de atención es el CNB</a:t>
            </a:r>
          </a:p>
          <a:p>
            <a:pPr marL="285750" indent="-28575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419" dirty="0"/>
              <a:t>Los usuarios del MIES tienen que incurrir en gastos para cobrar el bono. El 6 % más de 5 dólares.</a:t>
            </a:r>
          </a:p>
          <a:p>
            <a:pPr>
              <a:spcBef>
                <a:spcPts val="600"/>
              </a:spcBef>
              <a:buClr>
                <a:schemeClr val="accent5">
                  <a:lumMod val="50000"/>
                </a:schemeClr>
              </a:buClr>
            </a:pPr>
            <a:r>
              <a:rPr lang="es-419" sz="2200" b="1" dirty="0">
                <a:solidFill>
                  <a:schemeClr val="accent5">
                    <a:lumMod val="50000"/>
                  </a:schemeClr>
                </a:solidFill>
              </a:rPr>
              <a:t>Oportunidades de mejora</a:t>
            </a:r>
          </a:p>
          <a:p>
            <a:pPr marL="342900" indent="-34290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419" dirty="0"/>
              <a:t>Regulatoria</a:t>
            </a:r>
          </a:p>
          <a:p>
            <a:pPr marL="342900" indent="-34290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419" dirty="0"/>
              <a:t>Interoperabilidad y exclusividad</a:t>
            </a:r>
          </a:p>
          <a:p>
            <a:pPr marL="342900" indent="-34290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419" dirty="0"/>
              <a:t>Modelos de negocio</a:t>
            </a:r>
          </a:p>
          <a:p>
            <a:pPr marL="342900" indent="-342900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419" dirty="0"/>
              <a:t>Conectividad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CA74BF37-B360-4CE3-9873-3410295A14AC}"/>
              </a:ext>
            </a:extLst>
          </p:cNvPr>
          <p:cNvSpPr txBox="1"/>
          <p:nvPr/>
        </p:nvSpPr>
        <p:spPr>
          <a:xfrm>
            <a:off x="0" y="46670"/>
            <a:ext cx="10036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LA CALIDAD DE LOS PUNTOS DE ATENCIÓN EN EL SISTEMA FINANCIERO TAMBIÉN PRESENTA OPORTUNIDADES DE MEJORA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FAED1D0-0CD0-44F7-80BA-34647BB56551}"/>
              </a:ext>
            </a:extLst>
          </p:cNvPr>
          <p:cNvSpPr txBox="1"/>
          <p:nvPr/>
        </p:nvSpPr>
        <p:spPr>
          <a:xfrm>
            <a:off x="127906" y="6352353"/>
            <a:ext cx="70583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1100" b="1" dirty="0"/>
              <a:t>Fuente</a:t>
            </a:r>
            <a:r>
              <a:rPr lang="es-419" sz="1100" dirty="0"/>
              <a:t>: Banco Mundial 2020, Hacia la digitalización de las transferencias Monetarias en Ecuador</a:t>
            </a:r>
            <a:r>
              <a:rPr lang="en-US" sz="11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3387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CA74BF37-B360-4CE3-9873-3410295A14AC}"/>
              </a:ext>
            </a:extLst>
          </p:cNvPr>
          <p:cNvSpPr txBox="1"/>
          <p:nvPr/>
        </p:nvSpPr>
        <p:spPr>
          <a:xfrm>
            <a:off x="0" y="46670"/>
            <a:ext cx="96447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Una mayor oferta de productos básicos y digitales requiere mayor innovación por parte de las instituciones financieras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xmlns="" id="{C4356953-FB66-4E14-AF54-95690DF8995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F72D9DF-A7A3-4B08-9102-81B611A927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627" y="1859415"/>
            <a:ext cx="6803573" cy="36378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96F5132-BA00-48AD-B726-C5F91D765FA0}"/>
              </a:ext>
            </a:extLst>
          </p:cNvPr>
          <p:cNvSpPr txBox="1"/>
          <p:nvPr/>
        </p:nvSpPr>
        <p:spPr>
          <a:xfrm>
            <a:off x="7946571" y="1992086"/>
            <a:ext cx="373380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419" dirty="0"/>
              <a:t>Regulación de proveedores no bancarios de dinero electrónico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419" dirty="0"/>
              <a:t>En el despliegue de canales y medios de pago electrónicos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419" dirty="0"/>
              <a:t>En la oferta de cuentas básicas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419" dirty="0"/>
              <a:t>En la regulación del leasing </a:t>
            </a:r>
            <a:r>
              <a:rPr lang="es-419" dirty="0" err="1"/>
              <a:t>factoring</a:t>
            </a:r>
            <a:r>
              <a:rPr lang="es-419" dirty="0"/>
              <a:t>, y plataformas de fondos colaborativos.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419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36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2244</TotalTime>
  <Words>1207</Words>
  <Application>Microsoft Office PowerPoint</Application>
  <PresentationFormat>Panorámica</PresentationFormat>
  <Paragraphs>145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RELEVANCIA / VENTAJAS COMPARATIVAS DEL SECTOR DE LA EPS PARA LA INCLUSIÓN FINANCIERA </vt:lpstr>
      <vt:lpstr>Presentación de PowerPoint</vt:lpstr>
      <vt:lpstr>Presentación de PowerPoint</vt:lpstr>
      <vt:lpstr>FACTORES DE ÉXITO PARA LA IMPLEMENTACIÓN DE LA ENIF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Roque Proaño</dc:creator>
  <cp:lastModifiedBy>Caiza Karina Elizabeth</cp:lastModifiedBy>
  <cp:revision>6</cp:revision>
  <dcterms:created xsi:type="dcterms:W3CDTF">2021-07-29T14:23:10Z</dcterms:created>
  <dcterms:modified xsi:type="dcterms:W3CDTF">2021-10-07T01:46:10Z</dcterms:modified>
</cp:coreProperties>
</file>