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71" r:id="rId4"/>
    <p:sldId id="273" r:id="rId5"/>
    <p:sldId id="262" r:id="rId6"/>
    <p:sldId id="272" r:id="rId7"/>
    <p:sldId id="270" r:id="rId8"/>
    <p:sldId id="278" r:id="rId9"/>
    <p:sldId id="378" r:id="rId10"/>
    <p:sldId id="275" r:id="rId11"/>
    <p:sldId id="280" r:id="rId12"/>
    <p:sldId id="385" r:id="rId13"/>
    <p:sldId id="386" r:id="rId14"/>
    <p:sldId id="387" r:id="rId15"/>
    <p:sldId id="388" r:id="rId16"/>
    <p:sldId id="389" r:id="rId17"/>
    <p:sldId id="390" r:id="rId18"/>
    <p:sldId id="392" r:id="rId19"/>
    <p:sldId id="393" r:id="rId20"/>
    <p:sldId id="394" r:id="rId21"/>
    <p:sldId id="395" r:id="rId22"/>
    <p:sldId id="396" r:id="rId23"/>
    <p:sldId id="397" r:id="rId24"/>
    <p:sldId id="398" r:id="rId25"/>
    <p:sldId id="399" r:id="rId26"/>
    <p:sldId id="400" r:id="rId27"/>
    <p:sldId id="401" r:id="rId28"/>
    <p:sldId id="402" r:id="rId29"/>
    <p:sldId id="403" r:id="rId30"/>
    <p:sldId id="404" r:id="rId31"/>
    <p:sldId id="405" r:id="rId32"/>
    <p:sldId id="406" r:id="rId33"/>
    <p:sldId id="407" r:id="rId34"/>
    <p:sldId id="408" r:id="rId35"/>
    <p:sldId id="409" r:id="rId36"/>
    <p:sldId id="410" r:id="rId37"/>
    <p:sldId id="411" r:id="rId38"/>
    <p:sldId id="303" r:id="rId39"/>
    <p:sldId id="316" r:id="rId40"/>
    <p:sldId id="459" r:id="rId41"/>
    <p:sldId id="460" r:id="rId42"/>
    <p:sldId id="461" r:id="rId43"/>
    <p:sldId id="462" r:id="rId44"/>
    <p:sldId id="463" r:id="rId45"/>
    <p:sldId id="464" r:id="rId46"/>
    <p:sldId id="465" r:id="rId47"/>
    <p:sldId id="466" r:id="rId48"/>
    <p:sldId id="467" r:id="rId49"/>
    <p:sldId id="468" r:id="rId50"/>
    <p:sldId id="469" r:id="rId51"/>
    <p:sldId id="470" r:id="rId52"/>
    <p:sldId id="471" r:id="rId53"/>
    <p:sldId id="472" r:id="rId54"/>
    <p:sldId id="473" r:id="rId55"/>
    <p:sldId id="474" r:id="rId56"/>
    <p:sldId id="475" r:id="rId57"/>
    <p:sldId id="476" r:id="rId58"/>
    <p:sldId id="477" r:id="rId59"/>
    <p:sldId id="478" r:id="rId60"/>
    <p:sldId id="479" r:id="rId61"/>
    <p:sldId id="480" r:id="rId62"/>
    <p:sldId id="481" r:id="rId63"/>
    <p:sldId id="482" r:id="rId64"/>
    <p:sldId id="483" r:id="rId65"/>
    <p:sldId id="484" r:id="rId66"/>
    <p:sldId id="485" r:id="rId67"/>
    <p:sldId id="486" r:id="rId68"/>
    <p:sldId id="487" r:id="rId69"/>
    <p:sldId id="413" r:id="rId70"/>
    <p:sldId id="443" r:id="rId71"/>
    <p:sldId id="444" r:id="rId72"/>
    <p:sldId id="445" r:id="rId73"/>
    <p:sldId id="446" r:id="rId74"/>
    <p:sldId id="447" r:id="rId75"/>
    <p:sldId id="448" r:id="rId76"/>
    <p:sldId id="449" r:id="rId77"/>
    <p:sldId id="450" r:id="rId78"/>
    <p:sldId id="451" r:id="rId79"/>
    <p:sldId id="452" r:id="rId80"/>
    <p:sldId id="453" r:id="rId81"/>
    <p:sldId id="454" r:id="rId82"/>
    <p:sldId id="455" r:id="rId83"/>
    <p:sldId id="456" r:id="rId84"/>
    <p:sldId id="457" r:id="rId85"/>
    <p:sldId id="458" r:id="rId86"/>
    <p:sldId id="430" r:id="rId87"/>
    <p:sldId id="431" r:id="rId88"/>
    <p:sldId id="432" r:id="rId89"/>
    <p:sldId id="433" r:id="rId90"/>
    <p:sldId id="434" r:id="rId91"/>
    <p:sldId id="435" r:id="rId92"/>
    <p:sldId id="436" r:id="rId93"/>
    <p:sldId id="437" r:id="rId94"/>
    <p:sldId id="438" r:id="rId95"/>
    <p:sldId id="439" r:id="rId96"/>
    <p:sldId id="440" r:id="rId97"/>
    <p:sldId id="441" r:id="rId98"/>
    <p:sldId id="442" r:id="rId99"/>
    <p:sldId id="304" r:id="rId100"/>
    <p:sldId id="307" r:id="rId101"/>
    <p:sldId id="309" r:id="rId102"/>
    <p:sldId id="306" r:id="rId103"/>
    <p:sldId id="308" r:id="rId104"/>
    <p:sldId id="310" r:id="rId105"/>
    <p:sldId id="302" r:id="rId106"/>
    <p:sldId id="312" r:id="rId107"/>
    <p:sldId id="301" r:id="rId108"/>
    <p:sldId id="429" r:id="rId109"/>
    <p:sldId id="314" r:id="rId110"/>
    <p:sldId id="315" r:id="rId111"/>
    <p:sldId id="257" r:id="rId112"/>
  </p:sldIdLst>
  <p:sldSz cx="12192000" cy="6858000"/>
  <p:notesSz cx="6858000" cy="9144000"/>
  <p:defaultTextStyle>
    <a:defPPr>
      <a:defRPr lang="es-419"/>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61B1"/>
    <a:srgbClr val="082E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0" d="100"/>
          <a:sy n="70" d="100"/>
        </p:scale>
        <p:origin x="53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presProps" Target="pres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C34BE2-B795-4D4E-A639-DFAEC3E8238B}" type="doc">
      <dgm:prSet loTypeId="urn:microsoft.com/office/officeart/2005/8/layout/hList2" loCatId="list" qsTypeId="urn:microsoft.com/office/officeart/2005/8/quickstyle/simple3" qsCatId="simple" csTypeId="urn:microsoft.com/office/officeart/2005/8/colors/accent1_4" csCatId="accent1" phldr="1"/>
      <dgm:spPr/>
      <dgm:t>
        <a:bodyPr/>
        <a:lstStyle/>
        <a:p>
          <a:endParaRPr lang="es-EC"/>
        </a:p>
      </dgm:t>
    </dgm:pt>
    <dgm:pt modelId="{48FD7F6F-CF9B-4A1B-97A0-0F4A7AA73344}">
      <dgm:prSet phldrT="[Texto]" custT="1"/>
      <dgm:spPr>
        <a:solidFill>
          <a:schemeClr val="accent1"/>
        </a:solidFill>
      </dgm:spPr>
      <dgm:t>
        <a:bodyPr/>
        <a:lstStyle/>
        <a:p>
          <a:r>
            <a:rPr lang="es-EC" sz="2400" b="1" dirty="0" smtClean="0">
              <a:solidFill>
                <a:schemeClr val="bg1"/>
              </a:solidFill>
            </a:rPr>
            <a:t>SEGMENTO 4</a:t>
          </a:r>
          <a:endParaRPr lang="es-EC" sz="2400" b="1" dirty="0">
            <a:solidFill>
              <a:schemeClr val="bg1"/>
            </a:solidFill>
          </a:endParaRPr>
        </a:p>
      </dgm:t>
    </dgm:pt>
    <dgm:pt modelId="{7F96B466-974A-4B87-85A2-5A445542647F}" type="parTrans" cxnId="{4B8E2D81-9D30-4999-80E4-1427E5CD1230}">
      <dgm:prSet/>
      <dgm:spPr/>
      <dgm:t>
        <a:bodyPr/>
        <a:lstStyle/>
        <a:p>
          <a:endParaRPr lang="es-EC">
            <a:solidFill>
              <a:srgbClr val="002060"/>
            </a:solidFill>
          </a:endParaRPr>
        </a:p>
      </dgm:t>
    </dgm:pt>
    <dgm:pt modelId="{6D141F94-003D-4972-A0B5-87BDB64CD342}" type="sibTrans" cxnId="{4B8E2D81-9D30-4999-80E4-1427E5CD1230}">
      <dgm:prSet/>
      <dgm:spPr/>
      <dgm:t>
        <a:bodyPr/>
        <a:lstStyle/>
        <a:p>
          <a:endParaRPr lang="es-EC">
            <a:solidFill>
              <a:srgbClr val="002060"/>
            </a:solidFill>
          </a:endParaRPr>
        </a:p>
      </dgm:t>
    </dgm:pt>
    <dgm:pt modelId="{7E630BEE-6321-47A4-ADB9-0B24D1FCC51F}">
      <dgm:prSet phldrT="[Texto]" custT="1"/>
      <dgm:spPr>
        <a:solidFill>
          <a:schemeClr val="tx2">
            <a:lumMod val="20000"/>
            <a:lumOff val="80000"/>
            <a:alpha val="90000"/>
          </a:schemeClr>
        </a:solidFill>
      </dgm:spPr>
      <dgm:t>
        <a:bodyPr/>
        <a:lstStyle/>
        <a:p>
          <a:r>
            <a:rPr lang="es-EC" sz="1800" dirty="0" smtClean="0">
              <a:solidFill>
                <a:srgbClr val="002060"/>
              </a:solidFill>
            </a:rPr>
            <a:t>Plantilla Excel - SEPS</a:t>
          </a:r>
          <a:endParaRPr lang="es-EC" sz="1800" dirty="0">
            <a:solidFill>
              <a:srgbClr val="002060"/>
            </a:solidFill>
          </a:endParaRPr>
        </a:p>
      </dgm:t>
    </dgm:pt>
    <dgm:pt modelId="{212DA340-C58D-4AC1-B550-B23369FF13F6}" type="parTrans" cxnId="{BB32EDB2-C309-4767-8B9A-B820666584A7}">
      <dgm:prSet/>
      <dgm:spPr/>
      <dgm:t>
        <a:bodyPr/>
        <a:lstStyle/>
        <a:p>
          <a:endParaRPr lang="es-EC">
            <a:solidFill>
              <a:srgbClr val="002060"/>
            </a:solidFill>
          </a:endParaRPr>
        </a:p>
      </dgm:t>
    </dgm:pt>
    <dgm:pt modelId="{6A74F969-6113-40A6-8177-E057D186FB77}" type="sibTrans" cxnId="{BB32EDB2-C309-4767-8B9A-B820666584A7}">
      <dgm:prSet/>
      <dgm:spPr/>
      <dgm:t>
        <a:bodyPr/>
        <a:lstStyle/>
        <a:p>
          <a:endParaRPr lang="es-EC">
            <a:solidFill>
              <a:srgbClr val="002060"/>
            </a:solidFill>
          </a:endParaRPr>
        </a:p>
      </dgm:t>
    </dgm:pt>
    <dgm:pt modelId="{3D7ADF31-4A99-4646-ABFA-A07ED5A27D73}">
      <dgm:prSet phldrT="[Texto]" custT="1"/>
      <dgm:spPr>
        <a:solidFill>
          <a:schemeClr val="accent5">
            <a:lumMod val="50000"/>
          </a:schemeClr>
        </a:solidFill>
      </dgm:spPr>
      <dgm:t>
        <a:bodyPr/>
        <a:lstStyle/>
        <a:p>
          <a:r>
            <a:rPr lang="es-EC" sz="2400" b="1" dirty="0" smtClean="0">
              <a:solidFill>
                <a:schemeClr val="bg1"/>
              </a:solidFill>
            </a:rPr>
            <a:t>SEGMENTO 3</a:t>
          </a:r>
          <a:endParaRPr lang="es-EC" sz="2400" b="1" dirty="0">
            <a:solidFill>
              <a:schemeClr val="bg1"/>
            </a:solidFill>
          </a:endParaRPr>
        </a:p>
      </dgm:t>
    </dgm:pt>
    <dgm:pt modelId="{E8FCACAF-470A-41D7-B2DA-736E77B36570}" type="parTrans" cxnId="{82607F8B-02D6-4120-86D2-7437013895C6}">
      <dgm:prSet/>
      <dgm:spPr/>
      <dgm:t>
        <a:bodyPr/>
        <a:lstStyle/>
        <a:p>
          <a:endParaRPr lang="es-EC">
            <a:solidFill>
              <a:srgbClr val="002060"/>
            </a:solidFill>
          </a:endParaRPr>
        </a:p>
      </dgm:t>
    </dgm:pt>
    <dgm:pt modelId="{F3E7B1B5-86A0-4402-9626-D391D3E5F8F2}" type="sibTrans" cxnId="{82607F8B-02D6-4120-86D2-7437013895C6}">
      <dgm:prSet/>
      <dgm:spPr/>
      <dgm:t>
        <a:bodyPr/>
        <a:lstStyle/>
        <a:p>
          <a:endParaRPr lang="es-EC">
            <a:solidFill>
              <a:srgbClr val="002060"/>
            </a:solidFill>
          </a:endParaRPr>
        </a:p>
      </dgm:t>
    </dgm:pt>
    <dgm:pt modelId="{00D16DDD-1AAC-4DD9-A694-F3F645B56556}">
      <dgm:prSet phldrT="[Texto]" custT="1"/>
      <dgm:spPr>
        <a:solidFill>
          <a:schemeClr val="tx2">
            <a:lumMod val="20000"/>
            <a:lumOff val="80000"/>
            <a:alpha val="90000"/>
          </a:schemeClr>
        </a:solidFill>
      </dgm:spPr>
      <dgm:t>
        <a:bodyPr/>
        <a:lstStyle/>
        <a:p>
          <a:r>
            <a:rPr lang="es-EC" sz="1800" dirty="0" smtClean="0">
              <a:solidFill>
                <a:srgbClr val="002060"/>
              </a:solidFill>
            </a:rPr>
            <a:t>Desarrollo Archivo XML - COAC</a:t>
          </a:r>
          <a:endParaRPr lang="es-EC" sz="1800" dirty="0">
            <a:solidFill>
              <a:srgbClr val="002060"/>
            </a:solidFill>
          </a:endParaRPr>
        </a:p>
      </dgm:t>
    </dgm:pt>
    <dgm:pt modelId="{48934A91-29BE-433D-B48F-0A7093B221C5}" type="parTrans" cxnId="{41EE4C66-E879-4581-9BA3-28E866D3C01E}">
      <dgm:prSet/>
      <dgm:spPr/>
      <dgm:t>
        <a:bodyPr/>
        <a:lstStyle/>
        <a:p>
          <a:endParaRPr lang="es-EC">
            <a:solidFill>
              <a:srgbClr val="002060"/>
            </a:solidFill>
          </a:endParaRPr>
        </a:p>
      </dgm:t>
    </dgm:pt>
    <dgm:pt modelId="{A4851641-65A2-4EB0-B133-0BF221A8CAF8}" type="sibTrans" cxnId="{41EE4C66-E879-4581-9BA3-28E866D3C01E}">
      <dgm:prSet/>
      <dgm:spPr/>
      <dgm:t>
        <a:bodyPr/>
        <a:lstStyle/>
        <a:p>
          <a:endParaRPr lang="es-EC">
            <a:solidFill>
              <a:srgbClr val="002060"/>
            </a:solidFill>
          </a:endParaRPr>
        </a:p>
      </dgm:t>
    </dgm:pt>
    <dgm:pt modelId="{98CFB08B-87F8-4E0F-8BF9-1908DF7F87C5}">
      <dgm:prSet phldrT="[Texto]" custT="1"/>
      <dgm:spPr>
        <a:solidFill>
          <a:schemeClr val="tx2">
            <a:lumMod val="20000"/>
            <a:lumOff val="80000"/>
            <a:alpha val="90000"/>
          </a:schemeClr>
        </a:solidFill>
      </dgm:spPr>
      <dgm:t>
        <a:bodyPr/>
        <a:lstStyle/>
        <a:p>
          <a:r>
            <a:rPr lang="es-EC" sz="1800" dirty="0" smtClean="0">
              <a:solidFill>
                <a:srgbClr val="002060"/>
              </a:solidFill>
            </a:rPr>
            <a:t>Manuales SEG. 1,2 y 3 y Mutualistas</a:t>
          </a:r>
          <a:endParaRPr lang="es-EC" sz="1800" dirty="0">
            <a:solidFill>
              <a:srgbClr val="002060"/>
            </a:solidFill>
          </a:endParaRPr>
        </a:p>
      </dgm:t>
    </dgm:pt>
    <dgm:pt modelId="{D7833AEB-D57B-4715-B91B-7C5D9A8B6C8F}" type="parTrans" cxnId="{042DE0A8-71EA-46F8-8E2B-15DF94FA33E1}">
      <dgm:prSet/>
      <dgm:spPr/>
      <dgm:t>
        <a:bodyPr/>
        <a:lstStyle/>
        <a:p>
          <a:endParaRPr lang="es-EC">
            <a:solidFill>
              <a:srgbClr val="002060"/>
            </a:solidFill>
          </a:endParaRPr>
        </a:p>
      </dgm:t>
    </dgm:pt>
    <dgm:pt modelId="{F1D88F12-3484-49A2-A2F6-93D0B58D3289}" type="sibTrans" cxnId="{042DE0A8-71EA-46F8-8E2B-15DF94FA33E1}">
      <dgm:prSet/>
      <dgm:spPr/>
      <dgm:t>
        <a:bodyPr/>
        <a:lstStyle/>
        <a:p>
          <a:endParaRPr lang="es-EC">
            <a:solidFill>
              <a:srgbClr val="002060"/>
            </a:solidFill>
          </a:endParaRPr>
        </a:p>
      </dgm:t>
    </dgm:pt>
    <dgm:pt modelId="{D8BEA707-1BF5-4D3A-9E32-85E5B7FC1202}">
      <dgm:prSet phldrT="[Texto]" custT="1"/>
      <dgm:spPr>
        <a:solidFill>
          <a:schemeClr val="tx2">
            <a:lumMod val="20000"/>
            <a:lumOff val="80000"/>
            <a:alpha val="90000"/>
          </a:schemeClr>
        </a:solidFill>
      </dgm:spPr>
      <dgm:t>
        <a:bodyPr/>
        <a:lstStyle/>
        <a:p>
          <a:r>
            <a:rPr lang="es-EC" sz="1800" dirty="0" smtClean="0">
              <a:solidFill>
                <a:srgbClr val="002060"/>
              </a:solidFill>
            </a:rPr>
            <a:t>Íconos de acceso de carga segmentos 1,2 y 3 (acopio)</a:t>
          </a:r>
          <a:endParaRPr lang="es-EC" sz="1800" dirty="0">
            <a:solidFill>
              <a:srgbClr val="002060"/>
            </a:solidFill>
          </a:endParaRPr>
        </a:p>
      </dgm:t>
    </dgm:pt>
    <dgm:pt modelId="{F65279C3-9033-431F-8553-9A559D4EE531}" type="parTrans" cxnId="{06273D31-847A-4C2C-B186-C55FD8C1C859}">
      <dgm:prSet/>
      <dgm:spPr/>
      <dgm:t>
        <a:bodyPr/>
        <a:lstStyle/>
        <a:p>
          <a:endParaRPr lang="es-EC">
            <a:solidFill>
              <a:srgbClr val="002060"/>
            </a:solidFill>
          </a:endParaRPr>
        </a:p>
      </dgm:t>
    </dgm:pt>
    <dgm:pt modelId="{6AA6D7CE-8D7E-4311-8641-A29F1C2212E8}" type="sibTrans" cxnId="{06273D31-847A-4C2C-B186-C55FD8C1C859}">
      <dgm:prSet/>
      <dgm:spPr/>
      <dgm:t>
        <a:bodyPr/>
        <a:lstStyle/>
        <a:p>
          <a:endParaRPr lang="es-EC">
            <a:solidFill>
              <a:srgbClr val="002060"/>
            </a:solidFill>
          </a:endParaRPr>
        </a:p>
      </dgm:t>
    </dgm:pt>
    <dgm:pt modelId="{8EEA2FB8-5063-43F1-8BFC-CAFA2EC75274}">
      <dgm:prSet phldrT="[Texto]" custT="1"/>
      <dgm:spPr>
        <a:solidFill>
          <a:schemeClr val="tx2">
            <a:lumMod val="20000"/>
            <a:lumOff val="80000"/>
            <a:alpha val="90000"/>
          </a:schemeClr>
        </a:solidFill>
      </dgm:spPr>
      <dgm:t>
        <a:bodyPr/>
        <a:lstStyle/>
        <a:p>
          <a:r>
            <a:rPr lang="es-EC" sz="1800" dirty="0" smtClean="0">
              <a:solidFill>
                <a:srgbClr val="002060"/>
              </a:solidFill>
            </a:rPr>
            <a:t>Número estructuras: 14</a:t>
          </a:r>
          <a:endParaRPr lang="es-EC" sz="1800" dirty="0">
            <a:solidFill>
              <a:srgbClr val="002060"/>
            </a:solidFill>
          </a:endParaRPr>
        </a:p>
      </dgm:t>
    </dgm:pt>
    <dgm:pt modelId="{535C3CF2-0E98-4EDC-B9AF-E6FCD0FAC923}" type="parTrans" cxnId="{CF9DDB81-CD7A-4130-89CC-736BEA7D1244}">
      <dgm:prSet/>
      <dgm:spPr/>
      <dgm:t>
        <a:bodyPr/>
        <a:lstStyle/>
        <a:p>
          <a:endParaRPr lang="es-EC">
            <a:solidFill>
              <a:srgbClr val="002060"/>
            </a:solidFill>
          </a:endParaRPr>
        </a:p>
      </dgm:t>
    </dgm:pt>
    <dgm:pt modelId="{A995E228-E1B5-4721-8515-09CE06E22B72}" type="sibTrans" cxnId="{CF9DDB81-CD7A-4130-89CC-736BEA7D1244}">
      <dgm:prSet/>
      <dgm:spPr/>
      <dgm:t>
        <a:bodyPr/>
        <a:lstStyle/>
        <a:p>
          <a:endParaRPr lang="es-EC">
            <a:solidFill>
              <a:srgbClr val="002060"/>
            </a:solidFill>
          </a:endParaRPr>
        </a:p>
      </dgm:t>
    </dgm:pt>
    <dgm:pt modelId="{EFB52D5A-D079-4259-9680-0DA4FC4F5835}">
      <dgm:prSet phldrT="[Texto]" custT="1"/>
      <dgm:spPr>
        <a:solidFill>
          <a:schemeClr val="tx2">
            <a:lumMod val="20000"/>
            <a:lumOff val="80000"/>
            <a:alpha val="90000"/>
          </a:schemeClr>
        </a:solidFill>
      </dgm:spPr>
      <dgm:t>
        <a:bodyPr/>
        <a:lstStyle/>
        <a:p>
          <a:r>
            <a:rPr lang="es-EC" sz="1800" dirty="0" smtClean="0">
              <a:solidFill>
                <a:srgbClr val="002060"/>
              </a:solidFill>
            </a:rPr>
            <a:t>Menor frecuencia envío </a:t>
          </a:r>
          <a:endParaRPr lang="es-EC" sz="1800" dirty="0">
            <a:solidFill>
              <a:srgbClr val="002060"/>
            </a:solidFill>
          </a:endParaRPr>
        </a:p>
      </dgm:t>
    </dgm:pt>
    <dgm:pt modelId="{040E35B5-74C9-48B4-A570-A95B92786E9D}" type="parTrans" cxnId="{0350B0F4-AA2D-4547-B13F-EA105D75D841}">
      <dgm:prSet/>
      <dgm:spPr/>
      <dgm:t>
        <a:bodyPr/>
        <a:lstStyle/>
        <a:p>
          <a:endParaRPr lang="es-EC">
            <a:solidFill>
              <a:srgbClr val="002060"/>
            </a:solidFill>
          </a:endParaRPr>
        </a:p>
      </dgm:t>
    </dgm:pt>
    <dgm:pt modelId="{9956B401-B9EC-4026-9D15-3D33A07F6A40}" type="sibTrans" cxnId="{0350B0F4-AA2D-4547-B13F-EA105D75D841}">
      <dgm:prSet/>
      <dgm:spPr/>
      <dgm:t>
        <a:bodyPr/>
        <a:lstStyle/>
        <a:p>
          <a:endParaRPr lang="es-EC">
            <a:solidFill>
              <a:srgbClr val="002060"/>
            </a:solidFill>
          </a:endParaRPr>
        </a:p>
      </dgm:t>
    </dgm:pt>
    <dgm:pt modelId="{55EFE7FA-0A3C-4BCB-BB0D-BA7928BA4736}">
      <dgm:prSet phldrT="[Texto]" custT="1"/>
      <dgm:spPr>
        <a:solidFill>
          <a:schemeClr val="tx2">
            <a:lumMod val="20000"/>
            <a:lumOff val="80000"/>
            <a:alpha val="90000"/>
          </a:schemeClr>
        </a:solidFill>
      </dgm:spPr>
      <dgm:t>
        <a:bodyPr/>
        <a:lstStyle/>
        <a:p>
          <a:r>
            <a:rPr lang="es-EC" sz="1800" dirty="0" smtClean="0">
              <a:solidFill>
                <a:srgbClr val="002060"/>
              </a:solidFill>
            </a:rPr>
            <a:t>Mayor frecuencia de envío</a:t>
          </a:r>
          <a:endParaRPr lang="es-EC" sz="1800" dirty="0">
            <a:solidFill>
              <a:srgbClr val="002060"/>
            </a:solidFill>
          </a:endParaRPr>
        </a:p>
      </dgm:t>
    </dgm:pt>
    <dgm:pt modelId="{FB43F32A-FBB4-40B1-98EB-BA6529A85F25}" type="parTrans" cxnId="{8E07344F-34BC-419A-A670-8C23E536C090}">
      <dgm:prSet/>
      <dgm:spPr/>
      <dgm:t>
        <a:bodyPr/>
        <a:lstStyle/>
        <a:p>
          <a:endParaRPr lang="es-EC">
            <a:solidFill>
              <a:srgbClr val="002060"/>
            </a:solidFill>
          </a:endParaRPr>
        </a:p>
      </dgm:t>
    </dgm:pt>
    <dgm:pt modelId="{D83E6878-9974-4BBA-ADB7-FCD1DC3DA142}" type="sibTrans" cxnId="{8E07344F-34BC-419A-A670-8C23E536C090}">
      <dgm:prSet/>
      <dgm:spPr/>
      <dgm:t>
        <a:bodyPr/>
        <a:lstStyle/>
        <a:p>
          <a:endParaRPr lang="es-EC">
            <a:solidFill>
              <a:srgbClr val="002060"/>
            </a:solidFill>
          </a:endParaRPr>
        </a:p>
      </dgm:t>
    </dgm:pt>
    <dgm:pt modelId="{7ABA6C03-33EC-452E-BBB5-3D8B060BB2D6}">
      <dgm:prSet phldrT="[Texto]" custT="1"/>
      <dgm:spPr>
        <a:solidFill>
          <a:schemeClr val="tx2">
            <a:lumMod val="20000"/>
            <a:lumOff val="80000"/>
            <a:alpha val="90000"/>
          </a:schemeClr>
        </a:solidFill>
      </dgm:spPr>
      <dgm:t>
        <a:bodyPr/>
        <a:lstStyle/>
        <a:p>
          <a:r>
            <a:rPr lang="es-EC" sz="1800" dirty="0" smtClean="0">
              <a:solidFill>
                <a:srgbClr val="002060"/>
              </a:solidFill>
            </a:rPr>
            <a:t>Menor plazo de entrega</a:t>
          </a:r>
          <a:endParaRPr lang="es-EC" sz="1800" dirty="0">
            <a:solidFill>
              <a:srgbClr val="002060"/>
            </a:solidFill>
          </a:endParaRPr>
        </a:p>
      </dgm:t>
    </dgm:pt>
    <dgm:pt modelId="{C2D0097C-CD72-4D17-8E42-FBF0B8FF1258}" type="parTrans" cxnId="{38E139EA-C3D5-4E48-9EAA-70DBEABD3025}">
      <dgm:prSet/>
      <dgm:spPr/>
      <dgm:t>
        <a:bodyPr/>
        <a:lstStyle/>
        <a:p>
          <a:endParaRPr lang="es-EC">
            <a:solidFill>
              <a:srgbClr val="002060"/>
            </a:solidFill>
          </a:endParaRPr>
        </a:p>
      </dgm:t>
    </dgm:pt>
    <dgm:pt modelId="{A14E4DE6-A070-46FB-BE3C-CDA761EF590A}" type="sibTrans" cxnId="{38E139EA-C3D5-4E48-9EAA-70DBEABD3025}">
      <dgm:prSet/>
      <dgm:spPr/>
      <dgm:t>
        <a:bodyPr/>
        <a:lstStyle/>
        <a:p>
          <a:endParaRPr lang="es-EC">
            <a:solidFill>
              <a:srgbClr val="002060"/>
            </a:solidFill>
          </a:endParaRPr>
        </a:p>
      </dgm:t>
    </dgm:pt>
    <dgm:pt modelId="{1BD31988-78D2-4BFF-80B6-AFA6608D465A}">
      <dgm:prSet phldrT="[Texto]" custT="1"/>
      <dgm:spPr>
        <a:solidFill>
          <a:schemeClr val="tx2">
            <a:lumMod val="20000"/>
            <a:lumOff val="80000"/>
            <a:alpha val="90000"/>
          </a:schemeClr>
        </a:solidFill>
      </dgm:spPr>
      <dgm:t>
        <a:bodyPr/>
        <a:lstStyle/>
        <a:p>
          <a:r>
            <a:rPr lang="es-EC" sz="1800" dirty="0" smtClean="0">
              <a:solidFill>
                <a:srgbClr val="002060"/>
              </a:solidFill>
            </a:rPr>
            <a:t>Mayor plazo de entrega</a:t>
          </a:r>
          <a:endParaRPr lang="es-EC" sz="1800" dirty="0">
            <a:solidFill>
              <a:srgbClr val="002060"/>
            </a:solidFill>
          </a:endParaRPr>
        </a:p>
      </dgm:t>
    </dgm:pt>
    <dgm:pt modelId="{3333E8DA-87DC-4067-B349-215A50EBB79F}" type="parTrans" cxnId="{300FE81D-B3F7-435A-8293-F286EADA0289}">
      <dgm:prSet/>
      <dgm:spPr/>
      <dgm:t>
        <a:bodyPr/>
        <a:lstStyle/>
        <a:p>
          <a:endParaRPr lang="es-EC">
            <a:solidFill>
              <a:srgbClr val="002060"/>
            </a:solidFill>
          </a:endParaRPr>
        </a:p>
      </dgm:t>
    </dgm:pt>
    <dgm:pt modelId="{2FDD3AE2-5947-44D0-B103-222A5A1C76FC}" type="sibTrans" cxnId="{300FE81D-B3F7-435A-8293-F286EADA0289}">
      <dgm:prSet/>
      <dgm:spPr/>
      <dgm:t>
        <a:bodyPr/>
        <a:lstStyle/>
        <a:p>
          <a:endParaRPr lang="es-EC">
            <a:solidFill>
              <a:srgbClr val="002060"/>
            </a:solidFill>
          </a:endParaRPr>
        </a:p>
      </dgm:t>
    </dgm:pt>
    <dgm:pt modelId="{7FA9A0C8-6D26-47B6-B1E5-EAF56DAC454B}">
      <dgm:prSet phldrT="[Texto]" custT="1"/>
      <dgm:spPr>
        <a:solidFill>
          <a:schemeClr val="tx2">
            <a:lumMod val="20000"/>
            <a:lumOff val="80000"/>
            <a:alpha val="90000"/>
          </a:schemeClr>
        </a:solidFill>
      </dgm:spPr>
      <dgm:t>
        <a:bodyPr/>
        <a:lstStyle/>
        <a:p>
          <a:r>
            <a:rPr lang="es-EC" sz="1800" dirty="0" smtClean="0">
              <a:solidFill>
                <a:srgbClr val="002060"/>
              </a:solidFill>
            </a:rPr>
            <a:t>Manuales SEG. 4 y 5</a:t>
          </a:r>
          <a:endParaRPr lang="es-EC" sz="1800" dirty="0">
            <a:solidFill>
              <a:srgbClr val="002060"/>
            </a:solidFill>
          </a:endParaRPr>
        </a:p>
      </dgm:t>
    </dgm:pt>
    <dgm:pt modelId="{0032381D-336F-4AE6-9C4B-015FA6409CCB}" type="parTrans" cxnId="{3BBFA7C2-842D-4D16-BEE9-3E1FC982B81D}">
      <dgm:prSet/>
      <dgm:spPr/>
      <dgm:t>
        <a:bodyPr/>
        <a:lstStyle/>
        <a:p>
          <a:endParaRPr lang="es-EC">
            <a:solidFill>
              <a:srgbClr val="002060"/>
            </a:solidFill>
          </a:endParaRPr>
        </a:p>
      </dgm:t>
    </dgm:pt>
    <dgm:pt modelId="{5A57A1C9-F359-474B-AE46-5C8FEDA71187}" type="sibTrans" cxnId="{3BBFA7C2-842D-4D16-BEE9-3E1FC982B81D}">
      <dgm:prSet/>
      <dgm:spPr/>
      <dgm:t>
        <a:bodyPr/>
        <a:lstStyle/>
        <a:p>
          <a:endParaRPr lang="es-EC">
            <a:solidFill>
              <a:srgbClr val="002060"/>
            </a:solidFill>
          </a:endParaRPr>
        </a:p>
      </dgm:t>
    </dgm:pt>
    <dgm:pt modelId="{0BF13461-199B-4F2E-87F9-5DD0943F05E1}">
      <dgm:prSet phldrT="[Texto]" custT="1"/>
      <dgm:spPr>
        <a:solidFill>
          <a:schemeClr val="tx2">
            <a:lumMod val="20000"/>
            <a:lumOff val="80000"/>
            <a:alpha val="90000"/>
          </a:schemeClr>
        </a:solidFill>
      </dgm:spPr>
      <dgm:t>
        <a:bodyPr/>
        <a:lstStyle/>
        <a:p>
          <a:r>
            <a:rPr lang="es-EC" sz="1800" dirty="0" smtClean="0">
              <a:solidFill>
                <a:srgbClr val="002060"/>
              </a:solidFill>
            </a:rPr>
            <a:t>Número estructuras: 7</a:t>
          </a:r>
          <a:endParaRPr lang="es-EC" sz="1800" dirty="0">
            <a:solidFill>
              <a:srgbClr val="002060"/>
            </a:solidFill>
          </a:endParaRPr>
        </a:p>
      </dgm:t>
    </dgm:pt>
    <dgm:pt modelId="{DB7890CE-FAC7-4133-A0A6-4D551F6B8729}" type="parTrans" cxnId="{54B1B30C-BBE0-4B45-8353-2F62EA533050}">
      <dgm:prSet/>
      <dgm:spPr/>
      <dgm:t>
        <a:bodyPr/>
        <a:lstStyle/>
        <a:p>
          <a:endParaRPr lang="es-EC">
            <a:solidFill>
              <a:srgbClr val="002060"/>
            </a:solidFill>
          </a:endParaRPr>
        </a:p>
      </dgm:t>
    </dgm:pt>
    <dgm:pt modelId="{65209C87-C871-4FD8-8C1B-6E6A770BE36E}" type="sibTrans" cxnId="{54B1B30C-BBE0-4B45-8353-2F62EA533050}">
      <dgm:prSet/>
      <dgm:spPr/>
      <dgm:t>
        <a:bodyPr/>
        <a:lstStyle/>
        <a:p>
          <a:endParaRPr lang="es-EC">
            <a:solidFill>
              <a:srgbClr val="002060"/>
            </a:solidFill>
          </a:endParaRPr>
        </a:p>
      </dgm:t>
    </dgm:pt>
    <dgm:pt modelId="{23F6C42C-F748-466F-846E-9EB7C377DCD6}">
      <dgm:prSet phldrT="[Texto]" custT="1"/>
      <dgm:spPr>
        <a:solidFill>
          <a:schemeClr val="tx2">
            <a:lumMod val="20000"/>
            <a:lumOff val="80000"/>
            <a:alpha val="90000"/>
          </a:schemeClr>
        </a:solidFill>
      </dgm:spPr>
      <dgm:t>
        <a:bodyPr/>
        <a:lstStyle/>
        <a:p>
          <a:r>
            <a:rPr lang="es-EC" sz="1800" dirty="0" smtClean="0">
              <a:solidFill>
                <a:srgbClr val="002060"/>
              </a:solidFill>
            </a:rPr>
            <a:t>Íconos de acceso de carga segmentos 4 y 5 (acopio)</a:t>
          </a:r>
          <a:endParaRPr lang="es-EC" sz="1800" dirty="0">
            <a:solidFill>
              <a:srgbClr val="002060"/>
            </a:solidFill>
          </a:endParaRPr>
        </a:p>
      </dgm:t>
    </dgm:pt>
    <dgm:pt modelId="{3D77F4B4-2572-41EF-A5F8-E5C537DAD11A}" type="parTrans" cxnId="{354EF6D4-026A-45CD-BEE0-49DAEEF3423C}">
      <dgm:prSet/>
      <dgm:spPr/>
      <dgm:t>
        <a:bodyPr/>
        <a:lstStyle/>
        <a:p>
          <a:endParaRPr lang="es-EC">
            <a:solidFill>
              <a:srgbClr val="002060"/>
            </a:solidFill>
          </a:endParaRPr>
        </a:p>
      </dgm:t>
    </dgm:pt>
    <dgm:pt modelId="{2E60FDF3-30CA-4FAC-A53A-9277D14F01E0}" type="sibTrans" cxnId="{354EF6D4-026A-45CD-BEE0-49DAEEF3423C}">
      <dgm:prSet/>
      <dgm:spPr/>
      <dgm:t>
        <a:bodyPr/>
        <a:lstStyle/>
        <a:p>
          <a:endParaRPr lang="es-EC">
            <a:solidFill>
              <a:srgbClr val="002060"/>
            </a:solidFill>
          </a:endParaRPr>
        </a:p>
      </dgm:t>
    </dgm:pt>
    <dgm:pt modelId="{1785F607-0FF4-4BF1-9BDE-E070D38D72AE}" type="pres">
      <dgm:prSet presAssocID="{E7C34BE2-B795-4D4E-A639-DFAEC3E8238B}" presName="linearFlow" presStyleCnt="0">
        <dgm:presLayoutVars>
          <dgm:dir/>
          <dgm:animLvl val="lvl"/>
          <dgm:resizeHandles/>
        </dgm:presLayoutVars>
      </dgm:prSet>
      <dgm:spPr/>
      <dgm:t>
        <a:bodyPr/>
        <a:lstStyle/>
        <a:p>
          <a:endParaRPr lang="es-EC"/>
        </a:p>
      </dgm:t>
    </dgm:pt>
    <dgm:pt modelId="{80B9427C-D92F-4857-8A62-19527893A21A}" type="pres">
      <dgm:prSet presAssocID="{48FD7F6F-CF9B-4A1B-97A0-0F4A7AA73344}" presName="compositeNode" presStyleCnt="0">
        <dgm:presLayoutVars>
          <dgm:bulletEnabled val="1"/>
        </dgm:presLayoutVars>
      </dgm:prSet>
      <dgm:spPr/>
    </dgm:pt>
    <dgm:pt modelId="{7F0704F7-EADA-4D41-9107-C2C5D2BD3BDB}" type="pres">
      <dgm:prSet presAssocID="{48FD7F6F-CF9B-4A1B-97A0-0F4A7AA73344}" presName="image" presStyleLbl="fgImgPlace1" presStyleIdx="0" presStyleCnt="2" custScaleX="51316" custScaleY="46651" custLinFactNeighborX="-23632"/>
      <dgm:spPr/>
    </dgm:pt>
    <dgm:pt modelId="{72C12EFD-CCA9-42D7-ABF5-D418EC9A9A4F}" type="pres">
      <dgm:prSet presAssocID="{48FD7F6F-CF9B-4A1B-97A0-0F4A7AA73344}" presName="childNode" presStyleLbl="node1" presStyleIdx="0" presStyleCnt="2">
        <dgm:presLayoutVars>
          <dgm:bulletEnabled val="1"/>
        </dgm:presLayoutVars>
      </dgm:prSet>
      <dgm:spPr/>
      <dgm:t>
        <a:bodyPr/>
        <a:lstStyle/>
        <a:p>
          <a:endParaRPr lang="es-EC"/>
        </a:p>
      </dgm:t>
    </dgm:pt>
    <dgm:pt modelId="{F3A91F0B-6550-4286-BAD4-97D2321A8AAE}" type="pres">
      <dgm:prSet presAssocID="{48FD7F6F-CF9B-4A1B-97A0-0F4A7AA73344}" presName="parentNode" presStyleLbl="revTx" presStyleIdx="0" presStyleCnt="2">
        <dgm:presLayoutVars>
          <dgm:chMax val="0"/>
          <dgm:bulletEnabled val="1"/>
        </dgm:presLayoutVars>
      </dgm:prSet>
      <dgm:spPr/>
      <dgm:t>
        <a:bodyPr/>
        <a:lstStyle/>
        <a:p>
          <a:endParaRPr lang="es-EC"/>
        </a:p>
      </dgm:t>
    </dgm:pt>
    <dgm:pt modelId="{E185DD3B-B253-4DF2-9E74-F42C28696472}" type="pres">
      <dgm:prSet presAssocID="{6D141F94-003D-4972-A0B5-87BDB64CD342}" presName="sibTrans" presStyleCnt="0"/>
      <dgm:spPr/>
    </dgm:pt>
    <dgm:pt modelId="{EC461D50-121F-48E8-94B0-FE4AC6766ED8}" type="pres">
      <dgm:prSet presAssocID="{3D7ADF31-4A99-4646-ABFA-A07ED5A27D73}" presName="compositeNode" presStyleCnt="0">
        <dgm:presLayoutVars>
          <dgm:bulletEnabled val="1"/>
        </dgm:presLayoutVars>
      </dgm:prSet>
      <dgm:spPr/>
    </dgm:pt>
    <dgm:pt modelId="{74C6730C-39FC-4AD5-BA62-F7DAED49FC95}" type="pres">
      <dgm:prSet presAssocID="{3D7ADF31-4A99-4646-ABFA-A07ED5A27D73}" presName="image" presStyleLbl="fgImgPlace1" presStyleIdx="1" presStyleCnt="2" custScaleX="51316" custScaleY="46651" custLinFactNeighborX="-23632"/>
      <dgm:spPr/>
    </dgm:pt>
    <dgm:pt modelId="{B766D075-5E86-4813-AB6D-FBA64A7F9CF1}" type="pres">
      <dgm:prSet presAssocID="{3D7ADF31-4A99-4646-ABFA-A07ED5A27D73}" presName="childNode" presStyleLbl="node1" presStyleIdx="1" presStyleCnt="2">
        <dgm:presLayoutVars>
          <dgm:bulletEnabled val="1"/>
        </dgm:presLayoutVars>
      </dgm:prSet>
      <dgm:spPr/>
      <dgm:t>
        <a:bodyPr/>
        <a:lstStyle/>
        <a:p>
          <a:endParaRPr lang="es-EC"/>
        </a:p>
      </dgm:t>
    </dgm:pt>
    <dgm:pt modelId="{5A89BA66-BB48-4BDA-8C98-5F16DF00F6FC}" type="pres">
      <dgm:prSet presAssocID="{3D7ADF31-4A99-4646-ABFA-A07ED5A27D73}" presName="parentNode" presStyleLbl="revTx" presStyleIdx="1" presStyleCnt="2">
        <dgm:presLayoutVars>
          <dgm:chMax val="0"/>
          <dgm:bulletEnabled val="1"/>
        </dgm:presLayoutVars>
      </dgm:prSet>
      <dgm:spPr/>
      <dgm:t>
        <a:bodyPr/>
        <a:lstStyle/>
        <a:p>
          <a:endParaRPr lang="es-EC"/>
        </a:p>
      </dgm:t>
    </dgm:pt>
  </dgm:ptLst>
  <dgm:cxnLst>
    <dgm:cxn modelId="{1B899159-4B13-4143-93BD-F8FB678C0CD3}" type="presOf" srcId="{D8BEA707-1BF5-4D3A-9E32-85E5B7FC1202}" destId="{B766D075-5E86-4813-AB6D-FBA64A7F9CF1}" srcOrd="0" destOrd="2" presId="urn:microsoft.com/office/officeart/2005/8/layout/hList2"/>
    <dgm:cxn modelId="{82607F8B-02D6-4120-86D2-7437013895C6}" srcId="{E7C34BE2-B795-4D4E-A639-DFAEC3E8238B}" destId="{3D7ADF31-4A99-4646-ABFA-A07ED5A27D73}" srcOrd="1" destOrd="0" parTransId="{E8FCACAF-470A-41D7-B2DA-736E77B36570}" sibTransId="{F3E7B1B5-86A0-4402-9626-D391D3E5F8F2}"/>
    <dgm:cxn modelId="{B3D8354C-67B1-4D15-974E-6B477E93CF42}" type="presOf" srcId="{EFB52D5A-D079-4259-9680-0DA4FC4F5835}" destId="{72C12EFD-CCA9-42D7-ABF5-D418EC9A9A4F}" srcOrd="0" destOrd="4" presId="urn:microsoft.com/office/officeart/2005/8/layout/hList2"/>
    <dgm:cxn modelId="{82B6D5B7-3B19-42E2-BA2A-606A6B70D0E2}" type="presOf" srcId="{1BD31988-78D2-4BFF-80B6-AFA6608D465A}" destId="{72C12EFD-CCA9-42D7-ABF5-D418EC9A9A4F}" srcOrd="0" destOrd="5" presId="urn:microsoft.com/office/officeart/2005/8/layout/hList2"/>
    <dgm:cxn modelId="{9D8B6D95-B275-4DD3-A5EC-FDF3E7B14F34}" type="presOf" srcId="{E7C34BE2-B795-4D4E-A639-DFAEC3E8238B}" destId="{1785F607-0FF4-4BF1-9BDE-E070D38D72AE}" srcOrd="0" destOrd="0" presId="urn:microsoft.com/office/officeart/2005/8/layout/hList2"/>
    <dgm:cxn modelId="{2BB087AF-F9C8-44A6-AB45-AAA165B93CAC}" type="presOf" srcId="{0BF13461-199B-4F2E-87F9-5DD0943F05E1}" destId="{72C12EFD-CCA9-42D7-ABF5-D418EC9A9A4F}" srcOrd="0" destOrd="3" presId="urn:microsoft.com/office/officeart/2005/8/layout/hList2"/>
    <dgm:cxn modelId="{4B8E2D81-9D30-4999-80E4-1427E5CD1230}" srcId="{E7C34BE2-B795-4D4E-A639-DFAEC3E8238B}" destId="{48FD7F6F-CF9B-4A1B-97A0-0F4A7AA73344}" srcOrd="0" destOrd="0" parTransId="{7F96B466-974A-4B87-85A2-5A445542647F}" sibTransId="{6D141F94-003D-4972-A0B5-87BDB64CD342}"/>
    <dgm:cxn modelId="{7650355D-4491-4DF2-93B0-B6F7436C516F}" type="presOf" srcId="{3D7ADF31-4A99-4646-ABFA-A07ED5A27D73}" destId="{5A89BA66-BB48-4BDA-8C98-5F16DF00F6FC}" srcOrd="0" destOrd="0" presId="urn:microsoft.com/office/officeart/2005/8/layout/hList2"/>
    <dgm:cxn modelId="{CE367D39-DEFE-4EC3-A6D4-8539D4696961}" type="presOf" srcId="{00D16DDD-1AAC-4DD9-A694-F3F645B56556}" destId="{B766D075-5E86-4813-AB6D-FBA64A7F9CF1}" srcOrd="0" destOrd="0" presId="urn:microsoft.com/office/officeart/2005/8/layout/hList2"/>
    <dgm:cxn modelId="{7FF95924-3751-43C5-A1FD-20B88CDC544A}" type="presOf" srcId="{7E630BEE-6321-47A4-ADB9-0B24D1FCC51F}" destId="{72C12EFD-CCA9-42D7-ABF5-D418EC9A9A4F}" srcOrd="0" destOrd="0" presId="urn:microsoft.com/office/officeart/2005/8/layout/hList2"/>
    <dgm:cxn modelId="{38E139EA-C3D5-4E48-9EAA-70DBEABD3025}" srcId="{3D7ADF31-4A99-4646-ABFA-A07ED5A27D73}" destId="{7ABA6C03-33EC-452E-BBB5-3D8B060BB2D6}" srcOrd="5" destOrd="0" parTransId="{C2D0097C-CD72-4D17-8E42-FBF0B8FF1258}" sibTransId="{A14E4DE6-A070-46FB-BE3C-CDA761EF590A}"/>
    <dgm:cxn modelId="{300FE81D-B3F7-435A-8293-F286EADA0289}" srcId="{48FD7F6F-CF9B-4A1B-97A0-0F4A7AA73344}" destId="{1BD31988-78D2-4BFF-80B6-AFA6608D465A}" srcOrd="5" destOrd="0" parTransId="{3333E8DA-87DC-4067-B349-215A50EBB79F}" sibTransId="{2FDD3AE2-5947-44D0-B103-222A5A1C76FC}"/>
    <dgm:cxn modelId="{0350B0F4-AA2D-4547-B13F-EA105D75D841}" srcId="{48FD7F6F-CF9B-4A1B-97A0-0F4A7AA73344}" destId="{EFB52D5A-D079-4259-9680-0DA4FC4F5835}" srcOrd="4" destOrd="0" parTransId="{040E35B5-74C9-48B4-A570-A95B92786E9D}" sibTransId="{9956B401-B9EC-4026-9D15-3D33A07F6A40}"/>
    <dgm:cxn modelId="{F9EB3A18-9EDC-4D20-816A-04B0A5A6C47A}" type="presOf" srcId="{98CFB08B-87F8-4E0F-8BF9-1908DF7F87C5}" destId="{B766D075-5E86-4813-AB6D-FBA64A7F9CF1}" srcOrd="0" destOrd="1" presId="urn:microsoft.com/office/officeart/2005/8/layout/hList2"/>
    <dgm:cxn modelId="{B8A3CA7D-FC8B-46DA-BD1D-9415C769B312}" type="presOf" srcId="{7ABA6C03-33EC-452E-BBB5-3D8B060BB2D6}" destId="{B766D075-5E86-4813-AB6D-FBA64A7F9CF1}" srcOrd="0" destOrd="5" presId="urn:microsoft.com/office/officeart/2005/8/layout/hList2"/>
    <dgm:cxn modelId="{ECBD0AB7-97F8-4022-94E6-DDD998EB3C1D}" type="presOf" srcId="{48FD7F6F-CF9B-4A1B-97A0-0F4A7AA73344}" destId="{F3A91F0B-6550-4286-BAD4-97D2321A8AAE}" srcOrd="0" destOrd="0" presId="urn:microsoft.com/office/officeart/2005/8/layout/hList2"/>
    <dgm:cxn modelId="{3BBFA7C2-842D-4D16-BEE9-3E1FC982B81D}" srcId="{48FD7F6F-CF9B-4A1B-97A0-0F4A7AA73344}" destId="{7FA9A0C8-6D26-47B6-B1E5-EAF56DAC454B}" srcOrd="1" destOrd="0" parTransId="{0032381D-336F-4AE6-9C4B-015FA6409CCB}" sibTransId="{5A57A1C9-F359-474B-AE46-5C8FEDA71187}"/>
    <dgm:cxn modelId="{8E07344F-34BC-419A-A670-8C23E536C090}" srcId="{3D7ADF31-4A99-4646-ABFA-A07ED5A27D73}" destId="{55EFE7FA-0A3C-4BCB-BB0D-BA7928BA4736}" srcOrd="4" destOrd="0" parTransId="{FB43F32A-FBB4-40B1-98EB-BA6529A85F25}" sibTransId="{D83E6878-9974-4BBA-ADB7-FCD1DC3DA142}"/>
    <dgm:cxn modelId="{9694CD66-6A26-491E-886F-16242EC4D7BC}" type="presOf" srcId="{23F6C42C-F748-466F-846E-9EB7C377DCD6}" destId="{72C12EFD-CCA9-42D7-ABF5-D418EC9A9A4F}" srcOrd="0" destOrd="2" presId="urn:microsoft.com/office/officeart/2005/8/layout/hList2"/>
    <dgm:cxn modelId="{54B1B30C-BBE0-4B45-8353-2F62EA533050}" srcId="{48FD7F6F-CF9B-4A1B-97A0-0F4A7AA73344}" destId="{0BF13461-199B-4F2E-87F9-5DD0943F05E1}" srcOrd="3" destOrd="0" parTransId="{DB7890CE-FAC7-4133-A0A6-4D551F6B8729}" sibTransId="{65209C87-C871-4FD8-8C1B-6E6A770BE36E}"/>
    <dgm:cxn modelId="{06273D31-847A-4C2C-B186-C55FD8C1C859}" srcId="{3D7ADF31-4A99-4646-ABFA-A07ED5A27D73}" destId="{D8BEA707-1BF5-4D3A-9E32-85E5B7FC1202}" srcOrd="2" destOrd="0" parTransId="{F65279C3-9033-431F-8553-9A559D4EE531}" sibTransId="{6AA6D7CE-8D7E-4311-8641-A29F1C2212E8}"/>
    <dgm:cxn modelId="{B20CAD7C-0168-4359-B819-9C7DB61D6FE6}" type="presOf" srcId="{7FA9A0C8-6D26-47B6-B1E5-EAF56DAC454B}" destId="{72C12EFD-CCA9-42D7-ABF5-D418EC9A9A4F}" srcOrd="0" destOrd="1" presId="urn:microsoft.com/office/officeart/2005/8/layout/hList2"/>
    <dgm:cxn modelId="{C3C635DE-0522-4CA7-937E-13DABE67A28B}" type="presOf" srcId="{8EEA2FB8-5063-43F1-8BFC-CAFA2EC75274}" destId="{B766D075-5E86-4813-AB6D-FBA64A7F9CF1}" srcOrd="0" destOrd="3" presId="urn:microsoft.com/office/officeart/2005/8/layout/hList2"/>
    <dgm:cxn modelId="{22EE5327-E2D1-4E76-A2F8-272BF00DEE5D}" type="presOf" srcId="{55EFE7FA-0A3C-4BCB-BB0D-BA7928BA4736}" destId="{B766D075-5E86-4813-AB6D-FBA64A7F9CF1}" srcOrd="0" destOrd="4" presId="urn:microsoft.com/office/officeart/2005/8/layout/hList2"/>
    <dgm:cxn modelId="{354EF6D4-026A-45CD-BEE0-49DAEEF3423C}" srcId="{48FD7F6F-CF9B-4A1B-97A0-0F4A7AA73344}" destId="{23F6C42C-F748-466F-846E-9EB7C377DCD6}" srcOrd="2" destOrd="0" parTransId="{3D77F4B4-2572-41EF-A5F8-E5C537DAD11A}" sibTransId="{2E60FDF3-30CA-4FAC-A53A-9277D14F01E0}"/>
    <dgm:cxn modelId="{41EE4C66-E879-4581-9BA3-28E866D3C01E}" srcId="{3D7ADF31-4A99-4646-ABFA-A07ED5A27D73}" destId="{00D16DDD-1AAC-4DD9-A694-F3F645B56556}" srcOrd="0" destOrd="0" parTransId="{48934A91-29BE-433D-B48F-0A7093B221C5}" sibTransId="{A4851641-65A2-4EB0-B133-0BF221A8CAF8}"/>
    <dgm:cxn modelId="{CF9DDB81-CD7A-4130-89CC-736BEA7D1244}" srcId="{3D7ADF31-4A99-4646-ABFA-A07ED5A27D73}" destId="{8EEA2FB8-5063-43F1-8BFC-CAFA2EC75274}" srcOrd="3" destOrd="0" parTransId="{535C3CF2-0E98-4EDC-B9AF-E6FCD0FAC923}" sibTransId="{A995E228-E1B5-4721-8515-09CE06E22B72}"/>
    <dgm:cxn modelId="{042DE0A8-71EA-46F8-8E2B-15DF94FA33E1}" srcId="{3D7ADF31-4A99-4646-ABFA-A07ED5A27D73}" destId="{98CFB08B-87F8-4E0F-8BF9-1908DF7F87C5}" srcOrd="1" destOrd="0" parTransId="{D7833AEB-D57B-4715-B91B-7C5D9A8B6C8F}" sibTransId="{F1D88F12-3484-49A2-A2F6-93D0B58D3289}"/>
    <dgm:cxn modelId="{BB32EDB2-C309-4767-8B9A-B820666584A7}" srcId="{48FD7F6F-CF9B-4A1B-97A0-0F4A7AA73344}" destId="{7E630BEE-6321-47A4-ADB9-0B24D1FCC51F}" srcOrd="0" destOrd="0" parTransId="{212DA340-C58D-4AC1-B550-B23369FF13F6}" sibTransId="{6A74F969-6113-40A6-8177-E057D186FB77}"/>
    <dgm:cxn modelId="{BF0DE41E-D67F-4693-8FC1-5FF9AB4F252F}" type="presParOf" srcId="{1785F607-0FF4-4BF1-9BDE-E070D38D72AE}" destId="{80B9427C-D92F-4857-8A62-19527893A21A}" srcOrd="0" destOrd="0" presId="urn:microsoft.com/office/officeart/2005/8/layout/hList2"/>
    <dgm:cxn modelId="{DC809131-1751-4A33-93FA-BBB658FB0FC3}" type="presParOf" srcId="{80B9427C-D92F-4857-8A62-19527893A21A}" destId="{7F0704F7-EADA-4D41-9107-C2C5D2BD3BDB}" srcOrd="0" destOrd="0" presId="urn:microsoft.com/office/officeart/2005/8/layout/hList2"/>
    <dgm:cxn modelId="{FA7C540E-EEC2-4EB0-AB90-333CC15AC08E}" type="presParOf" srcId="{80B9427C-D92F-4857-8A62-19527893A21A}" destId="{72C12EFD-CCA9-42D7-ABF5-D418EC9A9A4F}" srcOrd="1" destOrd="0" presId="urn:microsoft.com/office/officeart/2005/8/layout/hList2"/>
    <dgm:cxn modelId="{2F2DF559-8CFB-4CA5-9359-F88AEB0DC0A4}" type="presParOf" srcId="{80B9427C-D92F-4857-8A62-19527893A21A}" destId="{F3A91F0B-6550-4286-BAD4-97D2321A8AAE}" srcOrd="2" destOrd="0" presId="urn:microsoft.com/office/officeart/2005/8/layout/hList2"/>
    <dgm:cxn modelId="{53362569-A98E-4EBF-BA95-F4469777588D}" type="presParOf" srcId="{1785F607-0FF4-4BF1-9BDE-E070D38D72AE}" destId="{E185DD3B-B253-4DF2-9E74-F42C28696472}" srcOrd="1" destOrd="0" presId="urn:microsoft.com/office/officeart/2005/8/layout/hList2"/>
    <dgm:cxn modelId="{D532FC18-2371-42D7-B58E-3AFD92D50FEA}" type="presParOf" srcId="{1785F607-0FF4-4BF1-9BDE-E070D38D72AE}" destId="{EC461D50-121F-48E8-94B0-FE4AC6766ED8}" srcOrd="2" destOrd="0" presId="urn:microsoft.com/office/officeart/2005/8/layout/hList2"/>
    <dgm:cxn modelId="{6AE58DDB-7235-4A6E-A9FA-7358FBACE7EC}" type="presParOf" srcId="{EC461D50-121F-48E8-94B0-FE4AC6766ED8}" destId="{74C6730C-39FC-4AD5-BA62-F7DAED49FC95}" srcOrd="0" destOrd="0" presId="urn:microsoft.com/office/officeart/2005/8/layout/hList2"/>
    <dgm:cxn modelId="{4DADAF5E-667D-43CE-96E1-A546134DE898}" type="presParOf" srcId="{EC461D50-121F-48E8-94B0-FE4AC6766ED8}" destId="{B766D075-5E86-4813-AB6D-FBA64A7F9CF1}" srcOrd="1" destOrd="0" presId="urn:microsoft.com/office/officeart/2005/8/layout/hList2"/>
    <dgm:cxn modelId="{6CBF284F-6A05-4CE9-AA28-05D127B0823D}" type="presParOf" srcId="{EC461D50-121F-48E8-94B0-FE4AC6766ED8}" destId="{5A89BA66-BB48-4BDA-8C98-5F16DF00F6FC}"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8139BD1-19C5-432D-BD56-C2943155ACFC}" type="doc">
      <dgm:prSet loTypeId="urn:microsoft.com/office/officeart/2005/8/layout/cycle2" loCatId="cycle" qsTypeId="urn:microsoft.com/office/officeart/2005/8/quickstyle/simple1" qsCatId="simple" csTypeId="urn:microsoft.com/office/officeart/2005/8/colors/colorful5" csCatId="colorful" phldr="1"/>
      <dgm:spPr/>
      <dgm:t>
        <a:bodyPr/>
        <a:lstStyle/>
        <a:p>
          <a:endParaRPr lang="en-US"/>
        </a:p>
      </dgm:t>
    </dgm:pt>
    <dgm:pt modelId="{551012F5-E6FF-43FE-8C04-0497EB1CC790}">
      <dgm:prSet phldrT="[Text]"/>
      <dgm:spPr>
        <a:solidFill>
          <a:srgbClr val="C00000"/>
        </a:solidFill>
      </dgm:spPr>
      <dgm:t>
        <a:bodyPr/>
        <a:lstStyle/>
        <a:p>
          <a:r>
            <a:rPr lang="en-US" dirty="0"/>
            <a:t>1</a:t>
          </a:r>
        </a:p>
      </dgm:t>
    </dgm:pt>
    <dgm:pt modelId="{09048788-B1D6-4F63-B54C-20367F573D3B}" type="parTrans" cxnId="{96D556C4-FED0-488B-9304-DF9CFCA69A54}">
      <dgm:prSet/>
      <dgm:spPr/>
      <dgm:t>
        <a:bodyPr/>
        <a:lstStyle/>
        <a:p>
          <a:endParaRPr lang="en-US"/>
        </a:p>
      </dgm:t>
    </dgm:pt>
    <dgm:pt modelId="{E9FBFB22-E143-426B-8E9F-6BFB795D6516}" type="sibTrans" cxnId="{96D556C4-FED0-488B-9304-DF9CFCA69A54}">
      <dgm:prSet/>
      <dgm:spPr/>
      <dgm:t>
        <a:bodyPr/>
        <a:lstStyle/>
        <a:p>
          <a:endParaRPr lang="en-US"/>
        </a:p>
      </dgm:t>
    </dgm:pt>
    <dgm:pt modelId="{A2C3F1C6-EB00-47B1-8920-A1AE2DB116C4}">
      <dgm:prSet phldrT="[Text]"/>
      <dgm:spPr>
        <a:solidFill>
          <a:srgbClr val="00B050"/>
        </a:solidFill>
      </dgm:spPr>
      <dgm:t>
        <a:bodyPr/>
        <a:lstStyle/>
        <a:p>
          <a:r>
            <a:rPr lang="en-US" dirty="0"/>
            <a:t>2</a:t>
          </a:r>
        </a:p>
      </dgm:t>
    </dgm:pt>
    <dgm:pt modelId="{D007E367-5829-4177-AD13-05BA74B73112}" type="parTrans" cxnId="{5B0A1B59-BF4E-49A9-B323-A0D373619593}">
      <dgm:prSet/>
      <dgm:spPr/>
      <dgm:t>
        <a:bodyPr/>
        <a:lstStyle/>
        <a:p>
          <a:endParaRPr lang="en-US"/>
        </a:p>
      </dgm:t>
    </dgm:pt>
    <dgm:pt modelId="{C38AB29B-B6BD-40F2-BE05-74146DFDF3EA}" type="sibTrans" cxnId="{5B0A1B59-BF4E-49A9-B323-A0D373619593}">
      <dgm:prSet/>
      <dgm:spPr/>
      <dgm:t>
        <a:bodyPr/>
        <a:lstStyle/>
        <a:p>
          <a:endParaRPr lang="en-US"/>
        </a:p>
      </dgm:t>
    </dgm:pt>
    <dgm:pt modelId="{1712356C-290B-4166-97A0-BF9B55893675}">
      <dgm:prSet phldrT="[Text]"/>
      <dgm:spPr>
        <a:solidFill>
          <a:srgbClr val="A461B1"/>
        </a:solidFill>
      </dgm:spPr>
      <dgm:t>
        <a:bodyPr/>
        <a:lstStyle/>
        <a:p>
          <a:r>
            <a:rPr lang="en-US" dirty="0"/>
            <a:t>3</a:t>
          </a:r>
        </a:p>
      </dgm:t>
    </dgm:pt>
    <dgm:pt modelId="{CA30DB1A-CE2E-4DD8-998C-1911490C1BD7}" type="parTrans" cxnId="{AF047504-1047-41F1-9B09-667FF16FB4A8}">
      <dgm:prSet/>
      <dgm:spPr/>
      <dgm:t>
        <a:bodyPr/>
        <a:lstStyle/>
        <a:p>
          <a:endParaRPr lang="en-US"/>
        </a:p>
      </dgm:t>
    </dgm:pt>
    <dgm:pt modelId="{D89A2301-46F6-49B9-97EE-1CC0539073BA}" type="sibTrans" cxnId="{AF047504-1047-41F1-9B09-667FF16FB4A8}">
      <dgm:prSet/>
      <dgm:spPr/>
      <dgm:t>
        <a:bodyPr/>
        <a:lstStyle/>
        <a:p>
          <a:endParaRPr lang="en-US"/>
        </a:p>
      </dgm:t>
    </dgm:pt>
    <dgm:pt modelId="{6A3D7EB4-A4F5-42DA-88ED-57C7D75EC18C}">
      <dgm:prSet phldrT="[Text]"/>
      <dgm:spPr>
        <a:solidFill>
          <a:schemeClr val="accent1">
            <a:lumMod val="75000"/>
          </a:schemeClr>
        </a:solidFill>
      </dgm:spPr>
      <dgm:t>
        <a:bodyPr/>
        <a:lstStyle/>
        <a:p>
          <a:r>
            <a:rPr lang="en-US" dirty="0"/>
            <a:t>4</a:t>
          </a:r>
        </a:p>
      </dgm:t>
    </dgm:pt>
    <dgm:pt modelId="{32B1A176-E21F-445A-9CB9-F9E56121952F}" type="parTrans" cxnId="{C5E21207-7D70-46D8-B8AD-189EB4911EEB}">
      <dgm:prSet/>
      <dgm:spPr/>
      <dgm:t>
        <a:bodyPr/>
        <a:lstStyle/>
        <a:p>
          <a:endParaRPr lang="en-US"/>
        </a:p>
      </dgm:t>
    </dgm:pt>
    <dgm:pt modelId="{4CD0EEB8-9F36-4005-88F1-68B34E9FACED}" type="sibTrans" cxnId="{C5E21207-7D70-46D8-B8AD-189EB4911EEB}">
      <dgm:prSet/>
      <dgm:spPr/>
      <dgm:t>
        <a:bodyPr/>
        <a:lstStyle/>
        <a:p>
          <a:endParaRPr lang="en-US"/>
        </a:p>
      </dgm:t>
    </dgm:pt>
    <dgm:pt modelId="{CD3151DA-D853-4A18-A3C7-C8A6175A8796}">
      <dgm:prSet phldrT="[Text]"/>
      <dgm:spPr>
        <a:solidFill>
          <a:schemeClr val="accent4">
            <a:lumMod val="75000"/>
          </a:schemeClr>
        </a:solidFill>
      </dgm:spPr>
      <dgm:t>
        <a:bodyPr/>
        <a:lstStyle/>
        <a:p>
          <a:r>
            <a:rPr lang="en-US" dirty="0"/>
            <a:t>5</a:t>
          </a:r>
        </a:p>
      </dgm:t>
    </dgm:pt>
    <dgm:pt modelId="{5A28DA3F-53A2-49AB-83FC-6AB1E2FE05FD}" type="parTrans" cxnId="{96B9CA31-53C3-4BBF-A17C-6019CCAE1C22}">
      <dgm:prSet/>
      <dgm:spPr/>
      <dgm:t>
        <a:bodyPr/>
        <a:lstStyle/>
        <a:p>
          <a:endParaRPr lang="en-US"/>
        </a:p>
      </dgm:t>
    </dgm:pt>
    <dgm:pt modelId="{D5A0870D-B643-4A6A-8A9D-448B8EAB1E9E}" type="sibTrans" cxnId="{96B9CA31-53C3-4BBF-A17C-6019CCAE1C22}">
      <dgm:prSet/>
      <dgm:spPr/>
      <dgm:t>
        <a:bodyPr/>
        <a:lstStyle/>
        <a:p>
          <a:endParaRPr lang="en-US"/>
        </a:p>
      </dgm:t>
    </dgm:pt>
    <dgm:pt modelId="{191479D2-1B91-4364-91CA-87ADB0336768}" type="pres">
      <dgm:prSet presAssocID="{48139BD1-19C5-432D-BD56-C2943155ACFC}" presName="cycle" presStyleCnt="0">
        <dgm:presLayoutVars>
          <dgm:dir/>
          <dgm:resizeHandles val="exact"/>
        </dgm:presLayoutVars>
      </dgm:prSet>
      <dgm:spPr/>
      <dgm:t>
        <a:bodyPr/>
        <a:lstStyle/>
        <a:p>
          <a:endParaRPr lang="es-EC"/>
        </a:p>
      </dgm:t>
    </dgm:pt>
    <dgm:pt modelId="{8CCB0799-DA2E-4325-8CF5-2558C49673C8}" type="pres">
      <dgm:prSet presAssocID="{551012F5-E6FF-43FE-8C04-0497EB1CC790}" presName="node" presStyleLbl="node1" presStyleIdx="0" presStyleCnt="5">
        <dgm:presLayoutVars>
          <dgm:bulletEnabled val="1"/>
        </dgm:presLayoutVars>
      </dgm:prSet>
      <dgm:spPr/>
      <dgm:t>
        <a:bodyPr/>
        <a:lstStyle/>
        <a:p>
          <a:endParaRPr lang="es-EC"/>
        </a:p>
      </dgm:t>
    </dgm:pt>
    <dgm:pt modelId="{9836CC64-BFC5-49F3-ACB5-1A129FF2FEE1}" type="pres">
      <dgm:prSet presAssocID="{E9FBFB22-E143-426B-8E9F-6BFB795D6516}" presName="sibTrans" presStyleLbl="sibTrans2D1" presStyleIdx="0" presStyleCnt="5"/>
      <dgm:spPr/>
      <dgm:t>
        <a:bodyPr/>
        <a:lstStyle/>
        <a:p>
          <a:endParaRPr lang="es-EC"/>
        </a:p>
      </dgm:t>
    </dgm:pt>
    <dgm:pt modelId="{CA8A774C-2F45-4586-95D7-4EB6D7A52F7E}" type="pres">
      <dgm:prSet presAssocID="{E9FBFB22-E143-426B-8E9F-6BFB795D6516}" presName="connectorText" presStyleLbl="sibTrans2D1" presStyleIdx="0" presStyleCnt="5"/>
      <dgm:spPr/>
      <dgm:t>
        <a:bodyPr/>
        <a:lstStyle/>
        <a:p>
          <a:endParaRPr lang="es-EC"/>
        </a:p>
      </dgm:t>
    </dgm:pt>
    <dgm:pt modelId="{2F82CC43-4517-40E6-A497-1FC4CEC91AB5}" type="pres">
      <dgm:prSet presAssocID="{A2C3F1C6-EB00-47B1-8920-A1AE2DB116C4}" presName="node" presStyleLbl="node1" presStyleIdx="1" presStyleCnt="5">
        <dgm:presLayoutVars>
          <dgm:bulletEnabled val="1"/>
        </dgm:presLayoutVars>
      </dgm:prSet>
      <dgm:spPr/>
      <dgm:t>
        <a:bodyPr/>
        <a:lstStyle/>
        <a:p>
          <a:endParaRPr lang="es-EC"/>
        </a:p>
      </dgm:t>
    </dgm:pt>
    <dgm:pt modelId="{E68F02A8-8DDD-438F-9A2D-DB065F756BBC}" type="pres">
      <dgm:prSet presAssocID="{C38AB29B-B6BD-40F2-BE05-74146DFDF3EA}" presName="sibTrans" presStyleLbl="sibTrans2D1" presStyleIdx="1" presStyleCnt="5"/>
      <dgm:spPr/>
      <dgm:t>
        <a:bodyPr/>
        <a:lstStyle/>
        <a:p>
          <a:endParaRPr lang="es-EC"/>
        </a:p>
      </dgm:t>
    </dgm:pt>
    <dgm:pt modelId="{1EF33A91-E60B-4E6D-B63A-291A863EB7CB}" type="pres">
      <dgm:prSet presAssocID="{C38AB29B-B6BD-40F2-BE05-74146DFDF3EA}" presName="connectorText" presStyleLbl="sibTrans2D1" presStyleIdx="1" presStyleCnt="5"/>
      <dgm:spPr/>
      <dgm:t>
        <a:bodyPr/>
        <a:lstStyle/>
        <a:p>
          <a:endParaRPr lang="es-EC"/>
        </a:p>
      </dgm:t>
    </dgm:pt>
    <dgm:pt modelId="{233CED7E-CA45-402A-8712-FB5C2E00A6DB}" type="pres">
      <dgm:prSet presAssocID="{1712356C-290B-4166-97A0-BF9B55893675}" presName="node" presStyleLbl="node1" presStyleIdx="2" presStyleCnt="5">
        <dgm:presLayoutVars>
          <dgm:bulletEnabled val="1"/>
        </dgm:presLayoutVars>
      </dgm:prSet>
      <dgm:spPr/>
      <dgm:t>
        <a:bodyPr/>
        <a:lstStyle/>
        <a:p>
          <a:endParaRPr lang="es-EC"/>
        </a:p>
      </dgm:t>
    </dgm:pt>
    <dgm:pt modelId="{66B27E8C-EA07-47B9-8275-B513C55569C3}" type="pres">
      <dgm:prSet presAssocID="{D89A2301-46F6-49B9-97EE-1CC0539073BA}" presName="sibTrans" presStyleLbl="sibTrans2D1" presStyleIdx="2" presStyleCnt="5"/>
      <dgm:spPr/>
      <dgm:t>
        <a:bodyPr/>
        <a:lstStyle/>
        <a:p>
          <a:endParaRPr lang="es-EC"/>
        </a:p>
      </dgm:t>
    </dgm:pt>
    <dgm:pt modelId="{68FCFC62-E71E-4B6A-A7D6-694905B00B40}" type="pres">
      <dgm:prSet presAssocID="{D89A2301-46F6-49B9-97EE-1CC0539073BA}" presName="connectorText" presStyleLbl="sibTrans2D1" presStyleIdx="2" presStyleCnt="5"/>
      <dgm:spPr/>
      <dgm:t>
        <a:bodyPr/>
        <a:lstStyle/>
        <a:p>
          <a:endParaRPr lang="es-EC"/>
        </a:p>
      </dgm:t>
    </dgm:pt>
    <dgm:pt modelId="{8238A8FE-FA54-4602-90CA-83D79C2E0CB4}" type="pres">
      <dgm:prSet presAssocID="{6A3D7EB4-A4F5-42DA-88ED-57C7D75EC18C}" presName="node" presStyleLbl="node1" presStyleIdx="3" presStyleCnt="5">
        <dgm:presLayoutVars>
          <dgm:bulletEnabled val="1"/>
        </dgm:presLayoutVars>
      </dgm:prSet>
      <dgm:spPr/>
      <dgm:t>
        <a:bodyPr/>
        <a:lstStyle/>
        <a:p>
          <a:endParaRPr lang="es-EC"/>
        </a:p>
      </dgm:t>
    </dgm:pt>
    <dgm:pt modelId="{9C383B07-9AA2-42A7-87DE-2268F4DDDE65}" type="pres">
      <dgm:prSet presAssocID="{4CD0EEB8-9F36-4005-88F1-68B34E9FACED}" presName="sibTrans" presStyleLbl="sibTrans2D1" presStyleIdx="3" presStyleCnt="5"/>
      <dgm:spPr/>
      <dgm:t>
        <a:bodyPr/>
        <a:lstStyle/>
        <a:p>
          <a:endParaRPr lang="es-EC"/>
        </a:p>
      </dgm:t>
    </dgm:pt>
    <dgm:pt modelId="{23E20795-04EF-4B11-8CC5-F94D7438F033}" type="pres">
      <dgm:prSet presAssocID="{4CD0EEB8-9F36-4005-88F1-68B34E9FACED}" presName="connectorText" presStyleLbl="sibTrans2D1" presStyleIdx="3" presStyleCnt="5"/>
      <dgm:spPr/>
      <dgm:t>
        <a:bodyPr/>
        <a:lstStyle/>
        <a:p>
          <a:endParaRPr lang="es-EC"/>
        </a:p>
      </dgm:t>
    </dgm:pt>
    <dgm:pt modelId="{930BD294-E1F2-4134-B5B8-C224654B8DE3}" type="pres">
      <dgm:prSet presAssocID="{CD3151DA-D853-4A18-A3C7-C8A6175A8796}" presName="node" presStyleLbl="node1" presStyleIdx="4" presStyleCnt="5">
        <dgm:presLayoutVars>
          <dgm:bulletEnabled val="1"/>
        </dgm:presLayoutVars>
      </dgm:prSet>
      <dgm:spPr/>
      <dgm:t>
        <a:bodyPr/>
        <a:lstStyle/>
        <a:p>
          <a:endParaRPr lang="es-EC"/>
        </a:p>
      </dgm:t>
    </dgm:pt>
    <dgm:pt modelId="{ED98B2A2-FDE7-4051-B1ED-5159F7C4EFFB}" type="pres">
      <dgm:prSet presAssocID="{D5A0870D-B643-4A6A-8A9D-448B8EAB1E9E}" presName="sibTrans" presStyleLbl="sibTrans2D1" presStyleIdx="4" presStyleCnt="5"/>
      <dgm:spPr/>
      <dgm:t>
        <a:bodyPr/>
        <a:lstStyle/>
        <a:p>
          <a:endParaRPr lang="es-EC"/>
        </a:p>
      </dgm:t>
    </dgm:pt>
    <dgm:pt modelId="{7DDB0913-BB41-4929-8F3A-7BF337B4ADD7}" type="pres">
      <dgm:prSet presAssocID="{D5A0870D-B643-4A6A-8A9D-448B8EAB1E9E}" presName="connectorText" presStyleLbl="sibTrans2D1" presStyleIdx="4" presStyleCnt="5"/>
      <dgm:spPr/>
      <dgm:t>
        <a:bodyPr/>
        <a:lstStyle/>
        <a:p>
          <a:endParaRPr lang="es-EC"/>
        </a:p>
      </dgm:t>
    </dgm:pt>
  </dgm:ptLst>
  <dgm:cxnLst>
    <dgm:cxn modelId="{13C7ADB0-D500-4B6A-BE01-95E35E733E7E}" type="presOf" srcId="{D89A2301-46F6-49B9-97EE-1CC0539073BA}" destId="{66B27E8C-EA07-47B9-8275-B513C55569C3}" srcOrd="0" destOrd="0" presId="urn:microsoft.com/office/officeart/2005/8/layout/cycle2"/>
    <dgm:cxn modelId="{96B9CA31-53C3-4BBF-A17C-6019CCAE1C22}" srcId="{48139BD1-19C5-432D-BD56-C2943155ACFC}" destId="{CD3151DA-D853-4A18-A3C7-C8A6175A8796}" srcOrd="4" destOrd="0" parTransId="{5A28DA3F-53A2-49AB-83FC-6AB1E2FE05FD}" sibTransId="{D5A0870D-B643-4A6A-8A9D-448B8EAB1E9E}"/>
    <dgm:cxn modelId="{673DF582-AF2A-4776-BA69-7FCB9D76B878}" type="presOf" srcId="{D89A2301-46F6-49B9-97EE-1CC0539073BA}" destId="{68FCFC62-E71E-4B6A-A7D6-694905B00B40}" srcOrd="1" destOrd="0" presId="urn:microsoft.com/office/officeart/2005/8/layout/cycle2"/>
    <dgm:cxn modelId="{90CF994F-EB29-4332-A75A-D0B12BC066A7}" type="presOf" srcId="{A2C3F1C6-EB00-47B1-8920-A1AE2DB116C4}" destId="{2F82CC43-4517-40E6-A497-1FC4CEC91AB5}" srcOrd="0" destOrd="0" presId="urn:microsoft.com/office/officeart/2005/8/layout/cycle2"/>
    <dgm:cxn modelId="{B4803ECA-68B0-4AB1-A391-583F59BEE8B3}" type="presOf" srcId="{E9FBFB22-E143-426B-8E9F-6BFB795D6516}" destId="{CA8A774C-2F45-4586-95D7-4EB6D7A52F7E}" srcOrd="1" destOrd="0" presId="urn:microsoft.com/office/officeart/2005/8/layout/cycle2"/>
    <dgm:cxn modelId="{F8CDCCA5-F5DC-4A85-B5CC-45D71FB1603F}" type="presOf" srcId="{C38AB29B-B6BD-40F2-BE05-74146DFDF3EA}" destId="{E68F02A8-8DDD-438F-9A2D-DB065F756BBC}" srcOrd="0" destOrd="0" presId="urn:microsoft.com/office/officeart/2005/8/layout/cycle2"/>
    <dgm:cxn modelId="{4CBFE73C-D413-4C16-907C-D9ED94A830BC}" type="presOf" srcId="{D5A0870D-B643-4A6A-8A9D-448B8EAB1E9E}" destId="{ED98B2A2-FDE7-4051-B1ED-5159F7C4EFFB}" srcOrd="0" destOrd="0" presId="urn:microsoft.com/office/officeart/2005/8/layout/cycle2"/>
    <dgm:cxn modelId="{4806C6EC-3CDA-42C6-BD21-779CED461EF9}" type="presOf" srcId="{551012F5-E6FF-43FE-8C04-0497EB1CC790}" destId="{8CCB0799-DA2E-4325-8CF5-2558C49673C8}" srcOrd="0" destOrd="0" presId="urn:microsoft.com/office/officeart/2005/8/layout/cycle2"/>
    <dgm:cxn modelId="{96D556C4-FED0-488B-9304-DF9CFCA69A54}" srcId="{48139BD1-19C5-432D-BD56-C2943155ACFC}" destId="{551012F5-E6FF-43FE-8C04-0497EB1CC790}" srcOrd="0" destOrd="0" parTransId="{09048788-B1D6-4F63-B54C-20367F573D3B}" sibTransId="{E9FBFB22-E143-426B-8E9F-6BFB795D6516}"/>
    <dgm:cxn modelId="{90918E10-27BD-4FD4-BD23-F2104983C612}" type="presOf" srcId="{D5A0870D-B643-4A6A-8A9D-448B8EAB1E9E}" destId="{7DDB0913-BB41-4929-8F3A-7BF337B4ADD7}" srcOrd="1" destOrd="0" presId="urn:microsoft.com/office/officeart/2005/8/layout/cycle2"/>
    <dgm:cxn modelId="{AF047504-1047-41F1-9B09-667FF16FB4A8}" srcId="{48139BD1-19C5-432D-BD56-C2943155ACFC}" destId="{1712356C-290B-4166-97A0-BF9B55893675}" srcOrd="2" destOrd="0" parTransId="{CA30DB1A-CE2E-4DD8-998C-1911490C1BD7}" sibTransId="{D89A2301-46F6-49B9-97EE-1CC0539073BA}"/>
    <dgm:cxn modelId="{6499901B-171B-4BDF-88ED-039A848841FF}" type="presOf" srcId="{E9FBFB22-E143-426B-8E9F-6BFB795D6516}" destId="{9836CC64-BFC5-49F3-ACB5-1A129FF2FEE1}" srcOrd="0" destOrd="0" presId="urn:microsoft.com/office/officeart/2005/8/layout/cycle2"/>
    <dgm:cxn modelId="{82EB880F-E079-40B3-B65C-53E64D8525D2}" type="presOf" srcId="{6A3D7EB4-A4F5-42DA-88ED-57C7D75EC18C}" destId="{8238A8FE-FA54-4602-90CA-83D79C2E0CB4}" srcOrd="0" destOrd="0" presId="urn:microsoft.com/office/officeart/2005/8/layout/cycle2"/>
    <dgm:cxn modelId="{C5E21207-7D70-46D8-B8AD-189EB4911EEB}" srcId="{48139BD1-19C5-432D-BD56-C2943155ACFC}" destId="{6A3D7EB4-A4F5-42DA-88ED-57C7D75EC18C}" srcOrd="3" destOrd="0" parTransId="{32B1A176-E21F-445A-9CB9-F9E56121952F}" sibTransId="{4CD0EEB8-9F36-4005-88F1-68B34E9FACED}"/>
    <dgm:cxn modelId="{FFCD8230-58E6-4E5B-90A2-CBAC280FB7FF}" type="presOf" srcId="{4CD0EEB8-9F36-4005-88F1-68B34E9FACED}" destId="{23E20795-04EF-4B11-8CC5-F94D7438F033}" srcOrd="1" destOrd="0" presId="urn:microsoft.com/office/officeart/2005/8/layout/cycle2"/>
    <dgm:cxn modelId="{74B177BE-E000-4F88-A679-9CFD8284ABBC}" type="presOf" srcId="{1712356C-290B-4166-97A0-BF9B55893675}" destId="{233CED7E-CA45-402A-8712-FB5C2E00A6DB}" srcOrd="0" destOrd="0" presId="urn:microsoft.com/office/officeart/2005/8/layout/cycle2"/>
    <dgm:cxn modelId="{027EDBC6-0528-45F0-BD2B-4F759FD15DE9}" type="presOf" srcId="{48139BD1-19C5-432D-BD56-C2943155ACFC}" destId="{191479D2-1B91-4364-91CA-87ADB0336768}" srcOrd="0" destOrd="0" presId="urn:microsoft.com/office/officeart/2005/8/layout/cycle2"/>
    <dgm:cxn modelId="{A379B083-84E4-41CA-A0A2-3A2C694EBEB0}" type="presOf" srcId="{4CD0EEB8-9F36-4005-88F1-68B34E9FACED}" destId="{9C383B07-9AA2-42A7-87DE-2268F4DDDE65}" srcOrd="0" destOrd="0" presId="urn:microsoft.com/office/officeart/2005/8/layout/cycle2"/>
    <dgm:cxn modelId="{5B0A1B59-BF4E-49A9-B323-A0D373619593}" srcId="{48139BD1-19C5-432D-BD56-C2943155ACFC}" destId="{A2C3F1C6-EB00-47B1-8920-A1AE2DB116C4}" srcOrd="1" destOrd="0" parTransId="{D007E367-5829-4177-AD13-05BA74B73112}" sibTransId="{C38AB29B-B6BD-40F2-BE05-74146DFDF3EA}"/>
    <dgm:cxn modelId="{CCA64C55-3C26-461E-9774-A002883D510E}" type="presOf" srcId="{CD3151DA-D853-4A18-A3C7-C8A6175A8796}" destId="{930BD294-E1F2-4134-B5B8-C224654B8DE3}" srcOrd="0" destOrd="0" presId="urn:microsoft.com/office/officeart/2005/8/layout/cycle2"/>
    <dgm:cxn modelId="{F79EC8EE-6DEB-4E8F-A26B-38B0F6D0BD1B}" type="presOf" srcId="{C38AB29B-B6BD-40F2-BE05-74146DFDF3EA}" destId="{1EF33A91-E60B-4E6D-B63A-291A863EB7CB}" srcOrd="1" destOrd="0" presId="urn:microsoft.com/office/officeart/2005/8/layout/cycle2"/>
    <dgm:cxn modelId="{4649C7A5-F02B-4C02-AAED-A6B025791EFA}" type="presParOf" srcId="{191479D2-1B91-4364-91CA-87ADB0336768}" destId="{8CCB0799-DA2E-4325-8CF5-2558C49673C8}" srcOrd="0" destOrd="0" presId="urn:microsoft.com/office/officeart/2005/8/layout/cycle2"/>
    <dgm:cxn modelId="{6B5F0121-2078-411F-89B8-809A5C3E05C4}" type="presParOf" srcId="{191479D2-1B91-4364-91CA-87ADB0336768}" destId="{9836CC64-BFC5-49F3-ACB5-1A129FF2FEE1}" srcOrd="1" destOrd="0" presId="urn:microsoft.com/office/officeart/2005/8/layout/cycle2"/>
    <dgm:cxn modelId="{DC060F0C-F1E8-454C-960D-77AC15CBEC07}" type="presParOf" srcId="{9836CC64-BFC5-49F3-ACB5-1A129FF2FEE1}" destId="{CA8A774C-2F45-4586-95D7-4EB6D7A52F7E}" srcOrd="0" destOrd="0" presId="urn:microsoft.com/office/officeart/2005/8/layout/cycle2"/>
    <dgm:cxn modelId="{A48C3387-B001-4710-81CC-C6D88C271EE8}" type="presParOf" srcId="{191479D2-1B91-4364-91CA-87ADB0336768}" destId="{2F82CC43-4517-40E6-A497-1FC4CEC91AB5}" srcOrd="2" destOrd="0" presId="urn:microsoft.com/office/officeart/2005/8/layout/cycle2"/>
    <dgm:cxn modelId="{109A275E-B00C-474A-AD97-6513F097AFBC}" type="presParOf" srcId="{191479D2-1B91-4364-91CA-87ADB0336768}" destId="{E68F02A8-8DDD-438F-9A2D-DB065F756BBC}" srcOrd="3" destOrd="0" presId="urn:microsoft.com/office/officeart/2005/8/layout/cycle2"/>
    <dgm:cxn modelId="{A6BDC95A-ED88-4006-8316-21F62C7E9C3D}" type="presParOf" srcId="{E68F02A8-8DDD-438F-9A2D-DB065F756BBC}" destId="{1EF33A91-E60B-4E6D-B63A-291A863EB7CB}" srcOrd="0" destOrd="0" presId="urn:microsoft.com/office/officeart/2005/8/layout/cycle2"/>
    <dgm:cxn modelId="{83B84AF1-261B-4AB3-8313-DD2AE51C97AF}" type="presParOf" srcId="{191479D2-1B91-4364-91CA-87ADB0336768}" destId="{233CED7E-CA45-402A-8712-FB5C2E00A6DB}" srcOrd="4" destOrd="0" presId="urn:microsoft.com/office/officeart/2005/8/layout/cycle2"/>
    <dgm:cxn modelId="{8F04C22F-EAA5-4A1C-A117-BC1E994FD71B}" type="presParOf" srcId="{191479D2-1B91-4364-91CA-87ADB0336768}" destId="{66B27E8C-EA07-47B9-8275-B513C55569C3}" srcOrd="5" destOrd="0" presId="urn:microsoft.com/office/officeart/2005/8/layout/cycle2"/>
    <dgm:cxn modelId="{63B57CE4-719D-4C40-B253-58B8C6A0473E}" type="presParOf" srcId="{66B27E8C-EA07-47B9-8275-B513C55569C3}" destId="{68FCFC62-E71E-4B6A-A7D6-694905B00B40}" srcOrd="0" destOrd="0" presId="urn:microsoft.com/office/officeart/2005/8/layout/cycle2"/>
    <dgm:cxn modelId="{DF5DB85D-B3B0-4BC4-8937-632E2EDCF6E0}" type="presParOf" srcId="{191479D2-1B91-4364-91CA-87ADB0336768}" destId="{8238A8FE-FA54-4602-90CA-83D79C2E0CB4}" srcOrd="6" destOrd="0" presId="urn:microsoft.com/office/officeart/2005/8/layout/cycle2"/>
    <dgm:cxn modelId="{258C9ECA-7F11-4C36-8B39-D4EDFC61F987}" type="presParOf" srcId="{191479D2-1B91-4364-91CA-87ADB0336768}" destId="{9C383B07-9AA2-42A7-87DE-2268F4DDDE65}" srcOrd="7" destOrd="0" presId="urn:microsoft.com/office/officeart/2005/8/layout/cycle2"/>
    <dgm:cxn modelId="{C8E223BB-EFC1-47BB-966A-5CCC371DD7E9}" type="presParOf" srcId="{9C383B07-9AA2-42A7-87DE-2268F4DDDE65}" destId="{23E20795-04EF-4B11-8CC5-F94D7438F033}" srcOrd="0" destOrd="0" presId="urn:microsoft.com/office/officeart/2005/8/layout/cycle2"/>
    <dgm:cxn modelId="{38FD54D0-F27A-4E81-81F2-51713A70B8E7}" type="presParOf" srcId="{191479D2-1B91-4364-91CA-87ADB0336768}" destId="{930BD294-E1F2-4134-B5B8-C224654B8DE3}" srcOrd="8" destOrd="0" presId="urn:microsoft.com/office/officeart/2005/8/layout/cycle2"/>
    <dgm:cxn modelId="{FF743709-F0A9-4D05-BCA5-78185747F262}" type="presParOf" srcId="{191479D2-1B91-4364-91CA-87ADB0336768}" destId="{ED98B2A2-FDE7-4051-B1ED-5159F7C4EFFB}" srcOrd="9" destOrd="0" presId="urn:microsoft.com/office/officeart/2005/8/layout/cycle2"/>
    <dgm:cxn modelId="{0E754918-7129-42A7-8E13-67FAC7D32383}" type="presParOf" srcId="{ED98B2A2-FDE7-4051-B1ED-5159F7C4EFFB}" destId="{7DDB0913-BB41-4929-8F3A-7BF337B4ADD7}"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1555C0C-AB1C-4614-A63A-5815E0980A49}"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s-EC"/>
        </a:p>
      </dgm:t>
    </dgm:pt>
    <dgm:pt modelId="{ADD47E08-29F3-4A5E-AC47-F15F856D4FBD}">
      <dgm:prSet phldrT="[Texto]" custT="1"/>
      <dgm:spPr/>
      <dgm:t>
        <a:bodyPr/>
        <a:lstStyle/>
        <a:p>
          <a:r>
            <a:rPr lang="es-MX" sz="1800" b="1" dirty="0" smtClean="0"/>
            <a:t>Tipo de servicio</a:t>
          </a:r>
        </a:p>
        <a:p>
          <a:r>
            <a:rPr lang="es-MX" sz="1800" b="1" dirty="0" smtClean="0"/>
            <a:t>Tabla 52</a:t>
          </a:r>
          <a:endParaRPr lang="es-EC" sz="1800" b="1" dirty="0"/>
        </a:p>
      </dgm:t>
    </dgm:pt>
    <dgm:pt modelId="{1B0A2160-78B1-4158-9B58-371BB5E571F5}" type="parTrans" cxnId="{48AA8435-8EDB-4654-BB4E-8B76145A5C47}">
      <dgm:prSet/>
      <dgm:spPr/>
      <dgm:t>
        <a:bodyPr/>
        <a:lstStyle/>
        <a:p>
          <a:endParaRPr lang="es-EC" sz="1800"/>
        </a:p>
      </dgm:t>
    </dgm:pt>
    <dgm:pt modelId="{08785F24-3FF0-40B8-912E-7F4E59A7ECAE}" type="sibTrans" cxnId="{48AA8435-8EDB-4654-BB4E-8B76145A5C47}">
      <dgm:prSet/>
      <dgm:spPr/>
      <dgm:t>
        <a:bodyPr/>
        <a:lstStyle/>
        <a:p>
          <a:endParaRPr lang="es-EC" sz="1800"/>
        </a:p>
      </dgm:t>
    </dgm:pt>
    <dgm:pt modelId="{7A81ED0A-CF6A-4A44-8921-C76EB7842E95}">
      <dgm:prSet phldrT="[Texto]" custT="1"/>
      <dgm:spPr/>
      <dgm:t>
        <a:bodyPr/>
        <a:lstStyle/>
        <a:p>
          <a:r>
            <a:rPr lang="es-MX" sz="1800" b="1" dirty="0" smtClean="0"/>
            <a:t>Código del servicio</a:t>
          </a:r>
        </a:p>
        <a:p>
          <a:r>
            <a:rPr lang="es-MX" sz="1800" b="1" dirty="0" smtClean="0"/>
            <a:t>Tabla 56</a:t>
          </a:r>
          <a:endParaRPr lang="es-EC" sz="1800" b="1" dirty="0"/>
        </a:p>
      </dgm:t>
    </dgm:pt>
    <dgm:pt modelId="{3D306D1D-F009-46E9-9F97-FAAEEA14FE55}" type="parTrans" cxnId="{AD0E6F99-B5BD-46DA-8CD7-CAF98D6AFF9A}">
      <dgm:prSet/>
      <dgm:spPr/>
      <dgm:t>
        <a:bodyPr/>
        <a:lstStyle/>
        <a:p>
          <a:endParaRPr lang="es-EC" sz="1800"/>
        </a:p>
      </dgm:t>
    </dgm:pt>
    <dgm:pt modelId="{3E2D8238-3ABB-4618-A8FF-6EE2419D40E4}" type="sibTrans" cxnId="{AD0E6F99-B5BD-46DA-8CD7-CAF98D6AFF9A}">
      <dgm:prSet/>
      <dgm:spPr/>
      <dgm:t>
        <a:bodyPr/>
        <a:lstStyle/>
        <a:p>
          <a:endParaRPr lang="es-EC" sz="1800"/>
        </a:p>
      </dgm:t>
    </dgm:pt>
    <dgm:pt modelId="{AD7A5593-EBFB-4CC1-B407-D800A09D61B1}">
      <dgm:prSet phldrT="[Texto]" custT="1"/>
      <dgm:spPr/>
      <dgm:t>
        <a:bodyPr/>
        <a:lstStyle/>
        <a:p>
          <a:r>
            <a:rPr lang="es-MX" sz="1800" b="1" dirty="0" smtClean="0"/>
            <a:t>Tipo de canal</a:t>
          </a:r>
        </a:p>
        <a:p>
          <a:r>
            <a:rPr lang="es-MX" sz="1800" b="1" dirty="0" smtClean="0"/>
            <a:t>Tabla 53</a:t>
          </a:r>
          <a:endParaRPr lang="es-EC" sz="1800" b="1" dirty="0"/>
        </a:p>
      </dgm:t>
    </dgm:pt>
    <dgm:pt modelId="{93F6982D-1383-47E1-B8AF-CBFAAC78F5EC}" type="parTrans" cxnId="{061D548E-DD65-44C3-BC18-0E174DD016D2}">
      <dgm:prSet/>
      <dgm:spPr/>
      <dgm:t>
        <a:bodyPr/>
        <a:lstStyle/>
        <a:p>
          <a:endParaRPr lang="es-EC" sz="1800"/>
        </a:p>
      </dgm:t>
    </dgm:pt>
    <dgm:pt modelId="{EF1F8E75-8FA6-45C7-8E6F-5ECF9DC0FF8E}" type="sibTrans" cxnId="{061D548E-DD65-44C3-BC18-0E174DD016D2}">
      <dgm:prSet/>
      <dgm:spPr/>
      <dgm:t>
        <a:bodyPr/>
        <a:lstStyle/>
        <a:p>
          <a:endParaRPr lang="es-EC" sz="1800"/>
        </a:p>
      </dgm:t>
    </dgm:pt>
    <dgm:pt modelId="{975EC89C-2CDB-4CB6-B711-21F62DC1EFE2}">
      <dgm:prSet phldrT="[Texto]" custT="1"/>
      <dgm:spPr>
        <a:solidFill>
          <a:schemeClr val="accent1">
            <a:lumMod val="50000"/>
          </a:schemeClr>
        </a:solidFill>
      </dgm:spPr>
      <dgm:t>
        <a:bodyPr/>
        <a:lstStyle/>
        <a:p>
          <a:pPr algn="ctr"/>
          <a:r>
            <a:rPr lang="es-EC" sz="1800" dirty="0" smtClean="0"/>
            <a:t>Servicio financiero con cargo</a:t>
          </a:r>
        </a:p>
        <a:p>
          <a:pPr algn="ctr"/>
          <a:r>
            <a:rPr lang="es-EC" sz="1800" dirty="0" smtClean="0"/>
            <a:t>diferenciado</a:t>
          </a:r>
          <a:endParaRPr lang="es-EC" sz="1800" dirty="0"/>
        </a:p>
      </dgm:t>
    </dgm:pt>
    <dgm:pt modelId="{EADE2DBC-A6C8-498B-88A2-1E81A75D63D0}" type="parTrans" cxnId="{CCACFF45-900D-493F-BDAD-975837B81375}">
      <dgm:prSet/>
      <dgm:spPr/>
      <dgm:t>
        <a:bodyPr/>
        <a:lstStyle/>
        <a:p>
          <a:endParaRPr lang="es-EC" sz="1800"/>
        </a:p>
      </dgm:t>
    </dgm:pt>
    <dgm:pt modelId="{7A3F38BE-5B4B-4787-8DAB-8BE36E53874D}" type="sibTrans" cxnId="{CCACFF45-900D-493F-BDAD-975837B81375}">
      <dgm:prSet/>
      <dgm:spPr/>
      <dgm:t>
        <a:bodyPr/>
        <a:lstStyle/>
        <a:p>
          <a:endParaRPr lang="es-EC" sz="1800"/>
        </a:p>
      </dgm:t>
    </dgm:pt>
    <dgm:pt modelId="{C88E44D8-1E42-45B8-9462-7DD4B00113AD}">
      <dgm:prSet custT="1"/>
      <dgm:spPr>
        <a:solidFill>
          <a:schemeClr val="accent1">
            <a:lumMod val="50000"/>
          </a:schemeClr>
        </a:solidFill>
      </dgm:spPr>
      <dgm:t>
        <a:bodyPr/>
        <a:lstStyle/>
        <a:p>
          <a:pPr algn="ctr"/>
          <a:r>
            <a:rPr lang="es-MX" sz="1800" dirty="0" smtClean="0"/>
            <a:t>Servicio financiero con cargo máximo</a:t>
          </a:r>
          <a:endParaRPr lang="es-EC" sz="1800" dirty="0"/>
        </a:p>
      </dgm:t>
    </dgm:pt>
    <dgm:pt modelId="{218CD901-B085-45DE-8BF3-F28B15017A29}" type="parTrans" cxnId="{A9D74689-046C-401E-99CB-4021E16C2C7F}">
      <dgm:prSet/>
      <dgm:spPr/>
      <dgm:t>
        <a:bodyPr/>
        <a:lstStyle/>
        <a:p>
          <a:endParaRPr lang="es-EC" sz="1800"/>
        </a:p>
      </dgm:t>
    </dgm:pt>
    <dgm:pt modelId="{9C53764F-BD30-4CD6-B6AE-5D332C737090}" type="sibTrans" cxnId="{A9D74689-046C-401E-99CB-4021E16C2C7F}">
      <dgm:prSet/>
      <dgm:spPr/>
      <dgm:t>
        <a:bodyPr/>
        <a:lstStyle/>
        <a:p>
          <a:endParaRPr lang="es-EC" sz="1800"/>
        </a:p>
      </dgm:t>
    </dgm:pt>
    <dgm:pt modelId="{FCF60725-3DCA-4781-8E03-0CC42EBB1536}">
      <dgm:prSet custT="1"/>
      <dgm:spPr>
        <a:solidFill>
          <a:schemeClr val="accent1">
            <a:lumMod val="50000"/>
          </a:schemeClr>
        </a:solidFill>
      </dgm:spPr>
      <dgm:t>
        <a:bodyPr/>
        <a:lstStyle/>
        <a:p>
          <a:r>
            <a:rPr lang="es-EC" sz="1800" dirty="0" smtClean="0"/>
            <a:t>Servicio financiero básico</a:t>
          </a:r>
          <a:endParaRPr lang="es-EC" sz="1800" dirty="0"/>
        </a:p>
      </dgm:t>
    </dgm:pt>
    <dgm:pt modelId="{CA3B3AE4-54E7-47BE-9A58-1E0C9783F151}" type="parTrans" cxnId="{62AEC9D9-66AD-444B-A79B-24861C28925E}">
      <dgm:prSet/>
      <dgm:spPr/>
      <dgm:t>
        <a:bodyPr/>
        <a:lstStyle/>
        <a:p>
          <a:endParaRPr lang="es-EC" sz="1800"/>
        </a:p>
      </dgm:t>
    </dgm:pt>
    <dgm:pt modelId="{4DD38A16-547C-4146-B019-6E92EF1B744B}" type="sibTrans" cxnId="{62AEC9D9-66AD-444B-A79B-24861C28925E}">
      <dgm:prSet/>
      <dgm:spPr/>
      <dgm:t>
        <a:bodyPr/>
        <a:lstStyle/>
        <a:p>
          <a:endParaRPr lang="es-EC" sz="1800"/>
        </a:p>
      </dgm:t>
    </dgm:pt>
    <dgm:pt modelId="{E2F3A357-FFDC-4735-A935-1C16D5A76AA9}">
      <dgm:prSet custT="1"/>
      <dgm:spPr>
        <a:solidFill>
          <a:schemeClr val="accent1">
            <a:lumMod val="75000"/>
          </a:schemeClr>
        </a:solidFill>
      </dgm:spPr>
      <dgm:t>
        <a:bodyPr/>
        <a:lstStyle/>
        <a:p>
          <a:r>
            <a:rPr lang="es-EC" sz="1800" dirty="0" smtClean="0"/>
            <a:t>Código del catálogo de servicios financieros</a:t>
          </a:r>
        </a:p>
        <a:p>
          <a:r>
            <a:rPr lang="es-MX" sz="1800" dirty="0" smtClean="0"/>
            <a:t>(Cuenta con 229 códigos de servicio)</a:t>
          </a:r>
          <a:endParaRPr lang="es-EC" sz="1800" dirty="0"/>
        </a:p>
      </dgm:t>
    </dgm:pt>
    <dgm:pt modelId="{15FCD494-D7E4-48B9-960E-EA6697014B64}" type="parTrans" cxnId="{B657FE52-7E8C-4D2E-A5EF-A08934E2D061}">
      <dgm:prSet/>
      <dgm:spPr/>
      <dgm:t>
        <a:bodyPr/>
        <a:lstStyle/>
        <a:p>
          <a:endParaRPr lang="es-EC" sz="1800"/>
        </a:p>
      </dgm:t>
    </dgm:pt>
    <dgm:pt modelId="{81B35041-5F6F-47EF-B6DE-3F143646AC5B}" type="sibTrans" cxnId="{B657FE52-7E8C-4D2E-A5EF-A08934E2D061}">
      <dgm:prSet/>
      <dgm:spPr/>
      <dgm:t>
        <a:bodyPr/>
        <a:lstStyle/>
        <a:p>
          <a:endParaRPr lang="es-EC" sz="1800"/>
        </a:p>
      </dgm:t>
    </dgm:pt>
    <dgm:pt modelId="{5B8F7F5D-69E8-47E0-9541-DAA5C77B9712}">
      <dgm:prSet custT="1"/>
      <dgm:spPr>
        <a:solidFill>
          <a:schemeClr val="accent1">
            <a:lumMod val="75000"/>
          </a:schemeClr>
        </a:solidFill>
      </dgm:spPr>
      <dgm:t>
        <a:bodyPr/>
        <a:lstStyle/>
        <a:p>
          <a:r>
            <a:rPr lang="es-MX" sz="1800" dirty="0" smtClean="0"/>
            <a:t>Mediante el cual se atiende a socios, clientes o usuarios</a:t>
          </a:r>
        </a:p>
        <a:p>
          <a:r>
            <a:rPr lang="es-MX" sz="1800" dirty="0" smtClean="0"/>
            <a:t>(Cuenta con 12 tipos de canal)</a:t>
          </a:r>
          <a:endParaRPr lang="es-EC" sz="1800" dirty="0"/>
        </a:p>
      </dgm:t>
    </dgm:pt>
    <dgm:pt modelId="{CAFCE8B0-576A-4FC6-A253-E954ED37C34C}" type="parTrans" cxnId="{680A05E4-90A7-48EE-8398-165288F3AF23}">
      <dgm:prSet/>
      <dgm:spPr/>
      <dgm:t>
        <a:bodyPr/>
        <a:lstStyle/>
        <a:p>
          <a:endParaRPr lang="es-EC" sz="1800"/>
        </a:p>
      </dgm:t>
    </dgm:pt>
    <dgm:pt modelId="{DC1711A7-9068-4E03-8D55-C45582844B6E}" type="sibTrans" cxnId="{680A05E4-90A7-48EE-8398-165288F3AF23}">
      <dgm:prSet/>
      <dgm:spPr/>
      <dgm:t>
        <a:bodyPr/>
        <a:lstStyle/>
        <a:p>
          <a:endParaRPr lang="es-EC" sz="1800"/>
        </a:p>
      </dgm:t>
    </dgm:pt>
    <dgm:pt modelId="{BC77E7CF-FBE5-426F-A74F-9023A7D5BDD2}" type="pres">
      <dgm:prSet presAssocID="{21555C0C-AB1C-4614-A63A-5815E0980A49}" presName="theList" presStyleCnt="0">
        <dgm:presLayoutVars>
          <dgm:dir/>
          <dgm:animLvl val="lvl"/>
          <dgm:resizeHandles val="exact"/>
        </dgm:presLayoutVars>
      </dgm:prSet>
      <dgm:spPr/>
      <dgm:t>
        <a:bodyPr/>
        <a:lstStyle/>
        <a:p>
          <a:endParaRPr lang="es-EC"/>
        </a:p>
      </dgm:t>
    </dgm:pt>
    <dgm:pt modelId="{100056A1-CA39-4E36-B936-BD116316DB21}" type="pres">
      <dgm:prSet presAssocID="{ADD47E08-29F3-4A5E-AC47-F15F856D4FBD}" presName="compNode" presStyleCnt="0"/>
      <dgm:spPr/>
      <dgm:t>
        <a:bodyPr/>
        <a:lstStyle/>
        <a:p>
          <a:endParaRPr lang="es-EC"/>
        </a:p>
      </dgm:t>
    </dgm:pt>
    <dgm:pt modelId="{0CA935EF-7FAC-4074-9A42-5F2603D12D58}" type="pres">
      <dgm:prSet presAssocID="{ADD47E08-29F3-4A5E-AC47-F15F856D4FBD}" presName="aNode" presStyleLbl="bgShp" presStyleIdx="0" presStyleCnt="3"/>
      <dgm:spPr/>
      <dgm:t>
        <a:bodyPr/>
        <a:lstStyle/>
        <a:p>
          <a:endParaRPr lang="es-EC"/>
        </a:p>
      </dgm:t>
    </dgm:pt>
    <dgm:pt modelId="{E3449D10-15A8-49BB-9E38-B9E92FC1686C}" type="pres">
      <dgm:prSet presAssocID="{ADD47E08-29F3-4A5E-AC47-F15F856D4FBD}" presName="textNode" presStyleLbl="bgShp" presStyleIdx="0" presStyleCnt="3"/>
      <dgm:spPr/>
      <dgm:t>
        <a:bodyPr/>
        <a:lstStyle/>
        <a:p>
          <a:endParaRPr lang="es-EC"/>
        </a:p>
      </dgm:t>
    </dgm:pt>
    <dgm:pt modelId="{FF28A3FD-1520-42E7-BD4C-F94A6A472729}" type="pres">
      <dgm:prSet presAssocID="{ADD47E08-29F3-4A5E-AC47-F15F856D4FBD}" presName="compChildNode" presStyleCnt="0"/>
      <dgm:spPr/>
      <dgm:t>
        <a:bodyPr/>
        <a:lstStyle/>
        <a:p>
          <a:endParaRPr lang="es-EC"/>
        </a:p>
      </dgm:t>
    </dgm:pt>
    <dgm:pt modelId="{14D1B161-47E8-4815-AEE7-BE72FEB37E75}" type="pres">
      <dgm:prSet presAssocID="{ADD47E08-29F3-4A5E-AC47-F15F856D4FBD}" presName="theInnerList" presStyleCnt="0"/>
      <dgm:spPr/>
      <dgm:t>
        <a:bodyPr/>
        <a:lstStyle/>
        <a:p>
          <a:endParaRPr lang="es-EC"/>
        </a:p>
      </dgm:t>
    </dgm:pt>
    <dgm:pt modelId="{39BB20A8-D64F-4CED-9A02-183A46705D2A}" type="pres">
      <dgm:prSet presAssocID="{FCF60725-3DCA-4781-8E03-0CC42EBB1536}" presName="childNode" presStyleLbl="node1" presStyleIdx="0" presStyleCnt="5">
        <dgm:presLayoutVars>
          <dgm:bulletEnabled val="1"/>
        </dgm:presLayoutVars>
      </dgm:prSet>
      <dgm:spPr/>
      <dgm:t>
        <a:bodyPr/>
        <a:lstStyle/>
        <a:p>
          <a:endParaRPr lang="es-EC"/>
        </a:p>
      </dgm:t>
    </dgm:pt>
    <dgm:pt modelId="{E6106189-42F4-483A-A6CF-6CC37770F0E3}" type="pres">
      <dgm:prSet presAssocID="{FCF60725-3DCA-4781-8E03-0CC42EBB1536}" presName="aSpace2" presStyleCnt="0"/>
      <dgm:spPr/>
      <dgm:t>
        <a:bodyPr/>
        <a:lstStyle/>
        <a:p>
          <a:endParaRPr lang="es-EC"/>
        </a:p>
      </dgm:t>
    </dgm:pt>
    <dgm:pt modelId="{F96575CE-66AE-4F46-924F-E1E97BC6B816}" type="pres">
      <dgm:prSet presAssocID="{C88E44D8-1E42-45B8-9462-7DD4B00113AD}" presName="childNode" presStyleLbl="node1" presStyleIdx="1" presStyleCnt="5">
        <dgm:presLayoutVars>
          <dgm:bulletEnabled val="1"/>
        </dgm:presLayoutVars>
      </dgm:prSet>
      <dgm:spPr/>
      <dgm:t>
        <a:bodyPr/>
        <a:lstStyle/>
        <a:p>
          <a:endParaRPr lang="es-EC"/>
        </a:p>
      </dgm:t>
    </dgm:pt>
    <dgm:pt modelId="{5178388D-C17E-4980-B8CE-7FA5F6CCE751}" type="pres">
      <dgm:prSet presAssocID="{C88E44D8-1E42-45B8-9462-7DD4B00113AD}" presName="aSpace2" presStyleCnt="0"/>
      <dgm:spPr/>
      <dgm:t>
        <a:bodyPr/>
        <a:lstStyle/>
        <a:p>
          <a:endParaRPr lang="es-EC"/>
        </a:p>
      </dgm:t>
    </dgm:pt>
    <dgm:pt modelId="{B7D56022-5260-4513-B86E-0827EDC29185}" type="pres">
      <dgm:prSet presAssocID="{975EC89C-2CDB-4CB6-B711-21F62DC1EFE2}" presName="childNode" presStyleLbl="node1" presStyleIdx="2" presStyleCnt="5">
        <dgm:presLayoutVars>
          <dgm:bulletEnabled val="1"/>
        </dgm:presLayoutVars>
      </dgm:prSet>
      <dgm:spPr/>
      <dgm:t>
        <a:bodyPr/>
        <a:lstStyle/>
        <a:p>
          <a:endParaRPr lang="es-EC"/>
        </a:p>
      </dgm:t>
    </dgm:pt>
    <dgm:pt modelId="{4A5C70B6-6B35-472C-88F8-8AD3491BCA2D}" type="pres">
      <dgm:prSet presAssocID="{ADD47E08-29F3-4A5E-AC47-F15F856D4FBD}" presName="aSpace" presStyleCnt="0"/>
      <dgm:spPr/>
      <dgm:t>
        <a:bodyPr/>
        <a:lstStyle/>
        <a:p>
          <a:endParaRPr lang="es-EC"/>
        </a:p>
      </dgm:t>
    </dgm:pt>
    <dgm:pt modelId="{B4A3A3A7-492E-43CA-A6DB-32A3A2241329}" type="pres">
      <dgm:prSet presAssocID="{7A81ED0A-CF6A-4A44-8921-C76EB7842E95}" presName="compNode" presStyleCnt="0"/>
      <dgm:spPr/>
      <dgm:t>
        <a:bodyPr/>
        <a:lstStyle/>
        <a:p>
          <a:endParaRPr lang="es-EC"/>
        </a:p>
      </dgm:t>
    </dgm:pt>
    <dgm:pt modelId="{1EBFD6CF-FA00-4893-8064-F8A5E955B217}" type="pres">
      <dgm:prSet presAssocID="{7A81ED0A-CF6A-4A44-8921-C76EB7842E95}" presName="aNode" presStyleLbl="bgShp" presStyleIdx="1" presStyleCnt="3"/>
      <dgm:spPr/>
      <dgm:t>
        <a:bodyPr/>
        <a:lstStyle/>
        <a:p>
          <a:endParaRPr lang="es-EC"/>
        </a:p>
      </dgm:t>
    </dgm:pt>
    <dgm:pt modelId="{55EC86F7-06CB-4C78-8594-6EF5F5BD79E7}" type="pres">
      <dgm:prSet presAssocID="{7A81ED0A-CF6A-4A44-8921-C76EB7842E95}" presName="textNode" presStyleLbl="bgShp" presStyleIdx="1" presStyleCnt="3"/>
      <dgm:spPr/>
      <dgm:t>
        <a:bodyPr/>
        <a:lstStyle/>
        <a:p>
          <a:endParaRPr lang="es-EC"/>
        </a:p>
      </dgm:t>
    </dgm:pt>
    <dgm:pt modelId="{1EEECDFA-CD90-4C6C-AEFE-E0157CEB5ED2}" type="pres">
      <dgm:prSet presAssocID="{7A81ED0A-CF6A-4A44-8921-C76EB7842E95}" presName="compChildNode" presStyleCnt="0"/>
      <dgm:spPr/>
      <dgm:t>
        <a:bodyPr/>
        <a:lstStyle/>
        <a:p>
          <a:endParaRPr lang="es-EC"/>
        </a:p>
      </dgm:t>
    </dgm:pt>
    <dgm:pt modelId="{7A241079-A284-4F63-9FEC-F041FC836322}" type="pres">
      <dgm:prSet presAssocID="{7A81ED0A-CF6A-4A44-8921-C76EB7842E95}" presName="theInnerList" presStyleCnt="0"/>
      <dgm:spPr/>
      <dgm:t>
        <a:bodyPr/>
        <a:lstStyle/>
        <a:p>
          <a:endParaRPr lang="es-EC"/>
        </a:p>
      </dgm:t>
    </dgm:pt>
    <dgm:pt modelId="{FE7F5560-DB13-47DC-8BD0-91EEEAD2B827}" type="pres">
      <dgm:prSet presAssocID="{E2F3A357-FFDC-4735-A935-1C16D5A76AA9}" presName="childNode" presStyleLbl="node1" presStyleIdx="3" presStyleCnt="5">
        <dgm:presLayoutVars>
          <dgm:bulletEnabled val="1"/>
        </dgm:presLayoutVars>
      </dgm:prSet>
      <dgm:spPr/>
      <dgm:t>
        <a:bodyPr/>
        <a:lstStyle/>
        <a:p>
          <a:endParaRPr lang="es-EC"/>
        </a:p>
      </dgm:t>
    </dgm:pt>
    <dgm:pt modelId="{2B5C24E9-A2C9-48CC-841A-EFC5585CC730}" type="pres">
      <dgm:prSet presAssocID="{7A81ED0A-CF6A-4A44-8921-C76EB7842E95}" presName="aSpace" presStyleCnt="0"/>
      <dgm:spPr/>
      <dgm:t>
        <a:bodyPr/>
        <a:lstStyle/>
        <a:p>
          <a:endParaRPr lang="es-EC"/>
        </a:p>
      </dgm:t>
    </dgm:pt>
    <dgm:pt modelId="{E843D3D3-A84A-409E-BC33-C476F028F92A}" type="pres">
      <dgm:prSet presAssocID="{AD7A5593-EBFB-4CC1-B407-D800A09D61B1}" presName="compNode" presStyleCnt="0"/>
      <dgm:spPr/>
      <dgm:t>
        <a:bodyPr/>
        <a:lstStyle/>
        <a:p>
          <a:endParaRPr lang="es-EC"/>
        </a:p>
      </dgm:t>
    </dgm:pt>
    <dgm:pt modelId="{20793151-93F5-434F-BC2E-37AFDA438FDE}" type="pres">
      <dgm:prSet presAssocID="{AD7A5593-EBFB-4CC1-B407-D800A09D61B1}" presName="aNode" presStyleLbl="bgShp" presStyleIdx="2" presStyleCnt="3"/>
      <dgm:spPr/>
      <dgm:t>
        <a:bodyPr/>
        <a:lstStyle/>
        <a:p>
          <a:endParaRPr lang="es-EC"/>
        </a:p>
      </dgm:t>
    </dgm:pt>
    <dgm:pt modelId="{EEF11D8D-0615-41BC-944E-BC8C12237706}" type="pres">
      <dgm:prSet presAssocID="{AD7A5593-EBFB-4CC1-B407-D800A09D61B1}" presName="textNode" presStyleLbl="bgShp" presStyleIdx="2" presStyleCnt="3"/>
      <dgm:spPr/>
      <dgm:t>
        <a:bodyPr/>
        <a:lstStyle/>
        <a:p>
          <a:endParaRPr lang="es-EC"/>
        </a:p>
      </dgm:t>
    </dgm:pt>
    <dgm:pt modelId="{C9E49E87-B275-4BDD-BFE3-F4C23A2731E8}" type="pres">
      <dgm:prSet presAssocID="{AD7A5593-EBFB-4CC1-B407-D800A09D61B1}" presName="compChildNode" presStyleCnt="0"/>
      <dgm:spPr/>
      <dgm:t>
        <a:bodyPr/>
        <a:lstStyle/>
        <a:p>
          <a:endParaRPr lang="es-EC"/>
        </a:p>
      </dgm:t>
    </dgm:pt>
    <dgm:pt modelId="{5686FD7B-B7A3-4E6F-A1F8-BCEE5565A0B2}" type="pres">
      <dgm:prSet presAssocID="{AD7A5593-EBFB-4CC1-B407-D800A09D61B1}" presName="theInnerList" presStyleCnt="0"/>
      <dgm:spPr/>
      <dgm:t>
        <a:bodyPr/>
        <a:lstStyle/>
        <a:p>
          <a:endParaRPr lang="es-EC"/>
        </a:p>
      </dgm:t>
    </dgm:pt>
    <dgm:pt modelId="{6375B1D6-7481-4C79-AE6B-C2DA397EEDB2}" type="pres">
      <dgm:prSet presAssocID="{5B8F7F5D-69E8-47E0-9541-DAA5C77B9712}" presName="childNode" presStyleLbl="node1" presStyleIdx="4" presStyleCnt="5">
        <dgm:presLayoutVars>
          <dgm:bulletEnabled val="1"/>
        </dgm:presLayoutVars>
      </dgm:prSet>
      <dgm:spPr/>
      <dgm:t>
        <a:bodyPr/>
        <a:lstStyle/>
        <a:p>
          <a:endParaRPr lang="es-EC"/>
        </a:p>
      </dgm:t>
    </dgm:pt>
  </dgm:ptLst>
  <dgm:cxnLst>
    <dgm:cxn modelId="{061D548E-DD65-44C3-BC18-0E174DD016D2}" srcId="{21555C0C-AB1C-4614-A63A-5815E0980A49}" destId="{AD7A5593-EBFB-4CC1-B407-D800A09D61B1}" srcOrd="2" destOrd="0" parTransId="{93F6982D-1383-47E1-B8AF-CBFAAC78F5EC}" sibTransId="{EF1F8E75-8FA6-45C7-8E6F-5ECF9DC0FF8E}"/>
    <dgm:cxn modelId="{EC17AA16-259B-4ACC-A7E1-3874E35D884D}" type="presOf" srcId="{AD7A5593-EBFB-4CC1-B407-D800A09D61B1}" destId="{20793151-93F5-434F-BC2E-37AFDA438FDE}" srcOrd="0" destOrd="0" presId="urn:microsoft.com/office/officeart/2005/8/layout/lProcess2"/>
    <dgm:cxn modelId="{2EBFB0CA-EB79-42DE-A05F-0ECD063508B7}" type="presOf" srcId="{E2F3A357-FFDC-4735-A935-1C16D5A76AA9}" destId="{FE7F5560-DB13-47DC-8BD0-91EEEAD2B827}" srcOrd="0" destOrd="0" presId="urn:microsoft.com/office/officeart/2005/8/layout/lProcess2"/>
    <dgm:cxn modelId="{5BD2E6FF-ECDA-4269-A60D-641633C44523}" type="presOf" srcId="{7A81ED0A-CF6A-4A44-8921-C76EB7842E95}" destId="{55EC86F7-06CB-4C78-8594-6EF5F5BD79E7}" srcOrd="1" destOrd="0" presId="urn:microsoft.com/office/officeart/2005/8/layout/lProcess2"/>
    <dgm:cxn modelId="{C98E82E3-9B0E-452F-91E7-4AC2B178B578}" type="presOf" srcId="{21555C0C-AB1C-4614-A63A-5815E0980A49}" destId="{BC77E7CF-FBE5-426F-A74F-9023A7D5BDD2}" srcOrd="0" destOrd="0" presId="urn:microsoft.com/office/officeart/2005/8/layout/lProcess2"/>
    <dgm:cxn modelId="{6B9E36A7-334A-4807-8BCE-BB12C65A5848}" type="presOf" srcId="{ADD47E08-29F3-4A5E-AC47-F15F856D4FBD}" destId="{E3449D10-15A8-49BB-9E38-B9E92FC1686C}" srcOrd="1" destOrd="0" presId="urn:microsoft.com/office/officeart/2005/8/layout/lProcess2"/>
    <dgm:cxn modelId="{62AEC9D9-66AD-444B-A79B-24861C28925E}" srcId="{ADD47E08-29F3-4A5E-AC47-F15F856D4FBD}" destId="{FCF60725-3DCA-4781-8E03-0CC42EBB1536}" srcOrd="0" destOrd="0" parTransId="{CA3B3AE4-54E7-47BE-9A58-1E0C9783F151}" sibTransId="{4DD38A16-547C-4146-B019-6E92EF1B744B}"/>
    <dgm:cxn modelId="{AD0E6F99-B5BD-46DA-8CD7-CAF98D6AFF9A}" srcId="{21555C0C-AB1C-4614-A63A-5815E0980A49}" destId="{7A81ED0A-CF6A-4A44-8921-C76EB7842E95}" srcOrd="1" destOrd="0" parTransId="{3D306D1D-F009-46E9-9F97-FAAEEA14FE55}" sibTransId="{3E2D8238-3ABB-4618-A8FF-6EE2419D40E4}"/>
    <dgm:cxn modelId="{CCACFF45-900D-493F-BDAD-975837B81375}" srcId="{ADD47E08-29F3-4A5E-AC47-F15F856D4FBD}" destId="{975EC89C-2CDB-4CB6-B711-21F62DC1EFE2}" srcOrd="2" destOrd="0" parTransId="{EADE2DBC-A6C8-498B-88A2-1E81A75D63D0}" sibTransId="{7A3F38BE-5B4B-4787-8DAB-8BE36E53874D}"/>
    <dgm:cxn modelId="{B657FE52-7E8C-4D2E-A5EF-A08934E2D061}" srcId="{7A81ED0A-CF6A-4A44-8921-C76EB7842E95}" destId="{E2F3A357-FFDC-4735-A935-1C16D5A76AA9}" srcOrd="0" destOrd="0" parTransId="{15FCD494-D7E4-48B9-960E-EA6697014B64}" sibTransId="{81B35041-5F6F-47EF-B6DE-3F143646AC5B}"/>
    <dgm:cxn modelId="{EC3DCFBC-32E6-4CCA-BBA4-436FFFCB7AA5}" type="presOf" srcId="{5B8F7F5D-69E8-47E0-9541-DAA5C77B9712}" destId="{6375B1D6-7481-4C79-AE6B-C2DA397EEDB2}" srcOrd="0" destOrd="0" presId="urn:microsoft.com/office/officeart/2005/8/layout/lProcess2"/>
    <dgm:cxn modelId="{AB15824E-E081-4473-A783-BE7B8558B801}" type="presOf" srcId="{7A81ED0A-CF6A-4A44-8921-C76EB7842E95}" destId="{1EBFD6CF-FA00-4893-8064-F8A5E955B217}" srcOrd="0" destOrd="0" presId="urn:microsoft.com/office/officeart/2005/8/layout/lProcess2"/>
    <dgm:cxn modelId="{A6F7E7B0-E530-4705-AC1A-1A543D2F1CFD}" type="presOf" srcId="{975EC89C-2CDB-4CB6-B711-21F62DC1EFE2}" destId="{B7D56022-5260-4513-B86E-0827EDC29185}" srcOrd="0" destOrd="0" presId="urn:microsoft.com/office/officeart/2005/8/layout/lProcess2"/>
    <dgm:cxn modelId="{4526E345-13AB-4909-A2E6-DD6BB6D4D12E}" type="presOf" srcId="{FCF60725-3DCA-4781-8E03-0CC42EBB1536}" destId="{39BB20A8-D64F-4CED-9A02-183A46705D2A}" srcOrd="0" destOrd="0" presId="urn:microsoft.com/office/officeart/2005/8/layout/lProcess2"/>
    <dgm:cxn modelId="{A9D74689-046C-401E-99CB-4021E16C2C7F}" srcId="{ADD47E08-29F3-4A5E-AC47-F15F856D4FBD}" destId="{C88E44D8-1E42-45B8-9462-7DD4B00113AD}" srcOrd="1" destOrd="0" parTransId="{218CD901-B085-45DE-8BF3-F28B15017A29}" sibTransId="{9C53764F-BD30-4CD6-B6AE-5D332C737090}"/>
    <dgm:cxn modelId="{680A05E4-90A7-48EE-8398-165288F3AF23}" srcId="{AD7A5593-EBFB-4CC1-B407-D800A09D61B1}" destId="{5B8F7F5D-69E8-47E0-9541-DAA5C77B9712}" srcOrd="0" destOrd="0" parTransId="{CAFCE8B0-576A-4FC6-A253-E954ED37C34C}" sibTransId="{DC1711A7-9068-4E03-8D55-C45582844B6E}"/>
    <dgm:cxn modelId="{48AA8435-8EDB-4654-BB4E-8B76145A5C47}" srcId="{21555C0C-AB1C-4614-A63A-5815E0980A49}" destId="{ADD47E08-29F3-4A5E-AC47-F15F856D4FBD}" srcOrd="0" destOrd="0" parTransId="{1B0A2160-78B1-4158-9B58-371BB5E571F5}" sibTransId="{08785F24-3FF0-40B8-912E-7F4E59A7ECAE}"/>
    <dgm:cxn modelId="{3772C960-3F41-4811-85AC-6CA30526F186}" type="presOf" srcId="{AD7A5593-EBFB-4CC1-B407-D800A09D61B1}" destId="{EEF11D8D-0615-41BC-944E-BC8C12237706}" srcOrd="1" destOrd="0" presId="urn:microsoft.com/office/officeart/2005/8/layout/lProcess2"/>
    <dgm:cxn modelId="{34FC19B6-07EA-4B2D-87EE-A55F29C70DAB}" type="presOf" srcId="{C88E44D8-1E42-45B8-9462-7DD4B00113AD}" destId="{F96575CE-66AE-4F46-924F-E1E97BC6B816}" srcOrd="0" destOrd="0" presId="urn:microsoft.com/office/officeart/2005/8/layout/lProcess2"/>
    <dgm:cxn modelId="{2FE44BAA-0F77-473A-9793-F7922A200F50}" type="presOf" srcId="{ADD47E08-29F3-4A5E-AC47-F15F856D4FBD}" destId="{0CA935EF-7FAC-4074-9A42-5F2603D12D58}" srcOrd="0" destOrd="0" presId="urn:microsoft.com/office/officeart/2005/8/layout/lProcess2"/>
    <dgm:cxn modelId="{0FF15307-2705-4F70-8D9B-9F4764C23095}" type="presParOf" srcId="{BC77E7CF-FBE5-426F-A74F-9023A7D5BDD2}" destId="{100056A1-CA39-4E36-B936-BD116316DB21}" srcOrd="0" destOrd="0" presId="urn:microsoft.com/office/officeart/2005/8/layout/lProcess2"/>
    <dgm:cxn modelId="{5B3ABDD4-9F73-49EB-8F6D-4FB8E317997E}" type="presParOf" srcId="{100056A1-CA39-4E36-B936-BD116316DB21}" destId="{0CA935EF-7FAC-4074-9A42-5F2603D12D58}" srcOrd="0" destOrd="0" presId="urn:microsoft.com/office/officeart/2005/8/layout/lProcess2"/>
    <dgm:cxn modelId="{A2947E96-C363-4DB4-AC61-E59194AD85EC}" type="presParOf" srcId="{100056A1-CA39-4E36-B936-BD116316DB21}" destId="{E3449D10-15A8-49BB-9E38-B9E92FC1686C}" srcOrd="1" destOrd="0" presId="urn:microsoft.com/office/officeart/2005/8/layout/lProcess2"/>
    <dgm:cxn modelId="{88ED40FD-53F9-4B8C-86C5-4B23F7908762}" type="presParOf" srcId="{100056A1-CA39-4E36-B936-BD116316DB21}" destId="{FF28A3FD-1520-42E7-BD4C-F94A6A472729}" srcOrd="2" destOrd="0" presId="urn:microsoft.com/office/officeart/2005/8/layout/lProcess2"/>
    <dgm:cxn modelId="{D9FE6FB8-AAE7-49CB-81F7-898E33B2FCBA}" type="presParOf" srcId="{FF28A3FD-1520-42E7-BD4C-F94A6A472729}" destId="{14D1B161-47E8-4815-AEE7-BE72FEB37E75}" srcOrd="0" destOrd="0" presId="urn:microsoft.com/office/officeart/2005/8/layout/lProcess2"/>
    <dgm:cxn modelId="{B3CF2CAA-5118-4E44-99B6-F05BD635A52F}" type="presParOf" srcId="{14D1B161-47E8-4815-AEE7-BE72FEB37E75}" destId="{39BB20A8-D64F-4CED-9A02-183A46705D2A}" srcOrd="0" destOrd="0" presId="urn:microsoft.com/office/officeart/2005/8/layout/lProcess2"/>
    <dgm:cxn modelId="{CAB26512-4BEA-49EF-9528-21BBF00C749F}" type="presParOf" srcId="{14D1B161-47E8-4815-AEE7-BE72FEB37E75}" destId="{E6106189-42F4-483A-A6CF-6CC37770F0E3}" srcOrd="1" destOrd="0" presId="urn:microsoft.com/office/officeart/2005/8/layout/lProcess2"/>
    <dgm:cxn modelId="{2D199ECC-C801-4DC9-8218-FF909B7D8605}" type="presParOf" srcId="{14D1B161-47E8-4815-AEE7-BE72FEB37E75}" destId="{F96575CE-66AE-4F46-924F-E1E97BC6B816}" srcOrd="2" destOrd="0" presId="urn:microsoft.com/office/officeart/2005/8/layout/lProcess2"/>
    <dgm:cxn modelId="{8711AA5C-8FFA-467F-A5CD-0B07D3094CB8}" type="presParOf" srcId="{14D1B161-47E8-4815-AEE7-BE72FEB37E75}" destId="{5178388D-C17E-4980-B8CE-7FA5F6CCE751}" srcOrd="3" destOrd="0" presId="urn:microsoft.com/office/officeart/2005/8/layout/lProcess2"/>
    <dgm:cxn modelId="{ACFC5B9F-3B94-44CC-816E-72B4AEED8AE6}" type="presParOf" srcId="{14D1B161-47E8-4815-AEE7-BE72FEB37E75}" destId="{B7D56022-5260-4513-B86E-0827EDC29185}" srcOrd="4" destOrd="0" presId="urn:microsoft.com/office/officeart/2005/8/layout/lProcess2"/>
    <dgm:cxn modelId="{A6EF51AD-7CC6-4009-A16E-5A3345AF7F74}" type="presParOf" srcId="{BC77E7CF-FBE5-426F-A74F-9023A7D5BDD2}" destId="{4A5C70B6-6B35-472C-88F8-8AD3491BCA2D}" srcOrd="1" destOrd="0" presId="urn:microsoft.com/office/officeart/2005/8/layout/lProcess2"/>
    <dgm:cxn modelId="{60992D23-834A-49D1-A7B1-E387AFEF78AD}" type="presParOf" srcId="{BC77E7CF-FBE5-426F-A74F-9023A7D5BDD2}" destId="{B4A3A3A7-492E-43CA-A6DB-32A3A2241329}" srcOrd="2" destOrd="0" presId="urn:microsoft.com/office/officeart/2005/8/layout/lProcess2"/>
    <dgm:cxn modelId="{7ACEB116-2B47-4B88-9BE6-458DED2AE12E}" type="presParOf" srcId="{B4A3A3A7-492E-43CA-A6DB-32A3A2241329}" destId="{1EBFD6CF-FA00-4893-8064-F8A5E955B217}" srcOrd="0" destOrd="0" presId="urn:microsoft.com/office/officeart/2005/8/layout/lProcess2"/>
    <dgm:cxn modelId="{BBFAE395-AB2D-493B-B301-D782448ABBB2}" type="presParOf" srcId="{B4A3A3A7-492E-43CA-A6DB-32A3A2241329}" destId="{55EC86F7-06CB-4C78-8594-6EF5F5BD79E7}" srcOrd="1" destOrd="0" presId="urn:microsoft.com/office/officeart/2005/8/layout/lProcess2"/>
    <dgm:cxn modelId="{D9675B92-E31A-47E7-9C88-D2EB69CECD82}" type="presParOf" srcId="{B4A3A3A7-492E-43CA-A6DB-32A3A2241329}" destId="{1EEECDFA-CD90-4C6C-AEFE-E0157CEB5ED2}" srcOrd="2" destOrd="0" presId="urn:microsoft.com/office/officeart/2005/8/layout/lProcess2"/>
    <dgm:cxn modelId="{52AFD28C-6097-4081-8267-7928FF19B3A3}" type="presParOf" srcId="{1EEECDFA-CD90-4C6C-AEFE-E0157CEB5ED2}" destId="{7A241079-A284-4F63-9FEC-F041FC836322}" srcOrd="0" destOrd="0" presId="urn:microsoft.com/office/officeart/2005/8/layout/lProcess2"/>
    <dgm:cxn modelId="{5E0576A7-CC5F-481A-8A6B-0650AF646C18}" type="presParOf" srcId="{7A241079-A284-4F63-9FEC-F041FC836322}" destId="{FE7F5560-DB13-47DC-8BD0-91EEEAD2B827}" srcOrd="0" destOrd="0" presId="urn:microsoft.com/office/officeart/2005/8/layout/lProcess2"/>
    <dgm:cxn modelId="{A788F7DF-85A5-42C4-AC15-2ADCDB03AD68}" type="presParOf" srcId="{BC77E7CF-FBE5-426F-A74F-9023A7D5BDD2}" destId="{2B5C24E9-A2C9-48CC-841A-EFC5585CC730}" srcOrd="3" destOrd="0" presId="urn:microsoft.com/office/officeart/2005/8/layout/lProcess2"/>
    <dgm:cxn modelId="{089DD5BE-7797-42A4-A4C5-3736DB3E63B8}" type="presParOf" srcId="{BC77E7CF-FBE5-426F-A74F-9023A7D5BDD2}" destId="{E843D3D3-A84A-409E-BC33-C476F028F92A}" srcOrd="4" destOrd="0" presId="urn:microsoft.com/office/officeart/2005/8/layout/lProcess2"/>
    <dgm:cxn modelId="{CB8D0423-D00A-4571-90C4-7B333C749EBA}" type="presParOf" srcId="{E843D3D3-A84A-409E-BC33-C476F028F92A}" destId="{20793151-93F5-434F-BC2E-37AFDA438FDE}" srcOrd="0" destOrd="0" presId="urn:microsoft.com/office/officeart/2005/8/layout/lProcess2"/>
    <dgm:cxn modelId="{1097B9A4-A40E-4D2F-8A12-9ED93221936D}" type="presParOf" srcId="{E843D3D3-A84A-409E-BC33-C476F028F92A}" destId="{EEF11D8D-0615-41BC-944E-BC8C12237706}" srcOrd="1" destOrd="0" presId="urn:microsoft.com/office/officeart/2005/8/layout/lProcess2"/>
    <dgm:cxn modelId="{487C89F6-07E6-4D9E-91C0-9F19C413AE6E}" type="presParOf" srcId="{E843D3D3-A84A-409E-BC33-C476F028F92A}" destId="{C9E49E87-B275-4BDD-BFE3-F4C23A2731E8}" srcOrd="2" destOrd="0" presId="urn:microsoft.com/office/officeart/2005/8/layout/lProcess2"/>
    <dgm:cxn modelId="{5885FC32-A9BD-4318-854B-2B4B68D07635}" type="presParOf" srcId="{C9E49E87-B275-4BDD-BFE3-F4C23A2731E8}" destId="{5686FD7B-B7A3-4E6F-A1F8-BCEE5565A0B2}" srcOrd="0" destOrd="0" presId="urn:microsoft.com/office/officeart/2005/8/layout/lProcess2"/>
    <dgm:cxn modelId="{A3516CE9-7633-4114-BF92-026F5C248B5D}" type="presParOf" srcId="{5686FD7B-B7A3-4E6F-A1F8-BCEE5565A0B2}" destId="{6375B1D6-7481-4C79-AE6B-C2DA397EEDB2}"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7947B04-C2AB-42EB-9A23-2DC0F11F2098}" type="doc">
      <dgm:prSet loTypeId="urn:microsoft.com/office/officeart/2005/8/layout/vList6" loCatId="process" qsTypeId="urn:microsoft.com/office/officeart/2005/8/quickstyle/simple1" qsCatId="simple" csTypeId="urn:microsoft.com/office/officeart/2005/8/colors/accent1_2" csCatId="accent1" phldr="1"/>
      <dgm:spPr>
        <a:scene3d>
          <a:camera prst="orthographicFront">
            <a:rot lat="0" lon="0" rev="0"/>
          </a:camera>
          <a:lightRig rig="balanced" dir="t">
            <a:rot lat="0" lon="0" rev="8700000"/>
          </a:lightRig>
        </a:scene3d>
      </dgm:spPr>
      <dgm:t>
        <a:bodyPr/>
        <a:lstStyle/>
        <a:p>
          <a:endParaRPr lang="es-EC"/>
        </a:p>
      </dgm:t>
    </dgm:pt>
    <dgm:pt modelId="{1A69881F-5093-496A-A58C-23060158334A}">
      <dgm:prSet phldrT="[Texto]"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MX" sz="2000" dirty="0" smtClean="0">
              <a:latin typeface="Century Gothic (Cuerpo)"/>
            </a:rPr>
            <a:t>Número de transacciones de servicios financieros </a:t>
          </a:r>
          <a:endParaRPr lang="es-EC" sz="2000" dirty="0">
            <a:latin typeface="Century Gothic (Cuerpo)"/>
          </a:endParaRPr>
        </a:p>
      </dgm:t>
    </dgm:pt>
    <dgm:pt modelId="{BC070D28-98D0-44CF-BA85-89353AC0BA1F}" type="parTrans" cxnId="{ADED7079-F948-42C2-812A-AE471846AD39}">
      <dgm:prSet/>
      <dgm:spPr/>
      <dgm:t>
        <a:bodyPr/>
        <a:lstStyle/>
        <a:p>
          <a:endParaRPr lang="es-EC" sz="1800">
            <a:latin typeface="Century Gothic (Cuerpo)"/>
          </a:endParaRPr>
        </a:p>
      </dgm:t>
    </dgm:pt>
    <dgm:pt modelId="{73E006CE-5B30-49BD-86AF-A89008015C35}" type="sibTrans" cxnId="{ADED7079-F948-42C2-812A-AE471846AD39}">
      <dgm:prSet/>
      <dgm:spPr/>
      <dgm:t>
        <a:bodyPr/>
        <a:lstStyle/>
        <a:p>
          <a:endParaRPr lang="es-EC" sz="1800">
            <a:latin typeface="Century Gothic (Cuerpo)"/>
          </a:endParaRPr>
        </a:p>
      </dgm:t>
    </dgm:pt>
    <dgm:pt modelId="{8018097A-1F93-4616-9086-B64C60854BD5}">
      <dgm:prSet phldrT="[Texto]"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just"/>
          <a:r>
            <a:rPr lang="es-MX" sz="1800" dirty="0" smtClean="0">
              <a:latin typeface="Century Gothic (Cuerpo)"/>
            </a:rPr>
            <a:t>Número de veces que la entidad cobró el servicio financiero durante el periodo de reporte.</a:t>
          </a:r>
          <a:endParaRPr lang="es-EC" sz="1800" dirty="0">
            <a:latin typeface="Century Gothic (Cuerpo)"/>
          </a:endParaRPr>
        </a:p>
      </dgm:t>
    </dgm:pt>
    <dgm:pt modelId="{F4F22E2F-30AE-4116-BF22-F7E7A2042744}" type="parTrans" cxnId="{D96C1150-7CB4-4055-910F-80B498EF1801}">
      <dgm:prSet/>
      <dgm:spPr/>
      <dgm:t>
        <a:bodyPr/>
        <a:lstStyle/>
        <a:p>
          <a:endParaRPr lang="es-EC" sz="1800">
            <a:latin typeface="Century Gothic (Cuerpo)"/>
          </a:endParaRPr>
        </a:p>
      </dgm:t>
    </dgm:pt>
    <dgm:pt modelId="{FF7AAC44-D7DE-4A9E-87A6-3AA8B0F6DF49}" type="sibTrans" cxnId="{D96C1150-7CB4-4055-910F-80B498EF1801}">
      <dgm:prSet/>
      <dgm:spPr/>
      <dgm:t>
        <a:bodyPr/>
        <a:lstStyle/>
        <a:p>
          <a:endParaRPr lang="es-EC" sz="1800">
            <a:latin typeface="Century Gothic (Cuerpo)"/>
          </a:endParaRPr>
        </a:p>
      </dgm:t>
    </dgm:pt>
    <dgm:pt modelId="{4777BE47-C26D-4910-962C-ADC5EBCA8C1A}">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EC" sz="2000" dirty="0" smtClean="0">
              <a:latin typeface="Century Gothic (Cuerpo)"/>
            </a:rPr>
            <a:t>Tarifa de servicios financieros</a:t>
          </a:r>
          <a:endParaRPr lang="es-EC" sz="2000" dirty="0">
            <a:latin typeface="Century Gothic (Cuerpo)"/>
          </a:endParaRPr>
        </a:p>
      </dgm:t>
    </dgm:pt>
    <dgm:pt modelId="{0472A3A7-8488-4CA1-A921-527F8DFB79CD}" type="parTrans" cxnId="{F004558E-4643-473A-BD0C-A9A256DC650C}">
      <dgm:prSet/>
      <dgm:spPr/>
      <dgm:t>
        <a:bodyPr/>
        <a:lstStyle/>
        <a:p>
          <a:endParaRPr lang="es-EC" sz="1800">
            <a:latin typeface="Century Gothic (Cuerpo)"/>
          </a:endParaRPr>
        </a:p>
      </dgm:t>
    </dgm:pt>
    <dgm:pt modelId="{4C622B4A-EB55-4474-96E3-6AE3353E3CDE}" type="sibTrans" cxnId="{F004558E-4643-473A-BD0C-A9A256DC650C}">
      <dgm:prSet/>
      <dgm:spPr/>
      <dgm:t>
        <a:bodyPr/>
        <a:lstStyle/>
        <a:p>
          <a:endParaRPr lang="es-EC" sz="1800">
            <a:latin typeface="Century Gothic (Cuerpo)"/>
          </a:endParaRPr>
        </a:p>
      </dgm:t>
    </dgm:pt>
    <dgm:pt modelId="{59B18187-B5EF-4458-AB6C-CB774DC76769}">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MX" sz="2000" dirty="0" smtClean="0">
              <a:latin typeface="Century Gothic (Cuerpo)"/>
            </a:rPr>
            <a:t>Ingreso total de servicios financieros</a:t>
          </a:r>
          <a:endParaRPr lang="es-EC" sz="2000" dirty="0">
            <a:latin typeface="Century Gothic (Cuerpo)"/>
          </a:endParaRPr>
        </a:p>
      </dgm:t>
    </dgm:pt>
    <dgm:pt modelId="{DAE32688-08AD-457C-A231-C14097528959}" type="parTrans" cxnId="{8F977219-370A-48CA-A565-7F7C5EA68CA3}">
      <dgm:prSet/>
      <dgm:spPr/>
      <dgm:t>
        <a:bodyPr/>
        <a:lstStyle/>
        <a:p>
          <a:endParaRPr lang="es-EC" sz="1800">
            <a:latin typeface="Century Gothic (Cuerpo)"/>
          </a:endParaRPr>
        </a:p>
      </dgm:t>
    </dgm:pt>
    <dgm:pt modelId="{5FB77736-6047-49EF-B5FB-1F4E79BC971B}" type="sibTrans" cxnId="{8F977219-370A-48CA-A565-7F7C5EA68CA3}">
      <dgm:prSet/>
      <dgm:spPr/>
      <dgm:t>
        <a:bodyPr/>
        <a:lstStyle/>
        <a:p>
          <a:endParaRPr lang="es-EC" sz="1800">
            <a:latin typeface="Century Gothic (Cuerpo)"/>
          </a:endParaRPr>
        </a:p>
      </dgm:t>
    </dgm:pt>
    <dgm:pt modelId="{B6B82BC1-6639-4896-8E93-C89B2E8901AE}">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just"/>
          <a:r>
            <a:rPr lang="es-MX" sz="1800" dirty="0" smtClean="0">
              <a:latin typeface="Century Gothic (Cuerpo)"/>
            </a:rPr>
            <a:t>Valor en dólares por prestación efectiva (no incluye IVA).</a:t>
          </a:r>
          <a:endParaRPr lang="es-EC" sz="1800" dirty="0">
            <a:latin typeface="Century Gothic (Cuerpo)"/>
          </a:endParaRPr>
        </a:p>
      </dgm:t>
    </dgm:pt>
    <dgm:pt modelId="{230EC40A-10E3-46EC-A824-90950784A7BE}" type="parTrans" cxnId="{8A4017BE-7EED-42B6-B1B1-068FA8A84336}">
      <dgm:prSet/>
      <dgm:spPr/>
      <dgm:t>
        <a:bodyPr/>
        <a:lstStyle/>
        <a:p>
          <a:endParaRPr lang="es-EC" sz="1800">
            <a:latin typeface="Century Gothic (Cuerpo)"/>
          </a:endParaRPr>
        </a:p>
      </dgm:t>
    </dgm:pt>
    <dgm:pt modelId="{F183C7EE-8B45-4F16-9277-8D5E9F63FF6D}" type="sibTrans" cxnId="{8A4017BE-7EED-42B6-B1B1-068FA8A84336}">
      <dgm:prSet/>
      <dgm:spPr/>
      <dgm:t>
        <a:bodyPr/>
        <a:lstStyle/>
        <a:p>
          <a:endParaRPr lang="es-EC" sz="1800">
            <a:latin typeface="Century Gothic (Cuerpo)"/>
          </a:endParaRPr>
        </a:p>
      </dgm:t>
    </dgm:pt>
    <dgm:pt modelId="{B880A71E-8B71-423A-B8F6-366872A7B051}">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just"/>
          <a:r>
            <a:rPr lang="es-MX" sz="1800" dirty="0" smtClean="0">
              <a:latin typeface="Century Gothic (Cuerpo)"/>
            </a:rPr>
            <a:t>Consumos pagados con tarjeta expresado en %, por </a:t>
          </a:r>
          <a:r>
            <a:rPr lang="es-EC" sz="1800" dirty="0" smtClean="0">
              <a:latin typeface="Century Gothic (Cuerpo)"/>
            </a:rPr>
            <a:t>ejemplo 4.02 para 4.02%)</a:t>
          </a:r>
          <a:endParaRPr lang="es-EC" sz="1800" dirty="0">
            <a:latin typeface="Century Gothic (Cuerpo)"/>
          </a:endParaRPr>
        </a:p>
      </dgm:t>
    </dgm:pt>
    <dgm:pt modelId="{91479B48-2521-4883-8271-A4366990670C}" type="parTrans" cxnId="{1C5AA121-EB6F-4223-A50E-D6514DF77DEA}">
      <dgm:prSet/>
      <dgm:spPr/>
      <dgm:t>
        <a:bodyPr/>
        <a:lstStyle/>
        <a:p>
          <a:endParaRPr lang="es-EC" sz="1800">
            <a:latin typeface="Century Gothic (Cuerpo)"/>
          </a:endParaRPr>
        </a:p>
      </dgm:t>
    </dgm:pt>
    <dgm:pt modelId="{FA78C230-A260-47E3-942B-21447E421534}" type="sibTrans" cxnId="{1C5AA121-EB6F-4223-A50E-D6514DF77DEA}">
      <dgm:prSet/>
      <dgm:spPr/>
      <dgm:t>
        <a:bodyPr/>
        <a:lstStyle/>
        <a:p>
          <a:endParaRPr lang="es-EC" sz="1800">
            <a:latin typeface="Century Gothic (Cuerpo)"/>
          </a:endParaRPr>
        </a:p>
      </dgm:t>
    </dgm:pt>
    <dgm:pt modelId="{C84CE461-BC27-487F-A859-98347CB9E3E0}">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MX" sz="1800" dirty="0" smtClean="0">
              <a:latin typeface="Century Gothic (Cuerpo)"/>
            </a:rPr>
            <a:t>Resultado total percibido por la entidad</a:t>
          </a:r>
          <a:endParaRPr lang="es-EC" sz="1800" dirty="0">
            <a:latin typeface="Century Gothic (Cuerpo)"/>
          </a:endParaRPr>
        </a:p>
      </dgm:t>
    </dgm:pt>
    <dgm:pt modelId="{DEC88AB5-C9E5-439B-8633-575C99F486C8}" type="parTrans" cxnId="{DCEC8F45-CF73-44F0-8D17-B0CB1231D10D}">
      <dgm:prSet/>
      <dgm:spPr/>
      <dgm:t>
        <a:bodyPr/>
        <a:lstStyle/>
        <a:p>
          <a:endParaRPr lang="es-EC" sz="1800">
            <a:latin typeface="Century Gothic (Cuerpo)"/>
          </a:endParaRPr>
        </a:p>
      </dgm:t>
    </dgm:pt>
    <dgm:pt modelId="{8BF449D5-CFCC-4973-99EC-38FE642F17DF}" type="sibTrans" cxnId="{DCEC8F45-CF73-44F0-8D17-B0CB1231D10D}">
      <dgm:prSet/>
      <dgm:spPr/>
      <dgm:t>
        <a:bodyPr/>
        <a:lstStyle/>
        <a:p>
          <a:endParaRPr lang="es-EC" sz="1800">
            <a:latin typeface="Century Gothic (Cuerpo)"/>
          </a:endParaRPr>
        </a:p>
      </dgm:t>
    </dgm:pt>
    <dgm:pt modelId="{170433B4-E51F-4795-9A7C-9AC012A3D113}">
      <dgm:prSet phldrT="[Texto]"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just"/>
          <a:endParaRPr lang="es-EC" sz="1800" dirty="0">
            <a:latin typeface="Century Gothic (Cuerpo)"/>
          </a:endParaRPr>
        </a:p>
      </dgm:t>
    </dgm:pt>
    <dgm:pt modelId="{45F01F98-9630-4B87-B64D-3310F81100C4}" type="parTrans" cxnId="{3DD109E4-5777-4DBE-AAD1-16466A754B65}">
      <dgm:prSet/>
      <dgm:spPr/>
      <dgm:t>
        <a:bodyPr/>
        <a:lstStyle/>
        <a:p>
          <a:endParaRPr lang="es-EC"/>
        </a:p>
      </dgm:t>
    </dgm:pt>
    <dgm:pt modelId="{DA66EA3E-5C6F-4E90-A201-B6680CC57147}" type="sibTrans" cxnId="{3DD109E4-5777-4DBE-AAD1-16466A754B65}">
      <dgm:prSet/>
      <dgm:spPr/>
      <dgm:t>
        <a:bodyPr/>
        <a:lstStyle/>
        <a:p>
          <a:endParaRPr lang="es-EC"/>
        </a:p>
      </dgm:t>
    </dgm:pt>
    <dgm:pt modelId="{DA2A83E1-0D2E-410E-B27D-6ADAB95BB1AF}">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s-EC" sz="1800" dirty="0">
            <a:latin typeface="Century Gothic (Cuerpo)"/>
          </a:endParaRPr>
        </a:p>
      </dgm:t>
    </dgm:pt>
    <dgm:pt modelId="{8B7D14FB-EE31-44BF-8879-2ACD6DEF66AD}" type="parTrans" cxnId="{3FAAF4E9-18BC-43BE-BC58-8B591F4153C0}">
      <dgm:prSet/>
      <dgm:spPr/>
      <dgm:t>
        <a:bodyPr/>
        <a:lstStyle/>
        <a:p>
          <a:endParaRPr lang="es-EC"/>
        </a:p>
      </dgm:t>
    </dgm:pt>
    <dgm:pt modelId="{3B741C8D-2ACC-497A-81DD-AA2EC43B33E0}" type="sibTrans" cxnId="{3FAAF4E9-18BC-43BE-BC58-8B591F4153C0}">
      <dgm:prSet/>
      <dgm:spPr/>
      <dgm:t>
        <a:bodyPr/>
        <a:lstStyle/>
        <a:p>
          <a:endParaRPr lang="es-EC"/>
        </a:p>
      </dgm:t>
    </dgm:pt>
    <dgm:pt modelId="{32BB4A09-7980-4374-B86C-67BBEA8F035D}">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just"/>
          <a:endParaRPr lang="es-EC" sz="1800" dirty="0">
            <a:latin typeface="Century Gothic (Cuerpo)"/>
          </a:endParaRPr>
        </a:p>
      </dgm:t>
    </dgm:pt>
    <dgm:pt modelId="{7F2FCB60-A490-4C0E-9376-D15DA0A17EEE}" type="parTrans" cxnId="{5C92DCAE-5B45-44CC-A78C-039D542CA401}">
      <dgm:prSet/>
      <dgm:spPr/>
    </dgm:pt>
    <dgm:pt modelId="{2BBBE041-1EB9-4058-8373-A15AE2743424}" type="sibTrans" cxnId="{5C92DCAE-5B45-44CC-A78C-039D542CA401}">
      <dgm:prSet/>
      <dgm:spPr/>
    </dgm:pt>
    <dgm:pt modelId="{D97C22B3-7BF1-46D8-8EDE-F97E2DFBBFCE}" type="pres">
      <dgm:prSet presAssocID="{A7947B04-C2AB-42EB-9A23-2DC0F11F2098}" presName="Name0" presStyleCnt="0">
        <dgm:presLayoutVars>
          <dgm:dir/>
          <dgm:animLvl val="lvl"/>
          <dgm:resizeHandles/>
        </dgm:presLayoutVars>
      </dgm:prSet>
      <dgm:spPr/>
      <dgm:t>
        <a:bodyPr/>
        <a:lstStyle/>
        <a:p>
          <a:endParaRPr lang="es-EC"/>
        </a:p>
      </dgm:t>
    </dgm:pt>
    <dgm:pt modelId="{D39D45DB-6340-4700-A5F2-92F2E69C3CD0}" type="pres">
      <dgm:prSet presAssocID="{4777BE47-C26D-4910-962C-ADC5EBCA8C1A}" presName="linNode"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739E3BAE-1103-45FB-B67D-D884EFCCAA01}" type="pres">
      <dgm:prSet presAssocID="{4777BE47-C26D-4910-962C-ADC5EBCA8C1A}" presName="parentShp" presStyleLbl="node1" presStyleIdx="0" presStyleCnt="3">
        <dgm:presLayoutVars>
          <dgm:bulletEnabled val="1"/>
        </dgm:presLayoutVars>
      </dgm:prSet>
      <dgm:spPr/>
      <dgm:t>
        <a:bodyPr/>
        <a:lstStyle/>
        <a:p>
          <a:endParaRPr lang="es-EC"/>
        </a:p>
      </dgm:t>
    </dgm:pt>
    <dgm:pt modelId="{E5442951-46BA-4E84-B989-B129C7879683}" type="pres">
      <dgm:prSet presAssocID="{4777BE47-C26D-4910-962C-ADC5EBCA8C1A}" presName="childShp" presStyleLbl="bgAccFollowNode1" presStyleIdx="0" presStyleCnt="3">
        <dgm:presLayoutVars>
          <dgm:bulletEnabled val="1"/>
        </dgm:presLayoutVars>
      </dgm:prSet>
      <dgm:spPr/>
      <dgm:t>
        <a:bodyPr/>
        <a:lstStyle/>
        <a:p>
          <a:endParaRPr lang="es-EC"/>
        </a:p>
      </dgm:t>
    </dgm:pt>
    <dgm:pt modelId="{37089E57-6DFC-4E2A-95F5-627183B1CFEF}" type="pres">
      <dgm:prSet presAssocID="{4C622B4A-EB55-4474-96E3-6AE3353E3CDE}" presName="spacing"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5DBF82AF-614A-4D49-8114-AD6650B177E5}" type="pres">
      <dgm:prSet presAssocID="{1A69881F-5093-496A-A58C-23060158334A}" presName="linNode"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1657C1CA-5C70-4A8F-AE99-38BCF4C4A35B}" type="pres">
      <dgm:prSet presAssocID="{1A69881F-5093-496A-A58C-23060158334A}" presName="parentShp" presStyleLbl="node1" presStyleIdx="1" presStyleCnt="3">
        <dgm:presLayoutVars>
          <dgm:bulletEnabled val="1"/>
        </dgm:presLayoutVars>
      </dgm:prSet>
      <dgm:spPr/>
      <dgm:t>
        <a:bodyPr/>
        <a:lstStyle/>
        <a:p>
          <a:endParaRPr lang="es-EC"/>
        </a:p>
      </dgm:t>
    </dgm:pt>
    <dgm:pt modelId="{A1BC1D9A-F428-4EE9-8CF2-CF8940F00BAD}" type="pres">
      <dgm:prSet presAssocID="{1A69881F-5093-496A-A58C-23060158334A}" presName="childShp" presStyleLbl="bgAccFollowNode1" presStyleIdx="1" presStyleCnt="3" custLinFactNeighborX="1409" custLinFactNeighborY="0">
        <dgm:presLayoutVars>
          <dgm:bulletEnabled val="1"/>
        </dgm:presLayoutVars>
      </dgm:prSet>
      <dgm:spPr/>
      <dgm:t>
        <a:bodyPr/>
        <a:lstStyle/>
        <a:p>
          <a:endParaRPr lang="es-EC"/>
        </a:p>
      </dgm:t>
    </dgm:pt>
    <dgm:pt modelId="{3CCDD1A9-183A-4CD4-96A1-246C8FF555C2}" type="pres">
      <dgm:prSet presAssocID="{73E006CE-5B30-49BD-86AF-A89008015C35}" presName="spacing"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07F3BCBF-15F0-49FE-A2B7-995F7CD8F559}" type="pres">
      <dgm:prSet presAssocID="{59B18187-B5EF-4458-AB6C-CB774DC76769}" presName="linNode"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EE0D11C4-6C67-4A2B-9D90-45587A14F252}" type="pres">
      <dgm:prSet presAssocID="{59B18187-B5EF-4458-AB6C-CB774DC76769}" presName="parentShp" presStyleLbl="node1" presStyleIdx="2" presStyleCnt="3">
        <dgm:presLayoutVars>
          <dgm:bulletEnabled val="1"/>
        </dgm:presLayoutVars>
      </dgm:prSet>
      <dgm:spPr/>
      <dgm:t>
        <a:bodyPr/>
        <a:lstStyle/>
        <a:p>
          <a:endParaRPr lang="es-EC"/>
        </a:p>
      </dgm:t>
    </dgm:pt>
    <dgm:pt modelId="{E0C8A9E8-AC27-4017-ADD7-CD54628507DF}" type="pres">
      <dgm:prSet presAssocID="{59B18187-B5EF-4458-AB6C-CB774DC76769}" presName="childShp" presStyleLbl="bgAccFollowNode1" presStyleIdx="2" presStyleCnt="3">
        <dgm:presLayoutVars>
          <dgm:bulletEnabled val="1"/>
        </dgm:presLayoutVars>
      </dgm:prSet>
      <dgm:spPr/>
      <dgm:t>
        <a:bodyPr/>
        <a:lstStyle/>
        <a:p>
          <a:endParaRPr lang="es-EC"/>
        </a:p>
      </dgm:t>
    </dgm:pt>
  </dgm:ptLst>
  <dgm:cxnLst>
    <dgm:cxn modelId="{F004558E-4643-473A-BD0C-A9A256DC650C}" srcId="{A7947B04-C2AB-42EB-9A23-2DC0F11F2098}" destId="{4777BE47-C26D-4910-962C-ADC5EBCA8C1A}" srcOrd="0" destOrd="0" parTransId="{0472A3A7-8488-4CA1-A921-527F8DFB79CD}" sibTransId="{4C622B4A-EB55-4474-96E3-6AE3353E3CDE}"/>
    <dgm:cxn modelId="{3FAAF4E9-18BC-43BE-BC58-8B591F4153C0}" srcId="{59B18187-B5EF-4458-AB6C-CB774DC76769}" destId="{DA2A83E1-0D2E-410E-B27D-6ADAB95BB1AF}" srcOrd="0" destOrd="0" parTransId="{8B7D14FB-EE31-44BF-8879-2ACD6DEF66AD}" sibTransId="{3B741C8D-2ACC-497A-81DD-AA2EC43B33E0}"/>
    <dgm:cxn modelId="{D235B87C-6231-44E2-933B-30BCB86A7A50}" type="presOf" srcId="{B880A71E-8B71-423A-B8F6-366872A7B051}" destId="{E5442951-46BA-4E84-B989-B129C7879683}" srcOrd="0" destOrd="2" presId="urn:microsoft.com/office/officeart/2005/8/layout/vList6"/>
    <dgm:cxn modelId="{38F3E26C-77CC-48FB-A5DA-66B2A402D327}" type="presOf" srcId="{59B18187-B5EF-4458-AB6C-CB774DC76769}" destId="{EE0D11C4-6C67-4A2B-9D90-45587A14F252}" srcOrd="0" destOrd="0" presId="urn:microsoft.com/office/officeart/2005/8/layout/vList6"/>
    <dgm:cxn modelId="{5C92DCAE-5B45-44CC-A78C-039D542CA401}" srcId="{4777BE47-C26D-4910-962C-ADC5EBCA8C1A}" destId="{32BB4A09-7980-4374-B86C-67BBEA8F035D}" srcOrd="0" destOrd="0" parTransId="{7F2FCB60-A490-4C0E-9376-D15DA0A17EEE}" sibTransId="{2BBBE041-1EB9-4058-8373-A15AE2743424}"/>
    <dgm:cxn modelId="{04E05863-829C-421D-B481-53D9A9662D97}" type="presOf" srcId="{32BB4A09-7980-4374-B86C-67BBEA8F035D}" destId="{E5442951-46BA-4E84-B989-B129C7879683}" srcOrd="0" destOrd="0" presId="urn:microsoft.com/office/officeart/2005/8/layout/vList6"/>
    <dgm:cxn modelId="{E0C894B9-AC0E-4353-93C8-E1BB8C504641}" type="presOf" srcId="{A7947B04-C2AB-42EB-9A23-2DC0F11F2098}" destId="{D97C22B3-7BF1-46D8-8EDE-F97E2DFBBFCE}" srcOrd="0" destOrd="0" presId="urn:microsoft.com/office/officeart/2005/8/layout/vList6"/>
    <dgm:cxn modelId="{1C5AA121-EB6F-4223-A50E-D6514DF77DEA}" srcId="{4777BE47-C26D-4910-962C-ADC5EBCA8C1A}" destId="{B880A71E-8B71-423A-B8F6-366872A7B051}" srcOrd="2" destOrd="0" parTransId="{91479B48-2521-4883-8271-A4366990670C}" sibTransId="{FA78C230-A260-47E3-942B-21447E421534}"/>
    <dgm:cxn modelId="{ADED7079-F948-42C2-812A-AE471846AD39}" srcId="{A7947B04-C2AB-42EB-9A23-2DC0F11F2098}" destId="{1A69881F-5093-496A-A58C-23060158334A}" srcOrd="1" destOrd="0" parTransId="{BC070D28-98D0-44CF-BA85-89353AC0BA1F}" sibTransId="{73E006CE-5B30-49BD-86AF-A89008015C35}"/>
    <dgm:cxn modelId="{F5D19A50-808D-483E-9BA4-42D150C53A2A}" type="presOf" srcId="{C84CE461-BC27-487F-A859-98347CB9E3E0}" destId="{E0C8A9E8-AC27-4017-ADD7-CD54628507DF}" srcOrd="0" destOrd="1" presId="urn:microsoft.com/office/officeart/2005/8/layout/vList6"/>
    <dgm:cxn modelId="{8A4017BE-7EED-42B6-B1B1-068FA8A84336}" srcId="{4777BE47-C26D-4910-962C-ADC5EBCA8C1A}" destId="{B6B82BC1-6639-4896-8E93-C89B2E8901AE}" srcOrd="1" destOrd="0" parTransId="{230EC40A-10E3-46EC-A824-90950784A7BE}" sibTransId="{F183C7EE-8B45-4F16-9277-8D5E9F63FF6D}"/>
    <dgm:cxn modelId="{8F977219-370A-48CA-A565-7F7C5EA68CA3}" srcId="{A7947B04-C2AB-42EB-9A23-2DC0F11F2098}" destId="{59B18187-B5EF-4458-AB6C-CB774DC76769}" srcOrd="2" destOrd="0" parTransId="{DAE32688-08AD-457C-A231-C14097528959}" sibTransId="{5FB77736-6047-49EF-B5FB-1F4E79BC971B}"/>
    <dgm:cxn modelId="{7CE51469-CABE-4E4E-BA18-324DA953C039}" type="presOf" srcId="{DA2A83E1-0D2E-410E-B27D-6ADAB95BB1AF}" destId="{E0C8A9E8-AC27-4017-ADD7-CD54628507DF}" srcOrd="0" destOrd="0" presId="urn:microsoft.com/office/officeart/2005/8/layout/vList6"/>
    <dgm:cxn modelId="{D96C1150-7CB4-4055-910F-80B498EF1801}" srcId="{1A69881F-5093-496A-A58C-23060158334A}" destId="{8018097A-1F93-4616-9086-B64C60854BD5}" srcOrd="1" destOrd="0" parTransId="{F4F22E2F-30AE-4116-BF22-F7E7A2042744}" sibTransId="{FF7AAC44-D7DE-4A9E-87A6-3AA8B0F6DF49}"/>
    <dgm:cxn modelId="{2536699A-6081-45A1-A84F-48E3903DB224}" type="presOf" srcId="{B6B82BC1-6639-4896-8E93-C89B2E8901AE}" destId="{E5442951-46BA-4E84-B989-B129C7879683}" srcOrd="0" destOrd="1" presId="urn:microsoft.com/office/officeart/2005/8/layout/vList6"/>
    <dgm:cxn modelId="{EBEE5715-C535-4A86-BA9D-6D3656FAC880}" type="presOf" srcId="{4777BE47-C26D-4910-962C-ADC5EBCA8C1A}" destId="{739E3BAE-1103-45FB-B67D-D884EFCCAA01}" srcOrd="0" destOrd="0" presId="urn:microsoft.com/office/officeart/2005/8/layout/vList6"/>
    <dgm:cxn modelId="{FA21808D-863D-4BFA-B9DF-9F5A02BE1B88}" type="presOf" srcId="{170433B4-E51F-4795-9A7C-9AC012A3D113}" destId="{A1BC1D9A-F428-4EE9-8CF2-CF8940F00BAD}" srcOrd="0" destOrd="0" presId="urn:microsoft.com/office/officeart/2005/8/layout/vList6"/>
    <dgm:cxn modelId="{77DBF356-8E4C-4711-BCC5-97474FE94D25}" type="presOf" srcId="{1A69881F-5093-496A-A58C-23060158334A}" destId="{1657C1CA-5C70-4A8F-AE99-38BCF4C4A35B}" srcOrd="0" destOrd="0" presId="urn:microsoft.com/office/officeart/2005/8/layout/vList6"/>
    <dgm:cxn modelId="{3DD109E4-5777-4DBE-AAD1-16466A754B65}" srcId="{1A69881F-5093-496A-A58C-23060158334A}" destId="{170433B4-E51F-4795-9A7C-9AC012A3D113}" srcOrd="0" destOrd="0" parTransId="{45F01F98-9630-4B87-B64D-3310F81100C4}" sibTransId="{DA66EA3E-5C6F-4E90-A201-B6680CC57147}"/>
    <dgm:cxn modelId="{DCEC8F45-CF73-44F0-8D17-B0CB1231D10D}" srcId="{59B18187-B5EF-4458-AB6C-CB774DC76769}" destId="{C84CE461-BC27-487F-A859-98347CB9E3E0}" srcOrd="1" destOrd="0" parTransId="{DEC88AB5-C9E5-439B-8633-575C99F486C8}" sibTransId="{8BF449D5-CFCC-4973-99EC-38FE642F17DF}"/>
    <dgm:cxn modelId="{193FD41B-7125-412E-A839-5C3006B4CCDA}" type="presOf" srcId="{8018097A-1F93-4616-9086-B64C60854BD5}" destId="{A1BC1D9A-F428-4EE9-8CF2-CF8940F00BAD}" srcOrd="0" destOrd="1" presId="urn:microsoft.com/office/officeart/2005/8/layout/vList6"/>
    <dgm:cxn modelId="{FAFB02C1-1A38-4AC7-964C-D1DDBFA310AE}" type="presParOf" srcId="{D97C22B3-7BF1-46D8-8EDE-F97E2DFBBFCE}" destId="{D39D45DB-6340-4700-A5F2-92F2E69C3CD0}" srcOrd="0" destOrd="0" presId="urn:microsoft.com/office/officeart/2005/8/layout/vList6"/>
    <dgm:cxn modelId="{68C79235-9788-4B51-A814-547564470EB5}" type="presParOf" srcId="{D39D45DB-6340-4700-A5F2-92F2E69C3CD0}" destId="{739E3BAE-1103-45FB-B67D-D884EFCCAA01}" srcOrd="0" destOrd="0" presId="urn:microsoft.com/office/officeart/2005/8/layout/vList6"/>
    <dgm:cxn modelId="{D780BA7B-61B2-40F4-9F21-7DF7CA5300F2}" type="presParOf" srcId="{D39D45DB-6340-4700-A5F2-92F2E69C3CD0}" destId="{E5442951-46BA-4E84-B989-B129C7879683}" srcOrd="1" destOrd="0" presId="urn:microsoft.com/office/officeart/2005/8/layout/vList6"/>
    <dgm:cxn modelId="{D157B3A0-7C49-47B2-BB38-C9F98EF309AC}" type="presParOf" srcId="{D97C22B3-7BF1-46D8-8EDE-F97E2DFBBFCE}" destId="{37089E57-6DFC-4E2A-95F5-627183B1CFEF}" srcOrd="1" destOrd="0" presId="urn:microsoft.com/office/officeart/2005/8/layout/vList6"/>
    <dgm:cxn modelId="{EA7EE364-D233-4B78-A49F-9DC4390D0B21}" type="presParOf" srcId="{D97C22B3-7BF1-46D8-8EDE-F97E2DFBBFCE}" destId="{5DBF82AF-614A-4D49-8114-AD6650B177E5}" srcOrd="2" destOrd="0" presId="urn:microsoft.com/office/officeart/2005/8/layout/vList6"/>
    <dgm:cxn modelId="{72FDC6F7-FFCF-4A52-B38D-E3E362DCCDB7}" type="presParOf" srcId="{5DBF82AF-614A-4D49-8114-AD6650B177E5}" destId="{1657C1CA-5C70-4A8F-AE99-38BCF4C4A35B}" srcOrd="0" destOrd="0" presId="urn:microsoft.com/office/officeart/2005/8/layout/vList6"/>
    <dgm:cxn modelId="{1117BFA7-49A2-420B-91A6-2DBDACB6C0F5}" type="presParOf" srcId="{5DBF82AF-614A-4D49-8114-AD6650B177E5}" destId="{A1BC1D9A-F428-4EE9-8CF2-CF8940F00BAD}" srcOrd="1" destOrd="0" presId="urn:microsoft.com/office/officeart/2005/8/layout/vList6"/>
    <dgm:cxn modelId="{554291D0-7224-40C9-B675-F8F643BD22FA}" type="presParOf" srcId="{D97C22B3-7BF1-46D8-8EDE-F97E2DFBBFCE}" destId="{3CCDD1A9-183A-4CD4-96A1-246C8FF555C2}" srcOrd="3" destOrd="0" presId="urn:microsoft.com/office/officeart/2005/8/layout/vList6"/>
    <dgm:cxn modelId="{BE8635EA-91B7-40FF-8B95-F791DB295C0F}" type="presParOf" srcId="{D97C22B3-7BF1-46D8-8EDE-F97E2DFBBFCE}" destId="{07F3BCBF-15F0-49FE-A2B7-995F7CD8F559}" srcOrd="4" destOrd="0" presId="urn:microsoft.com/office/officeart/2005/8/layout/vList6"/>
    <dgm:cxn modelId="{270B797D-C5FD-434D-8331-FDA65F7D111B}" type="presParOf" srcId="{07F3BCBF-15F0-49FE-A2B7-995F7CD8F559}" destId="{EE0D11C4-6C67-4A2B-9D90-45587A14F252}" srcOrd="0" destOrd="0" presId="urn:microsoft.com/office/officeart/2005/8/layout/vList6"/>
    <dgm:cxn modelId="{B22D0867-5C0F-4B53-A503-F0E3CA9314FB}" type="presParOf" srcId="{07F3BCBF-15F0-49FE-A2B7-995F7CD8F559}" destId="{E0C8A9E8-AC27-4017-ADD7-CD54628507DF}"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0CBEADF-9671-4013-8E3E-7323FF82EAD9}" type="doc">
      <dgm:prSet loTypeId="urn:microsoft.com/office/officeart/2005/8/layout/orgChart1" loCatId="hierarchy" qsTypeId="urn:microsoft.com/office/officeart/2005/8/quickstyle/3d1" qsCatId="3D" csTypeId="urn:microsoft.com/office/officeart/2005/8/colors/accent1_2" csCatId="accent1" phldr="1"/>
      <dgm:spPr>
        <a:scene3d>
          <a:camera prst="orthographicFront">
            <a:rot lat="0" lon="0" rev="0"/>
          </a:camera>
          <a:lightRig rig="balanced" dir="t">
            <a:rot lat="0" lon="0" rev="8700000"/>
          </a:lightRig>
        </a:scene3d>
      </dgm:spPr>
      <dgm:t>
        <a:bodyPr/>
        <a:lstStyle/>
        <a:p>
          <a:endParaRPr lang="es-EC"/>
        </a:p>
      </dgm:t>
    </dgm:pt>
    <dgm:pt modelId="{03BF3C0D-7664-45E0-BEAB-9C44763D7091}">
      <dgm:prSet phldrT="[Texto]"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MX" sz="1800" dirty="0" smtClean="0"/>
            <a:t>Formatos</a:t>
          </a:r>
          <a:endParaRPr lang="es-EC" sz="1800" dirty="0"/>
        </a:p>
      </dgm:t>
    </dgm:pt>
    <dgm:pt modelId="{B4B2352D-B2B8-4599-AD89-35717B15B9D8}" type="parTrans" cxnId="{81193EEF-3908-4460-98BC-D52D5F9DBC21}">
      <dgm:prSet/>
      <dgm:spPr/>
      <dgm:t>
        <a:bodyPr/>
        <a:lstStyle/>
        <a:p>
          <a:endParaRPr lang="es-EC" sz="1800"/>
        </a:p>
      </dgm:t>
    </dgm:pt>
    <dgm:pt modelId="{D562241D-484D-4F60-A306-DD6706934C70}" type="sibTrans" cxnId="{81193EEF-3908-4460-98BC-D52D5F9DBC21}">
      <dgm:prSet/>
      <dgm:spPr/>
      <dgm:t>
        <a:bodyPr/>
        <a:lstStyle/>
        <a:p>
          <a:endParaRPr lang="es-EC" sz="1800"/>
        </a:p>
      </dgm:t>
    </dgm:pt>
    <dgm:pt modelId="{E739881E-66E6-46CF-82F0-E8DE08F0955F}">
      <dgm:prSet phldrT="[Texto]"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EC" sz="1800" dirty="0" smtClean="0"/>
            <a:t>Control de formato</a:t>
          </a:r>
          <a:endParaRPr lang="es-EC" sz="1800" dirty="0"/>
        </a:p>
      </dgm:t>
    </dgm:pt>
    <dgm:pt modelId="{B5FCCD3F-8FD6-448B-8DD0-74F39AB5852D}" type="parTrans" cxnId="{671D0248-8562-4C94-A810-3D22D50B0D6E}">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s-EC" sz="1800"/>
        </a:p>
      </dgm:t>
    </dgm:pt>
    <dgm:pt modelId="{22A55702-2AB2-4436-BB3B-DB5C332B4057}" type="sibTrans" cxnId="{671D0248-8562-4C94-A810-3D22D50B0D6E}">
      <dgm:prSet/>
      <dgm:spPr/>
      <dgm:t>
        <a:bodyPr/>
        <a:lstStyle/>
        <a:p>
          <a:endParaRPr lang="es-EC" sz="1800"/>
        </a:p>
      </dgm:t>
    </dgm:pt>
    <dgm:pt modelId="{E4C3A8CD-2D0D-4104-9DA0-2653AC31A284}">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EC" sz="1800" smtClean="0"/>
            <a:t>Nombre del archivo</a:t>
          </a:r>
          <a:endParaRPr lang="es-EC" sz="1800"/>
        </a:p>
      </dgm:t>
    </dgm:pt>
    <dgm:pt modelId="{EBC3C323-A34A-4DC4-9795-F5CC34BA278C}" type="parTrans" cxnId="{289AF344-11CA-4FD3-96E7-EECD2B2E80E2}">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s-EC" sz="1800"/>
        </a:p>
      </dgm:t>
    </dgm:pt>
    <dgm:pt modelId="{AE2E94CC-1768-47AD-8FD2-E053F7A9B956}" type="sibTrans" cxnId="{289AF344-11CA-4FD3-96E7-EECD2B2E80E2}">
      <dgm:prSet/>
      <dgm:spPr/>
      <dgm:t>
        <a:bodyPr/>
        <a:lstStyle/>
        <a:p>
          <a:endParaRPr lang="es-EC" sz="1800"/>
        </a:p>
      </dgm:t>
    </dgm:pt>
    <dgm:pt modelId="{6A71C321-9643-4645-AD66-8B5B757CE540}">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EC" sz="1800" dirty="0" smtClean="0"/>
            <a:t>Control de cabecera</a:t>
          </a:r>
          <a:endParaRPr lang="es-EC" sz="1800" dirty="0"/>
        </a:p>
      </dgm:t>
    </dgm:pt>
    <dgm:pt modelId="{6D5CE45F-2802-48C9-80B1-90248CFEDAA7}" type="parTrans" cxnId="{AC3E26F8-CC30-4F1A-A35B-D680B62BCD6F}">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s-EC" sz="1800"/>
        </a:p>
      </dgm:t>
    </dgm:pt>
    <dgm:pt modelId="{99D6D9DD-7A71-400E-8088-B185F7955A5A}" type="sibTrans" cxnId="{AC3E26F8-CC30-4F1A-A35B-D680B62BCD6F}">
      <dgm:prSet/>
      <dgm:spPr/>
      <dgm:t>
        <a:bodyPr/>
        <a:lstStyle/>
        <a:p>
          <a:endParaRPr lang="es-EC" sz="1800"/>
        </a:p>
      </dgm:t>
    </dgm:pt>
    <dgm:pt modelId="{50416B9D-912D-4142-B9F8-B78EF3910CD9}">
      <dgm:prSet phldrT="[Texto]"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EC" sz="1800" dirty="0" smtClean="0"/>
            <a:t>Número de registros</a:t>
          </a:r>
          <a:endParaRPr lang="es-EC" sz="1800" dirty="0"/>
        </a:p>
      </dgm:t>
    </dgm:pt>
    <dgm:pt modelId="{3F402CF0-DF8B-4DE2-82EC-FAE42E2EAE6E}" type="parTrans" cxnId="{A0CF2347-53D0-4B99-91BA-9DBA217D5B9C}">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s-EC" sz="1800"/>
        </a:p>
      </dgm:t>
    </dgm:pt>
    <dgm:pt modelId="{457DB9BF-AACE-4F2E-A5D3-5E55ABD5ABCB}" type="sibTrans" cxnId="{A0CF2347-53D0-4B99-91BA-9DBA217D5B9C}">
      <dgm:prSet/>
      <dgm:spPr/>
      <dgm:t>
        <a:bodyPr/>
        <a:lstStyle/>
        <a:p>
          <a:endParaRPr lang="es-EC" sz="1800"/>
        </a:p>
      </dgm:t>
    </dgm:pt>
    <dgm:pt modelId="{390D81C0-9074-4B92-9C1D-AB5A1BA6DD2F}" type="pres">
      <dgm:prSet presAssocID="{A0CBEADF-9671-4013-8E3E-7323FF82EAD9}" presName="hierChild1" presStyleCnt="0">
        <dgm:presLayoutVars>
          <dgm:orgChart val="1"/>
          <dgm:chPref val="1"/>
          <dgm:dir/>
          <dgm:animOne val="branch"/>
          <dgm:animLvl val="lvl"/>
          <dgm:resizeHandles/>
        </dgm:presLayoutVars>
      </dgm:prSet>
      <dgm:spPr/>
      <dgm:t>
        <a:bodyPr/>
        <a:lstStyle/>
        <a:p>
          <a:endParaRPr lang="es-EC"/>
        </a:p>
      </dgm:t>
    </dgm:pt>
    <dgm:pt modelId="{73ABD823-61AB-4F13-AA75-FC43AA023C4C}" type="pres">
      <dgm:prSet presAssocID="{03BF3C0D-7664-45E0-BEAB-9C44763D7091}" presName="hierRoot1" presStyleCnt="0">
        <dgm:presLayoutVars>
          <dgm:hierBranch val="init"/>
        </dgm:presLayoutVars>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996E9832-F7C7-4DA8-B002-6DF050ED417D}" type="pres">
      <dgm:prSet presAssocID="{03BF3C0D-7664-45E0-BEAB-9C44763D7091}" presName="rootComposite1"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C12AE9E6-35DE-4D03-9428-B72CEC066904}" type="pres">
      <dgm:prSet presAssocID="{03BF3C0D-7664-45E0-BEAB-9C44763D7091}" presName="rootText1" presStyleLbl="node0" presStyleIdx="0" presStyleCnt="1" custLinFactY="-7347" custLinFactNeighborY="-100000">
        <dgm:presLayoutVars>
          <dgm:chPref val="3"/>
        </dgm:presLayoutVars>
      </dgm:prSet>
      <dgm:spPr/>
      <dgm:t>
        <a:bodyPr/>
        <a:lstStyle/>
        <a:p>
          <a:endParaRPr lang="es-EC"/>
        </a:p>
      </dgm:t>
    </dgm:pt>
    <dgm:pt modelId="{B292B58C-46E5-484B-959D-4FBE53AA4A96}" type="pres">
      <dgm:prSet presAssocID="{03BF3C0D-7664-45E0-BEAB-9C44763D7091}" presName="rootConnector1" presStyleLbl="node1" presStyleIdx="0" presStyleCnt="0"/>
      <dgm:spPr/>
      <dgm:t>
        <a:bodyPr/>
        <a:lstStyle/>
        <a:p>
          <a:endParaRPr lang="es-EC"/>
        </a:p>
      </dgm:t>
    </dgm:pt>
    <dgm:pt modelId="{2376FB29-6913-4624-9F8D-CD57B75BB7F2}" type="pres">
      <dgm:prSet presAssocID="{03BF3C0D-7664-45E0-BEAB-9C44763D7091}" presName="hierChild2"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8FA4D62C-81FB-4CFB-B186-2F886217F5BA}" type="pres">
      <dgm:prSet presAssocID="{EBC3C323-A34A-4DC4-9795-F5CC34BA278C}" presName="Name37" presStyleLbl="parChTrans1D2" presStyleIdx="0" presStyleCnt="4"/>
      <dgm:spPr/>
      <dgm:t>
        <a:bodyPr/>
        <a:lstStyle/>
        <a:p>
          <a:endParaRPr lang="es-EC"/>
        </a:p>
      </dgm:t>
    </dgm:pt>
    <dgm:pt modelId="{ECCD5769-CDCB-4554-AA3A-E3DD27A35114}" type="pres">
      <dgm:prSet presAssocID="{E4C3A8CD-2D0D-4104-9DA0-2653AC31A284}" presName="hierRoot2" presStyleCnt="0">
        <dgm:presLayoutVars>
          <dgm:hierBranch val="init"/>
        </dgm:presLayoutVars>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E367024F-85CC-4150-9B6C-3FD7B1F26894}" type="pres">
      <dgm:prSet presAssocID="{E4C3A8CD-2D0D-4104-9DA0-2653AC31A284}" presName="rootComposite"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C34F0BCB-D70E-4F91-AE47-7DDA4C07A4AF}" type="pres">
      <dgm:prSet presAssocID="{E4C3A8CD-2D0D-4104-9DA0-2653AC31A284}" presName="rootText" presStyleLbl="node2" presStyleIdx="0" presStyleCnt="4">
        <dgm:presLayoutVars>
          <dgm:chPref val="3"/>
        </dgm:presLayoutVars>
      </dgm:prSet>
      <dgm:spPr/>
      <dgm:t>
        <a:bodyPr/>
        <a:lstStyle/>
        <a:p>
          <a:endParaRPr lang="es-EC"/>
        </a:p>
      </dgm:t>
    </dgm:pt>
    <dgm:pt modelId="{50A2BB70-3C50-452C-A135-FEBAC639FF3C}" type="pres">
      <dgm:prSet presAssocID="{E4C3A8CD-2D0D-4104-9DA0-2653AC31A284}" presName="rootConnector" presStyleLbl="node2" presStyleIdx="0" presStyleCnt="4"/>
      <dgm:spPr/>
      <dgm:t>
        <a:bodyPr/>
        <a:lstStyle/>
        <a:p>
          <a:endParaRPr lang="es-EC"/>
        </a:p>
      </dgm:t>
    </dgm:pt>
    <dgm:pt modelId="{8CB97DCE-6764-44CC-98C3-C23A6A4835C7}" type="pres">
      <dgm:prSet presAssocID="{E4C3A8CD-2D0D-4104-9DA0-2653AC31A284}" presName="hierChild4"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ADF62EF4-D5F6-456B-89D2-C72A4B54E856}" type="pres">
      <dgm:prSet presAssocID="{E4C3A8CD-2D0D-4104-9DA0-2653AC31A284}" presName="hierChild5"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FCCAEEDB-2127-4A12-8D42-5093E508054A}" type="pres">
      <dgm:prSet presAssocID="{6D5CE45F-2802-48C9-80B1-90248CFEDAA7}" presName="Name37" presStyleLbl="parChTrans1D2" presStyleIdx="1" presStyleCnt="4"/>
      <dgm:spPr/>
      <dgm:t>
        <a:bodyPr/>
        <a:lstStyle/>
        <a:p>
          <a:endParaRPr lang="es-EC"/>
        </a:p>
      </dgm:t>
    </dgm:pt>
    <dgm:pt modelId="{8B8F3AE8-5793-4C1A-B8AC-BA609E31EC16}" type="pres">
      <dgm:prSet presAssocID="{6A71C321-9643-4645-AD66-8B5B757CE540}" presName="hierRoot2" presStyleCnt="0">
        <dgm:presLayoutVars>
          <dgm:hierBranch val="init"/>
        </dgm:presLayoutVars>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79D72C68-4003-4D46-B85D-B2D83BC9D045}" type="pres">
      <dgm:prSet presAssocID="{6A71C321-9643-4645-AD66-8B5B757CE540}" presName="rootComposite"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7DC70F64-0E11-4AB0-B344-1A1F075A971F}" type="pres">
      <dgm:prSet presAssocID="{6A71C321-9643-4645-AD66-8B5B757CE540}" presName="rootText" presStyleLbl="node2" presStyleIdx="1" presStyleCnt="4">
        <dgm:presLayoutVars>
          <dgm:chPref val="3"/>
        </dgm:presLayoutVars>
      </dgm:prSet>
      <dgm:spPr/>
      <dgm:t>
        <a:bodyPr/>
        <a:lstStyle/>
        <a:p>
          <a:endParaRPr lang="es-EC"/>
        </a:p>
      </dgm:t>
    </dgm:pt>
    <dgm:pt modelId="{2B5C6EC2-FF74-47CB-9801-ECEC7E324951}" type="pres">
      <dgm:prSet presAssocID="{6A71C321-9643-4645-AD66-8B5B757CE540}" presName="rootConnector" presStyleLbl="node2" presStyleIdx="1" presStyleCnt="4"/>
      <dgm:spPr/>
      <dgm:t>
        <a:bodyPr/>
        <a:lstStyle/>
        <a:p>
          <a:endParaRPr lang="es-EC"/>
        </a:p>
      </dgm:t>
    </dgm:pt>
    <dgm:pt modelId="{7CA3E8E1-0A0A-41FC-AFCB-7E5EF8917BD9}" type="pres">
      <dgm:prSet presAssocID="{6A71C321-9643-4645-AD66-8B5B757CE540}" presName="hierChild4"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A9B59B37-9CBB-4E10-B34E-964FDE5788BA}" type="pres">
      <dgm:prSet presAssocID="{6A71C321-9643-4645-AD66-8B5B757CE540}" presName="hierChild5"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5FFEF674-2C0E-438A-A000-BEC2EFD3B9C8}" type="pres">
      <dgm:prSet presAssocID="{B5FCCD3F-8FD6-448B-8DD0-74F39AB5852D}" presName="Name37" presStyleLbl="parChTrans1D2" presStyleIdx="2" presStyleCnt="4"/>
      <dgm:spPr/>
      <dgm:t>
        <a:bodyPr/>
        <a:lstStyle/>
        <a:p>
          <a:endParaRPr lang="es-EC"/>
        </a:p>
      </dgm:t>
    </dgm:pt>
    <dgm:pt modelId="{85B52B55-A2C8-473D-B855-9D399AE72BEA}" type="pres">
      <dgm:prSet presAssocID="{E739881E-66E6-46CF-82F0-E8DE08F0955F}" presName="hierRoot2" presStyleCnt="0">
        <dgm:presLayoutVars>
          <dgm:hierBranch val="init"/>
        </dgm:presLayoutVars>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CA37CDE2-6858-4154-AAD6-7A6814FD2E9D}" type="pres">
      <dgm:prSet presAssocID="{E739881E-66E6-46CF-82F0-E8DE08F0955F}" presName="rootComposite"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FE1C4573-B3FF-42E7-814C-A121D43DBA81}" type="pres">
      <dgm:prSet presAssocID="{E739881E-66E6-46CF-82F0-E8DE08F0955F}" presName="rootText" presStyleLbl="node2" presStyleIdx="2" presStyleCnt="4">
        <dgm:presLayoutVars>
          <dgm:chPref val="3"/>
        </dgm:presLayoutVars>
      </dgm:prSet>
      <dgm:spPr/>
      <dgm:t>
        <a:bodyPr/>
        <a:lstStyle/>
        <a:p>
          <a:endParaRPr lang="es-EC"/>
        </a:p>
      </dgm:t>
    </dgm:pt>
    <dgm:pt modelId="{B887BC27-E8D5-4604-9460-E3C23440B7AA}" type="pres">
      <dgm:prSet presAssocID="{E739881E-66E6-46CF-82F0-E8DE08F0955F}" presName="rootConnector" presStyleLbl="node2" presStyleIdx="2" presStyleCnt="4"/>
      <dgm:spPr/>
      <dgm:t>
        <a:bodyPr/>
        <a:lstStyle/>
        <a:p>
          <a:endParaRPr lang="es-EC"/>
        </a:p>
      </dgm:t>
    </dgm:pt>
    <dgm:pt modelId="{C210AAB1-8CEB-440E-AB06-45F54A20A2B2}" type="pres">
      <dgm:prSet presAssocID="{E739881E-66E6-46CF-82F0-E8DE08F0955F}" presName="hierChild4"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2A5EFE39-AF5A-4F2B-B8D3-2F83EBDFFDDD}" type="pres">
      <dgm:prSet presAssocID="{E739881E-66E6-46CF-82F0-E8DE08F0955F}" presName="hierChild5"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43BA48D2-ADE2-4BA2-8BFE-8D35878C54BA}" type="pres">
      <dgm:prSet presAssocID="{3F402CF0-DF8B-4DE2-82EC-FAE42E2EAE6E}" presName="Name37" presStyleLbl="parChTrans1D2" presStyleIdx="3" presStyleCnt="4"/>
      <dgm:spPr/>
      <dgm:t>
        <a:bodyPr/>
        <a:lstStyle/>
        <a:p>
          <a:endParaRPr lang="es-EC"/>
        </a:p>
      </dgm:t>
    </dgm:pt>
    <dgm:pt modelId="{54C72636-8C97-4502-9384-AA82B2808092}" type="pres">
      <dgm:prSet presAssocID="{50416B9D-912D-4142-B9F8-B78EF3910CD9}" presName="hierRoot2" presStyleCnt="0">
        <dgm:presLayoutVars>
          <dgm:hierBranch val="init"/>
        </dgm:presLayoutVars>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7DF76C1C-01EA-4FF2-8C24-21733F0545C9}" type="pres">
      <dgm:prSet presAssocID="{50416B9D-912D-4142-B9F8-B78EF3910CD9}" presName="rootComposite"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F72AA6B6-59E5-4404-84CA-00B020BA5890}" type="pres">
      <dgm:prSet presAssocID="{50416B9D-912D-4142-B9F8-B78EF3910CD9}" presName="rootText" presStyleLbl="node2" presStyleIdx="3" presStyleCnt="4">
        <dgm:presLayoutVars>
          <dgm:chPref val="3"/>
        </dgm:presLayoutVars>
      </dgm:prSet>
      <dgm:spPr/>
      <dgm:t>
        <a:bodyPr/>
        <a:lstStyle/>
        <a:p>
          <a:endParaRPr lang="es-EC"/>
        </a:p>
      </dgm:t>
    </dgm:pt>
    <dgm:pt modelId="{84B67779-F682-4E30-A426-CE99E0A55B9D}" type="pres">
      <dgm:prSet presAssocID="{50416B9D-912D-4142-B9F8-B78EF3910CD9}" presName="rootConnector" presStyleLbl="node2" presStyleIdx="3" presStyleCnt="4"/>
      <dgm:spPr/>
      <dgm:t>
        <a:bodyPr/>
        <a:lstStyle/>
        <a:p>
          <a:endParaRPr lang="es-EC"/>
        </a:p>
      </dgm:t>
    </dgm:pt>
    <dgm:pt modelId="{9DFE789C-2595-4D89-807D-DD070AC61760}" type="pres">
      <dgm:prSet presAssocID="{50416B9D-912D-4142-B9F8-B78EF3910CD9}" presName="hierChild4"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1F43A706-8E89-49C5-B649-3DC5E618C5A4}" type="pres">
      <dgm:prSet presAssocID="{50416B9D-912D-4142-B9F8-B78EF3910CD9}" presName="hierChild5"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82091632-26A9-42D1-8513-249A76A3A4D9}" type="pres">
      <dgm:prSet presAssocID="{03BF3C0D-7664-45E0-BEAB-9C44763D7091}" presName="hierChild3"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Lst>
  <dgm:cxnLst>
    <dgm:cxn modelId="{979AD866-FDC9-44EF-A4B5-4B4CFC5D8067}" type="presOf" srcId="{EBC3C323-A34A-4DC4-9795-F5CC34BA278C}" destId="{8FA4D62C-81FB-4CFB-B186-2F886217F5BA}" srcOrd="0" destOrd="0" presId="urn:microsoft.com/office/officeart/2005/8/layout/orgChart1"/>
    <dgm:cxn modelId="{13108490-7D0F-4A97-B95D-107880E50ADB}" type="presOf" srcId="{3F402CF0-DF8B-4DE2-82EC-FAE42E2EAE6E}" destId="{43BA48D2-ADE2-4BA2-8BFE-8D35878C54BA}" srcOrd="0" destOrd="0" presId="urn:microsoft.com/office/officeart/2005/8/layout/orgChart1"/>
    <dgm:cxn modelId="{0EAA200E-28DC-497C-9C97-3E3F53C5FACE}" type="presOf" srcId="{E4C3A8CD-2D0D-4104-9DA0-2653AC31A284}" destId="{C34F0BCB-D70E-4F91-AE47-7DDA4C07A4AF}" srcOrd="0" destOrd="0" presId="urn:microsoft.com/office/officeart/2005/8/layout/orgChart1"/>
    <dgm:cxn modelId="{2BCF5FC6-3361-476D-8290-DEFF8E0E30EC}" type="presOf" srcId="{E4C3A8CD-2D0D-4104-9DA0-2653AC31A284}" destId="{50A2BB70-3C50-452C-A135-FEBAC639FF3C}" srcOrd="1" destOrd="0" presId="urn:microsoft.com/office/officeart/2005/8/layout/orgChart1"/>
    <dgm:cxn modelId="{289AF344-11CA-4FD3-96E7-EECD2B2E80E2}" srcId="{03BF3C0D-7664-45E0-BEAB-9C44763D7091}" destId="{E4C3A8CD-2D0D-4104-9DA0-2653AC31A284}" srcOrd="0" destOrd="0" parTransId="{EBC3C323-A34A-4DC4-9795-F5CC34BA278C}" sibTransId="{AE2E94CC-1768-47AD-8FD2-E053F7A9B956}"/>
    <dgm:cxn modelId="{81193EEF-3908-4460-98BC-D52D5F9DBC21}" srcId="{A0CBEADF-9671-4013-8E3E-7323FF82EAD9}" destId="{03BF3C0D-7664-45E0-BEAB-9C44763D7091}" srcOrd="0" destOrd="0" parTransId="{B4B2352D-B2B8-4599-AD89-35717B15B9D8}" sibTransId="{D562241D-484D-4F60-A306-DD6706934C70}"/>
    <dgm:cxn modelId="{EF01ACD1-746C-44A3-A0CD-7C3464BCCE94}" type="presOf" srcId="{6D5CE45F-2802-48C9-80B1-90248CFEDAA7}" destId="{FCCAEEDB-2127-4A12-8D42-5093E508054A}" srcOrd="0" destOrd="0" presId="urn:microsoft.com/office/officeart/2005/8/layout/orgChart1"/>
    <dgm:cxn modelId="{33193A2B-650C-4BC0-8C18-F64ADAB883C6}" type="presOf" srcId="{6A71C321-9643-4645-AD66-8B5B757CE540}" destId="{7DC70F64-0E11-4AB0-B344-1A1F075A971F}" srcOrd="0" destOrd="0" presId="urn:microsoft.com/office/officeart/2005/8/layout/orgChart1"/>
    <dgm:cxn modelId="{63A6E1EE-F9A6-4EAD-85FE-2B697CD52A23}" type="presOf" srcId="{B5FCCD3F-8FD6-448B-8DD0-74F39AB5852D}" destId="{5FFEF674-2C0E-438A-A000-BEC2EFD3B9C8}" srcOrd="0" destOrd="0" presId="urn:microsoft.com/office/officeart/2005/8/layout/orgChart1"/>
    <dgm:cxn modelId="{8CAF3E9E-1A5D-471F-9375-C9090935EF22}" type="presOf" srcId="{03BF3C0D-7664-45E0-BEAB-9C44763D7091}" destId="{C12AE9E6-35DE-4D03-9428-B72CEC066904}" srcOrd="0" destOrd="0" presId="urn:microsoft.com/office/officeart/2005/8/layout/orgChart1"/>
    <dgm:cxn modelId="{A808D23A-D430-450A-A746-1F3DBD47F918}" type="presOf" srcId="{E739881E-66E6-46CF-82F0-E8DE08F0955F}" destId="{FE1C4573-B3FF-42E7-814C-A121D43DBA81}" srcOrd="0" destOrd="0" presId="urn:microsoft.com/office/officeart/2005/8/layout/orgChart1"/>
    <dgm:cxn modelId="{2FA32395-E600-4A6B-9C0A-E072BFE0C092}" type="presOf" srcId="{E739881E-66E6-46CF-82F0-E8DE08F0955F}" destId="{B887BC27-E8D5-4604-9460-E3C23440B7AA}" srcOrd="1" destOrd="0" presId="urn:microsoft.com/office/officeart/2005/8/layout/orgChart1"/>
    <dgm:cxn modelId="{671D0248-8562-4C94-A810-3D22D50B0D6E}" srcId="{03BF3C0D-7664-45E0-BEAB-9C44763D7091}" destId="{E739881E-66E6-46CF-82F0-E8DE08F0955F}" srcOrd="2" destOrd="0" parTransId="{B5FCCD3F-8FD6-448B-8DD0-74F39AB5852D}" sibTransId="{22A55702-2AB2-4436-BB3B-DB5C332B4057}"/>
    <dgm:cxn modelId="{AC3E26F8-CC30-4F1A-A35B-D680B62BCD6F}" srcId="{03BF3C0D-7664-45E0-BEAB-9C44763D7091}" destId="{6A71C321-9643-4645-AD66-8B5B757CE540}" srcOrd="1" destOrd="0" parTransId="{6D5CE45F-2802-48C9-80B1-90248CFEDAA7}" sibTransId="{99D6D9DD-7A71-400E-8088-B185F7955A5A}"/>
    <dgm:cxn modelId="{A0CF2347-53D0-4B99-91BA-9DBA217D5B9C}" srcId="{03BF3C0D-7664-45E0-BEAB-9C44763D7091}" destId="{50416B9D-912D-4142-B9F8-B78EF3910CD9}" srcOrd="3" destOrd="0" parTransId="{3F402CF0-DF8B-4DE2-82EC-FAE42E2EAE6E}" sibTransId="{457DB9BF-AACE-4F2E-A5D3-5E55ABD5ABCB}"/>
    <dgm:cxn modelId="{D6925DEF-4D5A-4F96-BDA5-B4212581C8E7}" type="presOf" srcId="{6A71C321-9643-4645-AD66-8B5B757CE540}" destId="{2B5C6EC2-FF74-47CB-9801-ECEC7E324951}" srcOrd="1" destOrd="0" presId="urn:microsoft.com/office/officeart/2005/8/layout/orgChart1"/>
    <dgm:cxn modelId="{29D9F3D1-44F9-431D-AF89-C4B9A3CB737C}" type="presOf" srcId="{A0CBEADF-9671-4013-8E3E-7323FF82EAD9}" destId="{390D81C0-9074-4B92-9C1D-AB5A1BA6DD2F}" srcOrd="0" destOrd="0" presId="urn:microsoft.com/office/officeart/2005/8/layout/orgChart1"/>
    <dgm:cxn modelId="{16925B2B-92ED-419A-A8BC-7FD090EEC16C}" type="presOf" srcId="{03BF3C0D-7664-45E0-BEAB-9C44763D7091}" destId="{B292B58C-46E5-484B-959D-4FBE53AA4A96}" srcOrd="1" destOrd="0" presId="urn:microsoft.com/office/officeart/2005/8/layout/orgChart1"/>
    <dgm:cxn modelId="{6B30A6D6-9F11-4421-BF76-025D637EC903}" type="presOf" srcId="{50416B9D-912D-4142-B9F8-B78EF3910CD9}" destId="{F72AA6B6-59E5-4404-84CA-00B020BA5890}" srcOrd="0" destOrd="0" presId="urn:microsoft.com/office/officeart/2005/8/layout/orgChart1"/>
    <dgm:cxn modelId="{B795D31D-F2D6-4C5E-9816-84D24317DF6B}" type="presOf" srcId="{50416B9D-912D-4142-B9F8-B78EF3910CD9}" destId="{84B67779-F682-4E30-A426-CE99E0A55B9D}" srcOrd="1" destOrd="0" presId="urn:microsoft.com/office/officeart/2005/8/layout/orgChart1"/>
    <dgm:cxn modelId="{0B6C6D86-8838-40AB-A778-20989B609A26}" type="presParOf" srcId="{390D81C0-9074-4B92-9C1D-AB5A1BA6DD2F}" destId="{73ABD823-61AB-4F13-AA75-FC43AA023C4C}" srcOrd="0" destOrd="0" presId="urn:microsoft.com/office/officeart/2005/8/layout/orgChart1"/>
    <dgm:cxn modelId="{461829AE-B9B6-47D2-9B65-2D8D6E900CE7}" type="presParOf" srcId="{73ABD823-61AB-4F13-AA75-FC43AA023C4C}" destId="{996E9832-F7C7-4DA8-B002-6DF050ED417D}" srcOrd="0" destOrd="0" presId="urn:microsoft.com/office/officeart/2005/8/layout/orgChart1"/>
    <dgm:cxn modelId="{6DB8FB0B-5F1F-4CDF-8193-6F11323949CD}" type="presParOf" srcId="{996E9832-F7C7-4DA8-B002-6DF050ED417D}" destId="{C12AE9E6-35DE-4D03-9428-B72CEC066904}" srcOrd="0" destOrd="0" presId="urn:microsoft.com/office/officeart/2005/8/layout/orgChart1"/>
    <dgm:cxn modelId="{16092D70-868D-4E3C-8047-F76E2C97665A}" type="presParOf" srcId="{996E9832-F7C7-4DA8-B002-6DF050ED417D}" destId="{B292B58C-46E5-484B-959D-4FBE53AA4A96}" srcOrd="1" destOrd="0" presId="urn:microsoft.com/office/officeart/2005/8/layout/orgChart1"/>
    <dgm:cxn modelId="{2319A21C-EC47-42BC-BD7F-D8636191AFB1}" type="presParOf" srcId="{73ABD823-61AB-4F13-AA75-FC43AA023C4C}" destId="{2376FB29-6913-4624-9F8D-CD57B75BB7F2}" srcOrd="1" destOrd="0" presId="urn:microsoft.com/office/officeart/2005/8/layout/orgChart1"/>
    <dgm:cxn modelId="{6CF3B105-FC3B-469A-A76E-FA69914B42E1}" type="presParOf" srcId="{2376FB29-6913-4624-9F8D-CD57B75BB7F2}" destId="{8FA4D62C-81FB-4CFB-B186-2F886217F5BA}" srcOrd="0" destOrd="0" presId="urn:microsoft.com/office/officeart/2005/8/layout/orgChart1"/>
    <dgm:cxn modelId="{0993FA34-F5FB-4662-A179-70372F947692}" type="presParOf" srcId="{2376FB29-6913-4624-9F8D-CD57B75BB7F2}" destId="{ECCD5769-CDCB-4554-AA3A-E3DD27A35114}" srcOrd="1" destOrd="0" presId="urn:microsoft.com/office/officeart/2005/8/layout/orgChart1"/>
    <dgm:cxn modelId="{1559C683-B067-4AF1-9333-767E639DF469}" type="presParOf" srcId="{ECCD5769-CDCB-4554-AA3A-E3DD27A35114}" destId="{E367024F-85CC-4150-9B6C-3FD7B1F26894}" srcOrd="0" destOrd="0" presId="urn:microsoft.com/office/officeart/2005/8/layout/orgChart1"/>
    <dgm:cxn modelId="{D20D552E-1532-4A4B-90CE-DC61FA4DB1F2}" type="presParOf" srcId="{E367024F-85CC-4150-9B6C-3FD7B1F26894}" destId="{C34F0BCB-D70E-4F91-AE47-7DDA4C07A4AF}" srcOrd="0" destOrd="0" presId="urn:microsoft.com/office/officeart/2005/8/layout/orgChart1"/>
    <dgm:cxn modelId="{D73D5CBC-15CC-4544-A6EE-49BA9F288D74}" type="presParOf" srcId="{E367024F-85CC-4150-9B6C-3FD7B1F26894}" destId="{50A2BB70-3C50-452C-A135-FEBAC639FF3C}" srcOrd="1" destOrd="0" presId="urn:microsoft.com/office/officeart/2005/8/layout/orgChart1"/>
    <dgm:cxn modelId="{D2AA25C9-F3A9-4D46-94ED-9617959EF1ED}" type="presParOf" srcId="{ECCD5769-CDCB-4554-AA3A-E3DD27A35114}" destId="{8CB97DCE-6764-44CC-98C3-C23A6A4835C7}" srcOrd="1" destOrd="0" presId="urn:microsoft.com/office/officeart/2005/8/layout/orgChart1"/>
    <dgm:cxn modelId="{9DCCAD9B-1735-465E-9DE5-16AB708946B8}" type="presParOf" srcId="{ECCD5769-CDCB-4554-AA3A-E3DD27A35114}" destId="{ADF62EF4-D5F6-456B-89D2-C72A4B54E856}" srcOrd="2" destOrd="0" presId="urn:microsoft.com/office/officeart/2005/8/layout/orgChart1"/>
    <dgm:cxn modelId="{23EFD6F8-2F9F-411E-8A4B-8552937EE59B}" type="presParOf" srcId="{2376FB29-6913-4624-9F8D-CD57B75BB7F2}" destId="{FCCAEEDB-2127-4A12-8D42-5093E508054A}" srcOrd="2" destOrd="0" presId="urn:microsoft.com/office/officeart/2005/8/layout/orgChart1"/>
    <dgm:cxn modelId="{138DB70B-3E5A-44FD-9EAB-CD5E004C1906}" type="presParOf" srcId="{2376FB29-6913-4624-9F8D-CD57B75BB7F2}" destId="{8B8F3AE8-5793-4C1A-B8AC-BA609E31EC16}" srcOrd="3" destOrd="0" presId="urn:microsoft.com/office/officeart/2005/8/layout/orgChart1"/>
    <dgm:cxn modelId="{4CCCF641-0125-47D8-87DD-D3360B625E29}" type="presParOf" srcId="{8B8F3AE8-5793-4C1A-B8AC-BA609E31EC16}" destId="{79D72C68-4003-4D46-B85D-B2D83BC9D045}" srcOrd="0" destOrd="0" presId="urn:microsoft.com/office/officeart/2005/8/layout/orgChart1"/>
    <dgm:cxn modelId="{91B303D3-A98D-4951-B1BC-A64D95757997}" type="presParOf" srcId="{79D72C68-4003-4D46-B85D-B2D83BC9D045}" destId="{7DC70F64-0E11-4AB0-B344-1A1F075A971F}" srcOrd="0" destOrd="0" presId="urn:microsoft.com/office/officeart/2005/8/layout/orgChart1"/>
    <dgm:cxn modelId="{654C8E5A-0D18-45F7-9A45-D884BA50AC18}" type="presParOf" srcId="{79D72C68-4003-4D46-B85D-B2D83BC9D045}" destId="{2B5C6EC2-FF74-47CB-9801-ECEC7E324951}" srcOrd="1" destOrd="0" presId="urn:microsoft.com/office/officeart/2005/8/layout/orgChart1"/>
    <dgm:cxn modelId="{F23B51AB-173F-49AF-9419-95503B1E8429}" type="presParOf" srcId="{8B8F3AE8-5793-4C1A-B8AC-BA609E31EC16}" destId="{7CA3E8E1-0A0A-41FC-AFCB-7E5EF8917BD9}" srcOrd="1" destOrd="0" presId="urn:microsoft.com/office/officeart/2005/8/layout/orgChart1"/>
    <dgm:cxn modelId="{EE82D278-8DEA-46EA-B6D3-296E835A13EE}" type="presParOf" srcId="{8B8F3AE8-5793-4C1A-B8AC-BA609E31EC16}" destId="{A9B59B37-9CBB-4E10-B34E-964FDE5788BA}" srcOrd="2" destOrd="0" presId="urn:microsoft.com/office/officeart/2005/8/layout/orgChart1"/>
    <dgm:cxn modelId="{0C3BD8C9-1D92-4076-AFC3-E26789D816AC}" type="presParOf" srcId="{2376FB29-6913-4624-9F8D-CD57B75BB7F2}" destId="{5FFEF674-2C0E-438A-A000-BEC2EFD3B9C8}" srcOrd="4" destOrd="0" presId="urn:microsoft.com/office/officeart/2005/8/layout/orgChart1"/>
    <dgm:cxn modelId="{31ABCBD9-D430-4EF3-BC5E-6C6C78102A39}" type="presParOf" srcId="{2376FB29-6913-4624-9F8D-CD57B75BB7F2}" destId="{85B52B55-A2C8-473D-B855-9D399AE72BEA}" srcOrd="5" destOrd="0" presId="urn:microsoft.com/office/officeart/2005/8/layout/orgChart1"/>
    <dgm:cxn modelId="{C1BFC761-A1A9-42E1-BE1C-08B12DC71FE5}" type="presParOf" srcId="{85B52B55-A2C8-473D-B855-9D399AE72BEA}" destId="{CA37CDE2-6858-4154-AAD6-7A6814FD2E9D}" srcOrd="0" destOrd="0" presId="urn:microsoft.com/office/officeart/2005/8/layout/orgChart1"/>
    <dgm:cxn modelId="{81B92058-3247-4BB1-9B9D-02BEA598F1CD}" type="presParOf" srcId="{CA37CDE2-6858-4154-AAD6-7A6814FD2E9D}" destId="{FE1C4573-B3FF-42E7-814C-A121D43DBA81}" srcOrd="0" destOrd="0" presId="urn:microsoft.com/office/officeart/2005/8/layout/orgChart1"/>
    <dgm:cxn modelId="{206B5966-841F-4D01-AFB9-6796BA13CCAA}" type="presParOf" srcId="{CA37CDE2-6858-4154-AAD6-7A6814FD2E9D}" destId="{B887BC27-E8D5-4604-9460-E3C23440B7AA}" srcOrd="1" destOrd="0" presId="urn:microsoft.com/office/officeart/2005/8/layout/orgChart1"/>
    <dgm:cxn modelId="{162D423C-34A2-4F04-8C7E-B71208060AB5}" type="presParOf" srcId="{85B52B55-A2C8-473D-B855-9D399AE72BEA}" destId="{C210AAB1-8CEB-440E-AB06-45F54A20A2B2}" srcOrd="1" destOrd="0" presId="urn:microsoft.com/office/officeart/2005/8/layout/orgChart1"/>
    <dgm:cxn modelId="{DC906D1C-F54B-4F2F-8A7C-BA20F2C29448}" type="presParOf" srcId="{85B52B55-A2C8-473D-B855-9D399AE72BEA}" destId="{2A5EFE39-AF5A-4F2B-B8D3-2F83EBDFFDDD}" srcOrd="2" destOrd="0" presId="urn:microsoft.com/office/officeart/2005/8/layout/orgChart1"/>
    <dgm:cxn modelId="{A14D60E9-6578-4C53-B123-3FCF2C6BCEEC}" type="presParOf" srcId="{2376FB29-6913-4624-9F8D-CD57B75BB7F2}" destId="{43BA48D2-ADE2-4BA2-8BFE-8D35878C54BA}" srcOrd="6" destOrd="0" presId="urn:microsoft.com/office/officeart/2005/8/layout/orgChart1"/>
    <dgm:cxn modelId="{4E9763E3-D127-42F4-968B-8619C930B95E}" type="presParOf" srcId="{2376FB29-6913-4624-9F8D-CD57B75BB7F2}" destId="{54C72636-8C97-4502-9384-AA82B2808092}" srcOrd="7" destOrd="0" presId="urn:microsoft.com/office/officeart/2005/8/layout/orgChart1"/>
    <dgm:cxn modelId="{C940DD8C-681B-480C-A9C6-D28E2E7B5BCB}" type="presParOf" srcId="{54C72636-8C97-4502-9384-AA82B2808092}" destId="{7DF76C1C-01EA-4FF2-8C24-21733F0545C9}" srcOrd="0" destOrd="0" presId="urn:microsoft.com/office/officeart/2005/8/layout/orgChart1"/>
    <dgm:cxn modelId="{0EB9CA76-AFF9-452F-BDC9-00D15145D62E}" type="presParOf" srcId="{7DF76C1C-01EA-4FF2-8C24-21733F0545C9}" destId="{F72AA6B6-59E5-4404-84CA-00B020BA5890}" srcOrd="0" destOrd="0" presId="urn:microsoft.com/office/officeart/2005/8/layout/orgChart1"/>
    <dgm:cxn modelId="{B443A4FE-9A9F-4F31-B0AA-45F3194E45EC}" type="presParOf" srcId="{7DF76C1C-01EA-4FF2-8C24-21733F0545C9}" destId="{84B67779-F682-4E30-A426-CE99E0A55B9D}" srcOrd="1" destOrd="0" presId="urn:microsoft.com/office/officeart/2005/8/layout/orgChart1"/>
    <dgm:cxn modelId="{578F82BA-2C3F-46AC-98AF-6CB352A04F09}" type="presParOf" srcId="{54C72636-8C97-4502-9384-AA82B2808092}" destId="{9DFE789C-2595-4D89-807D-DD070AC61760}" srcOrd="1" destOrd="0" presId="urn:microsoft.com/office/officeart/2005/8/layout/orgChart1"/>
    <dgm:cxn modelId="{75D8D27E-9FDC-45AB-B91C-A8436E79169E}" type="presParOf" srcId="{54C72636-8C97-4502-9384-AA82B2808092}" destId="{1F43A706-8E89-49C5-B649-3DC5E618C5A4}" srcOrd="2" destOrd="0" presId="urn:microsoft.com/office/officeart/2005/8/layout/orgChart1"/>
    <dgm:cxn modelId="{FBD8AE43-A047-41C5-BA78-A3ED8D12D6B5}" type="presParOf" srcId="{73ABD823-61AB-4F13-AA75-FC43AA023C4C}" destId="{82091632-26A9-42D1-8513-249A76A3A4D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D7E07C7-979D-427E-B9D4-A51C04EAE3EB}"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s-EC"/>
        </a:p>
      </dgm:t>
    </dgm:pt>
    <dgm:pt modelId="{DF47D3C2-0495-4DDA-93BA-A413FE3D5E3B}">
      <dgm:prSet phldrT="[Texto]"/>
      <dgm:spPr>
        <a:solidFill>
          <a:schemeClr val="accent1">
            <a:lumMod val="50000"/>
          </a:schemeClr>
        </a:solidFill>
        <a:scene3d>
          <a:camera prst="orthographicFront"/>
          <a:lightRig rig="threePt" dir="t"/>
        </a:scene3d>
        <a:sp3d>
          <a:bevelT/>
        </a:sp3d>
      </dgm:spPr>
      <dgm:t>
        <a:bodyPr/>
        <a:lstStyle/>
        <a:p>
          <a:r>
            <a:rPr lang="es-MX" dirty="0" smtClean="0"/>
            <a:t>Formatos</a:t>
          </a:r>
          <a:endParaRPr lang="es-EC" dirty="0"/>
        </a:p>
      </dgm:t>
    </dgm:pt>
    <dgm:pt modelId="{4B9C78C4-1188-4DC0-81A5-304BECFD29BB}" type="parTrans" cxnId="{35075237-B093-4991-A768-8B3857DECF9D}">
      <dgm:prSet/>
      <dgm:spPr/>
      <dgm:t>
        <a:bodyPr/>
        <a:lstStyle/>
        <a:p>
          <a:endParaRPr lang="es-EC"/>
        </a:p>
      </dgm:t>
    </dgm:pt>
    <dgm:pt modelId="{1F41A92E-DAF0-4D52-B20E-7D2BB0D3AE6A}" type="sibTrans" cxnId="{35075237-B093-4991-A768-8B3857DECF9D}">
      <dgm:prSet/>
      <dgm:spPr/>
      <dgm:t>
        <a:bodyPr/>
        <a:lstStyle/>
        <a:p>
          <a:endParaRPr lang="es-EC"/>
        </a:p>
      </dgm:t>
    </dgm:pt>
    <dgm:pt modelId="{13D6CBE8-6B5B-4A5F-859F-A30DB8973A83}">
      <dgm:prSet phldrT="[Texto]"/>
      <dgm:spPr>
        <a:solidFill>
          <a:schemeClr val="accent1">
            <a:lumMod val="75000"/>
          </a:schemeClr>
        </a:solidFill>
        <a:scene3d>
          <a:camera prst="orthographicFront"/>
          <a:lightRig rig="threePt" dir="t"/>
        </a:scene3d>
        <a:sp3d>
          <a:bevelT/>
        </a:sp3d>
      </dgm:spPr>
      <dgm:t>
        <a:bodyPr/>
        <a:lstStyle/>
        <a:p>
          <a:r>
            <a:rPr lang="es-EC" dirty="0" smtClean="0"/>
            <a:t>Control de duplicados</a:t>
          </a:r>
          <a:endParaRPr lang="es-EC" dirty="0"/>
        </a:p>
      </dgm:t>
    </dgm:pt>
    <dgm:pt modelId="{3339A47D-333B-420A-8CB1-650380B3D7DB}" type="parTrans" cxnId="{6526E18A-0603-4078-B989-479F74C2B83B}">
      <dgm:prSet/>
      <dgm:spPr>
        <a:scene3d>
          <a:camera prst="orthographicFront"/>
          <a:lightRig rig="threePt" dir="t"/>
        </a:scene3d>
        <a:sp3d>
          <a:bevelT/>
        </a:sp3d>
      </dgm:spPr>
      <dgm:t>
        <a:bodyPr/>
        <a:lstStyle/>
        <a:p>
          <a:endParaRPr lang="es-EC"/>
        </a:p>
      </dgm:t>
    </dgm:pt>
    <dgm:pt modelId="{EF2C33EB-E6FA-43A3-9451-B631A9BBEDDD}" type="sibTrans" cxnId="{6526E18A-0603-4078-B989-479F74C2B83B}">
      <dgm:prSet/>
      <dgm:spPr/>
      <dgm:t>
        <a:bodyPr/>
        <a:lstStyle/>
        <a:p>
          <a:endParaRPr lang="es-EC"/>
        </a:p>
      </dgm:t>
    </dgm:pt>
    <dgm:pt modelId="{F478BE94-8366-42F5-BE3B-4B97366EF216}">
      <dgm:prSet phldrT="[Texto]"/>
      <dgm:spPr>
        <a:scene3d>
          <a:camera prst="orthographicFront"/>
          <a:lightRig rig="threePt" dir="t"/>
        </a:scene3d>
        <a:sp3d>
          <a:bevelT/>
        </a:sp3d>
      </dgm:spPr>
      <dgm:t>
        <a:bodyPr/>
        <a:lstStyle/>
        <a:p>
          <a:r>
            <a:rPr lang="es-EC" dirty="0" smtClean="0"/>
            <a:t>Tipo de servicio</a:t>
          </a:r>
          <a:endParaRPr lang="es-EC" dirty="0"/>
        </a:p>
      </dgm:t>
    </dgm:pt>
    <dgm:pt modelId="{41C65D80-B085-4A56-A981-5636B575A640}" type="parTrans" cxnId="{C716CA25-6AD6-4CAD-8C2F-606A90B585A4}">
      <dgm:prSet/>
      <dgm:spPr>
        <a:scene3d>
          <a:camera prst="orthographicFront"/>
          <a:lightRig rig="threePt" dir="t"/>
        </a:scene3d>
        <a:sp3d>
          <a:bevelT/>
        </a:sp3d>
      </dgm:spPr>
      <dgm:t>
        <a:bodyPr/>
        <a:lstStyle/>
        <a:p>
          <a:endParaRPr lang="es-EC"/>
        </a:p>
      </dgm:t>
    </dgm:pt>
    <dgm:pt modelId="{CD792BC8-93E2-4805-833D-A6E350A00552}" type="sibTrans" cxnId="{C716CA25-6AD6-4CAD-8C2F-606A90B585A4}">
      <dgm:prSet/>
      <dgm:spPr/>
      <dgm:t>
        <a:bodyPr/>
        <a:lstStyle/>
        <a:p>
          <a:endParaRPr lang="es-EC"/>
        </a:p>
      </dgm:t>
    </dgm:pt>
    <dgm:pt modelId="{CBE9D7E5-DC50-4338-800B-2B8B0CE29D93}">
      <dgm:prSet phldrT="[Texto]"/>
      <dgm:spPr>
        <a:scene3d>
          <a:camera prst="orthographicFront"/>
          <a:lightRig rig="threePt" dir="t"/>
        </a:scene3d>
        <a:sp3d>
          <a:bevelT/>
        </a:sp3d>
      </dgm:spPr>
      <dgm:t>
        <a:bodyPr/>
        <a:lstStyle/>
        <a:p>
          <a:r>
            <a:rPr lang="es-EC" dirty="0" smtClean="0"/>
            <a:t>Tipo de canal</a:t>
          </a:r>
          <a:endParaRPr lang="es-EC" dirty="0"/>
        </a:p>
      </dgm:t>
    </dgm:pt>
    <dgm:pt modelId="{9975ACE6-675F-4B69-9D51-A94DC8131405}" type="parTrans" cxnId="{59F63CDA-73C5-4A05-90AB-02FC8A1BA5C3}">
      <dgm:prSet/>
      <dgm:spPr>
        <a:scene3d>
          <a:camera prst="orthographicFront"/>
          <a:lightRig rig="threePt" dir="t"/>
        </a:scene3d>
        <a:sp3d>
          <a:bevelT/>
        </a:sp3d>
      </dgm:spPr>
      <dgm:t>
        <a:bodyPr/>
        <a:lstStyle/>
        <a:p>
          <a:endParaRPr lang="es-EC"/>
        </a:p>
      </dgm:t>
    </dgm:pt>
    <dgm:pt modelId="{7ED3C8E8-A762-4D0D-8F7C-770F7C5611E0}" type="sibTrans" cxnId="{59F63CDA-73C5-4A05-90AB-02FC8A1BA5C3}">
      <dgm:prSet/>
      <dgm:spPr/>
      <dgm:t>
        <a:bodyPr/>
        <a:lstStyle/>
        <a:p>
          <a:endParaRPr lang="es-EC"/>
        </a:p>
      </dgm:t>
    </dgm:pt>
    <dgm:pt modelId="{DC771CDC-BCD9-413D-87CD-9D5BD1B568A8}">
      <dgm:prSet phldrT="[Texto]"/>
      <dgm:spPr>
        <a:solidFill>
          <a:schemeClr val="accent1">
            <a:lumMod val="75000"/>
          </a:schemeClr>
        </a:solidFill>
        <a:scene3d>
          <a:camera prst="orthographicFront"/>
          <a:lightRig rig="threePt" dir="t"/>
        </a:scene3d>
        <a:sp3d>
          <a:bevelT/>
        </a:sp3d>
      </dgm:spPr>
      <dgm:t>
        <a:bodyPr/>
        <a:lstStyle/>
        <a:p>
          <a:r>
            <a:rPr lang="es-MX" dirty="0" smtClean="0"/>
            <a:t>Valor de la tarifa servicios financieros</a:t>
          </a:r>
          <a:endParaRPr lang="es-EC" dirty="0"/>
        </a:p>
      </dgm:t>
    </dgm:pt>
    <dgm:pt modelId="{D906DFD2-4C0A-415B-8CA7-1A198D8F359D}" type="parTrans" cxnId="{0B6F5837-2ABC-4F58-80FC-0D9DB88174BA}">
      <dgm:prSet/>
      <dgm:spPr>
        <a:scene3d>
          <a:camera prst="orthographicFront"/>
          <a:lightRig rig="threePt" dir="t"/>
        </a:scene3d>
        <a:sp3d>
          <a:bevelT/>
        </a:sp3d>
      </dgm:spPr>
      <dgm:t>
        <a:bodyPr/>
        <a:lstStyle/>
        <a:p>
          <a:endParaRPr lang="es-EC"/>
        </a:p>
      </dgm:t>
    </dgm:pt>
    <dgm:pt modelId="{D358D76F-DF60-46EE-B3E2-868214C73533}" type="sibTrans" cxnId="{0B6F5837-2ABC-4F58-80FC-0D9DB88174BA}">
      <dgm:prSet/>
      <dgm:spPr/>
      <dgm:t>
        <a:bodyPr/>
        <a:lstStyle/>
        <a:p>
          <a:endParaRPr lang="es-EC"/>
        </a:p>
      </dgm:t>
    </dgm:pt>
    <dgm:pt modelId="{AF04314E-7EE3-4C7A-B4CF-48F47D6C50A1}">
      <dgm:prSet phldrT="[Texto]"/>
      <dgm:spPr>
        <a:scene3d>
          <a:camera prst="orthographicFront"/>
          <a:lightRig rig="threePt" dir="t"/>
        </a:scene3d>
        <a:sp3d>
          <a:bevelT/>
        </a:sp3d>
      </dgm:spPr>
      <dgm:t>
        <a:bodyPr/>
        <a:lstStyle/>
        <a:p>
          <a:r>
            <a:rPr lang="es-EC" dirty="0" smtClean="0"/>
            <a:t>Mayor o igual a cero</a:t>
          </a:r>
          <a:endParaRPr lang="es-EC" dirty="0"/>
        </a:p>
      </dgm:t>
    </dgm:pt>
    <dgm:pt modelId="{762F0B08-25EE-4CD1-A026-8A42A82ED828}" type="parTrans" cxnId="{44F164BD-1C2F-47C7-977D-51511386DC10}">
      <dgm:prSet/>
      <dgm:spPr>
        <a:scene3d>
          <a:camera prst="orthographicFront"/>
          <a:lightRig rig="threePt" dir="t"/>
        </a:scene3d>
        <a:sp3d>
          <a:bevelT/>
        </a:sp3d>
      </dgm:spPr>
      <dgm:t>
        <a:bodyPr/>
        <a:lstStyle/>
        <a:p>
          <a:endParaRPr lang="es-EC"/>
        </a:p>
      </dgm:t>
    </dgm:pt>
    <dgm:pt modelId="{022B5CE7-290C-4AAE-ACBC-66C7688FDBEB}" type="sibTrans" cxnId="{44F164BD-1C2F-47C7-977D-51511386DC10}">
      <dgm:prSet/>
      <dgm:spPr/>
      <dgm:t>
        <a:bodyPr/>
        <a:lstStyle/>
        <a:p>
          <a:endParaRPr lang="es-EC"/>
        </a:p>
      </dgm:t>
    </dgm:pt>
    <dgm:pt modelId="{89D1E18E-B9E2-4EAA-BC2C-032F7D382E49}">
      <dgm:prSet phldrT="[Texto]"/>
      <dgm:spPr>
        <a:solidFill>
          <a:schemeClr val="accent1">
            <a:lumMod val="75000"/>
          </a:schemeClr>
        </a:solidFill>
        <a:scene3d>
          <a:camera prst="orthographicFront"/>
          <a:lightRig rig="threePt" dir="t"/>
        </a:scene3d>
        <a:sp3d>
          <a:bevelT/>
        </a:sp3d>
      </dgm:spPr>
      <dgm:t>
        <a:bodyPr/>
        <a:lstStyle/>
        <a:p>
          <a:r>
            <a:rPr lang="es-EC" dirty="0" smtClean="0"/>
            <a:t>Validación del período anterior</a:t>
          </a:r>
          <a:endParaRPr lang="es-EC" dirty="0"/>
        </a:p>
      </dgm:t>
    </dgm:pt>
    <dgm:pt modelId="{A1C2F23E-8704-43B0-8584-2370D323E678}" type="parTrans" cxnId="{D798524F-6D66-4E6C-86FD-A5B34463D091}">
      <dgm:prSet/>
      <dgm:spPr>
        <a:scene3d>
          <a:camera prst="orthographicFront"/>
          <a:lightRig rig="threePt" dir="t"/>
        </a:scene3d>
        <a:sp3d>
          <a:bevelT/>
        </a:sp3d>
      </dgm:spPr>
      <dgm:t>
        <a:bodyPr/>
        <a:lstStyle/>
        <a:p>
          <a:endParaRPr lang="es-EC"/>
        </a:p>
      </dgm:t>
    </dgm:pt>
    <dgm:pt modelId="{C40B71CB-3FB7-46C2-9E75-1799076B3DE1}" type="sibTrans" cxnId="{D798524F-6D66-4E6C-86FD-A5B34463D091}">
      <dgm:prSet/>
      <dgm:spPr/>
      <dgm:t>
        <a:bodyPr/>
        <a:lstStyle/>
        <a:p>
          <a:endParaRPr lang="es-EC"/>
        </a:p>
      </dgm:t>
    </dgm:pt>
    <dgm:pt modelId="{C5AB45FC-8AF0-44C6-A914-96665C5FDF20}">
      <dgm:prSet phldrT="[Texto]"/>
      <dgm:spPr>
        <a:scene3d>
          <a:camera prst="orthographicFront"/>
          <a:lightRig rig="threePt" dir="t"/>
        </a:scene3d>
        <a:sp3d>
          <a:bevelT/>
        </a:sp3d>
      </dgm:spPr>
      <dgm:t>
        <a:bodyPr/>
        <a:lstStyle/>
        <a:p>
          <a:r>
            <a:rPr lang="es-MX" dirty="0" smtClean="0"/>
            <a:t>SF básicos con cargos máximo y diferenciado</a:t>
          </a:r>
          <a:endParaRPr lang="es-EC" dirty="0"/>
        </a:p>
      </dgm:t>
    </dgm:pt>
    <dgm:pt modelId="{C56D28FA-4D7E-4644-AABF-53EFA2293BDC}" type="parTrans" cxnId="{DD19CD4B-80AB-4FB4-95FB-9595310AD649}">
      <dgm:prSet/>
      <dgm:spPr>
        <a:scene3d>
          <a:camera prst="orthographicFront"/>
          <a:lightRig rig="threePt" dir="t"/>
        </a:scene3d>
        <a:sp3d>
          <a:bevelT/>
        </a:sp3d>
      </dgm:spPr>
      <dgm:t>
        <a:bodyPr/>
        <a:lstStyle/>
        <a:p>
          <a:endParaRPr lang="es-EC"/>
        </a:p>
      </dgm:t>
    </dgm:pt>
    <dgm:pt modelId="{8C317C1B-8DAE-4419-9163-770EF07A8D46}" type="sibTrans" cxnId="{DD19CD4B-80AB-4FB4-95FB-9595310AD649}">
      <dgm:prSet/>
      <dgm:spPr/>
      <dgm:t>
        <a:bodyPr/>
        <a:lstStyle/>
        <a:p>
          <a:endParaRPr lang="es-EC"/>
        </a:p>
      </dgm:t>
    </dgm:pt>
    <dgm:pt modelId="{94A2525C-C4EA-4335-8902-98FB6A35E961}">
      <dgm:prSet phldrT="[Texto]"/>
      <dgm:spPr>
        <a:scene3d>
          <a:camera prst="orthographicFront"/>
          <a:lightRig rig="threePt" dir="t"/>
        </a:scene3d>
        <a:sp3d>
          <a:bevelT/>
        </a:sp3d>
      </dgm:spPr>
      <dgm:t>
        <a:bodyPr/>
        <a:lstStyle/>
        <a:p>
          <a:r>
            <a:rPr lang="es-EC" dirty="0" smtClean="0"/>
            <a:t>Código servicio</a:t>
          </a:r>
          <a:endParaRPr lang="es-EC" dirty="0"/>
        </a:p>
      </dgm:t>
    </dgm:pt>
    <dgm:pt modelId="{32842E71-3CB7-4D48-B52D-E40ECABFE72D}" type="parTrans" cxnId="{A652A68A-1C69-4DEE-8AE8-54CA386F5778}">
      <dgm:prSet/>
      <dgm:spPr>
        <a:scene3d>
          <a:camera prst="orthographicFront"/>
          <a:lightRig rig="threePt" dir="t"/>
        </a:scene3d>
        <a:sp3d>
          <a:bevelT/>
        </a:sp3d>
      </dgm:spPr>
      <dgm:t>
        <a:bodyPr/>
        <a:lstStyle/>
        <a:p>
          <a:endParaRPr lang="es-EC"/>
        </a:p>
      </dgm:t>
    </dgm:pt>
    <dgm:pt modelId="{9E030D9E-FE9E-48B1-9591-2DBA6B4EAE49}" type="sibTrans" cxnId="{A652A68A-1C69-4DEE-8AE8-54CA386F5778}">
      <dgm:prSet/>
      <dgm:spPr/>
      <dgm:t>
        <a:bodyPr/>
        <a:lstStyle/>
        <a:p>
          <a:endParaRPr lang="es-EC"/>
        </a:p>
      </dgm:t>
    </dgm:pt>
    <dgm:pt modelId="{67CF6043-912D-4F90-846B-0DBB4C2C25B3}" type="pres">
      <dgm:prSet presAssocID="{DD7E07C7-979D-427E-B9D4-A51C04EAE3EB}" presName="diagram" presStyleCnt="0">
        <dgm:presLayoutVars>
          <dgm:chPref val="1"/>
          <dgm:dir/>
          <dgm:animOne val="branch"/>
          <dgm:animLvl val="lvl"/>
          <dgm:resizeHandles val="exact"/>
        </dgm:presLayoutVars>
      </dgm:prSet>
      <dgm:spPr/>
      <dgm:t>
        <a:bodyPr/>
        <a:lstStyle/>
        <a:p>
          <a:endParaRPr lang="es-EC"/>
        </a:p>
      </dgm:t>
    </dgm:pt>
    <dgm:pt modelId="{0B98FA3B-D1C8-4895-9D13-E65945BBE486}" type="pres">
      <dgm:prSet presAssocID="{DF47D3C2-0495-4DDA-93BA-A413FE3D5E3B}" presName="root1" presStyleCnt="0"/>
      <dgm:spPr>
        <a:scene3d>
          <a:camera prst="orthographicFront"/>
          <a:lightRig rig="threePt" dir="t"/>
        </a:scene3d>
        <a:sp3d>
          <a:bevelT/>
        </a:sp3d>
      </dgm:spPr>
    </dgm:pt>
    <dgm:pt modelId="{A0605615-0AA2-499F-B7B6-F6C1ED47DBC3}" type="pres">
      <dgm:prSet presAssocID="{DF47D3C2-0495-4DDA-93BA-A413FE3D5E3B}" presName="LevelOneTextNode" presStyleLbl="node0" presStyleIdx="0" presStyleCnt="1" custLinFactNeighborX="-12794" custLinFactNeighborY="-25427">
        <dgm:presLayoutVars>
          <dgm:chPref val="3"/>
        </dgm:presLayoutVars>
      </dgm:prSet>
      <dgm:spPr/>
      <dgm:t>
        <a:bodyPr/>
        <a:lstStyle/>
        <a:p>
          <a:endParaRPr lang="es-EC"/>
        </a:p>
      </dgm:t>
    </dgm:pt>
    <dgm:pt modelId="{5CCFC7EC-D947-45CA-A77F-A77CFF4353B1}" type="pres">
      <dgm:prSet presAssocID="{DF47D3C2-0495-4DDA-93BA-A413FE3D5E3B}" presName="level2hierChild" presStyleCnt="0"/>
      <dgm:spPr>
        <a:scene3d>
          <a:camera prst="orthographicFront"/>
          <a:lightRig rig="threePt" dir="t"/>
        </a:scene3d>
        <a:sp3d>
          <a:bevelT/>
        </a:sp3d>
      </dgm:spPr>
    </dgm:pt>
    <dgm:pt modelId="{0AE2EDE9-B69F-4C4A-A690-5251AA8F5B34}" type="pres">
      <dgm:prSet presAssocID="{3339A47D-333B-420A-8CB1-650380B3D7DB}" presName="conn2-1" presStyleLbl="parChTrans1D2" presStyleIdx="0" presStyleCnt="3"/>
      <dgm:spPr/>
      <dgm:t>
        <a:bodyPr/>
        <a:lstStyle/>
        <a:p>
          <a:endParaRPr lang="es-EC"/>
        </a:p>
      </dgm:t>
    </dgm:pt>
    <dgm:pt modelId="{0FA8C5D2-BF18-4CE4-85AC-28080A1BEB1B}" type="pres">
      <dgm:prSet presAssocID="{3339A47D-333B-420A-8CB1-650380B3D7DB}" presName="connTx" presStyleLbl="parChTrans1D2" presStyleIdx="0" presStyleCnt="3"/>
      <dgm:spPr/>
      <dgm:t>
        <a:bodyPr/>
        <a:lstStyle/>
        <a:p>
          <a:endParaRPr lang="es-EC"/>
        </a:p>
      </dgm:t>
    </dgm:pt>
    <dgm:pt modelId="{3BC6D93B-7F18-40D1-B398-B4ED0765EF56}" type="pres">
      <dgm:prSet presAssocID="{13D6CBE8-6B5B-4A5F-859F-A30DB8973A83}" presName="root2" presStyleCnt="0"/>
      <dgm:spPr>
        <a:scene3d>
          <a:camera prst="orthographicFront"/>
          <a:lightRig rig="threePt" dir="t"/>
        </a:scene3d>
        <a:sp3d>
          <a:bevelT/>
        </a:sp3d>
      </dgm:spPr>
    </dgm:pt>
    <dgm:pt modelId="{18C4D857-3620-42BA-8205-1ABF5E25DD03}" type="pres">
      <dgm:prSet presAssocID="{13D6CBE8-6B5B-4A5F-859F-A30DB8973A83}" presName="LevelTwoTextNode" presStyleLbl="node2" presStyleIdx="0" presStyleCnt="3" custLinFactNeighborX="-1041" custLinFactNeighborY="1556">
        <dgm:presLayoutVars>
          <dgm:chPref val="3"/>
        </dgm:presLayoutVars>
      </dgm:prSet>
      <dgm:spPr/>
      <dgm:t>
        <a:bodyPr/>
        <a:lstStyle/>
        <a:p>
          <a:endParaRPr lang="es-EC"/>
        </a:p>
      </dgm:t>
    </dgm:pt>
    <dgm:pt modelId="{AD3DEC31-1F62-463B-B865-41B3A66B3079}" type="pres">
      <dgm:prSet presAssocID="{13D6CBE8-6B5B-4A5F-859F-A30DB8973A83}" presName="level3hierChild" presStyleCnt="0"/>
      <dgm:spPr>
        <a:scene3d>
          <a:camera prst="orthographicFront"/>
          <a:lightRig rig="threePt" dir="t"/>
        </a:scene3d>
        <a:sp3d>
          <a:bevelT/>
        </a:sp3d>
      </dgm:spPr>
    </dgm:pt>
    <dgm:pt modelId="{8548AA49-AD2E-42C7-8DC4-0AFBFF7F4EEF}" type="pres">
      <dgm:prSet presAssocID="{41C65D80-B085-4A56-A981-5636B575A640}" presName="conn2-1" presStyleLbl="parChTrans1D3" presStyleIdx="0" presStyleCnt="5"/>
      <dgm:spPr/>
      <dgm:t>
        <a:bodyPr/>
        <a:lstStyle/>
        <a:p>
          <a:endParaRPr lang="es-EC"/>
        </a:p>
      </dgm:t>
    </dgm:pt>
    <dgm:pt modelId="{A0CBD311-E565-4C22-8F4C-07981E40A76A}" type="pres">
      <dgm:prSet presAssocID="{41C65D80-B085-4A56-A981-5636B575A640}" presName="connTx" presStyleLbl="parChTrans1D3" presStyleIdx="0" presStyleCnt="5"/>
      <dgm:spPr/>
      <dgm:t>
        <a:bodyPr/>
        <a:lstStyle/>
        <a:p>
          <a:endParaRPr lang="es-EC"/>
        </a:p>
      </dgm:t>
    </dgm:pt>
    <dgm:pt modelId="{2A4E405B-6FAC-4E2B-86BE-B6A7A0A60D95}" type="pres">
      <dgm:prSet presAssocID="{F478BE94-8366-42F5-BE3B-4B97366EF216}" presName="root2" presStyleCnt="0"/>
      <dgm:spPr>
        <a:scene3d>
          <a:camera prst="orthographicFront"/>
          <a:lightRig rig="threePt" dir="t"/>
        </a:scene3d>
        <a:sp3d>
          <a:bevelT/>
        </a:sp3d>
      </dgm:spPr>
    </dgm:pt>
    <dgm:pt modelId="{EDE2A642-A93A-4018-B1F7-EAEA15B7BF9F}" type="pres">
      <dgm:prSet presAssocID="{F478BE94-8366-42F5-BE3B-4B97366EF216}" presName="LevelTwoTextNode" presStyleLbl="node3" presStyleIdx="0" presStyleCnt="5" custScaleX="154649">
        <dgm:presLayoutVars>
          <dgm:chPref val="3"/>
        </dgm:presLayoutVars>
      </dgm:prSet>
      <dgm:spPr/>
      <dgm:t>
        <a:bodyPr/>
        <a:lstStyle/>
        <a:p>
          <a:endParaRPr lang="es-EC"/>
        </a:p>
      </dgm:t>
    </dgm:pt>
    <dgm:pt modelId="{D0AF5CAC-A754-4EA7-80DA-C1D536CCE213}" type="pres">
      <dgm:prSet presAssocID="{F478BE94-8366-42F5-BE3B-4B97366EF216}" presName="level3hierChild" presStyleCnt="0"/>
      <dgm:spPr>
        <a:scene3d>
          <a:camera prst="orthographicFront"/>
          <a:lightRig rig="threePt" dir="t"/>
        </a:scene3d>
        <a:sp3d>
          <a:bevelT/>
        </a:sp3d>
      </dgm:spPr>
    </dgm:pt>
    <dgm:pt modelId="{609FEA3F-D18F-4FF0-BFB0-B5B655E7ACAB}" type="pres">
      <dgm:prSet presAssocID="{32842E71-3CB7-4D48-B52D-E40ECABFE72D}" presName="conn2-1" presStyleLbl="parChTrans1D3" presStyleIdx="1" presStyleCnt="5"/>
      <dgm:spPr/>
      <dgm:t>
        <a:bodyPr/>
        <a:lstStyle/>
        <a:p>
          <a:endParaRPr lang="es-EC"/>
        </a:p>
      </dgm:t>
    </dgm:pt>
    <dgm:pt modelId="{5EF3BF9E-8708-4BD9-95DA-A60FCFE71344}" type="pres">
      <dgm:prSet presAssocID="{32842E71-3CB7-4D48-B52D-E40ECABFE72D}" presName="connTx" presStyleLbl="parChTrans1D3" presStyleIdx="1" presStyleCnt="5"/>
      <dgm:spPr/>
      <dgm:t>
        <a:bodyPr/>
        <a:lstStyle/>
        <a:p>
          <a:endParaRPr lang="es-EC"/>
        </a:p>
      </dgm:t>
    </dgm:pt>
    <dgm:pt modelId="{81268114-8190-474B-B591-1FA8E1EA59DF}" type="pres">
      <dgm:prSet presAssocID="{94A2525C-C4EA-4335-8902-98FB6A35E961}" presName="root2" presStyleCnt="0"/>
      <dgm:spPr>
        <a:scene3d>
          <a:camera prst="orthographicFront"/>
          <a:lightRig rig="threePt" dir="t"/>
        </a:scene3d>
        <a:sp3d>
          <a:bevelT/>
        </a:sp3d>
      </dgm:spPr>
    </dgm:pt>
    <dgm:pt modelId="{0EB82F98-F697-4A31-BDF9-C7E632334235}" type="pres">
      <dgm:prSet presAssocID="{94A2525C-C4EA-4335-8902-98FB6A35E961}" presName="LevelTwoTextNode" presStyleLbl="node3" presStyleIdx="1" presStyleCnt="5" custScaleX="156016">
        <dgm:presLayoutVars>
          <dgm:chPref val="3"/>
        </dgm:presLayoutVars>
      </dgm:prSet>
      <dgm:spPr/>
      <dgm:t>
        <a:bodyPr/>
        <a:lstStyle/>
        <a:p>
          <a:endParaRPr lang="es-EC"/>
        </a:p>
      </dgm:t>
    </dgm:pt>
    <dgm:pt modelId="{0EE1F053-437A-482E-A32B-66B2C3DCBF31}" type="pres">
      <dgm:prSet presAssocID="{94A2525C-C4EA-4335-8902-98FB6A35E961}" presName="level3hierChild" presStyleCnt="0"/>
      <dgm:spPr>
        <a:scene3d>
          <a:camera prst="orthographicFront"/>
          <a:lightRig rig="threePt" dir="t"/>
        </a:scene3d>
        <a:sp3d>
          <a:bevelT/>
        </a:sp3d>
      </dgm:spPr>
    </dgm:pt>
    <dgm:pt modelId="{95799356-9B5F-49B7-936C-0C708246FF7F}" type="pres">
      <dgm:prSet presAssocID="{9975ACE6-675F-4B69-9D51-A94DC8131405}" presName="conn2-1" presStyleLbl="parChTrans1D3" presStyleIdx="2" presStyleCnt="5"/>
      <dgm:spPr/>
      <dgm:t>
        <a:bodyPr/>
        <a:lstStyle/>
        <a:p>
          <a:endParaRPr lang="es-EC"/>
        </a:p>
      </dgm:t>
    </dgm:pt>
    <dgm:pt modelId="{B82A4CA7-072D-4969-8A56-28D3142FA6CD}" type="pres">
      <dgm:prSet presAssocID="{9975ACE6-675F-4B69-9D51-A94DC8131405}" presName="connTx" presStyleLbl="parChTrans1D3" presStyleIdx="2" presStyleCnt="5"/>
      <dgm:spPr/>
      <dgm:t>
        <a:bodyPr/>
        <a:lstStyle/>
        <a:p>
          <a:endParaRPr lang="es-EC"/>
        </a:p>
      </dgm:t>
    </dgm:pt>
    <dgm:pt modelId="{B2FB0B73-8CF8-4521-B21C-8D38BCB7C538}" type="pres">
      <dgm:prSet presAssocID="{CBE9D7E5-DC50-4338-800B-2B8B0CE29D93}" presName="root2" presStyleCnt="0"/>
      <dgm:spPr>
        <a:scene3d>
          <a:camera prst="orthographicFront"/>
          <a:lightRig rig="threePt" dir="t"/>
        </a:scene3d>
        <a:sp3d>
          <a:bevelT/>
        </a:sp3d>
      </dgm:spPr>
    </dgm:pt>
    <dgm:pt modelId="{9DBD3018-C4F0-41E1-B59F-10097CED1D64}" type="pres">
      <dgm:prSet presAssocID="{CBE9D7E5-DC50-4338-800B-2B8B0CE29D93}" presName="LevelTwoTextNode" presStyleLbl="node3" presStyleIdx="2" presStyleCnt="5" custScaleX="156555" custLinFactNeighborX="778" custLinFactNeighborY="-1556">
        <dgm:presLayoutVars>
          <dgm:chPref val="3"/>
        </dgm:presLayoutVars>
      </dgm:prSet>
      <dgm:spPr/>
      <dgm:t>
        <a:bodyPr/>
        <a:lstStyle/>
        <a:p>
          <a:endParaRPr lang="es-EC"/>
        </a:p>
      </dgm:t>
    </dgm:pt>
    <dgm:pt modelId="{F8CD94F9-2FD1-4D62-A18C-6907F4BCF00A}" type="pres">
      <dgm:prSet presAssocID="{CBE9D7E5-DC50-4338-800B-2B8B0CE29D93}" presName="level3hierChild" presStyleCnt="0"/>
      <dgm:spPr>
        <a:scene3d>
          <a:camera prst="orthographicFront"/>
          <a:lightRig rig="threePt" dir="t"/>
        </a:scene3d>
        <a:sp3d>
          <a:bevelT/>
        </a:sp3d>
      </dgm:spPr>
    </dgm:pt>
    <dgm:pt modelId="{9B07FE72-BD50-49E7-98A5-AF290FD89586}" type="pres">
      <dgm:prSet presAssocID="{D906DFD2-4C0A-415B-8CA7-1A198D8F359D}" presName="conn2-1" presStyleLbl="parChTrans1D2" presStyleIdx="1" presStyleCnt="3"/>
      <dgm:spPr/>
      <dgm:t>
        <a:bodyPr/>
        <a:lstStyle/>
        <a:p>
          <a:endParaRPr lang="es-EC"/>
        </a:p>
      </dgm:t>
    </dgm:pt>
    <dgm:pt modelId="{E9B801DF-4F6C-41CC-BFE8-4CCA972C3F2F}" type="pres">
      <dgm:prSet presAssocID="{D906DFD2-4C0A-415B-8CA7-1A198D8F359D}" presName="connTx" presStyleLbl="parChTrans1D2" presStyleIdx="1" presStyleCnt="3"/>
      <dgm:spPr/>
      <dgm:t>
        <a:bodyPr/>
        <a:lstStyle/>
        <a:p>
          <a:endParaRPr lang="es-EC"/>
        </a:p>
      </dgm:t>
    </dgm:pt>
    <dgm:pt modelId="{27E9FD89-5468-47CC-BAE6-831F6AA2655F}" type="pres">
      <dgm:prSet presAssocID="{DC771CDC-BCD9-413D-87CD-9D5BD1B568A8}" presName="root2" presStyleCnt="0"/>
      <dgm:spPr>
        <a:scene3d>
          <a:camera prst="orthographicFront"/>
          <a:lightRig rig="threePt" dir="t"/>
        </a:scene3d>
        <a:sp3d>
          <a:bevelT/>
        </a:sp3d>
      </dgm:spPr>
    </dgm:pt>
    <dgm:pt modelId="{E86BFCCB-6F16-4C0D-A9C1-950104B9A937}" type="pres">
      <dgm:prSet presAssocID="{DC771CDC-BCD9-413D-87CD-9D5BD1B568A8}" presName="LevelTwoTextNode" presStyleLbl="node2" presStyleIdx="1" presStyleCnt="3" custLinFactNeighborY="37344">
        <dgm:presLayoutVars>
          <dgm:chPref val="3"/>
        </dgm:presLayoutVars>
      </dgm:prSet>
      <dgm:spPr/>
      <dgm:t>
        <a:bodyPr/>
        <a:lstStyle/>
        <a:p>
          <a:endParaRPr lang="es-EC"/>
        </a:p>
      </dgm:t>
    </dgm:pt>
    <dgm:pt modelId="{3140BDE7-B2CB-41A0-8F9A-6D947FDFFEA8}" type="pres">
      <dgm:prSet presAssocID="{DC771CDC-BCD9-413D-87CD-9D5BD1B568A8}" presName="level3hierChild" presStyleCnt="0"/>
      <dgm:spPr>
        <a:scene3d>
          <a:camera prst="orthographicFront"/>
          <a:lightRig rig="threePt" dir="t"/>
        </a:scene3d>
        <a:sp3d>
          <a:bevelT/>
        </a:sp3d>
      </dgm:spPr>
    </dgm:pt>
    <dgm:pt modelId="{6385F581-FD15-466E-BB00-EB4373971C58}" type="pres">
      <dgm:prSet presAssocID="{762F0B08-25EE-4CD1-A026-8A42A82ED828}" presName="conn2-1" presStyleLbl="parChTrans1D3" presStyleIdx="3" presStyleCnt="5"/>
      <dgm:spPr/>
      <dgm:t>
        <a:bodyPr/>
        <a:lstStyle/>
        <a:p>
          <a:endParaRPr lang="es-EC"/>
        </a:p>
      </dgm:t>
    </dgm:pt>
    <dgm:pt modelId="{85A82DB3-8562-4B1C-8E5B-F2AE9F4D5441}" type="pres">
      <dgm:prSet presAssocID="{762F0B08-25EE-4CD1-A026-8A42A82ED828}" presName="connTx" presStyleLbl="parChTrans1D3" presStyleIdx="3" presStyleCnt="5"/>
      <dgm:spPr/>
      <dgm:t>
        <a:bodyPr/>
        <a:lstStyle/>
        <a:p>
          <a:endParaRPr lang="es-EC"/>
        </a:p>
      </dgm:t>
    </dgm:pt>
    <dgm:pt modelId="{D7EB2B47-288F-4CA5-8872-62EC877BBFBE}" type="pres">
      <dgm:prSet presAssocID="{AF04314E-7EE3-4C7A-B4CF-48F47D6C50A1}" presName="root2" presStyleCnt="0"/>
      <dgm:spPr>
        <a:scene3d>
          <a:camera prst="orthographicFront"/>
          <a:lightRig rig="threePt" dir="t"/>
        </a:scene3d>
        <a:sp3d>
          <a:bevelT/>
        </a:sp3d>
      </dgm:spPr>
    </dgm:pt>
    <dgm:pt modelId="{4A850C3D-FB6E-4BE3-A6F1-832165D1FBB3}" type="pres">
      <dgm:prSet presAssocID="{AF04314E-7EE3-4C7A-B4CF-48F47D6C50A1}" presName="LevelTwoTextNode" presStyleLbl="node3" presStyleIdx="3" presStyleCnt="5" custScaleX="157582" custLinFactNeighborY="17116">
        <dgm:presLayoutVars>
          <dgm:chPref val="3"/>
        </dgm:presLayoutVars>
      </dgm:prSet>
      <dgm:spPr/>
      <dgm:t>
        <a:bodyPr/>
        <a:lstStyle/>
        <a:p>
          <a:endParaRPr lang="es-EC"/>
        </a:p>
      </dgm:t>
    </dgm:pt>
    <dgm:pt modelId="{AC4D94D7-672B-4507-AF8A-1919D0A99BAA}" type="pres">
      <dgm:prSet presAssocID="{AF04314E-7EE3-4C7A-B4CF-48F47D6C50A1}" presName="level3hierChild" presStyleCnt="0"/>
      <dgm:spPr>
        <a:scene3d>
          <a:camera prst="orthographicFront"/>
          <a:lightRig rig="threePt" dir="t"/>
        </a:scene3d>
        <a:sp3d>
          <a:bevelT/>
        </a:sp3d>
      </dgm:spPr>
    </dgm:pt>
    <dgm:pt modelId="{98246DA4-E4F7-458E-A984-44FF9D7E24B0}" type="pres">
      <dgm:prSet presAssocID="{C56D28FA-4D7E-4644-AABF-53EFA2293BDC}" presName="conn2-1" presStyleLbl="parChTrans1D3" presStyleIdx="4" presStyleCnt="5"/>
      <dgm:spPr/>
      <dgm:t>
        <a:bodyPr/>
        <a:lstStyle/>
        <a:p>
          <a:endParaRPr lang="es-EC"/>
        </a:p>
      </dgm:t>
    </dgm:pt>
    <dgm:pt modelId="{0ADD5C60-D0A8-4B60-975A-14E024449CEA}" type="pres">
      <dgm:prSet presAssocID="{C56D28FA-4D7E-4644-AABF-53EFA2293BDC}" presName="connTx" presStyleLbl="parChTrans1D3" presStyleIdx="4" presStyleCnt="5"/>
      <dgm:spPr/>
      <dgm:t>
        <a:bodyPr/>
        <a:lstStyle/>
        <a:p>
          <a:endParaRPr lang="es-EC"/>
        </a:p>
      </dgm:t>
    </dgm:pt>
    <dgm:pt modelId="{3504CFF5-5145-4D98-94C4-308CE19D44B6}" type="pres">
      <dgm:prSet presAssocID="{C5AB45FC-8AF0-44C6-A914-96665C5FDF20}" presName="root2" presStyleCnt="0"/>
      <dgm:spPr>
        <a:scene3d>
          <a:camera prst="orthographicFront"/>
          <a:lightRig rig="threePt" dir="t"/>
        </a:scene3d>
        <a:sp3d>
          <a:bevelT/>
        </a:sp3d>
      </dgm:spPr>
    </dgm:pt>
    <dgm:pt modelId="{341DAEB6-A3BC-4F03-8B3D-C3A5A8EA9C98}" type="pres">
      <dgm:prSet presAssocID="{C5AB45FC-8AF0-44C6-A914-96665C5FDF20}" presName="LevelTwoTextNode" presStyleLbl="node3" presStyleIdx="4" presStyleCnt="5" custScaleX="157761" custLinFactNeighborY="42012">
        <dgm:presLayoutVars>
          <dgm:chPref val="3"/>
        </dgm:presLayoutVars>
      </dgm:prSet>
      <dgm:spPr/>
      <dgm:t>
        <a:bodyPr/>
        <a:lstStyle/>
        <a:p>
          <a:endParaRPr lang="es-EC"/>
        </a:p>
      </dgm:t>
    </dgm:pt>
    <dgm:pt modelId="{712E6C41-3F4C-40B4-AA31-8B11BE9D2FD3}" type="pres">
      <dgm:prSet presAssocID="{C5AB45FC-8AF0-44C6-A914-96665C5FDF20}" presName="level3hierChild" presStyleCnt="0"/>
      <dgm:spPr>
        <a:scene3d>
          <a:camera prst="orthographicFront"/>
          <a:lightRig rig="threePt" dir="t"/>
        </a:scene3d>
        <a:sp3d>
          <a:bevelT/>
        </a:sp3d>
      </dgm:spPr>
    </dgm:pt>
    <dgm:pt modelId="{E86280BB-3EEC-487B-8CBD-4E7970809A6B}" type="pres">
      <dgm:prSet presAssocID="{A1C2F23E-8704-43B0-8584-2370D323E678}" presName="conn2-1" presStyleLbl="parChTrans1D2" presStyleIdx="2" presStyleCnt="3"/>
      <dgm:spPr/>
      <dgm:t>
        <a:bodyPr/>
        <a:lstStyle/>
        <a:p>
          <a:endParaRPr lang="es-EC"/>
        </a:p>
      </dgm:t>
    </dgm:pt>
    <dgm:pt modelId="{8A8F143B-E635-4953-BEDE-C5F5AFF795AE}" type="pres">
      <dgm:prSet presAssocID="{A1C2F23E-8704-43B0-8584-2370D323E678}" presName="connTx" presStyleLbl="parChTrans1D2" presStyleIdx="2" presStyleCnt="3"/>
      <dgm:spPr/>
      <dgm:t>
        <a:bodyPr/>
        <a:lstStyle/>
        <a:p>
          <a:endParaRPr lang="es-EC"/>
        </a:p>
      </dgm:t>
    </dgm:pt>
    <dgm:pt modelId="{19D08C78-5041-49A7-AF01-0780A2F2427D}" type="pres">
      <dgm:prSet presAssocID="{89D1E18E-B9E2-4EAA-BC2C-032F7D382E49}" presName="root2" presStyleCnt="0"/>
      <dgm:spPr>
        <a:scene3d>
          <a:camera prst="orthographicFront"/>
          <a:lightRig rig="threePt" dir="t"/>
        </a:scene3d>
        <a:sp3d>
          <a:bevelT/>
        </a:sp3d>
      </dgm:spPr>
    </dgm:pt>
    <dgm:pt modelId="{3E72413A-601C-46D7-821D-112041EB14BA}" type="pres">
      <dgm:prSet presAssocID="{89D1E18E-B9E2-4EAA-BC2C-032F7D382E49}" presName="LevelTwoTextNode" presStyleLbl="node2" presStyleIdx="2" presStyleCnt="3" custLinFactY="-100000" custLinFactNeighborX="1137" custLinFactNeighborY="-127268">
        <dgm:presLayoutVars>
          <dgm:chPref val="3"/>
        </dgm:presLayoutVars>
      </dgm:prSet>
      <dgm:spPr/>
      <dgm:t>
        <a:bodyPr/>
        <a:lstStyle/>
        <a:p>
          <a:endParaRPr lang="es-EC"/>
        </a:p>
      </dgm:t>
    </dgm:pt>
    <dgm:pt modelId="{BA1B7740-FA80-4AA8-A2BA-61F45AE03F4B}" type="pres">
      <dgm:prSet presAssocID="{89D1E18E-B9E2-4EAA-BC2C-032F7D382E49}" presName="level3hierChild" presStyleCnt="0"/>
      <dgm:spPr>
        <a:scene3d>
          <a:camera prst="orthographicFront"/>
          <a:lightRig rig="threePt" dir="t"/>
        </a:scene3d>
        <a:sp3d>
          <a:bevelT/>
        </a:sp3d>
      </dgm:spPr>
    </dgm:pt>
  </dgm:ptLst>
  <dgm:cxnLst>
    <dgm:cxn modelId="{94B92D5C-9F6F-43E4-9162-8E3B5E520E5C}" type="presOf" srcId="{13D6CBE8-6B5B-4A5F-859F-A30DB8973A83}" destId="{18C4D857-3620-42BA-8205-1ABF5E25DD03}" srcOrd="0" destOrd="0" presId="urn:microsoft.com/office/officeart/2005/8/layout/hierarchy2"/>
    <dgm:cxn modelId="{B0091E94-23F4-42C7-9527-C87CD30DE656}" type="presOf" srcId="{DD7E07C7-979D-427E-B9D4-A51C04EAE3EB}" destId="{67CF6043-912D-4F90-846B-0DBB4C2C25B3}" srcOrd="0" destOrd="0" presId="urn:microsoft.com/office/officeart/2005/8/layout/hierarchy2"/>
    <dgm:cxn modelId="{0FE6C55D-916C-4C43-97D0-11F975697915}" type="presOf" srcId="{DF47D3C2-0495-4DDA-93BA-A413FE3D5E3B}" destId="{A0605615-0AA2-499F-B7B6-F6C1ED47DBC3}" srcOrd="0" destOrd="0" presId="urn:microsoft.com/office/officeart/2005/8/layout/hierarchy2"/>
    <dgm:cxn modelId="{A652A68A-1C69-4DEE-8AE8-54CA386F5778}" srcId="{13D6CBE8-6B5B-4A5F-859F-A30DB8973A83}" destId="{94A2525C-C4EA-4335-8902-98FB6A35E961}" srcOrd="1" destOrd="0" parTransId="{32842E71-3CB7-4D48-B52D-E40ECABFE72D}" sibTransId="{9E030D9E-FE9E-48B1-9591-2DBA6B4EAE49}"/>
    <dgm:cxn modelId="{B91830C0-3545-4677-A08D-39912AE94E7C}" type="presOf" srcId="{89D1E18E-B9E2-4EAA-BC2C-032F7D382E49}" destId="{3E72413A-601C-46D7-821D-112041EB14BA}" srcOrd="0" destOrd="0" presId="urn:microsoft.com/office/officeart/2005/8/layout/hierarchy2"/>
    <dgm:cxn modelId="{E361A6BA-A562-4C1B-ACAD-84B26476FAF4}" type="presOf" srcId="{AF04314E-7EE3-4C7A-B4CF-48F47D6C50A1}" destId="{4A850C3D-FB6E-4BE3-A6F1-832165D1FBB3}" srcOrd="0" destOrd="0" presId="urn:microsoft.com/office/officeart/2005/8/layout/hierarchy2"/>
    <dgm:cxn modelId="{0B6F5837-2ABC-4F58-80FC-0D9DB88174BA}" srcId="{DF47D3C2-0495-4DDA-93BA-A413FE3D5E3B}" destId="{DC771CDC-BCD9-413D-87CD-9D5BD1B568A8}" srcOrd="1" destOrd="0" parTransId="{D906DFD2-4C0A-415B-8CA7-1A198D8F359D}" sibTransId="{D358D76F-DF60-46EE-B3E2-868214C73533}"/>
    <dgm:cxn modelId="{7C9D2711-BC51-4673-8188-F7634B8E6D7B}" type="presOf" srcId="{3339A47D-333B-420A-8CB1-650380B3D7DB}" destId="{0FA8C5D2-BF18-4CE4-85AC-28080A1BEB1B}" srcOrd="1" destOrd="0" presId="urn:microsoft.com/office/officeart/2005/8/layout/hierarchy2"/>
    <dgm:cxn modelId="{18AF42A3-D8AF-4E1B-90F1-8747E798C181}" type="presOf" srcId="{3339A47D-333B-420A-8CB1-650380B3D7DB}" destId="{0AE2EDE9-B69F-4C4A-A690-5251AA8F5B34}" srcOrd="0" destOrd="0" presId="urn:microsoft.com/office/officeart/2005/8/layout/hierarchy2"/>
    <dgm:cxn modelId="{21E587BB-7A06-4D4F-A65F-7C58D1A1A2CB}" type="presOf" srcId="{A1C2F23E-8704-43B0-8584-2370D323E678}" destId="{E86280BB-3EEC-487B-8CBD-4E7970809A6B}" srcOrd="0" destOrd="0" presId="urn:microsoft.com/office/officeart/2005/8/layout/hierarchy2"/>
    <dgm:cxn modelId="{6526E18A-0603-4078-B989-479F74C2B83B}" srcId="{DF47D3C2-0495-4DDA-93BA-A413FE3D5E3B}" destId="{13D6CBE8-6B5B-4A5F-859F-A30DB8973A83}" srcOrd="0" destOrd="0" parTransId="{3339A47D-333B-420A-8CB1-650380B3D7DB}" sibTransId="{EF2C33EB-E6FA-43A3-9451-B631A9BBEDDD}"/>
    <dgm:cxn modelId="{46C06FE5-BAEB-4605-A8A6-74F9F2C30C3B}" type="presOf" srcId="{CBE9D7E5-DC50-4338-800B-2B8B0CE29D93}" destId="{9DBD3018-C4F0-41E1-B59F-10097CED1D64}" srcOrd="0" destOrd="0" presId="urn:microsoft.com/office/officeart/2005/8/layout/hierarchy2"/>
    <dgm:cxn modelId="{7F3B1719-4F88-4049-ABE8-B057F604C450}" type="presOf" srcId="{32842E71-3CB7-4D48-B52D-E40ECABFE72D}" destId="{609FEA3F-D18F-4FF0-BFB0-B5B655E7ACAB}" srcOrd="0" destOrd="0" presId="urn:microsoft.com/office/officeart/2005/8/layout/hierarchy2"/>
    <dgm:cxn modelId="{7A9EB6FA-8286-4D30-BE10-4CBBEAC60CE2}" type="presOf" srcId="{A1C2F23E-8704-43B0-8584-2370D323E678}" destId="{8A8F143B-E635-4953-BEDE-C5F5AFF795AE}" srcOrd="1" destOrd="0" presId="urn:microsoft.com/office/officeart/2005/8/layout/hierarchy2"/>
    <dgm:cxn modelId="{195C7C1F-F551-4FC8-B6C7-CF142D556F64}" type="presOf" srcId="{9975ACE6-675F-4B69-9D51-A94DC8131405}" destId="{95799356-9B5F-49B7-936C-0C708246FF7F}" srcOrd="0" destOrd="0" presId="urn:microsoft.com/office/officeart/2005/8/layout/hierarchy2"/>
    <dgm:cxn modelId="{50E8F45A-D09C-40CC-A981-7A3B11B335D7}" type="presOf" srcId="{C56D28FA-4D7E-4644-AABF-53EFA2293BDC}" destId="{98246DA4-E4F7-458E-A984-44FF9D7E24B0}" srcOrd="0" destOrd="0" presId="urn:microsoft.com/office/officeart/2005/8/layout/hierarchy2"/>
    <dgm:cxn modelId="{44F164BD-1C2F-47C7-977D-51511386DC10}" srcId="{DC771CDC-BCD9-413D-87CD-9D5BD1B568A8}" destId="{AF04314E-7EE3-4C7A-B4CF-48F47D6C50A1}" srcOrd="0" destOrd="0" parTransId="{762F0B08-25EE-4CD1-A026-8A42A82ED828}" sibTransId="{022B5CE7-290C-4AAE-ACBC-66C7688FDBEB}"/>
    <dgm:cxn modelId="{0CA7593C-D051-444D-9AB6-1328DF7A7A35}" type="presOf" srcId="{762F0B08-25EE-4CD1-A026-8A42A82ED828}" destId="{85A82DB3-8562-4B1C-8E5B-F2AE9F4D5441}" srcOrd="1" destOrd="0" presId="urn:microsoft.com/office/officeart/2005/8/layout/hierarchy2"/>
    <dgm:cxn modelId="{DD19CD4B-80AB-4FB4-95FB-9595310AD649}" srcId="{DC771CDC-BCD9-413D-87CD-9D5BD1B568A8}" destId="{C5AB45FC-8AF0-44C6-A914-96665C5FDF20}" srcOrd="1" destOrd="0" parTransId="{C56D28FA-4D7E-4644-AABF-53EFA2293BDC}" sibTransId="{8C317C1B-8DAE-4419-9163-770EF07A8D46}"/>
    <dgm:cxn modelId="{EA7965B4-F72D-4AB7-97C0-4FBC9198ADA8}" type="presOf" srcId="{94A2525C-C4EA-4335-8902-98FB6A35E961}" destId="{0EB82F98-F697-4A31-BDF9-C7E632334235}" srcOrd="0" destOrd="0" presId="urn:microsoft.com/office/officeart/2005/8/layout/hierarchy2"/>
    <dgm:cxn modelId="{59F63CDA-73C5-4A05-90AB-02FC8A1BA5C3}" srcId="{13D6CBE8-6B5B-4A5F-859F-A30DB8973A83}" destId="{CBE9D7E5-DC50-4338-800B-2B8B0CE29D93}" srcOrd="2" destOrd="0" parTransId="{9975ACE6-675F-4B69-9D51-A94DC8131405}" sibTransId="{7ED3C8E8-A762-4D0D-8F7C-770F7C5611E0}"/>
    <dgm:cxn modelId="{3DD79EEF-0F51-4802-8FAF-3769650AAAD1}" type="presOf" srcId="{9975ACE6-675F-4B69-9D51-A94DC8131405}" destId="{B82A4CA7-072D-4969-8A56-28D3142FA6CD}" srcOrd="1" destOrd="0" presId="urn:microsoft.com/office/officeart/2005/8/layout/hierarchy2"/>
    <dgm:cxn modelId="{0759F751-3878-4F04-BE30-255597F1FE35}" type="presOf" srcId="{762F0B08-25EE-4CD1-A026-8A42A82ED828}" destId="{6385F581-FD15-466E-BB00-EB4373971C58}" srcOrd="0" destOrd="0" presId="urn:microsoft.com/office/officeart/2005/8/layout/hierarchy2"/>
    <dgm:cxn modelId="{35075237-B093-4991-A768-8B3857DECF9D}" srcId="{DD7E07C7-979D-427E-B9D4-A51C04EAE3EB}" destId="{DF47D3C2-0495-4DDA-93BA-A413FE3D5E3B}" srcOrd="0" destOrd="0" parTransId="{4B9C78C4-1188-4DC0-81A5-304BECFD29BB}" sibTransId="{1F41A92E-DAF0-4D52-B20E-7D2BB0D3AE6A}"/>
    <dgm:cxn modelId="{68DD71E3-D6F6-4425-B6AA-C221B81E80CB}" type="presOf" srcId="{D906DFD2-4C0A-415B-8CA7-1A198D8F359D}" destId="{9B07FE72-BD50-49E7-98A5-AF290FD89586}" srcOrd="0" destOrd="0" presId="urn:microsoft.com/office/officeart/2005/8/layout/hierarchy2"/>
    <dgm:cxn modelId="{D798524F-6D66-4E6C-86FD-A5B34463D091}" srcId="{DF47D3C2-0495-4DDA-93BA-A413FE3D5E3B}" destId="{89D1E18E-B9E2-4EAA-BC2C-032F7D382E49}" srcOrd="2" destOrd="0" parTransId="{A1C2F23E-8704-43B0-8584-2370D323E678}" sibTransId="{C40B71CB-3FB7-46C2-9E75-1799076B3DE1}"/>
    <dgm:cxn modelId="{550C54F5-2EC7-4293-BC05-E1DD6370318A}" type="presOf" srcId="{41C65D80-B085-4A56-A981-5636B575A640}" destId="{A0CBD311-E565-4C22-8F4C-07981E40A76A}" srcOrd="1" destOrd="0" presId="urn:microsoft.com/office/officeart/2005/8/layout/hierarchy2"/>
    <dgm:cxn modelId="{6E16A85A-F45C-40BC-B53A-9AC399C84078}" type="presOf" srcId="{F478BE94-8366-42F5-BE3B-4B97366EF216}" destId="{EDE2A642-A93A-4018-B1F7-EAEA15B7BF9F}" srcOrd="0" destOrd="0" presId="urn:microsoft.com/office/officeart/2005/8/layout/hierarchy2"/>
    <dgm:cxn modelId="{498B07A1-E6E2-4FC4-BC5F-4A8656CFBAE6}" type="presOf" srcId="{32842E71-3CB7-4D48-B52D-E40ECABFE72D}" destId="{5EF3BF9E-8708-4BD9-95DA-A60FCFE71344}" srcOrd="1" destOrd="0" presId="urn:microsoft.com/office/officeart/2005/8/layout/hierarchy2"/>
    <dgm:cxn modelId="{C716CA25-6AD6-4CAD-8C2F-606A90B585A4}" srcId="{13D6CBE8-6B5B-4A5F-859F-A30DB8973A83}" destId="{F478BE94-8366-42F5-BE3B-4B97366EF216}" srcOrd="0" destOrd="0" parTransId="{41C65D80-B085-4A56-A981-5636B575A640}" sibTransId="{CD792BC8-93E2-4805-833D-A6E350A00552}"/>
    <dgm:cxn modelId="{939493F9-4F0E-4442-9176-22EBDD3F2E17}" type="presOf" srcId="{C5AB45FC-8AF0-44C6-A914-96665C5FDF20}" destId="{341DAEB6-A3BC-4F03-8B3D-C3A5A8EA9C98}" srcOrd="0" destOrd="0" presId="urn:microsoft.com/office/officeart/2005/8/layout/hierarchy2"/>
    <dgm:cxn modelId="{A2FDE50C-0C89-4BE6-B5D9-5B3D1F8DFA89}" type="presOf" srcId="{D906DFD2-4C0A-415B-8CA7-1A198D8F359D}" destId="{E9B801DF-4F6C-41CC-BFE8-4CCA972C3F2F}" srcOrd="1" destOrd="0" presId="urn:microsoft.com/office/officeart/2005/8/layout/hierarchy2"/>
    <dgm:cxn modelId="{2B453D5E-8353-4490-BFD5-AC5057A2C571}" type="presOf" srcId="{41C65D80-B085-4A56-A981-5636B575A640}" destId="{8548AA49-AD2E-42C7-8DC4-0AFBFF7F4EEF}" srcOrd="0" destOrd="0" presId="urn:microsoft.com/office/officeart/2005/8/layout/hierarchy2"/>
    <dgm:cxn modelId="{F7BF8A29-F9BB-4425-BBE2-5FDA5D833317}" type="presOf" srcId="{DC771CDC-BCD9-413D-87CD-9D5BD1B568A8}" destId="{E86BFCCB-6F16-4C0D-A9C1-950104B9A937}" srcOrd="0" destOrd="0" presId="urn:microsoft.com/office/officeart/2005/8/layout/hierarchy2"/>
    <dgm:cxn modelId="{9F46BD0B-9246-4B5F-AF6C-EF672935FA76}" type="presOf" srcId="{C56D28FA-4D7E-4644-AABF-53EFA2293BDC}" destId="{0ADD5C60-D0A8-4B60-975A-14E024449CEA}" srcOrd="1" destOrd="0" presId="urn:microsoft.com/office/officeart/2005/8/layout/hierarchy2"/>
    <dgm:cxn modelId="{9C24FBC6-9EA7-458A-9238-38EE80457DD5}" type="presParOf" srcId="{67CF6043-912D-4F90-846B-0DBB4C2C25B3}" destId="{0B98FA3B-D1C8-4895-9D13-E65945BBE486}" srcOrd="0" destOrd="0" presId="urn:microsoft.com/office/officeart/2005/8/layout/hierarchy2"/>
    <dgm:cxn modelId="{4E4F490F-C41B-44CB-BFF8-920F9291C17A}" type="presParOf" srcId="{0B98FA3B-D1C8-4895-9D13-E65945BBE486}" destId="{A0605615-0AA2-499F-B7B6-F6C1ED47DBC3}" srcOrd="0" destOrd="0" presId="urn:microsoft.com/office/officeart/2005/8/layout/hierarchy2"/>
    <dgm:cxn modelId="{24611140-E45D-4680-A5D2-9B34FB424800}" type="presParOf" srcId="{0B98FA3B-D1C8-4895-9D13-E65945BBE486}" destId="{5CCFC7EC-D947-45CA-A77F-A77CFF4353B1}" srcOrd="1" destOrd="0" presId="urn:microsoft.com/office/officeart/2005/8/layout/hierarchy2"/>
    <dgm:cxn modelId="{3DD13063-F6C2-44DB-8F84-15579644CAF1}" type="presParOf" srcId="{5CCFC7EC-D947-45CA-A77F-A77CFF4353B1}" destId="{0AE2EDE9-B69F-4C4A-A690-5251AA8F5B34}" srcOrd="0" destOrd="0" presId="urn:microsoft.com/office/officeart/2005/8/layout/hierarchy2"/>
    <dgm:cxn modelId="{EB05A8C0-64D2-4BFB-86FE-ACDDEFDCCF6A}" type="presParOf" srcId="{0AE2EDE9-B69F-4C4A-A690-5251AA8F5B34}" destId="{0FA8C5D2-BF18-4CE4-85AC-28080A1BEB1B}" srcOrd="0" destOrd="0" presId="urn:microsoft.com/office/officeart/2005/8/layout/hierarchy2"/>
    <dgm:cxn modelId="{6001637A-0F77-4D25-B42A-078F23A41011}" type="presParOf" srcId="{5CCFC7EC-D947-45CA-A77F-A77CFF4353B1}" destId="{3BC6D93B-7F18-40D1-B398-B4ED0765EF56}" srcOrd="1" destOrd="0" presId="urn:microsoft.com/office/officeart/2005/8/layout/hierarchy2"/>
    <dgm:cxn modelId="{00A7E22F-0A98-4965-BB85-4031ABE6A0AF}" type="presParOf" srcId="{3BC6D93B-7F18-40D1-B398-B4ED0765EF56}" destId="{18C4D857-3620-42BA-8205-1ABF5E25DD03}" srcOrd="0" destOrd="0" presId="urn:microsoft.com/office/officeart/2005/8/layout/hierarchy2"/>
    <dgm:cxn modelId="{C727C4D8-8404-49E4-ADE0-D85E55F95F15}" type="presParOf" srcId="{3BC6D93B-7F18-40D1-B398-B4ED0765EF56}" destId="{AD3DEC31-1F62-463B-B865-41B3A66B3079}" srcOrd="1" destOrd="0" presId="urn:microsoft.com/office/officeart/2005/8/layout/hierarchy2"/>
    <dgm:cxn modelId="{3AFE722E-984E-41D1-87F5-9B00F50F4F73}" type="presParOf" srcId="{AD3DEC31-1F62-463B-B865-41B3A66B3079}" destId="{8548AA49-AD2E-42C7-8DC4-0AFBFF7F4EEF}" srcOrd="0" destOrd="0" presId="urn:microsoft.com/office/officeart/2005/8/layout/hierarchy2"/>
    <dgm:cxn modelId="{E8BFA3E9-BEB5-4C91-A67B-30868FAF0660}" type="presParOf" srcId="{8548AA49-AD2E-42C7-8DC4-0AFBFF7F4EEF}" destId="{A0CBD311-E565-4C22-8F4C-07981E40A76A}" srcOrd="0" destOrd="0" presId="urn:microsoft.com/office/officeart/2005/8/layout/hierarchy2"/>
    <dgm:cxn modelId="{35CD657A-1E7F-4691-8554-34996E1A83CB}" type="presParOf" srcId="{AD3DEC31-1F62-463B-B865-41B3A66B3079}" destId="{2A4E405B-6FAC-4E2B-86BE-B6A7A0A60D95}" srcOrd="1" destOrd="0" presId="urn:microsoft.com/office/officeart/2005/8/layout/hierarchy2"/>
    <dgm:cxn modelId="{A1FE272F-FCB3-4402-9AD2-44B59BBFDD1A}" type="presParOf" srcId="{2A4E405B-6FAC-4E2B-86BE-B6A7A0A60D95}" destId="{EDE2A642-A93A-4018-B1F7-EAEA15B7BF9F}" srcOrd="0" destOrd="0" presId="urn:microsoft.com/office/officeart/2005/8/layout/hierarchy2"/>
    <dgm:cxn modelId="{5D7C2B87-A4A9-4614-90C1-82C33CD57367}" type="presParOf" srcId="{2A4E405B-6FAC-4E2B-86BE-B6A7A0A60D95}" destId="{D0AF5CAC-A754-4EA7-80DA-C1D536CCE213}" srcOrd="1" destOrd="0" presId="urn:microsoft.com/office/officeart/2005/8/layout/hierarchy2"/>
    <dgm:cxn modelId="{1FA0FF50-77E9-4443-BAD2-C92DDD217335}" type="presParOf" srcId="{AD3DEC31-1F62-463B-B865-41B3A66B3079}" destId="{609FEA3F-D18F-4FF0-BFB0-B5B655E7ACAB}" srcOrd="2" destOrd="0" presId="urn:microsoft.com/office/officeart/2005/8/layout/hierarchy2"/>
    <dgm:cxn modelId="{59F33327-3483-41B7-8343-236BD91D6724}" type="presParOf" srcId="{609FEA3F-D18F-4FF0-BFB0-B5B655E7ACAB}" destId="{5EF3BF9E-8708-4BD9-95DA-A60FCFE71344}" srcOrd="0" destOrd="0" presId="urn:microsoft.com/office/officeart/2005/8/layout/hierarchy2"/>
    <dgm:cxn modelId="{5244E5D1-0012-4C5F-AF0E-276DB5E3F74E}" type="presParOf" srcId="{AD3DEC31-1F62-463B-B865-41B3A66B3079}" destId="{81268114-8190-474B-B591-1FA8E1EA59DF}" srcOrd="3" destOrd="0" presId="urn:microsoft.com/office/officeart/2005/8/layout/hierarchy2"/>
    <dgm:cxn modelId="{C7C9EE6C-9FB9-4D40-A0FB-294FDB39DAD6}" type="presParOf" srcId="{81268114-8190-474B-B591-1FA8E1EA59DF}" destId="{0EB82F98-F697-4A31-BDF9-C7E632334235}" srcOrd="0" destOrd="0" presId="urn:microsoft.com/office/officeart/2005/8/layout/hierarchy2"/>
    <dgm:cxn modelId="{CB408F64-ACFE-4565-BB47-6287EFF12C1A}" type="presParOf" srcId="{81268114-8190-474B-B591-1FA8E1EA59DF}" destId="{0EE1F053-437A-482E-A32B-66B2C3DCBF31}" srcOrd="1" destOrd="0" presId="urn:microsoft.com/office/officeart/2005/8/layout/hierarchy2"/>
    <dgm:cxn modelId="{FEF6A65C-8A28-490A-A8C7-14296131FE92}" type="presParOf" srcId="{AD3DEC31-1F62-463B-B865-41B3A66B3079}" destId="{95799356-9B5F-49B7-936C-0C708246FF7F}" srcOrd="4" destOrd="0" presId="urn:microsoft.com/office/officeart/2005/8/layout/hierarchy2"/>
    <dgm:cxn modelId="{21BF2AF3-71EE-418B-936C-EA8A64A89963}" type="presParOf" srcId="{95799356-9B5F-49B7-936C-0C708246FF7F}" destId="{B82A4CA7-072D-4969-8A56-28D3142FA6CD}" srcOrd="0" destOrd="0" presId="urn:microsoft.com/office/officeart/2005/8/layout/hierarchy2"/>
    <dgm:cxn modelId="{8C1F4058-24D0-418F-8B0F-21DA252FDBB5}" type="presParOf" srcId="{AD3DEC31-1F62-463B-B865-41B3A66B3079}" destId="{B2FB0B73-8CF8-4521-B21C-8D38BCB7C538}" srcOrd="5" destOrd="0" presId="urn:microsoft.com/office/officeart/2005/8/layout/hierarchy2"/>
    <dgm:cxn modelId="{C1B296D8-FFEA-48EA-A892-099E369F5470}" type="presParOf" srcId="{B2FB0B73-8CF8-4521-B21C-8D38BCB7C538}" destId="{9DBD3018-C4F0-41E1-B59F-10097CED1D64}" srcOrd="0" destOrd="0" presId="urn:microsoft.com/office/officeart/2005/8/layout/hierarchy2"/>
    <dgm:cxn modelId="{ACE2C516-2ABB-4BD2-827C-B09D78F1D292}" type="presParOf" srcId="{B2FB0B73-8CF8-4521-B21C-8D38BCB7C538}" destId="{F8CD94F9-2FD1-4D62-A18C-6907F4BCF00A}" srcOrd="1" destOrd="0" presId="urn:microsoft.com/office/officeart/2005/8/layout/hierarchy2"/>
    <dgm:cxn modelId="{C126B215-C19D-488A-8D61-736F85389FE8}" type="presParOf" srcId="{5CCFC7EC-D947-45CA-A77F-A77CFF4353B1}" destId="{9B07FE72-BD50-49E7-98A5-AF290FD89586}" srcOrd="2" destOrd="0" presId="urn:microsoft.com/office/officeart/2005/8/layout/hierarchy2"/>
    <dgm:cxn modelId="{111E774C-48F3-41B7-BCB1-41A1909B648B}" type="presParOf" srcId="{9B07FE72-BD50-49E7-98A5-AF290FD89586}" destId="{E9B801DF-4F6C-41CC-BFE8-4CCA972C3F2F}" srcOrd="0" destOrd="0" presId="urn:microsoft.com/office/officeart/2005/8/layout/hierarchy2"/>
    <dgm:cxn modelId="{63A63958-0AC5-4B8D-8748-F2902FBEDA88}" type="presParOf" srcId="{5CCFC7EC-D947-45CA-A77F-A77CFF4353B1}" destId="{27E9FD89-5468-47CC-BAE6-831F6AA2655F}" srcOrd="3" destOrd="0" presId="urn:microsoft.com/office/officeart/2005/8/layout/hierarchy2"/>
    <dgm:cxn modelId="{29A6845C-51FD-4C26-A5E5-11B2F862EA44}" type="presParOf" srcId="{27E9FD89-5468-47CC-BAE6-831F6AA2655F}" destId="{E86BFCCB-6F16-4C0D-A9C1-950104B9A937}" srcOrd="0" destOrd="0" presId="urn:microsoft.com/office/officeart/2005/8/layout/hierarchy2"/>
    <dgm:cxn modelId="{909C043E-C5AD-4CDA-8AE0-B7FD767FA84E}" type="presParOf" srcId="{27E9FD89-5468-47CC-BAE6-831F6AA2655F}" destId="{3140BDE7-B2CB-41A0-8F9A-6D947FDFFEA8}" srcOrd="1" destOrd="0" presId="urn:microsoft.com/office/officeart/2005/8/layout/hierarchy2"/>
    <dgm:cxn modelId="{D055C5F5-AF63-4EDB-98B4-FD27D902CA3B}" type="presParOf" srcId="{3140BDE7-B2CB-41A0-8F9A-6D947FDFFEA8}" destId="{6385F581-FD15-466E-BB00-EB4373971C58}" srcOrd="0" destOrd="0" presId="urn:microsoft.com/office/officeart/2005/8/layout/hierarchy2"/>
    <dgm:cxn modelId="{DD495C3F-F85B-44BE-B31A-1C9F11743887}" type="presParOf" srcId="{6385F581-FD15-466E-BB00-EB4373971C58}" destId="{85A82DB3-8562-4B1C-8E5B-F2AE9F4D5441}" srcOrd="0" destOrd="0" presId="urn:microsoft.com/office/officeart/2005/8/layout/hierarchy2"/>
    <dgm:cxn modelId="{6A0F8277-E155-4CE5-89B0-CD9998510C11}" type="presParOf" srcId="{3140BDE7-B2CB-41A0-8F9A-6D947FDFFEA8}" destId="{D7EB2B47-288F-4CA5-8872-62EC877BBFBE}" srcOrd="1" destOrd="0" presId="urn:microsoft.com/office/officeart/2005/8/layout/hierarchy2"/>
    <dgm:cxn modelId="{35C2BD3B-91AA-460C-8B11-9182053A36E6}" type="presParOf" srcId="{D7EB2B47-288F-4CA5-8872-62EC877BBFBE}" destId="{4A850C3D-FB6E-4BE3-A6F1-832165D1FBB3}" srcOrd="0" destOrd="0" presId="urn:microsoft.com/office/officeart/2005/8/layout/hierarchy2"/>
    <dgm:cxn modelId="{8AFC20A9-6F7F-4B77-9864-8AF288E3AD85}" type="presParOf" srcId="{D7EB2B47-288F-4CA5-8872-62EC877BBFBE}" destId="{AC4D94D7-672B-4507-AF8A-1919D0A99BAA}" srcOrd="1" destOrd="0" presId="urn:microsoft.com/office/officeart/2005/8/layout/hierarchy2"/>
    <dgm:cxn modelId="{28FC93F8-F109-49D6-B3AB-245327769506}" type="presParOf" srcId="{3140BDE7-B2CB-41A0-8F9A-6D947FDFFEA8}" destId="{98246DA4-E4F7-458E-A984-44FF9D7E24B0}" srcOrd="2" destOrd="0" presId="urn:microsoft.com/office/officeart/2005/8/layout/hierarchy2"/>
    <dgm:cxn modelId="{FCB11F23-054F-4903-BE8A-DA0094D978D3}" type="presParOf" srcId="{98246DA4-E4F7-458E-A984-44FF9D7E24B0}" destId="{0ADD5C60-D0A8-4B60-975A-14E024449CEA}" srcOrd="0" destOrd="0" presId="urn:microsoft.com/office/officeart/2005/8/layout/hierarchy2"/>
    <dgm:cxn modelId="{937AD237-0E90-4E1E-9683-F6E6A5E2EC2C}" type="presParOf" srcId="{3140BDE7-B2CB-41A0-8F9A-6D947FDFFEA8}" destId="{3504CFF5-5145-4D98-94C4-308CE19D44B6}" srcOrd="3" destOrd="0" presId="urn:microsoft.com/office/officeart/2005/8/layout/hierarchy2"/>
    <dgm:cxn modelId="{6C112F04-D54C-4DA8-81EC-1CE7D9C473FE}" type="presParOf" srcId="{3504CFF5-5145-4D98-94C4-308CE19D44B6}" destId="{341DAEB6-A3BC-4F03-8B3D-C3A5A8EA9C98}" srcOrd="0" destOrd="0" presId="urn:microsoft.com/office/officeart/2005/8/layout/hierarchy2"/>
    <dgm:cxn modelId="{B8540B51-FD8B-4852-A79F-EC308377E48A}" type="presParOf" srcId="{3504CFF5-5145-4D98-94C4-308CE19D44B6}" destId="{712E6C41-3F4C-40B4-AA31-8B11BE9D2FD3}" srcOrd="1" destOrd="0" presId="urn:microsoft.com/office/officeart/2005/8/layout/hierarchy2"/>
    <dgm:cxn modelId="{D750DE97-9E21-4D3E-BD0E-7A7F80584161}" type="presParOf" srcId="{5CCFC7EC-D947-45CA-A77F-A77CFF4353B1}" destId="{E86280BB-3EEC-487B-8CBD-4E7970809A6B}" srcOrd="4" destOrd="0" presId="urn:microsoft.com/office/officeart/2005/8/layout/hierarchy2"/>
    <dgm:cxn modelId="{481A1FE8-D9D9-470B-8EE5-A82DA31B522D}" type="presParOf" srcId="{E86280BB-3EEC-487B-8CBD-4E7970809A6B}" destId="{8A8F143B-E635-4953-BEDE-C5F5AFF795AE}" srcOrd="0" destOrd="0" presId="urn:microsoft.com/office/officeart/2005/8/layout/hierarchy2"/>
    <dgm:cxn modelId="{39E19D53-7829-4CB1-B3FB-818961E1B7AA}" type="presParOf" srcId="{5CCFC7EC-D947-45CA-A77F-A77CFF4353B1}" destId="{19D08C78-5041-49A7-AF01-0780A2F2427D}" srcOrd="5" destOrd="0" presId="urn:microsoft.com/office/officeart/2005/8/layout/hierarchy2"/>
    <dgm:cxn modelId="{F8261D2E-7CE6-4132-9109-B6EDE7E96F00}" type="presParOf" srcId="{19D08C78-5041-49A7-AF01-0780A2F2427D}" destId="{3E72413A-601C-46D7-821D-112041EB14BA}" srcOrd="0" destOrd="0" presId="urn:microsoft.com/office/officeart/2005/8/layout/hierarchy2"/>
    <dgm:cxn modelId="{2B8C4D34-C9CD-4609-9297-811ECE6EC68E}" type="presParOf" srcId="{19D08C78-5041-49A7-AF01-0780A2F2427D}" destId="{BA1B7740-FA80-4AA8-A2BA-61F45AE03F4B}" srcOrd="1" destOrd="0" presId="urn:microsoft.com/office/officeart/2005/8/layout/hierarchy2"/>
  </dgm:cxnLst>
  <dgm:bg>
    <a:effectLst>
      <a:glow rad="63500">
        <a:schemeClr val="accent3">
          <a:satMod val="175000"/>
          <a:alpha val="40000"/>
        </a:schemeClr>
      </a:glo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D7E07C7-979D-427E-B9D4-A51C04EAE3EB}"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s-EC"/>
        </a:p>
      </dgm:t>
    </dgm:pt>
    <dgm:pt modelId="{DF47D3C2-0495-4DDA-93BA-A413FE3D5E3B}">
      <dgm:prSet phldrT="[Texto]" custT="1"/>
      <dgm:spPr>
        <a:scene3d>
          <a:camera prst="orthographicFront"/>
          <a:lightRig rig="threePt" dir="t"/>
        </a:scene3d>
        <a:sp3d>
          <a:bevelT/>
        </a:sp3d>
      </dgm:spPr>
      <dgm:t>
        <a:bodyPr/>
        <a:lstStyle/>
        <a:p>
          <a:r>
            <a:rPr lang="es-MX" sz="1800" dirty="0" smtClean="0"/>
            <a:t>Formatos</a:t>
          </a:r>
          <a:endParaRPr lang="es-EC" sz="1800" dirty="0"/>
        </a:p>
      </dgm:t>
    </dgm:pt>
    <dgm:pt modelId="{4B9C78C4-1188-4DC0-81A5-304BECFD29BB}" type="parTrans" cxnId="{35075237-B093-4991-A768-8B3857DECF9D}">
      <dgm:prSet/>
      <dgm:spPr/>
      <dgm:t>
        <a:bodyPr/>
        <a:lstStyle/>
        <a:p>
          <a:endParaRPr lang="es-EC" sz="1800"/>
        </a:p>
      </dgm:t>
    </dgm:pt>
    <dgm:pt modelId="{1F41A92E-DAF0-4D52-B20E-7D2BB0D3AE6A}" type="sibTrans" cxnId="{35075237-B093-4991-A768-8B3857DECF9D}">
      <dgm:prSet/>
      <dgm:spPr/>
      <dgm:t>
        <a:bodyPr/>
        <a:lstStyle/>
        <a:p>
          <a:endParaRPr lang="es-EC" sz="1800"/>
        </a:p>
      </dgm:t>
    </dgm:pt>
    <dgm:pt modelId="{13D6CBE8-6B5B-4A5F-859F-A30DB8973A83}">
      <dgm:prSet phldrT="[Texto]" custT="1"/>
      <dgm:spPr>
        <a:scene3d>
          <a:camera prst="orthographicFront"/>
          <a:lightRig rig="threePt" dir="t"/>
        </a:scene3d>
        <a:sp3d>
          <a:bevelT/>
        </a:sp3d>
      </dgm:spPr>
      <dgm:t>
        <a:bodyPr/>
        <a:lstStyle/>
        <a:p>
          <a:r>
            <a:rPr lang="es-MX" sz="1800" dirty="0" smtClean="0"/>
            <a:t>Número de transacciones servicios financieros</a:t>
          </a:r>
          <a:endParaRPr lang="es-EC" sz="1800" dirty="0"/>
        </a:p>
      </dgm:t>
    </dgm:pt>
    <dgm:pt modelId="{3339A47D-333B-420A-8CB1-650380B3D7DB}" type="parTrans" cxnId="{6526E18A-0603-4078-B989-479F74C2B83B}">
      <dgm:prSet custT="1"/>
      <dgm:spPr>
        <a:scene3d>
          <a:camera prst="orthographicFront"/>
          <a:lightRig rig="threePt" dir="t"/>
        </a:scene3d>
        <a:sp3d>
          <a:bevelT/>
        </a:sp3d>
      </dgm:spPr>
      <dgm:t>
        <a:bodyPr/>
        <a:lstStyle/>
        <a:p>
          <a:endParaRPr lang="es-EC" sz="1800"/>
        </a:p>
      </dgm:t>
    </dgm:pt>
    <dgm:pt modelId="{EF2C33EB-E6FA-43A3-9451-B631A9BBEDDD}" type="sibTrans" cxnId="{6526E18A-0603-4078-B989-479F74C2B83B}">
      <dgm:prSet/>
      <dgm:spPr/>
      <dgm:t>
        <a:bodyPr/>
        <a:lstStyle/>
        <a:p>
          <a:endParaRPr lang="es-EC" sz="1800"/>
        </a:p>
      </dgm:t>
    </dgm:pt>
    <dgm:pt modelId="{F478BE94-8366-42F5-BE3B-4B97366EF216}">
      <dgm:prSet phldrT="[Texto]" custT="1"/>
      <dgm:spPr>
        <a:scene3d>
          <a:camera prst="orthographicFront"/>
          <a:lightRig rig="threePt" dir="t"/>
        </a:scene3d>
        <a:sp3d>
          <a:bevelT/>
        </a:sp3d>
      </dgm:spPr>
      <dgm:t>
        <a:bodyPr/>
        <a:lstStyle/>
        <a:p>
          <a:r>
            <a:rPr lang="es-EC" sz="1800" dirty="0" smtClean="0"/>
            <a:t>Inicial &gt;= 0</a:t>
          </a:r>
          <a:endParaRPr lang="es-EC" sz="1800" dirty="0"/>
        </a:p>
      </dgm:t>
    </dgm:pt>
    <dgm:pt modelId="{41C65D80-B085-4A56-A981-5636B575A640}" type="parTrans" cxnId="{C716CA25-6AD6-4CAD-8C2F-606A90B585A4}">
      <dgm:prSet custT="1"/>
      <dgm:spPr>
        <a:scene3d>
          <a:camera prst="orthographicFront"/>
          <a:lightRig rig="threePt" dir="t"/>
        </a:scene3d>
        <a:sp3d>
          <a:bevelT/>
        </a:sp3d>
      </dgm:spPr>
      <dgm:t>
        <a:bodyPr/>
        <a:lstStyle/>
        <a:p>
          <a:endParaRPr lang="es-EC" sz="1800"/>
        </a:p>
      </dgm:t>
    </dgm:pt>
    <dgm:pt modelId="{CD792BC8-93E2-4805-833D-A6E350A00552}" type="sibTrans" cxnId="{C716CA25-6AD6-4CAD-8C2F-606A90B585A4}">
      <dgm:prSet/>
      <dgm:spPr/>
      <dgm:t>
        <a:bodyPr/>
        <a:lstStyle/>
        <a:p>
          <a:endParaRPr lang="es-EC" sz="1800"/>
        </a:p>
      </dgm:t>
    </dgm:pt>
    <dgm:pt modelId="{CBE9D7E5-DC50-4338-800B-2B8B0CE29D93}">
      <dgm:prSet phldrT="[Texto]" custT="1"/>
      <dgm:spPr>
        <a:scene3d>
          <a:camera prst="orthographicFront"/>
          <a:lightRig rig="threePt" dir="t"/>
        </a:scene3d>
        <a:sp3d>
          <a:bevelT/>
        </a:sp3d>
      </dgm:spPr>
      <dgm:t>
        <a:bodyPr/>
        <a:lstStyle/>
        <a:p>
          <a:r>
            <a:rPr lang="es-EC" sz="1800" dirty="0" smtClean="0"/>
            <a:t>Segunda carga &gt; 0</a:t>
          </a:r>
          <a:endParaRPr lang="es-EC" sz="1800" dirty="0"/>
        </a:p>
      </dgm:t>
    </dgm:pt>
    <dgm:pt modelId="{9975ACE6-675F-4B69-9D51-A94DC8131405}" type="parTrans" cxnId="{59F63CDA-73C5-4A05-90AB-02FC8A1BA5C3}">
      <dgm:prSet custT="1"/>
      <dgm:spPr>
        <a:scene3d>
          <a:camera prst="orthographicFront"/>
          <a:lightRig rig="threePt" dir="t"/>
        </a:scene3d>
        <a:sp3d>
          <a:bevelT/>
        </a:sp3d>
      </dgm:spPr>
      <dgm:t>
        <a:bodyPr/>
        <a:lstStyle/>
        <a:p>
          <a:endParaRPr lang="es-EC" sz="1800"/>
        </a:p>
      </dgm:t>
    </dgm:pt>
    <dgm:pt modelId="{7ED3C8E8-A762-4D0D-8F7C-770F7C5611E0}" type="sibTrans" cxnId="{59F63CDA-73C5-4A05-90AB-02FC8A1BA5C3}">
      <dgm:prSet/>
      <dgm:spPr/>
      <dgm:t>
        <a:bodyPr/>
        <a:lstStyle/>
        <a:p>
          <a:endParaRPr lang="es-EC" sz="1800"/>
        </a:p>
      </dgm:t>
    </dgm:pt>
    <dgm:pt modelId="{DC771CDC-BCD9-413D-87CD-9D5BD1B568A8}">
      <dgm:prSet phldrT="[Texto]" custT="1"/>
      <dgm:spPr>
        <a:scene3d>
          <a:camera prst="orthographicFront"/>
          <a:lightRig rig="threePt" dir="t"/>
        </a:scene3d>
        <a:sp3d>
          <a:bevelT/>
        </a:sp3d>
      </dgm:spPr>
      <dgm:t>
        <a:bodyPr/>
        <a:lstStyle/>
        <a:p>
          <a:r>
            <a:rPr lang="es-EC" sz="1800" dirty="0" smtClean="0"/>
            <a:t>Ingreso total servicios financieros</a:t>
          </a:r>
          <a:endParaRPr lang="es-EC" sz="1800" dirty="0"/>
        </a:p>
      </dgm:t>
    </dgm:pt>
    <dgm:pt modelId="{D906DFD2-4C0A-415B-8CA7-1A198D8F359D}" type="parTrans" cxnId="{0B6F5837-2ABC-4F58-80FC-0D9DB88174BA}">
      <dgm:prSet custT="1"/>
      <dgm:spPr>
        <a:scene3d>
          <a:camera prst="orthographicFront"/>
          <a:lightRig rig="threePt" dir="t"/>
        </a:scene3d>
        <a:sp3d>
          <a:bevelT/>
        </a:sp3d>
      </dgm:spPr>
      <dgm:t>
        <a:bodyPr/>
        <a:lstStyle/>
        <a:p>
          <a:endParaRPr lang="es-EC" sz="1800"/>
        </a:p>
      </dgm:t>
    </dgm:pt>
    <dgm:pt modelId="{D358D76F-DF60-46EE-B3E2-868214C73533}" type="sibTrans" cxnId="{0B6F5837-2ABC-4F58-80FC-0D9DB88174BA}">
      <dgm:prSet/>
      <dgm:spPr/>
      <dgm:t>
        <a:bodyPr/>
        <a:lstStyle/>
        <a:p>
          <a:endParaRPr lang="es-EC" sz="1800"/>
        </a:p>
      </dgm:t>
    </dgm:pt>
    <dgm:pt modelId="{AF04314E-7EE3-4C7A-B4CF-48F47D6C50A1}">
      <dgm:prSet phldrT="[Texto]" custT="1"/>
      <dgm:spPr>
        <a:scene3d>
          <a:camera prst="orthographicFront"/>
          <a:lightRig rig="threePt" dir="t"/>
        </a:scene3d>
        <a:sp3d>
          <a:bevelT/>
        </a:sp3d>
      </dgm:spPr>
      <dgm:t>
        <a:bodyPr/>
        <a:lstStyle/>
        <a:p>
          <a:r>
            <a:rPr lang="es-EC" sz="1800" dirty="0" smtClean="0"/>
            <a:t>Mayor o igual a cero </a:t>
          </a:r>
        </a:p>
        <a:p>
          <a:r>
            <a:rPr lang="es-EC" sz="1800" dirty="0" smtClean="0"/>
            <a:t>&gt;= 0</a:t>
          </a:r>
          <a:endParaRPr lang="es-EC" sz="1800" dirty="0"/>
        </a:p>
      </dgm:t>
    </dgm:pt>
    <dgm:pt modelId="{762F0B08-25EE-4CD1-A026-8A42A82ED828}" type="parTrans" cxnId="{44F164BD-1C2F-47C7-977D-51511386DC10}">
      <dgm:prSet custT="1"/>
      <dgm:spPr>
        <a:scene3d>
          <a:camera prst="orthographicFront"/>
          <a:lightRig rig="threePt" dir="t"/>
        </a:scene3d>
        <a:sp3d>
          <a:bevelT/>
        </a:sp3d>
      </dgm:spPr>
      <dgm:t>
        <a:bodyPr/>
        <a:lstStyle/>
        <a:p>
          <a:endParaRPr lang="es-EC" sz="1800"/>
        </a:p>
      </dgm:t>
    </dgm:pt>
    <dgm:pt modelId="{022B5CE7-290C-4AAE-ACBC-66C7688FDBEB}" type="sibTrans" cxnId="{44F164BD-1C2F-47C7-977D-51511386DC10}">
      <dgm:prSet/>
      <dgm:spPr/>
      <dgm:t>
        <a:bodyPr/>
        <a:lstStyle/>
        <a:p>
          <a:endParaRPr lang="es-EC" sz="1800"/>
        </a:p>
      </dgm:t>
    </dgm:pt>
    <dgm:pt modelId="{C5AB45FC-8AF0-44C6-A914-96665C5FDF20}">
      <dgm:prSet phldrT="[Texto]" custT="1"/>
      <dgm:spPr>
        <a:scene3d>
          <a:camera prst="orthographicFront"/>
          <a:lightRig rig="threePt" dir="t"/>
        </a:scene3d>
        <a:sp3d>
          <a:bevelT/>
        </a:sp3d>
      </dgm:spPr>
      <dgm:t>
        <a:bodyPr/>
        <a:lstStyle/>
        <a:p>
          <a:r>
            <a:rPr lang="es-MX" sz="1800" dirty="0" smtClean="0"/>
            <a:t>Excepto consumos pagados con tarjeta</a:t>
          </a:r>
          <a:endParaRPr lang="es-EC" sz="1800" dirty="0" smtClean="0"/>
        </a:p>
        <a:p>
          <a:r>
            <a:rPr lang="es-EC" sz="1800" dirty="0" smtClean="0"/>
            <a:t>Registro directo</a:t>
          </a:r>
          <a:endParaRPr lang="es-EC" sz="1800" dirty="0"/>
        </a:p>
      </dgm:t>
    </dgm:pt>
    <dgm:pt modelId="{C56D28FA-4D7E-4644-AABF-53EFA2293BDC}" type="parTrans" cxnId="{DD19CD4B-80AB-4FB4-95FB-9595310AD649}">
      <dgm:prSet custT="1"/>
      <dgm:spPr>
        <a:scene3d>
          <a:camera prst="orthographicFront"/>
          <a:lightRig rig="threePt" dir="t"/>
        </a:scene3d>
        <a:sp3d>
          <a:bevelT/>
        </a:sp3d>
      </dgm:spPr>
      <dgm:t>
        <a:bodyPr/>
        <a:lstStyle/>
        <a:p>
          <a:endParaRPr lang="es-EC" sz="1800"/>
        </a:p>
      </dgm:t>
    </dgm:pt>
    <dgm:pt modelId="{8C317C1B-8DAE-4419-9163-770EF07A8D46}" type="sibTrans" cxnId="{DD19CD4B-80AB-4FB4-95FB-9595310AD649}">
      <dgm:prSet/>
      <dgm:spPr/>
      <dgm:t>
        <a:bodyPr/>
        <a:lstStyle/>
        <a:p>
          <a:endParaRPr lang="es-EC" sz="1800"/>
        </a:p>
      </dgm:t>
    </dgm:pt>
    <dgm:pt modelId="{5BE6EC38-DDD1-457F-9C2D-30A1D9252490}">
      <dgm:prSet phldrT="[Texto]" custT="1"/>
      <dgm:spPr>
        <a:scene3d>
          <a:camera prst="orthographicFront"/>
          <a:lightRig rig="threePt" dir="t"/>
        </a:scene3d>
        <a:sp3d>
          <a:bevelT/>
        </a:sp3d>
      </dgm:spPr>
      <dgm:t>
        <a:bodyPr/>
        <a:lstStyle/>
        <a:p>
          <a:r>
            <a:rPr lang="es-EC" sz="1800" dirty="0" smtClean="0"/>
            <a:t>Cuadre contable</a:t>
          </a:r>
          <a:endParaRPr lang="es-EC" sz="1800" dirty="0"/>
        </a:p>
      </dgm:t>
    </dgm:pt>
    <dgm:pt modelId="{434F9FF7-4D20-4975-AF59-81113A068658}" type="parTrans" cxnId="{7751DC87-6DA1-4592-A061-8532B7213B2C}">
      <dgm:prSet custT="1"/>
      <dgm:spPr/>
      <dgm:t>
        <a:bodyPr/>
        <a:lstStyle/>
        <a:p>
          <a:endParaRPr lang="es-EC" sz="1800"/>
        </a:p>
      </dgm:t>
    </dgm:pt>
    <dgm:pt modelId="{9B34122E-C040-43C0-B3A6-6ED0C8C297D2}" type="sibTrans" cxnId="{7751DC87-6DA1-4592-A061-8532B7213B2C}">
      <dgm:prSet/>
      <dgm:spPr/>
      <dgm:t>
        <a:bodyPr/>
        <a:lstStyle/>
        <a:p>
          <a:endParaRPr lang="es-EC" sz="1800"/>
        </a:p>
      </dgm:t>
    </dgm:pt>
    <dgm:pt modelId="{E01CB02A-A009-4B1C-B95E-511FCF7C6D71}">
      <dgm:prSet phldrT="[Texto]" custT="1"/>
      <dgm:spPr>
        <a:scene3d>
          <a:camera prst="orthographicFront"/>
          <a:lightRig rig="threePt" dir="t"/>
        </a:scene3d>
        <a:sp3d>
          <a:bevelT/>
        </a:sp3d>
      </dgm:spPr>
      <dgm:t>
        <a:bodyPr/>
        <a:lstStyle/>
        <a:p>
          <a:r>
            <a:rPr lang="es-MX" sz="1800" dirty="0" smtClean="0"/>
            <a:t>SFM Servicio Financiero con cargo máximo</a:t>
          </a:r>
          <a:endParaRPr lang="es-EC" sz="1800" dirty="0" smtClean="0"/>
        </a:p>
        <a:p>
          <a:r>
            <a:rPr lang="es-EC" sz="1800" dirty="0" smtClean="0"/>
            <a:t>549005</a:t>
          </a:r>
          <a:endParaRPr lang="es-EC" sz="1800" dirty="0"/>
        </a:p>
      </dgm:t>
    </dgm:pt>
    <dgm:pt modelId="{4DC39B64-4BAB-435C-869D-C6B2F701E5EA}" type="parTrans" cxnId="{36181F9B-FA23-4F46-A634-7F73EF8C0EF3}">
      <dgm:prSet custT="1"/>
      <dgm:spPr/>
      <dgm:t>
        <a:bodyPr/>
        <a:lstStyle/>
        <a:p>
          <a:endParaRPr lang="es-EC" sz="1800"/>
        </a:p>
      </dgm:t>
    </dgm:pt>
    <dgm:pt modelId="{CD30F936-1D24-4F01-899E-CCFC8F2C2A19}" type="sibTrans" cxnId="{36181F9B-FA23-4F46-A634-7F73EF8C0EF3}">
      <dgm:prSet/>
      <dgm:spPr/>
      <dgm:t>
        <a:bodyPr/>
        <a:lstStyle/>
        <a:p>
          <a:endParaRPr lang="es-EC" sz="1800"/>
        </a:p>
      </dgm:t>
    </dgm:pt>
    <dgm:pt modelId="{18A294AE-9FA2-4FD2-A679-DE2384AB9878}">
      <dgm:prSet phldrT="[Texto]" custT="1"/>
      <dgm:spPr>
        <a:scene3d>
          <a:camera prst="orthographicFront"/>
          <a:lightRig rig="threePt" dir="t"/>
        </a:scene3d>
        <a:sp3d>
          <a:bevelT/>
        </a:sp3d>
      </dgm:spPr>
      <dgm:t>
        <a:bodyPr/>
        <a:lstStyle/>
        <a:p>
          <a:r>
            <a:rPr lang="es-MX" sz="1800" dirty="0" smtClean="0"/>
            <a:t>SFD Servicio Financiero con cargo diferenciado</a:t>
          </a:r>
          <a:endParaRPr lang="es-EC" sz="1800" dirty="0" smtClean="0"/>
        </a:p>
        <a:p>
          <a:r>
            <a:rPr lang="es-EC" sz="1800" dirty="0" smtClean="0"/>
            <a:t>549010</a:t>
          </a:r>
          <a:endParaRPr lang="es-EC" sz="1800" dirty="0"/>
        </a:p>
      </dgm:t>
    </dgm:pt>
    <dgm:pt modelId="{5724D3A6-B92E-4435-A471-336EB1C16A1E}" type="parTrans" cxnId="{84CF3E99-87D4-48DC-8506-B2F724E32845}">
      <dgm:prSet custT="1"/>
      <dgm:spPr/>
      <dgm:t>
        <a:bodyPr/>
        <a:lstStyle/>
        <a:p>
          <a:endParaRPr lang="es-EC" sz="1800"/>
        </a:p>
      </dgm:t>
    </dgm:pt>
    <dgm:pt modelId="{DAD84B53-87C7-4D52-A1EA-D52C1CB09E21}" type="sibTrans" cxnId="{84CF3E99-87D4-48DC-8506-B2F724E32845}">
      <dgm:prSet/>
      <dgm:spPr/>
      <dgm:t>
        <a:bodyPr/>
        <a:lstStyle/>
        <a:p>
          <a:endParaRPr lang="es-EC" sz="1800"/>
        </a:p>
      </dgm:t>
    </dgm:pt>
    <dgm:pt modelId="{67CF6043-912D-4F90-846B-0DBB4C2C25B3}" type="pres">
      <dgm:prSet presAssocID="{DD7E07C7-979D-427E-B9D4-A51C04EAE3EB}" presName="diagram" presStyleCnt="0">
        <dgm:presLayoutVars>
          <dgm:chPref val="1"/>
          <dgm:dir/>
          <dgm:animOne val="branch"/>
          <dgm:animLvl val="lvl"/>
          <dgm:resizeHandles val="exact"/>
        </dgm:presLayoutVars>
      </dgm:prSet>
      <dgm:spPr/>
      <dgm:t>
        <a:bodyPr/>
        <a:lstStyle/>
        <a:p>
          <a:endParaRPr lang="es-EC"/>
        </a:p>
      </dgm:t>
    </dgm:pt>
    <dgm:pt modelId="{0B98FA3B-D1C8-4895-9D13-E65945BBE486}" type="pres">
      <dgm:prSet presAssocID="{DF47D3C2-0495-4DDA-93BA-A413FE3D5E3B}" presName="root1" presStyleCnt="0"/>
      <dgm:spPr>
        <a:scene3d>
          <a:camera prst="orthographicFront"/>
          <a:lightRig rig="threePt" dir="t"/>
        </a:scene3d>
        <a:sp3d>
          <a:bevelT/>
        </a:sp3d>
      </dgm:spPr>
    </dgm:pt>
    <dgm:pt modelId="{A0605615-0AA2-499F-B7B6-F6C1ED47DBC3}" type="pres">
      <dgm:prSet presAssocID="{DF47D3C2-0495-4DDA-93BA-A413FE3D5E3B}" presName="LevelOneTextNode" presStyleLbl="node0" presStyleIdx="0" presStyleCnt="1" custLinFactNeighborX="-634" custLinFactNeighborY="-1870">
        <dgm:presLayoutVars>
          <dgm:chPref val="3"/>
        </dgm:presLayoutVars>
      </dgm:prSet>
      <dgm:spPr/>
      <dgm:t>
        <a:bodyPr/>
        <a:lstStyle/>
        <a:p>
          <a:endParaRPr lang="es-EC"/>
        </a:p>
      </dgm:t>
    </dgm:pt>
    <dgm:pt modelId="{5CCFC7EC-D947-45CA-A77F-A77CFF4353B1}" type="pres">
      <dgm:prSet presAssocID="{DF47D3C2-0495-4DDA-93BA-A413FE3D5E3B}" presName="level2hierChild" presStyleCnt="0"/>
      <dgm:spPr>
        <a:scene3d>
          <a:camera prst="orthographicFront"/>
          <a:lightRig rig="threePt" dir="t"/>
        </a:scene3d>
        <a:sp3d>
          <a:bevelT/>
        </a:sp3d>
      </dgm:spPr>
    </dgm:pt>
    <dgm:pt modelId="{0AE2EDE9-B69F-4C4A-A690-5251AA8F5B34}" type="pres">
      <dgm:prSet presAssocID="{3339A47D-333B-420A-8CB1-650380B3D7DB}" presName="conn2-1" presStyleLbl="parChTrans1D2" presStyleIdx="0" presStyleCnt="3"/>
      <dgm:spPr/>
      <dgm:t>
        <a:bodyPr/>
        <a:lstStyle/>
        <a:p>
          <a:endParaRPr lang="es-EC"/>
        </a:p>
      </dgm:t>
    </dgm:pt>
    <dgm:pt modelId="{0FA8C5D2-BF18-4CE4-85AC-28080A1BEB1B}" type="pres">
      <dgm:prSet presAssocID="{3339A47D-333B-420A-8CB1-650380B3D7DB}" presName="connTx" presStyleLbl="parChTrans1D2" presStyleIdx="0" presStyleCnt="3"/>
      <dgm:spPr/>
      <dgm:t>
        <a:bodyPr/>
        <a:lstStyle/>
        <a:p>
          <a:endParaRPr lang="es-EC"/>
        </a:p>
      </dgm:t>
    </dgm:pt>
    <dgm:pt modelId="{3BC6D93B-7F18-40D1-B398-B4ED0765EF56}" type="pres">
      <dgm:prSet presAssocID="{13D6CBE8-6B5B-4A5F-859F-A30DB8973A83}" presName="root2" presStyleCnt="0"/>
      <dgm:spPr>
        <a:scene3d>
          <a:camera prst="orthographicFront"/>
          <a:lightRig rig="threePt" dir="t"/>
        </a:scene3d>
        <a:sp3d>
          <a:bevelT/>
        </a:sp3d>
      </dgm:spPr>
    </dgm:pt>
    <dgm:pt modelId="{18C4D857-3620-42BA-8205-1ABF5E25DD03}" type="pres">
      <dgm:prSet presAssocID="{13D6CBE8-6B5B-4A5F-859F-A30DB8973A83}" presName="LevelTwoTextNode" presStyleLbl="node2" presStyleIdx="0" presStyleCnt="3" custScaleX="230234" custLinFactNeighborX="-1041" custLinFactNeighborY="1556">
        <dgm:presLayoutVars>
          <dgm:chPref val="3"/>
        </dgm:presLayoutVars>
      </dgm:prSet>
      <dgm:spPr/>
      <dgm:t>
        <a:bodyPr/>
        <a:lstStyle/>
        <a:p>
          <a:endParaRPr lang="es-EC"/>
        </a:p>
      </dgm:t>
    </dgm:pt>
    <dgm:pt modelId="{AD3DEC31-1F62-463B-B865-41B3A66B3079}" type="pres">
      <dgm:prSet presAssocID="{13D6CBE8-6B5B-4A5F-859F-A30DB8973A83}" presName="level3hierChild" presStyleCnt="0"/>
      <dgm:spPr>
        <a:scene3d>
          <a:camera prst="orthographicFront"/>
          <a:lightRig rig="threePt" dir="t"/>
        </a:scene3d>
        <a:sp3d>
          <a:bevelT/>
        </a:sp3d>
      </dgm:spPr>
    </dgm:pt>
    <dgm:pt modelId="{8548AA49-AD2E-42C7-8DC4-0AFBFF7F4EEF}" type="pres">
      <dgm:prSet presAssocID="{41C65D80-B085-4A56-A981-5636B575A640}" presName="conn2-1" presStyleLbl="parChTrans1D3" presStyleIdx="0" presStyleCnt="6"/>
      <dgm:spPr/>
      <dgm:t>
        <a:bodyPr/>
        <a:lstStyle/>
        <a:p>
          <a:endParaRPr lang="es-EC"/>
        </a:p>
      </dgm:t>
    </dgm:pt>
    <dgm:pt modelId="{A0CBD311-E565-4C22-8F4C-07981E40A76A}" type="pres">
      <dgm:prSet presAssocID="{41C65D80-B085-4A56-A981-5636B575A640}" presName="connTx" presStyleLbl="parChTrans1D3" presStyleIdx="0" presStyleCnt="6"/>
      <dgm:spPr/>
      <dgm:t>
        <a:bodyPr/>
        <a:lstStyle/>
        <a:p>
          <a:endParaRPr lang="es-EC"/>
        </a:p>
      </dgm:t>
    </dgm:pt>
    <dgm:pt modelId="{2A4E405B-6FAC-4E2B-86BE-B6A7A0A60D95}" type="pres">
      <dgm:prSet presAssocID="{F478BE94-8366-42F5-BE3B-4B97366EF216}" presName="root2" presStyleCnt="0"/>
      <dgm:spPr>
        <a:scene3d>
          <a:camera prst="orthographicFront"/>
          <a:lightRig rig="threePt" dir="t"/>
        </a:scene3d>
        <a:sp3d>
          <a:bevelT/>
        </a:sp3d>
      </dgm:spPr>
    </dgm:pt>
    <dgm:pt modelId="{EDE2A642-A93A-4018-B1F7-EAEA15B7BF9F}" type="pres">
      <dgm:prSet presAssocID="{F478BE94-8366-42F5-BE3B-4B97366EF216}" presName="LevelTwoTextNode" presStyleLbl="node3" presStyleIdx="0" presStyleCnt="6" custScaleX="250194">
        <dgm:presLayoutVars>
          <dgm:chPref val="3"/>
        </dgm:presLayoutVars>
      </dgm:prSet>
      <dgm:spPr/>
      <dgm:t>
        <a:bodyPr/>
        <a:lstStyle/>
        <a:p>
          <a:endParaRPr lang="es-EC"/>
        </a:p>
      </dgm:t>
    </dgm:pt>
    <dgm:pt modelId="{D0AF5CAC-A754-4EA7-80DA-C1D536CCE213}" type="pres">
      <dgm:prSet presAssocID="{F478BE94-8366-42F5-BE3B-4B97366EF216}" presName="level3hierChild" presStyleCnt="0"/>
      <dgm:spPr>
        <a:scene3d>
          <a:camera prst="orthographicFront"/>
          <a:lightRig rig="threePt" dir="t"/>
        </a:scene3d>
        <a:sp3d>
          <a:bevelT/>
        </a:sp3d>
      </dgm:spPr>
    </dgm:pt>
    <dgm:pt modelId="{95799356-9B5F-49B7-936C-0C708246FF7F}" type="pres">
      <dgm:prSet presAssocID="{9975ACE6-675F-4B69-9D51-A94DC8131405}" presName="conn2-1" presStyleLbl="parChTrans1D3" presStyleIdx="1" presStyleCnt="6"/>
      <dgm:spPr/>
      <dgm:t>
        <a:bodyPr/>
        <a:lstStyle/>
        <a:p>
          <a:endParaRPr lang="es-EC"/>
        </a:p>
      </dgm:t>
    </dgm:pt>
    <dgm:pt modelId="{B82A4CA7-072D-4969-8A56-28D3142FA6CD}" type="pres">
      <dgm:prSet presAssocID="{9975ACE6-675F-4B69-9D51-A94DC8131405}" presName="connTx" presStyleLbl="parChTrans1D3" presStyleIdx="1" presStyleCnt="6"/>
      <dgm:spPr/>
      <dgm:t>
        <a:bodyPr/>
        <a:lstStyle/>
        <a:p>
          <a:endParaRPr lang="es-EC"/>
        </a:p>
      </dgm:t>
    </dgm:pt>
    <dgm:pt modelId="{B2FB0B73-8CF8-4521-B21C-8D38BCB7C538}" type="pres">
      <dgm:prSet presAssocID="{CBE9D7E5-DC50-4338-800B-2B8B0CE29D93}" presName="root2" presStyleCnt="0"/>
      <dgm:spPr>
        <a:scene3d>
          <a:camera prst="orthographicFront"/>
          <a:lightRig rig="threePt" dir="t"/>
        </a:scene3d>
        <a:sp3d>
          <a:bevelT/>
        </a:sp3d>
      </dgm:spPr>
    </dgm:pt>
    <dgm:pt modelId="{9DBD3018-C4F0-41E1-B59F-10097CED1D64}" type="pres">
      <dgm:prSet presAssocID="{CBE9D7E5-DC50-4338-800B-2B8B0CE29D93}" presName="LevelTwoTextNode" presStyleLbl="node3" presStyleIdx="1" presStyleCnt="6" custScaleX="251387" custLinFactNeighborX="-360" custLinFactNeighborY="-1556">
        <dgm:presLayoutVars>
          <dgm:chPref val="3"/>
        </dgm:presLayoutVars>
      </dgm:prSet>
      <dgm:spPr/>
      <dgm:t>
        <a:bodyPr/>
        <a:lstStyle/>
        <a:p>
          <a:endParaRPr lang="es-EC"/>
        </a:p>
      </dgm:t>
    </dgm:pt>
    <dgm:pt modelId="{F8CD94F9-2FD1-4D62-A18C-6907F4BCF00A}" type="pres">
      <dgm:prSet presAssocID="{CBE9D7E5-DC50-4338-800B-2B8B0CE29D93}" presName="level3hierChild" presStyleCnt="0"/>
      <dgm:spPr>
        <a:scene3d>
          <a:camera prst="orthographicFront"/>
          <a:lightRig rig="threePt" dir="t"/>
        </a:scene3d>
        <a:sp3d>
          <a:bevelT/>
        </a:sp3d>
      </dgm:spPr>
    </dgm:pt>
    <dgm:pt modelId="{9B07FE72-BD50-49E7-98A5-AF290FD89586}" type="pres">
      <dgm:prSet presAssocID="{D906DFD2-4C0A-415B-8CA7-1A198D8F359D}" presName="conn2-1" presStyleLbl="parChTrans1D2" presStyleIdx="1" presStyleCnt="3"/>
      <dgm:spPr/>
      <dgm:t>
        <a:bodyPr/>
        <a:lstStyle/>
        <a:p>
          <a:endParaRPr lang="es-EC"/>
        </a:p>
      </dgm:t>
    </dgm:pt>
    <dgm:pt modelId="{E9B801DF-4F6C-41CC-BFE8-4CCA972C3F2F}" type="pres">
      <dgm:prSet presAssocID="{D906DFD2-4C0A-415B-8CA7-1A198D8F359D}" presName="connTx" presStyleLbl="parChTrans1D2" presStyleIdx="1" presStyleCnt="3"/>
      <dgm:spPr/>
      <dgm:t>
        <a:bodyPr/>
        <a:lstStyle/>
        <a:p>
          <a:endParaRPr lang="es-EC"/>
        </a:p>
      </dgm:t>
    </dgm:pt>
    <dgm:pt modelId="{27E9FD89-5468-47CC-BAE6-831F6AA2655F}" type="pres">
      <dgm:prSet presAssocID="{DC771CDC-BCD9-413D-87CD-9D5BD1B568A8}" presName="root2" presStyleCnt="0"/>
      <dgm:spPr>
        <a:scene3d>
          <a:camera prst="orthographicFront"/>
          <a:lightRig rig="threePt" dir="t"/>
        </a:scene3d>
        <a:sp3d>
          <a:bevelT/>
        </a:sp3d>
      </dgm:spPr>
    </dgm:pt>
    <dgm:pt modelId="{E86BFCCB-6F16-4C0D-A9C1-950104B9A937}" type="pres">
      <dgm:prSet presAssocID="{DC771CDC-BCD9-413D-87CD-9D5BD1B568A8}" presName="LevelTwoTextNode" presStyleLbl="node2" presStyleIdx="1" presStyleCnt="3" custScaleX="225609" custLinFactNeighborY="13510">
        <dgm:presLayoutVars>
          <dgm:chPref val="3"/>
        </dgm:presLayoutVars>
      </dgm:prSet>
      <dgm:spPr/>
      <dgm:t>
        <a:bodyPr/>
        <a:lstStyle/>
        <a:p>
          <a:endParaRPr lang="es-EC"/>
        </a:p>
      </dgm:t>
    </dgm:pt>
    <dgm:pt modelId="{3140BDE7-B2CB-41A0-8F9A-6D947FDFFEA8}" type="pres">
      <dgm:prSet presAssocID="{DC771CDC-BCD9-413D-87CD-9D5BD1B568A8}" presName="level3hierChild" presStyleCnt="0"/>
      <dgm:spPr>
        <a:scene3d>
          <a:camera prst="orthographicFront"/>
          <a:lightRig rig="threePt" dir="t"/>
        </a:scene3d>
        <a:sp3d>
          <a:bevelT/>
        </a:sp3d>
      </dgm:spPr>
    </dgm:pt>
    <dgm:pt modelId="{6385F581-FD15-466E-BB00-EB4373971C58}" type="pres">
      <dgm:prSet presAssocID="{762F0B08-25EE-4CD1-A026-8A42A82ED828}" presName="conn2-1" presStyleLbl="parChTrans1D3" presStyleIdx="2" presStyleCnt="6"/>
      <dgm:spPr/>
      <dgm:t>
        <a:bodyPr/>
        <a:lstStyle/>
        <a:p>
          <a:endParaRPr lang="es-EC"/>
        </a:p>
      </dgm:t>
    </dgm:pt>
    <dgm:pt modelId="{85A82DB3-8562-4B1C-8E5B-F2AE9F4D5441}" type="pres">
      <dgm:prSet presAssocID="{762F0B08-25EE-4CD1-A026-8A42A82ED828}" presName="connTx" presStyleLbl="parChTrans1D3" presStyleIdx="2" presStyleCnt="6"/>
      <dgm:spPr/>
      <dgm:t>
        <a:bodyPr/>
        <a:lstStyle/>
        <a:p>
          <a:endParaRPr lang="es-EC"/>
        </a:p>
      </dgm:t>
    </dgm:pt>
    <dgm:pt modelId="{D7EB2B47-288F-4CA5-8872-62EC877BBFBE}" type="pres">
      <dgm:prSet presAssocID="{AF04314E-7EE3-4C7A-B4CF-48F47D6C50A1}" presName="root2" presStyleCnt="0"/>
      <dgm:spPr>
        <a:scene3d>
          <a:camera prst="orthographicFront"/>
          <a:lightRig rig="threePt" dir="t"/>
        </a:scene3d>
        <a:sp3d>
          <a:bevelT/>
        </a:sp3d>
      </dgm:spPr>
    </dgm:pt>
    <dgm:pt modelId="{4A850C3D-FB6E-4BE3-A6F1-832165D1FBB3}" type="pres">
      <dgm:prSet presAssocID="{AF04314E-7EE3-4C7A-B4CF-48F47D6C50A1}" presName="LevelTwoTextNode" presStyleLbl="node3" presStyleIdx="2" presStyleCnt="6" custScaleX="251518" custLinFactNeighborY="17116">
        <dgm:presLayoutVars>
          <dgm:chPref val="3"/>
        </dgm:presLayoutVars>
      </dgm:prSet>
      <dgm:spPr/>
      <dgm:t>
        <a:bodyPr/>
        <a:lstStyle/>
        <a:p>
          <a:endParaRPr lang="es-EC"/>
        </a:p>
      </dgm:t>
    </dgm:pt>
    <dgm:pt modelId="{AC4D94D7-672B-4507-AF8A-1919D0A99BAA}" type="pres">
      <dgm:prSet presAssocID="{AF04314E-7EE3-4C7A-B4CF-48F47D6C50A1}" presName="level3hierChild" presStyleCnt="0"/>
      <dgm:spPr>
        <a:scene3d>
          <a:camera prst="orthographicFront"/>
          <a:lightRig rig="threePt" dir="t"/>
        </a:scene3d>
        <a:sp3d>
          <a:bevelT/>
        </a:sp3d>
      </dgm:spPr>
    </dgm:pt>
    <dgm:pt modelId="{98246DA4-E4F7-458E-A984-44FF9D7E24B0}" type="pres">
      <dgm:prSet presAssocID="{C56D28FA-4D7E-4644-AABF-53EFA2293BDC}" presName="conn2-1" presStyleLbl="parChTrans1D3" presStyleIdx="3" presStyleCnt="6"/>
      <dgm:spPr/>
      <dgm:t>
        <a:bodyPr/>
        <a:lstStyle/>
        <a:p>
          <a:endParaRPr lang="es-EC"/>
        </a:p>
      </dgm:t>
    </dgm:pt>
    <dgm:pt modelId="{0ADD5C60-D0A8-4B60-975A-14E024449CEA}" type="pres">
      <dgm:prSet presAssocID="{C56D28FA-4D7E-4644-AABF-53EFA2293BDC}" presName="connTx" presStyleLbl="parChTrans1D3" presStyleIdx="3" presStyleCnt="6"/>
      <dgm:spPr/>
      <dgm:t>
        <a:bodyPr/>
        <a:lstStyle/>
        <a:p>
          <a:endParaRPr lang="es-EC"/>
        </a:p>
      </dgm:t>
    </dgm:pt>
    <dgm:pt modelId="{3504CFF5-5145-4D98-94C4-308CE19D44B6}" type="pres">
      <dgm:prSet presAssocID="{C5AB45FC-8AF0-44C6-A914-96665C5FDF20}" presName="root2" presStyleCnt="0"/>
      <dgm:spPr>
        <a:scene3d>
          <a:camera prst="orthographicFront"/>
          <a:lightRig rig="threePt" dir="t"/>
        </a:scene3d>
        <a:sp3d>
          <a:bevelT/>
        </a:sp3d>
      </dgm:spPr>
    </dgm:pt>
    <dgm:pt modelId="{341DAEB6-A3BC-4F03-8B3D-C3A5A8EA9C98}" type="pres">
      <dgm:prSet presAssocID="{C5AB45FC-8AF0-44C6-A914-96665C5FDF20}" presName="LevelTwoTextNode" presStyleLbl="node3" presStyleIdx="3" presStyleCnt="6" custScaleX="251261" custScaleY="127321" custLinFactNeighborY="16480">
        <dgm:presLayoutVars>
          <dgm:chPref val="3"/>
        </dgm:presLayoutVars>
      </dgm:prSet>
      <dgm:spPr/>
      <dgm:t>
        <a:bodyPr/>
        <a:lstStyle/>
        <a:p>
          <a:endParaRPr lang="es-EC"/>
        </a:p>
      </dgm:t>
    </dgm:pt>
    <dgm:pt modelId="{712E6C41-3F4C-40B4-AA31-8B11BE9D2FD3}" type="pres">
      <dgm:prSet presAssocID="{C5AB45FC-8AF0-44C6-A914-96665C5FDF20}" presName="level3hierChild" presStyleCnt="0"/>
      <dgm:spPr>
        <a:scene3d>
          <a:camera prst="orthographicFront"/>
          <a:lightRig rig="threePt" dir="t"/>
        </a:scene3d>
        <a:sp3d>
          <a:bevelT/>
        </a:sp3d>
      </dgm:spPr>
    </dgm:pt>
    <dgm:pt modelId="{F321EB80-312E-450E-B4F3-787B7833D94B}" type="pres">
      <dgm:prSet presAssocID="{434F9FF7-4D20-4975-AF59-81113A068658}" presName="conn2-1" presStyleLbl="parChTrans1D2" presStyleIdx="2" presStyleCnt="3"/>
      <dgm:spPr/>
      <dgm:t>
        <a:bodyPr/>
        <a:lstStyle/>
        <a:p>
          <a:endParaRPr lang="es-EC"/>
        </a:p>
      </dgm:t>
    </dgm:pt>
    <dgm:pt modelId="{EB7BCCFD-DDE1-4381-B121-C9BDFAC6668E}" type="pres">
      <dgm:prSet presAssocID="{434F9FF7-4D20-4975-AF59-81113A068658}" presName="connTx" presStyleLbl="parChTrans1D2" presStyleIdx="2" presStyleCnt="3"/>
      <dgm:spPr/>
      <dgm:t>
        <a:bodyPr/>
        <a:lstStyle/>
        <a:p>
          <a:endParaRPr lang="es-EC"/>
        </a:p>
      </dgm:t>
    </dgm:pt>
    <dgm:pt modelId="{B6913061-FF75-4419-9779-5C0163F38326}" type="pres">
      <dgm:prSet presAssocID="{5BE6EC38-DDD1-457F-9C2D-30A1D9252490}" presName="root2" presStyleCnt="0"/>
      <dgm:spPr/>
    </dgm:pt>
    <dgm:pt modelId="{B71D3A80-BAB3-4E08-B153-7A9A98D81D25}" type="pres">
      <dgm:prSet presAssocID="{5BE6EC38-DDD1-457F-9C2D-30A1D9252490}" presName="LevelTwoTextNode" presStyleLbl="node2" presStyleIdx="2" presStyleCnt="3" custScaleX="227609" custLinFactNeighborY="3298">
        <dgm:presLayoutVars>
          <dgm:chPref val="3"/>
        </dgm:presLayoutVars>
      </dgm:prSet>
      <dgm:spPr/>
      <dgm:t>
        <a:bodyPr/>
        <a:lstStyle/>
        <a:p>
          <a:endParaRPr lang="es-EC"/>
        </a:p>
      </dgm:t>
    </dgm:pt>
    <dgm:pt modelId="{91101CA1-A705-4769-A3F2-33EA0367794F}" type="pres">
      <dgm:prSet presAssocID="{5BE6EC38-DDD1-457F-9C2D-30A1D9252490}" presName="level3hierChild" presStyleCnt="0"/>
      <dgm:spPr/>
    </dgm:pt>
    <dgm:pt modelId="{6937FDCD-3C76-4FDC-9120-6B8F4787340C}" type="pres">
      <dgm:prSet presAssocID="{4DC39B64-4BAB-435C-869D-C6B2F701E5EA}" presName="conn2-1" presStyleLbl="parChTrans1D3" presStyleIdx="4" presStyleCnt="6"/>
      <dgm:spPr/>
      <dgm:t>
        <a:bodyPr/>
        <a:lstStyle/>
        <a:p>
          <a:endParaRPr lang="es-EC"/>
        </a:p>
      </dgm:t>
    </dgm:pt>
    <dgm:pt modelId="{989A3D1A-5408-49AA-A31C-0A235BE2712A}" type="pres">
      <dgm:prSet presAssocID="{4DC39B64-4BAB-435C-869D-C6B2F701E5EA}" presName="connTx" presStyleLbl="parChTrans1D3" presStyleIdx="4" presStyleCnt="6"/>
      <dgm:spPr/>
      <dgm:t>
        <a:bodyPr/>
        <a:lstStyle/>
        <a:p>
          <a:endParaRPr lang="es-EC"/>
        </a:p>
      </dgm:t>
    </dgm:pt>
    <dgm:pt modelId="{ADCC2562-2068-410B-8C56-099AF0A85362}" type="pres">
      <dgm:prSet presAssocID="{E01CB02A-A009-4B1C-B95E-511FCF7C6D71}" presName="root2" presStyleCnt="0"/>
      <dgm:spPr/>
    </dgm:pt>
    <dgm:pt modelId="{38D7E259-877D-4A90-871C-441DA6E9C1F3}" type="pres">
      <dgm:prSet presAssocID="{E01CB02A-A009-4B1C-B95E-511FCF7C6D71}" presName="LevelTwoTextNode" presStyleLbl="node3" presStyleIdx="4" presStyleCnt="6" custScaleX="247490" custScaleY="123406" custLinFactNeighborY="23818">
        <dgm:presLayoutVars>
          <dgm:chPref val="3"/>
        </dgm:presLayoutVars>
      </dgm:prSet>
      <dgm:spPr/>
      <dgm:t>
        <a:bodyPr/>
        <a:lstStyle/>
        <a:p>
          <a:endParaRPr lang="es-EC"/>
        </a:p>
      </dgm:t>
    </dgm:pt>
    <dgm:pt modelId="{BB361C77-020B-4393-A976-9D75280472E7}" type="pres">
      <dgm:prSet presAssocID="{E01CB02A-A009-4B1C-B95E-511FCF7C6D71}" presName="level3hierChild" presStyleCnt="0"/>
      <dgm:spPr/>
    </dgm:pt>
    <dgm:pt modelId="{044A9602-2B3C-41AA-A412-A4D1840CE01A}" type="pres">
      <dgm:prSet presAssocID="{5724D3A6-B92E-4435-A471-336EB1C16A1E}" presName="conn2-1" presStyleLbl="parChTrans1D3" presStyleIdx="5" presStyleCnt="6"/>
      <dgm:spPr/>
      <dgm:t>
        <a:bodyPr/>
        <a:lstStyle/>
        <a:p>
          <a:endParaRPr lang="es-EC"/>
        </a:p>
      </dgm:t>
    </dgm:pt>
    <dgm:pt modelId="{E574DFD1-DA2C-443D-947D-E62699C4B113}" type="pres">
      <dgm:prSet presAssocID="{5724D3A6-B92E-4435-A471-336EB1C16A1E}" presName="connTx" presStyleLbl="parChTrans1D3" presStyleIdx="5" presStyleCnt="6"/>
      <dgm:spPr/>
      <dgm:t>
        <a:bodyPr/>
        <a:lstStyle/>
        <a:p>
          <a:endParaRPr lang="es-EC"/>
        </a:p>
      </dgm:t>
    </dgm:pt>
    <dgm:pt modelId="{5F2CB080-03C4-4F83-8C14-FAB1C06FC580}" type="pres">
      <dgm:prSet presAssocID="{18A294AE-9FA2-4FD2-A679-DE2384AB9878}" presName="root2" presStyleCnt="0"/>
      <dgm:spPr/>
    </dgm:pt>
    <dgm:pt modelId="{3796CDC7-5ED5-4BD6-97B3-DC5A50A45F3A}" type="pres">
      <dgm:prSet presAssocID="{18A294AE-9FA2-4FD2-A679-DE2384AB9878}" presName="LevelTwoTextNode" presStyleLbl="node3" presStyleIdx="5" presStyleCnt="6" custScaleX="247092" custScaleY="134911" custLinFactNeighborY="42012">
        <dgm:presLayoutVars>
          <dgm:chPref val="3"/>
        </dgm:presLayoutVars>
      </dgm:prSet>
      <dgm:spPr/>
      <dgm:t>
        <a:bodyPr/>
        <a:lstStyle/>
        <a:p>
          <a:endParaRPr lang="es-EC"/>
        </a:p>
      </dgm:t>
    </dgm:pt>
    <dgm:pt modelId="{9A07ECBE-B748-48B9-92A4-CEF09A985D38}" type="pres">
      <dgm:prSet presAssocID="{18A294AE-9FA2-4FD2-A679-DE2384AB9878}" presName="level3hierChild" presStyleCnt="0"/>
      <dgm:spPr/>
    </dgm:pt>
  </dgm:ptLst>
  <dgm:cxnLst>
    <dgm:cxn modelId="{8C921BCC-EA45-4A45-99CF-9AF208C755AE}" type="presOf" srcId="{762F0B08-25EE-4CD1-A026-8A42A82ED828}" destId="{6385F581-FD15-466E-BB00-EB4373971C58}" srcOrd="0" destOrd="0" presId="urn:microsoft.com/office/officeart/2005/8/layout/hierarchy2"/>
    <dgm:cxn modelId="{2F149FA8-2637-4735-B8ED-3B1255F020AC}" type="presOf" srcId="{41C65D80-B085-4A56-A981-5636B575A640}" destId="{A0CBD311-E565-4C22-8F4C-07981E40A76A}" srcOrd="1" destOrd="0" presId="urn:microsoft.com/office/officeart/2005/8/layout/hierarchy2"/>
    <dgm:cxn modelId="{75690137-7859-4CCB-9E9A-72DC0311EBAD}" type="presOf" srcId="{C56D28FA-4D7E-4644-AABF-53EFA2293BDC}" destId="{0ADD5C60-D0A8-4B60-975A-14E024449CEA}" srcOrd="1" destOrd="0" presId="urn:microsoft.com/office/officeart/2005/8/layout/hierarchy2"/>
    <dgm:cxn modelId="{D1B5246C-2729-477A-A4EB-13966CC76E8C}" type="presOf" srcId="{5724D3A6-B92E-4435-A471-336EB1C16A1E}" destId="{044A9602-2B3C-41AA-A412-A4D1840CE01A}" srcOrd="0" destOrd="0" presId="urn:microsoft.com/office/officeart/2005/8/layout/hierarchy2"/>
    <dgm:cxn modelId="{05495D01-6CA8-461B-974C-CF91F1844714}" type="presOf" srcId="{D906DFD2-4C0A-415B-8CA7-1A198D8F359D}" destId="{9B07FE72-BD50-49E7-98A5-AF290FD89586}" srcOrd="0" destOrd="0" presId="urn:microsoft.com/office/officeart/2005/8/layout/hierarchy2"/>
    <dgm:cxn modelId="{44F164BD-1C2F-47C7-977D-51511386DC10}" srcId="{DC771CDC-BCD9-413D-87CD-9D5BD1B568A8}" destId="{AF04314E-7EE3-4C7A-B4CF-48F47D6C50A1}" srcOrd="0" destOrd="0" parTransId="{762F0B08-25EE-4CD1-A026-8A42A82ED828}" sibTransId="{022B5CE7-290C-4AAE-ACBC-66C7688FDBEB}"/>
    <dgm:cxn modelId="{C716CA25-6AD6-4CAD-8C2F-606A90B585A4}" srcId="{13D6CBE8-6B5B-4A5F-859F-A30DB8973A83}" destId="{F478BE94-8366-42F5-BE3B-4B97366EF216}" srcOrd="0" destOrd="0" parTransId="{41C65D80-B085-4A56-A981-5636B575A640}" sibTransId="{CD792BC8-93E2-4805-833D-A6E350A00552}"/>
    <dgm:cxn modelId="{DD19CD4B-80AB-4FB4-95FB-9595310AD649}" srcId="{DC771CDC-BCD9-413D-87CD-9D5BD1B568A8}" destId="{C5AB45FC-8AF0-44C6-A914-96665C5FDF20}" srcOrd="1" destOrd="0" parTransId="{C56D28FA-4D7E-4644-AABF-53EFA2293BDC}" sibTransId="{8C317C1B-8DAE-4419-9163-770EF07A8D46}"/>
    <dgm:cxn modelId="{2CA1CD9B-5D30-43F3-9C62-A8BB2557BCCF}" type="presOf" srcId="{DD7E07C7-979D-427E-B9D4-A51C04EAE3EB}" destId="{67CF6043-912D-4F90-846B-0DBB4C2C25B3}" srcOrd="0" destOrd="0" presId="urn:microsoft.com/office/officeart/2005/8/layout/hierarchy2"/>
    <dgm:cxn modelId="{3D8FF10C-74DE-4E72-98C5-212B40B32D64}" type="presOf" srcId="{13D6CBE8-6B5B-4A5F-859F-A30DB8973A83}" destId="{18C4D857-3620-42BA-8205-1ABF5E25DD03}" srcOrd="0" destOrd="0" presId="urn:microsoft.com/office/officeart/2005/8/layout/hierarchy2"/>
    <dgm:cxn modelId="{7A8BB905-D6DC-470C-B5AC-6AA1B0CAF794}" type="presOf" srcId="{9975ACE6-675F-4B69-9D51-A94DC8131405}" destId="{B82A4CA7-072D-4969-8A56-28D3142FA6CD}" srcOrd="1" destOrd="0" presId="urn:microsoft.com/office/officeart/2005/8/layout/hierarchy2"/>
    <dgm:cxn modelId="{52DECA34-020A-483B-B0FF-B25ABBEFEB42}" type="presOf" srcId="{3339A47D-333B-420A-8CB1-650380B3D7DB}" destId="{0AE2EDE9-B69F-4C4A-A690-5251AA8F5B34}" srcOrd="0" destOrd="0" presId="urn:microsoft.com/office/officeart/2005/8/layout/hierarchy2"/>
    <dgm:cxn modelId="{6968D7F5-4BD1-4B9C-BAD6-439537C44802}" type="presOf" srcId="{762F0B08-25EE-4CD1-A026-8A42A82ED828}" destId="{85A82DB3-8562-4B1C-8E5B-F2AE9F4D5441}" srcOrd="1" destOrd="0" presId="urn:microsoft.com/office/officeart/2005/8/layout/hierarchy2"/>
    <dgm:cxn modelId="{778B55A8-7DC2-42DF-B738-BD8BFEF9A9EE}" type="presOf" srcId="{4DC39B64-4BAB-435C-869D-C6B2F701E5EA}" destId="{989A3D1A-5408-49AA-A31C-0A235BE2712A}" srcOrd="1" destOrd="0" presId="urn:microsoft.com/office/officeart/2005/8/layout/hierarchy2"/>
    <dgm:cxn modelId="{74C90F7C-A89D-4AAC-84EE-D4ED5FE84FC6}" type="presOf" srcId="{5BE6EC38-DDD1-457F-9C2D-30A1D9252490}" destId="{B71D3A80-BAB3-4E08-B153-7A9A98D81D25}" srcOrd="0" destOrd="0" presId="urn:microsoft.com/office/officeart/2005/8/layout/hierarchy2"/>
    <dgm:cxn modelId="{CA179CD1-4B7B-4D2F-A64C-BBB487E16C96}" type="presOf" srcId="{9975ACE6-675F-4B69-9D51-A94DC8131405}" destId="{95799356-9B5F-49B7-936C-0C708246FF7F}" srcOrd="0" destOrd="0" presId="urn:microsoft.com/office/officeart/2005/8/layout/hierarchy2"/>
    <dgm:cxn modelId="{76FD78C7-F8F6-446B-B408-BFA80BDB9BBD}" type="presOf" srcId="{C5AB45FC-8AF0-44C6-A914-96665C5FDF20}" destId="{341DAEB6-A3BC-4F03-8B3D-C3A5A8EA9C98}" srcOrd="0" destOrd="0" presId="urn:microsoft.com/office/officeart/2005/8/layout/hierarchy2"/>
    <dgm:cxn modelId="{BE05FCD6-A191-41E3-B94E-ADE537BE8EDA}" type="presOf" srcId="{5724D3A6-B92E-4435-A471-336EB1C16A1E}" destId="{E574DFD1-DA2C-443D-947D-E62699C4B113}" srcOrd="1" destOrd="0" presId="urn:microsoft.com/office/officeart/2005/8/layout/hierarchy2"/>
    <dgm:cxn modelId="{36181F9B-FA23-4F46-A634-7F73EF8C0EF3}" srcId="{5BE6EC38-DDD1-457F-9C2D-30A1D9252490}" destId="{E01CB02A-A009-4B1C-B95E-511FCF7C6D71}" srcOrd="0" destOrd="0" parTransId="{4DC39B64-4BAB-435C-869D-C6B2F701E5EA}" sibTransId="{CD30F936-1D24-4F01-899E-CCFC8F2C2A19}"/>
    <dgm:cxn modelId="{0B6F5837-2ABC-4F58-80FC-0D9DB88174BA}" srcId="{DF47D3C2-0495-4DDA-93BA-A413FE3D5E3B}" destId="{DC771CDC-BCD9-413D-87CD-9D5BD1B568A8}" srcOrd="1" destOrd="0" parTransId="{D906DFD2-4C0A-415B-8CA7-1A198D8F359D}" sibTransId="{D358D76F-DF60-46EE-B3E2-868214C73533}"/>
    <dgm:cxn modelId="{6526E18A-0603-4078-B989-479F74C2B83B}" srcId="{DF47D3C2-0495-4DDA-93BA-A413FE3D5E3B}" destId="{13D6CBE8-6B5B-4A5F-859F-A30DB8973A83}" srcOrd="0" destOrd="0" parTransId="{3339A47D-333B-420A-8CB1-650380B3D7DB}" sibTransId="{EF2C33EB-E6FA-43A3-9451-B631A9BBEDDD}"/>
    <dgm:cxn modelId="{7339BBED-2AD3-4AFB-8F3F-9D5FBB606202}" type="presOf" srcId="{D906DFD2-4C0A-415B-8CA7-1A198D8F359D}" destId="{E9B801DF-4F6C-41CC-BFE8-4CCA972C3F2F}" srcOrd="1" destOrd="0" presId="urn:microsoft.com/office/officeart/2005/8/layout/hierarchy2"/>
    <dgm:cxn modelId="{A633304F-DCD4-42DD-A2FE-1435488883E7}" type="presOf" srcId="{CBE9D7E5-DC50-4338-800B-2B8B0CE29D93}" destId="{9DBD3018-C4F0-41E1-B59F-10097CED1D64}" srcOrd="0" destOrd="0" presId="urn:microsoft.com/office/officeart/2005/8/layout/hierarchy2"/>
    <dgm:cxn modelId="{84CF3E99-87D4-48DC-8506-B2F724E32845}" srcId="{5BE6EC38-DDD1-457F-9C2D-30A1D9252490}" destId="{18A294AE-9FA2-4FD2-A679-DE2384AB9878}" srcOrd="1" destOrd="0" parTransId="{5724D3A6-B92E-4435-A471-336EB1C16A1E}" sibTransId="{DAD84B53-87C7-4D52-A1EA-D52C1CB09E21}"/>
    <dgm:cxn modelId="{EE7F13AB-2AC6-45F0-BBC4-0A4E1C7CC056}" type="presOf" srcId="{434F9FF7-4D20-4975-AF59-81113A068658}" destId="{EB7BCCFD-DDE1-4381-B121-C9BDFAC6668E}" srcOrd="1" destOrd="0" presId="urn:microsoft.com/office/officeart/2005/8/layout/hierarchy2"/>
    <dgm:cxn modelId="{11306334-BE36-4389-BB3B-E74A533632E6}" type="presOf" srcId="{41C65D80-B085-4A56-A981-5636B575A640}" destId="{8548AA49-AD2E-42C7-8DC4-0AFBFF7F4EEF}" srcOrd="0" destOrd="0" presId="urn:microsoft.com/office/officeart/2005/8/layout/hierarchy2"/>
    <dgm:cxn modelId="{59F63CDA-73C5-4A05-90AB-02FC8A1BA5C3}" srcId="{13D6CBE8-6B5B-4A5F-859F-A30DB8973A83}" destId="{CBE9D7E5-DC50-4338-800B-2B8B0CE29D93}" srcOrd="1" destOrd="0" parTransId="{9975ACE6-675F-4B69-9D51-A94DC8131405}" sibTransId="{7ED3C8E8-A762-4D0D-8F7C-770F7C5611E0}"/>
    <dgm:cxn modelId="{A1B80794-DFC1-416C-8FFF-243E9A1D3AEE}" type="presOf" srcId="{DC771CDC-BCD9-413D-87CD-9D5BD1B568A8}" destId="{E86BFCCB-6F16-4C0D-A9C1-950104B9A937}" srcOrd="0" destOrd="0" presId="urn:microsoft.com/office/officeart/2005/8/layout/hierarchy2"/>
    <dgm:cxn modelId="{144D5C6E-F36A-4CBA-8861-82173AFECAAF}" type="presOf" srcId="{DF47D3C2-0495-4DDA-93BA-A413FE3D5E3B}" destId="{A0605615-0AA2-499F-B7B6-F6C1ED47DBC3}" srcOrd="0" destOrd="0" presId="urn:microsoft.com/office/officeart/2005/8/layout/hierarchy2"/>
    <dgm:cxn modelId="{E2000F00-7BD7-43B8-9CE4-6769E8BCF65F}" type="presOf" srcId="{E01CB02A-A009-4B1C-B95E-511FCF7C6D71}" destId="{38D7E259-877D-4A90-871C-441DA6E9C1F3}" srcOrd="0" destOrd="0" presId="urn:microsoft.com/office/officeart/2005/8/layout/hierarchy2"/>
    <dgm:cxn modelId="{16BEA9E2-AF5C-4247-8688-241B43437E21}" type="presOf" srcId="{18A294AE-9FA2-4FD2-A679-DE2384AB9878}" destId="{3796CDC7-5ED5-4BD6-97B3-DC5A50A45F3A}" srcOrd="0" destOrd="0" presId="urn:microsoft.com/office/officeart/2005/8/layout/hierarchy2"/>
    <dgm:cxn modelId="{689CF21D-7C0B-4DBA-B27B-20639E4AB121}" type="presOf" srcId="{434F9FF7-4D20-4975-AF59-81113A068658}" destId="{F321EB80-312E-450E-B4F3-787B7833D94B}" srcOrd="0" destOrd="0" presId="urn:microsoft.com/office/officeart/2005/8/layout/hierarchy2"/>
    <dgm:cxn modelId="{BBB8C3D8-E22F-45DE-B9A4-3C24615BF6DB}" type="presOf" srcId="{C56D28FA-4D7E-4644-AABF-53EFA2293BDC}" destId="{98246DA4-E4F7-458E-A984-44FF9D7E24B0}" srcOrd="0" destOrd="0" presId="urn:microsoft.com/office/officeart/2005/8/layout/hierarchy2"/>
    <dgm:cxn modelId="{35075237-B093-4991-A768-8B3857DECF9D}" srcId="{DD7E07C7-979D-427E-B9D4-A51C04EAE3EB}" destId="{DF47D3C2-0495-4DDA-93BA-A413FE3D5E3B}" srcOrd="0" destOrd="0" parTransId="{4B9C78C4-1188-4DC0-81A5-304BECFD29BB}" sibTransId="{1F41A92E-DAF0-4D52-B20E-7D2BB0D3AE6A}"/>
    <dgm:cxn modelId="{7751DC87-6DA1-4592-A061-8532B7213B2C}" srcId="{DF47D3C2-0495-4DDA-93BA-A413FE3D5E3B}" destId="{5BE6EC38-DDD1-457F-9C2D-30A1D9252490}" srcOrd="2" destOrd="0" parTransId="{434F9FF7-4D20-4975-AF59-81113A068658}" sibTransId="{9B34122E-C040-43C0-B3A6-6ED0C8C297D2}"/>
    <dgm:cxn modelId="{638DC8EA-7EED-4539-BE94-725CB6D7E6C0}" type="presOf" srcId="{3339A47D-333B-420A-8CB1-650380B3D7DB}" destId="{0FA8C5D2-BF18-4CE4-85AC-28080A1BEB1B}" srcOrd="1" destOrd="0" presId="urn:microsoft.com/office/officeart/2005/8/layout/hierarchy2"/>
    <dgm:cxn modelId="{72A84B68-E375-4B98-85E3-E51507698071}" type="presOf" srcId="{F478BE94-8366-42F5-BE3B-4B97366EF216}" destId="{EDE2A642-A93A-4018-B1F7-EAEA15B7BF9F}" srcOrd="0" destOrd="0" presId="urn:microsoft.com/office/officeart/2005/8/layout/hierarchy2"/>
    <dgm:cxn modelId="{3252B2B2-8EDA-42C2-9F97-80CA289F0749}" type="presOf" srcId="{AF04314E-7EE3-4C7A-B4CF-48F47D6C50A1}" destId="{4A850C3D-FB6E-4BE3-A6F1-832165D1FBB3}" srcOrd="0" destOrd="0" presId="urn:microsoft.com/office/officeart/2005/8/layout/hierarchy2"/>
    <dgm:cxn modelId="{601153AF-D12B-4305-94E8-1CB646634DAB}" type="presOf" srcId="{4DC39B64-4BAB-435C-869D-C6B2F701E5EA}" destId="{6937FDCD-3C76-4FDC-9120-6B8F4787340C}" srcOrd="0" destOrd="0" presId="urn:microsoft.com/office/officeart/2005/8/layout/hierarchy2"/>
    <dgm:cxn modelId="{87796F93-1973-4BE4-839D-FE6A50BD4E8B}" type="presParOf" srcId="{67CF6043-912D-4F90-846B-0DBB4C2C25B3}" destId="{0B98FA3B-D1C8-4895-9D13-E65945BBE486}" srcOrd="0" destOrd="0" presId="urn:microsoft.com/office/officeart/2005/8/layout/hierarchy2"/>
    <dgm:cxn modelId="{590AE1DA-D28E-4CBB-A728-34C9E6EBDDE8}" type="presParOf" srcId="{0B98FA3B-D1C8-4895-9D13-E65945BBE486}" destId="{A0605615-0AA2-499F-B7B6-F6C1ED47DBC3}" srcOrd="0" destOrd="0" presId="urn:microsoft.com/office/officeart/2005/8/layout/hierarchy2"/>
    <dgm:cxn modelId="{2AD88570-4650-40FF-BBBA-542E9D726B94}" type="presParOf" srcId="{0B98FA3B-D1C8-4895-9D13-E65945BBE486}" destId="{5CCFC7EC-D947-45CA-A77F-A77CFF4353B1}" srcOrd="1" destOrd="0" presId="urn:microsoft.com/office/officeart/2005/8/layout/hierarchy2"/>
    <dgm:cxn modelId="{27A6B066-11B8-4B54-855D-7665D3D31CB1}" type="presParOf" srcId="{5CCFC7EC-D947-45CA-A77F-A77CFF4353B1}" destId="{0AE2EDE9-B69F-4C4A-A690-5251AA8F5B34}" srcOrd="0" destOrd="0" presId="urn:microsoft.com/office/officeart/2005/8/layout/hierarchy2"/>
    <dgm:cxn modelId="{E2E68D37-3AE7-4971-B82F-F6A2A5CBE513}" type="presParOf" srcId="{0AE2EDE9-B69F-4C4A-A690-5251AA8F5B34}" destId="{0FA8C5D2-BF18-4CE4-85AC-28080A1BEB1B}" srcOrd="0" destOrd="0" presId="urn:microsoft.com/office/officeart/2005/8/layout/hierarchy2"/>
    <dgm:cxn modelId="{DD8FEF92-F052-4513-A330-AAB1A9636FE4}" type="presParOf" srcId="{5CCFC7EC-D947-45CA-A77F-A77CFF4353B1}" destId="{3BC6D93B-7F18-40D1-B398-B4ED0765EF56}" srcOrd="1" destOrd="0" presId="urn:microsoft.com/office/officeart/2005/8/layout/hierarchy2"/>
    <dgm:cxn modelId="{1CB80E6D-E909-46D1-A346-E0A7B7F51C22}" type="presParOf" srcId="{3BC6D93B-7F18-40D1-B398-B4ED0765EF56}" destId="{18C4D857-3620-42BA-8205-1ABF5E25DD03}" srcOrd="0" destOrd="0" presId="urn:microsoft.com/office/officeart/2005/8/layout/hierarchy2"/>
    <dgm:cxn modelId="{B0534FB6-34FF-4E10-A3FF-41EFCA445E21}" type="presParOf" srcId="{3BC6D93B-7F18-40D1-B398-B4ED0765EF56}" destId="{AD3DEC31-1F62-463B-B865-41B3A66B3079}" srcOrd="1" destOrd="0" presId="urn:microsoft.com/office/officeart/2005/8/layout/hierarchy2"/>
    <dgm:cxn modelId="{82E28C0F-BFCF-4ACA-ACB3-FD0E5B03359B}" type="presParOf" srcId="{AD3DEC31-1F62-463B-B865-41B3A66B3079}" destId="{8548AA49-AD2E-42C7-8DC4-0AFBFF7F4EEF}" srcOrd="0" destOrd="0" presId="urn:microsoft.com/office/officeart/2005/8/layout/hierarchy2"/>
    <dgm:cxn modelId="{A2D87A45-14AD-4E1C-8856-7AD1D066CCA1}" type="presParOf" srcId="{8548AA49-AD2E-42C7-8DC4-0AFBFF7F4EEF}" destId="{A0CBD311-E565-4C22-8F4C-07981E40A76A}" srcOrd="0" destOrd="0" presId="urn:microsoft.com/office/officeart/2005/8/layout/hierarchy2"/>
    <dgm:cxn modelId="{90094D8B-DBF8-48D5-9EFF-1821535F8D05}" type="presParOf" srcId="{AD3DEC31-1F62-463B-B865-41B3A66B3079}" destId="{2A4E405B-6FAC-4E2B-86BE-B6A7A0A60D95}" srcOrd="1" destOrd="0" presId="urn:microsoft.com/office/officeart/2005/8/layout/hierarchy2"/>
    <dgm:cxn modelId="{26CE17A4-6BD5-41CB-9B12-0400E6C1C99A}" type="presParOf" srcId="{2A4E405B-6FAC-4E2B-86BE-B6A7A0A60D95}" destId="{EDE2A642-A93A-4018-B1F7-EAEA15B7BF9F}" srcOrd="0" destOrd="0" presId="urn:microsoft.com/office/officeart/2005/8/layout/hierarchy2"/>
    <dgm:cxn modelId="{169237B4-F8C1-42BE-B487-A65B8392DE91}" type="presParOf" srcId="{2A4E405B-6FAC-4E2B-86BE-B6A7A0A60D95}" destId="{D0AF5CAC-A754-4EA7-80DA-C1D536CCE213}" srcOrd="1" destOrd="0" presId="urn:microsoft.com/office/officeart/2005/8/layout/hierarchy2"/>
    <dgm:cxn modelId="{0332BEA0-F434-4AB4-94F9-E642B5A91815}" type="presParOf" srcId="{AD3DEC31-1F62-463B-B865-41B3A66B3079}" destId="{95799356-9B5F-49B7-936C-0C708246FF7F}" srcOrd="2" destOrd="0" presId="urn:microsoft.com/office/officeart/2005/8/layout/hierarchy2"/>
    <dgm:cxn modelId="{B1DF8C72-CCA4-445E-9D19-16A23A1A7B5A}" type="presParOf" srcId="{95799356-9B5F-49B7-936C-0C708246FF7F}" destId="{B82A4CA7-072D-4969-8A56-28D3142FA6CD}" srcOrd="0" destOrd="0" presId="urn:microsoft.com/office/officeart/2005/8/layout/hierarchy2"/>
    <dgm:cxn modelId="{1A422765-8958-48DD-84CA-F20FF3B4CF74}" type="presParOf" srcId="{AD3DEC31-1F62-463B-B865-41B3A66B3079}" destId="{B2FB0B73-8CF8-4521-B21C-8D38BCB7C538}" srcOrd="3" destOrd="0" presId="urn:microsoft.com/office/officeart/2005/8/layout/hierarchy2"/>
    <dgm:cxn modelId="{1C863C15-47E3-4951-AB54-9CD4AF7F8F79}" type="presParOf" srcId="{B2FB0B73-8CF8-4521-B21C-8D38BCB7C538}" destId="{9DBD3018-C4F0-41E1-B59F-10097CED1D64}" srcOrd="0" destOrd="0" presId="urn:microsoft.com/office/officeart/2005/8/layout/hierarchy2"/>
    <dgm:cxn modelId="{E4F859EC-CA48-422A-8E1B-94037CF53812}" type="presParOf" srcId="{B2FB0B73-8CF8-4521-B21C-8D38BCB7C538}" destId="{F8CD94F9-2FD1-4D62-A18C-6907F4BCF00A}" srcOrd="1" destOrd="0" presId="urn:microsoft.com/office/officeart/2005/8/layout/hierarchy2"/>
    <dgm:cxn modelId="{F4535C8F-350D-4E04-B9DE-2D0B989C5796}" type="presParOf" srcId="{5CCFC7EC-D947-45CA-A77F-A77CFF4353B1}" destId="{9B07FE72-BD50-49E7-98A5-AF290FD89586}" srcOrd="2" destOrd="0" presId="urn:microsoft.com/office/officeart/2005/8/layout/hierarchy2"/>
    <dgm:cxn modelId="{35774156-B473-4C68-938B-5A3991044BE2}" type="presParOf" srcId="{9B07FE72-BD50-49E7-98A5-AF290FD89586}" destId="{E9B801DF-4F6C-41CC-BFE8-4CCA972C3F2F}" srcOrd="0" destOrd="0" presId="urn:microsoft.com/office/officeart/2005/8/layout/hierarchy2"/>
    <dgm:cxn modelId="{7DE53ABF-D5DB-4721-8589-16A1F6AE9CC6}" type="presParOf" srcId="{5CCFC7EC-D947-45CA-A77F-A77CFF4353B1}" destId="{27E9FD89-5468-47CC-BAE6-831F6AA2655F}" srcOrd="3" destOrd="0" presId="urn:microsoft.com/office/officeart/2005/8/layout/hierarchy2"/>
    <dgm:cxn modelId="{A9F83CD8-8ACF-47DF-B00E-3980D48580FB}" type="presParOf" srcId="{27E9FD89-5468-47CC-BAE6-831F6AA2655F}" destId="{E86BFCCB-6F16-4C0D-A9C1-950104B9A937}" srcOrd="0" destOrd="0" presId="urn:microsoft.com/office/officeart/2005/8/layout/hierarchy2"/>
    <dgm:cxn modelId="{32CFCE58-9465-4063-AA4A-FE58DA8F71EA}" type="presParOf" srcId="{27E9FD89-5468-47CC-BAE6-831F6AA2655F}" destId="{3140BDE7-B2CB-41A0-8F9A-6D947FDFFEA8}" srcOrd="1" destOrd="0" presId="urn:microsoft.com/office/officeart/2005/8/layout/hierarchy2"/>
    <dgm:cxn modelId="{2E208CE8-AEA4-4EA0-A1DA-070DA40BCE61}" type="presParOf" srcId="{3140BDE7-B2CB-41A0-8F9A-6D947FDFFEA8}" destId="{6385F581-FD15-466E-BB00-EB4373971C58}" srcOrd="0" destOrd="0" presId="urn:microsoft.com/office/officeart/2005/8/layout/hierarchy2"/>
    <dgm:cxn modelId="{BFFE2C7F-952F-4362-8A33-360325B6A101}" type="presParOf" srcId="{6385F581-FD15-466E-BB00-EB4373971C58}" destId="{85A82DB3-8562-4B1C-8E5B-F2AE9F4D5441}" srcOrd="0" destOrd="0" presId="urn:microsoft.com/office/officeart/2005/8/layout/hierarchy2"/>
    <dgm:cxn modelId="{E46189F5-887C-422A-B330-0BBE4576E62A}" type="presParOf" srcId="{3140BDE7-B2CB-41A0-8F9A-6D947FDFFEA8}" destId="{D7EB2B47-288F-4CA5-8872-62EC877BBFBE}" srcOrd="1" destOrd="0" presId="urn:microsoft.com/office/officeart/2005/8/layout/hierarchy2"/>
    <dgm:cxn modelId="{01EB1ACA-D3E2-4247-8CDD-0D46B440244D}" type="presParOf" srcId="{D7EB2B47-288F-4CA5-8872-62EC877BBFBE}" destId="{4A850C3D-FB6E-4BE3-A6F1-832165D1FBB3}" srcOrd="0" destOrd="0" presId="urn:microsoft.com/office/officeart/2005/8/layout/hierarchy2"/>
    <dgm:cxn modelId="{896AEDFB-FB1E-4135-8782-D0F735DFDB9F}" type="presParOf" srcId="{D7EB2B47-288F-4CA5-8872-62EC877BBFBE}" destId="{AC4D94D7-672B-4507-AF8A-1919D0A99BAA}" srcOrd="1" destOrd="0" presId="urn:microsoft.com/office/officeart/2005/8/layout/hierarchy2"/>
    <dgm:cxn modelId="{1B9B3228-8AC0-41E8-BAA4-C62EFD470E52}" type="presParOf" srcId="{3140BDE7-B2CB-41A0-8F9A-6D947FDFFEA8}" destId="{98246DA4-E4F7-458E-A984-44FF9D7E24B0}" srcOrd="2" destOrd="0" presId="urn:microsoft.com/office/officeart/2005/8/layout/hierarchy2"/>
    <dgm:cxn modelId="{E3741EDD-28E0-4C9B-B4C0-5AEA7AC4B707}" type="presParOf" srcId="{98246DA4-E4F7-458E-A984-44FF9D7E24B0}" destId="{0ADD5C60-D0A8-4B60-975A-14E024449CEA}" srcOrd="0" destOrd="0" presId="urn:microsoft.com/office/officeart/2005/8/layout/hierarchy2"/>
    <dgm:cxn modelId="{31EB6E6E-D612-4682-9564-46D93DCFC15D}" type="presParOf" srcId="{3140BDE7-B2CB-41A0-8F9A-6D947FDFFEA8}" destId="{3504CFF5-5145-4D98-94C4-308CE19D44B6}" srcOrd="3" destOrd="0" presId="urn:microsoft.com/office/officeart/2005/8/layout/hierarchy2"/>
    <dgm:cxn modelId="{B20434A4-5A02-4277-A3C2-63B6CD207BF2}" type="presParOf" srcId="{3504CFF5-5145-4D98-94C4-308CE19D44B6}" destId="{341DAEB6-A3BC-4F03-8B3D-C3A5A8EA9C98}" srcOrd="0" destOrd="0" presId="urn:microsoft.com/office/officeart/2005/8/layout/hierarchy2"/>
    <dgm:cxn modelId="{ACA5B25B-11BE-4646-96E8-C3BDF45F4DAB}" type="presParOf" srcId="{3504CFF5-5145-4D98-94C4-308CE19D44B6}" destId="{712E6C41-3F4C-40B4-AA31-8B11BE9D2FD3}" srcOrd="1" destOrd="0" presId="urn:microsoft.com/office/officeart/2005/8/layout/hierarchy2"/>
    <dgm:cxn modelId="{341E6876-C15B-4250-AC86-B16F0C3D4172}" type="presParOf" srcId="{5CCFC7EC-D947-45CA-A77F-A77CFF4353B1}" destId="{F321EB80-312E-450E-B4F3-787B7833D94B}" srcOrd="4" destOrd="0" presId="urn:microsoft.com/office/officeart/2005/8/layout/hierarchy2"/>
    <dgm:cxn modelId="{164466DC-C3B0-42F0-BCD9-D4F0FDB71F04}" type="presParOf" srcId="{F321EB80-312E-450E-B4F3-787B7833D94B}" destId="{EB7BCCFD-DDE1-4381-B121-C9BDFAC6668E}" srcOrd="0" destOrd="0" presId="urn:microsoft.com/office/officeart/2005/8/layout/hierarchy2"/>
    <dgm:cxn modelId="{63754116-526E-4C95-AA77-DE4634502DFF}" type="presParOf" srcId="{5CCFC7EC-D947-45CA-A77F-A77CFF4353B1}" destId="{B6913061-FF75-4419-9779-5C0163F38326}" srcOrd="5" destOrd="0" presId="urn:microsoft.com/office/officeart/2005/8/layout/hierarchy2"/>
    <dgm:cxn modelId="{47C8BA31-A5BA-4AB3-80F2-216699BAEBC4}" type="presParOf" srcId="{B6913061-FF75-4419-9779-5C0163F38326}" destId="{B71D3A80-BAB3-4E08-B153-7A9A98D81D25}" srcOrd="0" destOrd="0" presId="urn:microsoft.com/office/officeart/2005/8/layout/hierarchy2"/>
    <dgm:cxn modelId="{044925A2-7372-4A8D-B88C-654EFC9B4E15}" type="presParOf" srcId="{B6913061-FF75-4419-9779-5C0163F38326}" destId="{91101CA1-A705-4769-A3F2-33EA0367794F}" srcOrd="1" destOrd="0" presId="urn:microsoft.com/office/officeart/2005/8/layout/hierarchy2"/>
    <dgm:cxn modelId="{12D527C0-9092-4CB7-84FC-DE410BA90F38}" type="presParOf" srcId="{91101CA1-A705-4769-A3F2-33EA0367794F}" destId="{6937FDCD-3C76-4FDC-9120-6B8F4787340C}" srcOrd="0" destOrd="0" presId="urn:microsoft.com/office/officeart/2005/8/layout/hierarchy2"/>
    <dgm:cxn modelId="{1EC19977-478D-4466-8AE6-A6909559FCE3}" type="presParOf" srcId="{6937FDCD-3C76-4FDC-9120-6B8F4787340C}" destId="{989A3D1A-5408-49AA-A31C-0A235BE2712A}" srcOrd="0" destOrd="0" presId="urn:microsoft.com/office/officeart/2005/8/layout/hierarchy2"/>
    <dgm:cxn modelId="{50E4F449-89AF-4719-8843-F71D4306E4D1}" type="presParOf" srcId="{91101CA1-A705-4769-A3F2-33EA0367794F}" destId="{ADCC2562-2068-410B-8C56-099AF0A85362}" srcOrd="1" destOrd="0" presId="urn:microsoft.com/office/officeart/2005/8/layout/hierarchy2"/>
    <dgm:cxn modelId="{B1327E57-6A41-4CF8-8AE8-C41668FF9CBE}" type="presParOf" srcId="{ADCC2562-2068-410B-8C56-099AF0A85362}" destId="{38D7E259-877D-4A90-871C-441DA6E9C1F3}" srcOrd="0" destOrd="0" presId="urn:microsoft.com/office/officeart/2005/8/layout/hierarchy2"/>
    <dgm:cxn modelId="{2DE07EA7-D34B-413F-B7AB-1DDDE8A5F243}" type="presParOf" srcId="{ADCC2562-2068-410B-8C56-099AF0A85362}" destId="{BB361C77-020B-4393-A976-9D75280472E7}" srcOrd="1" destOrd="0" presId="urn:microsoft.com/office/officeart/2005/8/layout/hierarchy2"/>
    <dgm:cxn modelId="{F79502FC-3633-4934-A4E9-DFB09DBAB37B}" type="presParOf" srcId="{91101CA1-A705-4769-A3F2-33EA0367794F}" destId="{044A9602-2B3C-41AA-A412-A4D1840CE01A}" srcOrd="2" destOrd="0" presId="urn:microsoft.com/office/officeart/2005/8/layout/hierarchy2"/>
    <dgm:cxn modelId="{BE8838F2-915D-4DF0-A5E9-07CD85AB1E36}" type="presParOf" srcId="{044A9602-2B3C-41AA-A412-A4D1840CE01A}" destId="{E574DFD1-DA2C-443D-947D-E62699C4B113}" srcOrd="0" destOrd="0" presId="urn:microsoft.com/office/officeart/2005/8/layout/hierarchy2"/>
    <dgm:cxn modelId="{38983A1C-54AE-43EA-BC76-C17C5837F2A8}" type="presParOf" srcId="{91101CA1-A705-4769-A3F2-33EA0367794F}" destId="{5F2CB080-03C4-4F83-8C14-FAB1C06FC580}" srcOrd="3" destOrd="0" presId="urn:microsoft.com/office/officeart/2005/8/layout/hierarchy2"/>
    <dgm:cxn modelId="{4EBA0F5D-EB52-4CC8-910B-51EBB809506F}" type="presParOf" srcId="{5F2CB080-03C4-4F83-8C14-FAB1C06FC580}" destId="{3796CDC7-5ED5-4BD6-97B3-DC5A50A45F3A}" srcOrd="0" destOrd="0" presId="urn:microsoft.com/office/officeart/2005/8/layout/hierarchy2"/>
    <dgm:cxn modelId="{87EF95A4-62E8-4320-9739-A270B065F673}" type="presParOf" srcId="{5F2CB080-03C4-4F83-8C14-FAB1C06FC580}" destId="{9A07ECBE-B748-48B9-92A4-CEF09A985D38}" srcOrd="1" destOrd="0" presId="urn:microsoft.com/office/officeart/2005/8/layout/hierarchy2"/>
  </dgm:cxnLst>
  <dgm:bg>
    <a:effectLst>
      <a:glow rad="63500">
        <a:schemeClr val="accent3">
          <a:satMod val="175000"/>
          <a:alpha val="40000"/>
        </a:schemeClr>
      </a:glo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DECFFFC-2103-4AA6-AD96-10556AE2D50E}" type="doc">
      <dgm:prSet loTypeId="urn:microsoft.com/office/officeart/2008/layout/VerticalCurvedList" loCatId="list" qsTypeId="urn:microsoft.com/office/officeart/2005/8/quickstyle/simple5" qsCatId="simple" csTypeId="urn:microsoft.com/office/officeart/2005/8/colors/accent1_4" csCatId="accent1" phldr="1"/>
      <dgm:spPr/>
      <dgm:t>
        <a:bodyPr/>
        <a:lstStyle/>
        <a:p>
          <a:endParaRPr lang="es-EC"/>
        </a:p>
      </dgm:t>
    </dgm:pt>
    <dgm:pt modelId="{C1D5CC2A-A483-4C10-881D-CC80FFEBCA79}">
      <dgm:prSet phldrT="[Texto]" custT="1"/>
      <dgm:spPr/>
      <dgm:t>
        <a:bodyPr/>
        <a:lstStyle/>
        <a:p>
          <a:r>
            <a:rPr lang="es-MX" sz="1800" b="0" kern="1200" smtClean="0">
              <a:latin typeface="+mn-lt"/>
              <a:ea typeface="+mn-ea"/>
              <a:cs typeface="+mn-cs"/>
            </a:rPr>
            <a:t>Se relaciona con los indicadores de género establecidos en la ‘Norma de control para la protección de los derechos de los socios, clientes y usuarios financieros desde la inclusión financiera con perspectiva de género’.</a:t>
          </a:r>
          <a:endParaRPr lang="es-EC" sz="1800" b="0" kern="1200" dirty="0">
            <a:latin typeface="+mn-lt"/>
            <a:ea typeface="+mn-ea"/>
            <a:cs typeface="+mn-cs"/>
          </a:endParaRPr>
        </a:p>
      </dgm:t>
    </dgm:pt>
    <dgm:pt modelId="{CA282ACF-1E46-4E75-88AA-9F85E1CC2E5B}" type="parTrans" cxnId="{A25FC0E8-CD49-4F57-9B70-E028D3299881}">
      <dgm:prSet/>
      <dgm:spPr/>
      <dgm:t>
        <a:bodyPr/>
        <a:lstStyle/>
        <a:p>
          <a:endParaRPr lang="es-EC" sz="1800">
            <a:solidFill>
              <a:schemeClr val="bg1"/>
            </a:solidFill>
          </a:endParaRPr>
        </a:p>
      </dgm:t>
    </dgm:pt>
    <dgm:pt modelId="{CACD4051-129C-4E53-AA8E-6B91CC74F6A8}" type="sibTrans" cxnId="{A25FC0E8-CD49-4F57-9B70-E028D3299881}">
      <dgm:prSet/>
      <dgm:spPr/>
      <dgm:t>
        <a:bodyPr/>
        <a:lstStyle/>
        <a:p>
          <a:endParaRPr lang="es-EC" sz="1800">
            <a:solidFill>
              <a:schemeClr val="bg1"/>
            </a:solidFill>
          </a:endParaRPr>
        </a:p>
      </dgm:t>
    </dgm:pt>
    <dgm:pt modelId="{A3082F19-B404-478C-99A2-FA9504B74F86}">
      <dgm:prSet custT="1"/>
      <dgm:spPr/>
      <dgm:t>
        <a:bodyPr/>
        <a:lstStyle/>
        <a:p>
          <a:r>
            <a:rPr lang="es-EC" sz="1800" b="0" kern="1200" smtClean="0">
              <a:latin typeface="+mn-lt"/>
              <a:ea typeface="+mn-ea"/>
              <a:cs typeface="+mn-cs"/>
            </a:rPr>
            <a:t>Periodicidad trimestral</a:t>
          </a:r>
          <a:endParaRPr lang="es-EC" sz="1800" b="0" kern="1200" dirty="0">
            <a:latin typeface="+mn-lt"/>
            <a:ea typeface="+mn-ea"/>
            <a:cs typeface="+mn-cs"/>
          </a:endParaRPr>
        </a:p>
      </dgm:t>
    </dgm:pt>
    <dgm:pt modelId="{9F5EA3A9-9F7B-4A3D-BCC7-0FC1C37DF035}" type="parTrans" cxnId="{CBB37C9A-DA88-4D22-A963-A0D1AE28FE65}">
      <dgm:prSet/>
      <dgm:spPr/>
      <dgm:t>
        <a:bodyPr/>
        <a:lstStyle/>
        <a:p>
          <a:endParaRPr lang="es-EC" sz="1800">
            <a:solidFill>
              <a:schemeClr val="bg1"/>
            </a:solidFill>
          </a:endParaRPr>
        </a:p>
      </dgm:t>
    </dgm:pt>
    <dgm:pt modelId="{4181E40A-E466-4119-8635-FC8DF60BFAA4}" type="sibTrans" cxnId="{CBB37C9A-DA88-4D22-A963-A0D1AE28FE65}">
      <dgm:prSet/>
      <dgm:spPr/>
      <dgm:t>
        <a:bodyPr/>
        <a:lstStyle/>
        <a:p>
          <a:endParaRPr lang="es-EC" sz="1800">
            <a:solidFill>
              <a:schemeClr val="bg1"/>
            </a:solidFill>
          </a:endParaRPr>
        </a:p>
      </dgm:t>
    </dgm:pt>
    <dgm:pt modelId="{AA5A06B0-96E0-4373-B503-8D70B17643CA}">
      <dgm:prSet custT="1"/>
      <dgm:spPr/>
      <dgm:t>
        <a:bodyPr/>
        <a:lstStyle/>
        <a:p>
          <a:r>
            <a:rPr lang="es-MX" sz="1800" b="0" kern="1200" smtClean="0">
              <a:latin typeface="+mn-lt"/>
              <a:ea typeface="+mn-ea"/>
              <a:cs typeface="+mn-cs"/>
            </a:rPr>
            <a:t>Primer corte junio de 2023</a:t>
          </a:r>
          <a:endParaRPr lang="es-EC" sz="1800" b="0" kern="1200" dirty="0">
            <a:latin typeface="+mn-lt"/>
            <a:ea typeface="+mn-ea"/>
            <a:cs typeface="+mn-cs"/>
          </a:endParaRPr>
        </a:p>
      </dgm:t>
    </dgm:pt>
    <dgm:pt modelId="{2F53025B-6625-4E21-AF64-A1A45619CFA1}" type="parTrans" cxnId="{84AAC942-DCD6-438F-83CE-DF775A47C6A5}">
      <dgm:prSet/>
      <dgm:spPr/>
      <dgm:t>
        <a:bodyPr/>
        <a:lstStyle/>
        <a:p>
          <a:endParaRPr lang="es-EC"/>
        </a:p>
      </dgm:t>
    </dgm:pt>
    <dgm:pt modelId="{A033B3DD-DD82-401C-88BD-66F00E1B8B41}" type="sibTrans" cxnId="{84AAC942-DCD6-438F-83CE-DF775A47C6A5}">
      <dgm:prSet/>
      <dgm:spPr/>
      <dgm:t>
        <a:bodyPr/>
        <a:lstStyle/>
        <a:p>
          <a:endParaRPr lang="es-EC"/>
        </a:p>
      </dgm:t>
    </dgm:pt>
    <dgm:pt modelId="{29728EFB-ACF9-4743-97BE-67CA9D8FF321}" type="pres">
      <dgm:prSet presAssocID="{5DECFFFC-2103-4AA6-AD96-10556AE2D50E}" presName="Name0" presStyleCnt="0">
        <dgm:presLayoutVars>
          <dgm:chMax val="7"/>
          <dgm:chPref val="7"/>
          <dgm:dir/>
        </dgm:presLayoutVars>
      </dgm:prSet>
      <dgm:spPr/>
      <dgm:t>
        <a:bodyPr/>
        <a:lstStyle/>
        <a:p>
          <a:endParaRPr lang="es-EC"/>
        </a:p>
      </dgm:t>
    </dgm:pt>
    <dgm:pt modelId="{4C2CD505-8C81-43B3-A202-2822E61C767B}" type="pres">
      <dgm:prSet presAssocID="{5DECFFFC-2103-4AA6-AD96-10556AE2D50E}" presName="Name1" presStyleCnt="0"/>
      <dgm:spPr/>
      <dgm:t>
        <a:bodyPr/>
        <a:lstStyle/>
        <a:p>
          <a:endParaRPr lang="es-EC"/>
        </a:p>
      </dgm:t>
    </dgm:pt>
    <dgm:pt modelId="{6785393D-2399-4BE1-9894-FFC301B72252}" type="pres">
      <dgm:prSet presAssocID="{5DECFFFC-2103-4AA6-AD96-10556AE2D50E}" presName="cycle" presStyleCnt="0"/>
      <dgm:spPr/>
      <dgm:t>
        <a:bodyPr/>
        <a:lstStyle/>
        <a:p>
          <a:endParaRPr lang="es-EC"/>
        </a:p>
      </dgm:t>
    </dgm:pt>
    <dgm:pt modelId="{F51C0C91-19AC-4E45-AE1D-954ECFC35743}" type="pres">
      <dgm:prSet presAssocID="{5DECFFFC-2103-4AA6-AD96-10556AE2D50E}" presName="srcNode" presStyleLbl="node1" presStyleIdx="0" presStyleCnt="3"/>
      <dgm:spPr/>
      <dgm:t>
        <a:bodyPr/>
        <a:lstStyle/>
        <a:p>
          <a:endParaRPr lang="es-EC"/>
        </a:p>
      </dgm:t>
    </dgm:pt>
    <dgm:pt modelId="{B89DA02F-B4C5-468D-9F69-746F07E52D09}" type="pres">
      <dgm:prSet presAssocID="{5DECFFFC-2103-4AA6-AD96-10556AE2D50E}" presName="conn" presStyleLbl="parChTrans1D2" presStyleIdx="0" presStyleCnt="1"/>
      <dgm:spPr/>
      <dgm:t>
        <a:bodyPr/>
        <a:lstStyle/>
        <a:p>
          <a:endParaRPr lang="es-EC"/>
        </a:p>
      </dgm:t>
    </dgm:pt>
    <dgm:pt modelId="{0EE28161-8BC4-4704-A23D-53321D417478}" type="pres">
      <dgm:prSet presAssocID="{5DECFFFC-2103-4AA6-AD96-10556AE2D50E}" presName="extraNode" presStyleLbl="node1" presStyleIdx="0" presStyleCnt="3"/>
      <dgm:spPr/>
      <dgm:t>
        <a:bodyPr/>
        <a:lstStyle/>
        <a:p>
          <a:endParaRPr lang="es-EC"/>
        </a:p>
      </dgm:t>
    </dgm:pt>
    <dgm:pt modelId="{9F5AB91B-6A27-4B1A-BD1D-2EC938D1F832}" type="pres">
      <dgm:prSet presAssocID="{5DECFFFC-2103-4AA6-AD96-10556AE2D50E}" presName="dstNode" presStyleLbl="node1" presStyleIdx="0" presStyleCnt="3"/>
      <dgm:spPr/>
      <dgm:t>
        <a:bodyPr/>
        <a:lstStyle/>
        <a:p>
          <a:endParaRPr lang="es-EC"/>
        </a:p>
      </dgm:t>
    </dgm:pt>
    <dgm:pt modelId="{44757647-C2F7-499F-924E-266AB13998AA}" type="pres">
      <dgm:prSet presAssocID="{C1D5CC2A-A483-4C10-881D-CC80FFEBCA79}" presName="text_1" presStyleLbl="node1" presStyleIdx="0" presStyleCnt="3">
        <dgm:presLayoutVars>
          <dgm:bulletEnabled val="1"/>
        </dgm:presLayoutVars>
      </dgm:prSet>
      <dgm:spPr/>
      <dgm:t>
        <a:bodyPr/>
        <a:lstStyle/>
        <a:p>
          <a:endParaRPr lang="es-EC"/>
        </a:p>
      </dgm:t>
    </dgm:pt>
    <dgm:pt modelId="{28AA5CE2-5A34-44AE-894D-53A3C4BDF4C0}" type="pres">
      <dgm:prSet presAssocID="{C1D5CC2A-A483-4C10-881D-CC80FFEBCA79}" presName="accent_1" presStyleCnt="0"/>
      <dgm:spPr/>
      <dgm:t>
        <a:bodyPr/>
        <a:lstStyle/>
        <a:p>
          <a:endParaRPr lang="es-EC"/>
        </a:p>
      </dgm:t>
    </dgm:pt>
    <dgm:pt modelId="{22CEEEDD-C2D8-44A3-ADF5-5DDD99103079}" type="pres">
      <dgm:prSet presAssocID="{C1D5CC2A-A483-4C10-881D-CC80FFEBCA79}" presName="accentRepeatNode" presStyleLbl="solidFgAcc1" presStyleIdx="0" presStyleCnt="3"/>
      <dgm:spPr/>
      <dgm:t>
        <a:bodyPr/>
        <a:lstStyle/>
        <a:p>
          <a:endParaRPr lang="es-EC"/>
        </a:p>
      </dgm:t>
    </dgm:pt>
    <dgm:pt modelId="{57458018-1873-404C-B9E8-33E932F14FE5}" type="pres">
      <dgm:prSet presAssocID="{A3082F19-B404-478C-99A2-FA9504B74F86}" presName="text_2" presStyleLbl="node1" presStyleIdx="1" presStyleCnt="3">
        <dgm:presLayoutVars>
          <dgm:bulletEnabled val="1"/>
        </dgm:presLayoutVars>
      </dgm:prSet>
      <dgm:spPr/>
      <dgm:t>
        <a:bodyPr/>
        <a:lstStyle/>
        <a:p>
          <a:endParaRPr lang="es-EC"/>
        </a:p>
      </dgm:t>
    </dgm:pt>
    <dgm:pt modelId="{420247E6-C4DF-424F-85D9-28E029F39E03}" type="pres">
      <dgm:prSet presAssocID="{A3082F19-B404-478C-99A2-FA9504B74F86}" presName="accent_2" presStyleCnt="0"/>
      <dgm:spPr/>
      <dgm:t>
        <a:bodyPr/>
        <a:lstStyle/>
        <a:p>
          <a:endParaRPr lang="es-EC"/>
        </a:p>
      </dgm:t>
    </dgm:pt>
    <dgm:pt modelId="{237FF61D-3D00-4C9B-BDFB-AFF4BEBF0A04}" type="pres">
      <dgm:prSet presAssocID="{A3082F19-B404-478C-99A2-FA9504B74F86}" presName="accentRepeatNode" presStyleLbl="solidFgAcc1" presStyleIdx="1" presStyleCnt="3"/>
      <dgm:spPr/>
      <dgm:t>
        <a:bodyPr/>
        <a:lstStyle/>
        <a:p>
          <a:endParaRPr lang="es-EC"/>
        </a:p>
      </dgm:t>
    </dgm:pt>
    <dgm:pt modelId="{D737D54F-405F-4454-818A-85F807EC1241}" type="pres">
      <dgm:prSet presAssocID="{AA5A06B0-96E0-4373-B503-8D70B17643CA}" presName="text_3" presStyleLbl="node1" presStyleIdx="2" presStyleCnt="3">
        <dgm:presLayoutVars>
          <dgm:bulletEnabled val="1"/>
        </dgm:presLayoutVars>
      </dgm:prSet>
      <dgm:spPr/>
      <dgm:t>
        <a:bodyPr/>
        <a:lstStyle/>
        <a:p>
          <a:endParaRPr lang="es-EC"/>
        </a:p>
      </dgm:t>
    </dgm:pt>
    <dgm:pt modelId="{D83F771F-1649-4025-8C2C-C53BC0690538}" type="pres">
      <dgm:prSet presAssocID="{AA5A06B0-96E0-4373-B503-8D70B17643CA}" presName="accent_3" presStyleCnt="0"/>
      <dgm:spPr/>
      <dgm:t>
        <a:bodyPr/>
        <a:lstStyle/>
        <a:p>
          <a:endParaRPr lang="es-EC"/>
        </a:p>
      </dgm:t>
    </dgm:pt>
    <dgm:pt modelId="{35160599-FEBD-4055-BDA4-FF7EA4732945}" type="pres">
      <dgm:prSet presAssocID="{AA5A06B0-96E0-4373-B503-8D70B17643CA}" presName="accentRepeatNode" presStyleLbl="solidFgAcc1" presStyleIdx="2" presStyleCnt="3"/>
      <dgm:spPr/>
      <dgm:t>
        <a:bodyPr/>
        <a:lstStyle/>
        <a:p>
          <a:endParaRPr lang="es-EC"/>
        </a:p>
      </dgm:t>
    </dgm:pt>
  </dgm:ptLst>
  <dgm:cxnLst>
    <dgm:cxn modelId="{2B2CF0B6-CB00-4447-A454-63CAE4AABEC6}" type="presOf" srcId="{C1D5CC2A-A483-4C10-881D-CC80FFEBCA79}" destId="{44757647-C2F7-499F-924E-266AB13998AA}" srcOrd="0" destOrd="0" presId="urn:microsoft.com/office/officeart/2008/layout/VerticalCurvedList"/>
    <dgm:cxn modelId="{A25FC0E8-CD49-4F57-9B70-E028D3299881}" srcId="{5DECFFFC-2103-4AA6-AD96-10556AE2D50E}" destId="{C1D5CC2A-A483-4C10-881D-CC80FFEBCA79}" srcOrd="0" destOrd="0" parTransId="{CA282ACF-1E46-4E75-88AA-9F85E1CC2E5B}" sibTransId="{CACD4051-129C-4E53-AA8E-6B91CC74F6A8}"/>
    <dgm:cxn modelId="{817BB4E0-D40A-48BC-9E4F-A437024F3476}" type="presOf" srcId="{A3082F19-B404-478C-99A2-FA9504B74F86}" destId="{57458018-1873-404C-B9E8-33E932F14FE5}" srcOrd="0" destOrd="0" presId="urn:microsoft.com/office/officeart/2008/layout/VerticalCurvedList"/>
    <dgm:cxn modelId="{84AAC942-DCD6-438F-83CE-DF775A47C6A5}" srcId="{5DECFFFC-2103-4AA6-AD96-10556AE2D50E}" destId="{AA5A06B0-96E0-4373-B503-8D70B17643CA}" srcOrd="2" destOrd="0" parTransId="{2F53025B-6625-4E21-AF64-A1A45619CFA1}" sibTransId="{A033B3DD-DD82-401C-88BD-66F00E1B8B41}"/>
    <dgm:cxn modelId="{952AAFE8-726C-45E9-A225-D6C6FE0926FC}" type="presOf" srcId="{CACD4051-129C-4E53-AA8E-6B91CC74F6A8}" destId="{B89DA02F-B4C5-468D-9F69-746F07E52D09}" srcOrd="0" destOrd="0" presId="urn:microsoft.com/office/officeart/2008/layout/VerticalCurvedList"/>
    <dgm:cxn modelId="{7A8AD7B9-95A2-4C5C-837C-800E01FAED33}" type="presOf" srcId="{5DECFFFC-2103-4AA6-AD96-10556AE2D50E}" destId="{29728EFB-ACF9-4743-97BE-67CA9D8FF321}" srcOrd="0" destOrd="0" presId="urn:microsoft.com/office/officeart/2008/layout/VerticalCurvedList"/>
    <dgm:cxn modelId="{7975FEDD-43F1-4A5B-A75C-F36DFDC24E76}" type="presOf" srcId="{AA5A06B0-96E0-4373-B503-8D70B17643CA}" destId="{D737D54F-405F-4454-818A-85F807EC1241}" srcOrd="0" destOrd="0" presId="urn:microsoft.com/office/officeart/2008/layout/VerticalCurvedList"/>
    <dgm:cxn modelId="{CBB37C9A-DA88-4D22-A963-A0D1AE28FE65}" srcId="{5DECFFFC-2103-4AA6-AD96-10556AE2D50E}" destId="{A3082F19-B404-478C-99A2-FA9504B74F86}" srcOrd="1" destOrd="0" parTransId="{9F5EA3A9-9F7B-4A3D-BCC7-0FC1C37DF035}" sibTransId="{4181E40A-E466-4119-8635-FC8DF60BFAA4}"/>
    <dgm:cxn modelId="{83FE3D44-40D9-4A21-9D8B-C33A0ABD3D3A}" type="presParOf" srcId="{29728EFB-ACF9-4743-97BE-67CA9D8FF321}" destId="{4C2CD505-8C81-43B3-A202-2822E61C767B}" srcOrd="0" destOrd="0" presId="urn:microsoft.com/office/officeart/2008/layout/VerticalCurvedList"/>
    <dgm:cxn modelId="{1DD7BF8C-4124-4371-A8B9-8ADDCDB8A1AB}" type="presParOf" srcId="{4C2CD505-8C81-43B3-A202-2822E61C767B}" destId="{6785393D-2399-4BE1-9894-FFC301B72252}" srcOrd="0" destOrd="0" presId="urn:microsoft.com/office/officeart/2008/layout/VerticalCurvedList"/>
    <dgm:cxn modelId="{92E1C2F6-803B-450A-9AFD-6892C8FD6B21}" type="presParOf" srcId="{6785393D-2399-4BE1-9894-FFC301B72252}" destId="{F51C0C91-19AC-4E45-AE1D-954ECFC35743}" srcOrd="0" destOrd="0" presId="urn:microsoft.com/office/officeart/2008/layout/VerticalCurvedList"/>
    <dgm:cxn modelId="{DBABCB5C-4D9E-498E-98E4-61A34EFA3077}" type="presParOf" srcId="{6785393D-2399-4BE1-9894-FFC301B72252}" destId="{B89DA02F-B4C5-468D-9F69-746F07E52D09}" srcOrd="1" destOrd="0" presId="urn:microsoft.com/office/officeart/2008/layout/VerticalCurvedList"/>
    <dgm:cxn modelId="{E0934B21-539B-4F61-8E24-045BD76E2281}" type="presParOf" srcId="{6785393D-2399-4BE1-9894-FFC301B72252}" destId="{0EE28161-8BC4-4704-A23D-53321D417478}" srcOrd="2" destOrd="0" presId="urn:microsoft.com/office/officeart/2008/layout/VerticalCurvedList"/>
    <dgm:cxn modelId="{742F1D5D-4E83-46CA-ABD4-AE7637F0B96B}" type="presParOf" srcId="{6785393D-2399-4BE1-9894-FFC301B72252}" destId="{9F5AB91B-6A27-4B1A-BD1D-2EC938D1F832}" srcOrd="3" destOrd="0" presId="urn:microsoft.com/office/officeart/2008/layout/VerticalCurvedList"/>
    <dgm:cxn modelId="{1A81C28F-DCB0-4EAE-923B-03225A32CC4E}" type="presParOf" srcId="{4C2CD505-8C81-43B3-A202-2822E61C767B}" destId="{44757647-C2F7-499F-924E-266AB13998AA}" srcOrd="1" destOrd="0" presId="urn:microsoft.com/office/officeart/2008/layout/VerticalCurvedList"/>
    <dgm:cxn modelId="{8E11BCC8-39C8-4612-8113-E4A39636F40B}" type="presParOf" srcId="{4C2CD505-8C81-43B3-A202-2822E61C767B}" destId="{28AA5CE2-5A34-44AE-894D-53A3C4BDF4C0}" srcOrd="2" destOrd="0" presId="urn:microsoft.com/office/officeart/2008/layout/VerticalCurvedList"/>
    <dgm:cxn modelId="{25E0B374-B85A-486A-BE45-53A14C2C3E09}" type="presParOf" srcId="{28AA5CE2-5A34-44AE-894D-53A3C4BDF4C0}" destId="{22CEEEDD-C2D8-44A3-ADF5-5DDD99103079}" srcOrd="0" destOrd="0" presId="urn:microsoft.com/office/officeart/2008/layout/VerticalCurvedList"/>
    <dgm:cxn modelId="{7B53CD78-7FAF-4288-888D-2AE65074EB7A}" type="presParOf" srcId="{4C2CD505-8C81-43B3-A202-2822E61C767B}" destId="{57458018-1873-404C-B9E8-33E932F14FE5}" srcOrd="3" destOrd="0" presId="urn:microsoft.com/office/officeart/2008/layout/VerticalCurvedList"/>
    <dgm:cxn modelId="{3340D64D-C23E-41FA-A41A-27AF385C7025}" type="presParOf" srcId="{4C2CD505-8C81-43B3-A202-2822E61C767B}" destId="{420247E6-C4DF-424F-85D9-28E029F39E03}" srcOrd="4" destOrd="0" presId="urn:microsoft.com/office/officeart/2008/layout/VerticalCurvedList"/>
    <dgm:cxn modelId="{7C2F8CA1-231B-4474-9E13-262412DA2429}" type="presParOf" srcId="{420247E6-C4DF-424F-85D9-28E029F39E03}" destId="{237FF61D-3D00-4C9B-BDFB-AFF4BEBF0A04}" srcOrd="0" destOrd="0" presId="urn:microsoft.com/office/officeart/2008/layout/VerticalCurvedList"/>
    <dgm:cxn modelId="{54C027E7-66D5-4AC3-9473-518603AA7C82}" type="presParOf" srcId="{4C2CD505-8C81-43B3-A202-2822E61C767B}" destId="{D737D54F-405F-4454-818A-85F807EC1241}" srcOrd="5" destOrd="0" presId="urn:microsoft.com/office/officeart/2008/layout/VerticalCurvedList"/>
    <dgm:cxn modelId="{9A8DB701-E773-45B7-8E44-07B3BC461876}" type="presParOf" srcId="{4C2CD505-8C81-43B3-A202-2822E61C767B}" destId="{D83F771F-1649-4025-8C2C-C53BC0690538}" srcOrd="6" destOrd="0" presId="urn:microsoft.com/office/officeart/2008/layout/VerticalCurvedList"/>
    <dgm:cxn modelId="{F284B5AB-3D76-4198-90A7-AA1D5C1A8643}" type="presParOf" srcId="{D83F771F-1649-4025-8C2C-C53BC0690538}" destId="{35160599-FEBD-4055-BDA4-FF7EA4732945}"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5DECFFFC-2103-4AA6-AD96-10556AE2D50E}" type="doc">
      <dgm:prSet loTypeId="urn:microsoft.com/office/officeart/2008/layout/VerticalCurvedList" loCatId="list" qsTypeId="urn:microsoft.com/office/officeart/2005/8/quickstyle/simple3" qsCatId="simple" csTypeId="urn:microsoft.com/office/officeart/2005/8/colors/accent1_4" csCatId="accent1" phldr="1"/>
      <dgm:spPr/>
      <dgm:t>
        <a:bodyPr/>
        <a:lstStyle/>
        <a:p>
          <a:endParaRPr lang="es-EC"/>
        </a:p>
      </dgm:t>
    </dgm:pt>
    <dgm:pt modelId="{C1D5CC2A-A483-4C10-881D-CC80FFEBCA79}">
      <dgm:prSet phldrT="[Texto]" custT="1"/>
      <dgm:spPr>
        <a:solidFill>
          <a:schemeClr val="accent1">
            <a:lumMod val="75000"/>
          </a:schemeClr>
        </a:solidFill>
      </dgm:spPr>
      <dgm:t>
        <a:bodyPr/>
        <a:lstStyle/>
        <a:p>
          <a:r>
            <a:rPr lang="es-EC" sz="1800" b="0" kern="1200" dirty="0" smtClean="0">
              <a:solidFill>
                <a:schemeClr val="bg1"/>
              </a:solidFill>
              <a:latin typeface="+mn-lt"/>
              <a:ea typeface="+mn-ea"/>
              <a:cs typeface="+mn-cs"/>
            </a:rPr>
            <a:t>Si no hay datos en el mes, debe enviarse sólo la cabecera</a:t>
          </a:r>
          <a:endParaRPr lang="es-EC" sz="1800" b="0" kern="1200" dirty="0">
            <a:solidFill>
              <a:schemeClr val="bg1"/>
            </a:solidFill>
            <a:latin typeface="+mn-lt"/>
            <a:ea typeface="+mn-ea"/>
            <a:cs typeface="+mn-cs"/>
          </a:endParaRPr>
        </a:p>
      </dgm:t>
    </dgm:pt>
    <dgm:pt modelId="{CA282ACF-1E46-4E75-88AA-9F85E1CC2E5B}" type="parTrans" cxnId="{A25FC0E8-CD49-4F57-9B70-E028D3299881}">
      <dgm:prSet/>
      <dgm:spPr/>
      <dgm:t>
        <a:bodyPr/>
        <a:lstStyle/>
        <a:p>
          <a:endParaRPr lang="es-EC" sz="1800">
            <a:solidFill>
              <a:schemeClr val="bg1"/>
            </a:solidFill>
          </a:endParaRPr>
        </a:p>
      </dgm:t>
    </dgm:pt>
    <dgm:pt modelId="{CACD4051-129C-4E53-AA8E-6B91CC74F6A8}" type="sibTrans" cxnId="{A25FC0E8-CD49-4F57-9B70-E028D3299881}">
      <dgm:prSet/>
      <dgm:spPr/>
      <dgm:t>
        <a:bodyPr/>
        <a:lstStyle/>
        <a:p>
          <a:endParaRPr lang="es-EC" sz="1800">
            <a:solidFill>
              <a:schemeClr val="bg1"/>
            </a:solidFill>
          </a:endParaRPr>
        </a:p>
      </dgm:t>
    </dgm:pt>
    <dgm:pt modelId="{A3082F19-B404-478C-99A2-FA9504B74F86}">
      <dgm:prSet custT="1"/>
      <dgm:spPr>
        <a:solidFill>
          <a:schemeClr val="accent1">
            <a:lumMod val="75000"/>
          </a:schemeClr>
        </a:solidFill>
      </dgm:spPr>
      <dgm:t>
        <a:bodyPr/>
        <a:lstStyle/>
        <a:p>
          <a:r>
            <a:rPr lang="es-EC" sz="1800" b="0" kern="1200" dirty="0" smtClean="0">
              <a:solidFill>
                <a:schemeClr val="bg1"/>
              </a:solidFill>
              <a:latin typeface="+mn-lt"/>
              <a:ea typeface="+mn-ea"/>
              <a:cs typeface="+mn-cs"/>
            </a:rPr>
            <a:t>Se deberá reportar los títulos (nuevos o recomprados) o fondos disponibles que se hayan instrumentado dentro del periodo de reporte, por una única vez</a:t>
          </a:r>
          <a:endParaRPr lang="es-EC" sz="1800" b="0" kern="1200" dirty="0">
            <a:solidFill>
              <a:schemeClr val="bg1"/>
            </a:solidFill>
            <a:latin typeface="+mn-lt"/>
            <a:ea typeface="+mn-ea"/>
            <a:cs typeface="+mn-cs"/>
          </a:endParaRPr>
        </a:p>
      </dgm:t>
    </dgm:pt>
    <dgm:pt modelId="{9F5EA3A9-9F7B-4A3D-BCC7-0FC1C37DF035}" type="parTrans" cxnId="{CBB37C9A-DA88-4D22-A963-A0D1AE28FE65}">
      <dgm:prSet/>
      <dgm:spPr/>
      <dgm:t>
        <a:bodyPr/>
        <a:lstStyle/>
        <a:p>
          <a:endParaRPr lang="es-EC" sz="1800">
            <a:solidFill>
              <a:schemeClr val="bg1"/>
            </a:solidFill>
          </a:endParaRPr>
        </a:p>
      </dgm:t>
    </dgm:pt>
    <dgm:pt modelId="{4181E40A-E466-4119-8635-FC8DF60BFAA4}" type="sibTrans" cxnId="{CBB37C9A-DA88-4D22-A963-A0D1AE28FE65}">
      <dgm:prSet/>
      <dgm:spPr/>
      <dgm:t>
        <a:bodyPr/>
        <a:lstStyle/>
        <a:p>
          <a:endParaRPr lang="es-EC" sz="1800">
            <a:solidFill>
              <a:schemeClr val="bg1"/>
            </a:solidFill>
          </a:endParaRPr>
        </a:p>
      </dgm:t>
    </dgm:pt>
    <dgm:pt modelId="{DDC3A33C-0ECB-42CD-9231-414201C8A963}">
      <dgm:prSet custT="1"/>
      <dgm:spPr>
        <a:solidFill>
          <a:schemeClr val="accent1">
            <a:lumMod val="75000"/>
          </a:schemeClr>
        </a:solidFill>
      </dgm:spPr>
      <dgm:t>
        <a:bodyPr/>
        <a:lstStyle/>
        <a:p>
          <a:r>
            <a:rPr lang="es-EC" sz="1800" b="0" kern="1200" dirty="0" smtClean="0">
              <a:solidFill>
                <a:schemeClr val="bg1"/>
              </a:solidFill>
              <a:latin typeface="+mn-lt"/>
              <a:ea typeface="+mn-ea"/>
              <a:cs typeface="+mn-cs"/>
            </a:rPr>
            <a:t>Si un título que salió del portafolio de la entidad es adquirido o reingresado nuevamente en otro mes, debe volverse a reportar con la nueva fecha de compra.</a:t>
          </a:r>
          <a:endParaRPr lang="es-EC" sz="1800" b="0" kern="1200" dirty="0">
            <a:solidFill>
              <a:schemeClr val="bg1"/>
            </a:solidFill>
            <a:latin typeface="+mn-lt"/>
            <a:ea typeface="+mn-ea"/>
            <a:cs typeface="+mn-cs"/>
          </a:endParaRPr>
        </a:p>
      </dgm:t>
    </dgm:pt>
    <dgm:pt modelId="{299E306D-6656-4AF9-BD55-47722118CC25}" type="parTrans" cxnId="{C28B1D94-26F6-4FBE-A15B-1329D19B729C}">
      <dgm:prSet/>
      <dgm:spPr/>
      <dgm:t>
        <a:bodyPr/>
        <a:lstStyle/>
        <a:p>
          <a:endParaRPr lang="es-EC" sz="1800">
            <a:solidFill>
              <a:schemeClr val="bg1"/>
            </a:solidFill>
          </a:endParaRPr>
        </a:p>
      </dgm:t>
    </dgm:pt>
    <dgm:pt modelId="{30FA1033-B76B-4E35-8284-63C7C08EFBF9}" type="sibTrans" cxnId="{C28B1D94-26F6-4FBE-A15B-1329D19B729C}">
      <dgm:prSet/>
      <dgm:spPr/>
      <dgm:t>
        <a:bodyPr/>
        <a:lstStyle/>
        <a:p>
          <a:endParaRPr lang="es-EC" sz="1800">
            <a:solidFill>
              <a:schemeClr val="bg1"/>
            </a:solidFill>
          </a:endParaRPr>
        </a:p>
      </dgm:t>
    </dgm:pt>
    <dgm:pt modelId="{29728EFB-ACF9-4743-97BE-67CA9D8FF321}" type="pres">
      <dgm:prSet presAssocID="{5DECFFFC-2103-4AA6-AD96-10556AE2D50E}" presName="Name0" presStyleCnt="0">
        <dgm:presLayoutVars>
          <dgm:chMax val="7"/>
          <dgm:chPref val="7"/>
          <dgm:dir/>
        </dgm:presLayoutVars>
      </dgm:prSet>
      <dgm:spPr/>
      <dgm:t>
        <a:bodyPr/>
        <a:lstStyle/>
        <a:p>
          <a:endParaRPr lang="es-EC"/>
        </a:p>
      </dgm:t>
    </dgm:pt>
    <dgm:pt modelId="{4C2CD505-8C81-43B3-A202-2822E61C767B}" type="pres">
      <dgm:prSet presAssocID="{5DECFFFC-2103-4AA6-AD96-10556AE2D50E}" presName="Name1" presStyleCnt="0"/>
      <dgm:spPr/>
      <dgm:t>
        <a:bodyPr/>
        <a:lstStyle/>
        <a:p>
          <a:endParaRPr lang="es-EC"/>
        </a:p>
      </dgm:t>
    </dgm:pt>
    <dgm:pt modelId="{6785393D-2399-4BE1-9894-FFC301B72252}" type="pres">
      <dgm:prSet presAssocID="{5DECFFFC-2103-4AA6-AD96-10556AE2D50E}" presName="cycle" presStyleCnt="0"/>
      <dgm:spPr/>
      <dgm:t>
        <a:bodyPr/>
        <a:lstStyle/>
        <a:p>
          <a:endParaRPr lang="es-EC"/>
        </a:p>
      </dgm:t>
    </dgm:pt>
    <dgm:pt modelId="{F51C0C91-19AC-4E45-AE1D-954ECFC35743}" type="pres">
      <dgm:prSet presAssocID="{5DECFFFC-2103-4AA6-AD96-10556AE2D50E}" presName="srcNode" presStyleLbl="node1" presStyleIdx="0" presStyleCnt="3"/>
      <dgm:spPr/>
      <dgm:t>
        <a:bodyPr/>
        <a:lstStyle/>
        <a:p>
          <a:endParaRPr lang="es-EC"/>
        </a:p>
      </dgm:t>
    </dgm:pt>
    <dgm:pt modelId="{B89DA02F-B4C5-468D-9F69-746F07E52D09}" type="pres">
      <dgm:prSet presAssocID="{5DECFFFC-2103-4AA6-AD96-10556AE2D50E}" presName="conn" presStyleLbl="parChTrans1D2" presStyleIdx="0" presStyleCnt="1"/>
      <dgm:spPr/>
      <dgm:t>
        <a:bodyPr/>
        <a:lstStyle/>
        <a:p>
          <a:endParaRPr lang="es-EC"/>
        </a:p>
      </dgm:t>
    </dgm:pt>
    <dgm:pt modelId="{0EE28161-8BC4-4704-A23D-53321D417478}" type="pres">
      <dgm:prSet presAssocID="{5DECFFFC-2103-4AA6-AD96-10556AE2D50E}" presName="extraNode" presStyleLbl="node1" presStyleIdx="0" presStyleCnt="3"/>
      <dgm:spPr/>
      <dgm:t>
        <a:bodyPr/>
        <a:lstStyle/>
        <a:p>
          <a:endParaRPr lang="es-EC"/>
        </a:p>
      </dgm:t>
    </dgm:pt>
    <dgm:pt modelId="{9F5AB91B-6A27-4B1A-BD1D-2EC938D1F832}" type="pres">
      <dgm:prSet presAssocID="{5DECFFFC-2103-4AA6-AD96-10556AE2D50E}" presName="dstNode" presStyleLbl="node1" presStyleIdx="0" presStyleCnt="3"/>
      <dgm:spPr/>
      <dgm:t>
        <a:bodyPr/>
        <a:lstStyle/>
        <a:p>
          <a:endParaRPr lang="es-EC"/>
        </a:p>
      </dgm:t>
    </dgm:pt>
    <dgm:pt modelId="{44757647-C2F7-499F-924E-266AB13998AA}" type="pres">
      <dgm:prSet presAssocID="{C1D5CC2A-A483-4C10-881D-CC80FFEBCA79}" presName="text_1" presStyleLbl="node1" presStyleIdx="0" presStyleCnt="3">
        <dgm:presLayoutVars>
          <dgm:bulletEnabled val="1"/>
        </dgm:presLayoutVars>
      </dgm:prSet>
      <dgm:spPr/>
      <dgm:t>
        <a:bodyPr/>
        <a:lstStyle/>
        <a:p>
          <a:endParaRPr lang="es-EC"/>
        </a:p>
      </dgm:t>
    </dgm:pt>
    <dgm:pt modelId="{28AA5CE2-5A34-44AE-894D-53A3C4BDF4C0}" type="pres">
      <dgm:prSet presAssocID="{C1D5CC2A-A483-4C10-881D-CC80FFEBCA79}" presName="accent_1" presStyleCnt="0"/>
      <dgm:spPr/>
      <dgm:t>
        <a:bodyPr/>
        <a:lstStyle/>
        <a:p>
          <a:endParaRPr lang="es-EC"/>
        </a:p>
      </dgm:t>
    </dgm:pt>
    <dgm:pt modelId="{22CEEEDD-C2D8-44A3-ADF5-5DDD99103079}" type="pres">
      <dgm:prSet presAssocID="{C1D5CC2A-A483-4C10-881D-CC80FFEBCA79}" presName="accentRepeatNode" presStyleLbl="solidFgAcc1" presStyleIdx="0" presStyleCnt="3"/>
      <dgm:spPr>
        <a:solidFill>
          <a:schemeClr val="accent3">
            <a:lumMod val="20000"/>
            <a:lumOff val="80000"/>
          </a:schemeClr>
        </a:solidFill>
      </dgm:spPr>
      <dgm:t>
        <a:bodyPr/>
        <a:lstStyle/>
        <a:p>
          <a:endParaRPr lang="es-EC"/>
        </a:p>
      </dgm:t>
    </dgm:pt>
    <dgm:pt modelId="{57458018-1873-404C-B9E8-33E932F14FE5}" type="pres">
      <dgm:prSet presAssocID="{A3082F19-B404-478C-99A2-FA9504B74F86}" presName="text_2" presStyleLbl="node1" presStyleIdx="1" presStyleCnt="3">
        <dgm:presLayoutVars>
          <dgm:bulletEnabled val="1"/>
        </dgm:presLayoutVars>
      </dgm:prSet>
      <dgm:spPr/>
      <dgm:t>
        <a:bodyPr/>
        <a:lstStyle/>
        <a:p>
          <a:endParaRPr lang="es-EC"/>
        </a:p>
      </dgm:t>
    </dgm:pt>
    <dgm:pt modelId="{420247E6-C4DF-424F-85D9-28E029F39E03}" type="pres">
      <dgm:prSet presAssocID="{A3082F19-B404-478C-99A2-FA9504B74F86}" presName="accent_2" presStyleCnt="0"/>
      <dgm:spPr/>
      <dgm:t>
        <a:bodyPr/>
        <a:lstStyle/>
        <a:p>
          <a:endParaRPr lang="es-EC"/>
        </a:p>
      </dgm:t>
    </dgm:pt>
    <dgm:pt modelId="{237FF61D-3D00-4C9B-BDFB-AFF4BEBF0A04}" type="pres">
      <dgm:prSet presAssocID="{A3082F19-B404-478C-99A2-FA9504B74F86}" presName="accentRepeatNode" presStyleLbl="solidFgAcc1" presStyleIdx="1" presStyleCnt="3"/>
      <dgm:spPr>
        <a:solidFill>
          <a:schemeClr val="accent3">
            <a:lumMod val="20000"/>
            <a:lumOff val="80000"/>
          </a:schemeClr>
        </a:solidFill>
      </dgm:spPr>
      <dgm:t>
        <a:bodyPr/>
        <a:lstStyle/>
        <a:p>
          <a:endParaRPr lang="es-EC"/>
        </a:p>
      </dgm:t>
    </dgm:pt>
    <dgm:pt modelId="{190F9910-F723-4698-B91B-5F4FA08CE9F0}" type="pres">
      <dgm:prSet presAssocID="{DDC3A33C-0ECB-42CD-9231-414201C8A963}" presName="text_3" presStyleLbl="node1" presStyleIdx="2" presStyleCnt="3">
        <dgm:presLayoutVars>
          <dgm:bulletEnabled val="1"/>
        </dgm:presLayoutVars>
      </dgm:prSet>
      <dgm:spPr/>
      <dgm:t>
        <a:bodyPr/>
        <a:lstStyle/>
        <a:p>
          <a:endParaRPr lang="es-EC"/>
        </a:p>
      </dgm:t>
    </dgm:pt>
    <dgm:pt modelId="{D14E858E-7516-4992-BB77-A4B1544B4A35}" type="pres">
      <dgm:prSet presAssocID="{DDC3A33C-0ECB-42CD-9231-414201C8A963}" presName="accent_3" presStyleCnt="0"/>
      <dgm:spPr/>
      <dgm:t>
        <a:bodyPr/>
        <a:lstStyle/>
        <a:p>
          <a:endParaRPr lang="es-EC"/>
        </a:p>
      </dgm:t>
    </dgm:pt>
    <dgm:pt modelId="{1B3A178F-D956-4DDE-AC06-8B0ADCBA7FC2}" type="pres">
      <dgm:prSet presAssocID="{DDC3A33C-0ECB-42CD-9231-414201C8A963}" presName="accentRepeatNode" presStyleLbl="solidFgAcc1" presStyleIdx="2" presStyleCnt="3"/>
      <dgm:spPr>
        <a:solidFill>
          <a:schemeClr val="accent3">
            <a:lumMod val="20000"/>
            <a:lumOff val="80000"/>
          </a:schemeClr>
        </a:solidFill>
      </dgm:spPr>
      <dgm:t>
        <a:bodyPr/>
        <a:lstStyle/>
        <a:p>
          <a:endParaRPr lang="es-EC"/>
        </a:p>
      </dgm:t>
    </dgm:pt>
  </dgm:ptLst>
  <dgm:cxnLst>
    <dgm:cxn modelId="{AC793F24-E5E7-41C3-A86E-0DC80F655EE9}" type="presOf" srcId="{DDC3A33C-0ECB-42CD-9231-414201C8A963}" destId="{190F9910-F723-4698-B91B-5F4FA08CE9F0}" srcOrd="0" destOrd="0" presId="urn:microsoft.com/office/officeart/2008/layout/VerticalCurvedList"/>
    <dgm:cxn modelId="{A25FC0E8-CD49-4F57-9B70-E028D3299881}" srcId="{5DECFFFC-2103-4AA6-AD96-10556AE2D50E}" destId="{C1D5CC2A-A483-4C10-881D-CC80FFEBCA79}" srcOrd="0" destOrd="0" parTransId="{CA282ACF-1E46-4E75-88AA-9F85E1CC2E5B}" sibTransId="{CACD4051-129C-4E53-AA8E-6B91CC74F6A8}"/>
    <dgm:cxn modelId="{0CF2E3F0-5054-4048-9C89-49DF62B41210}" type="presOf" srcId="{5DECFFFC-2103-4AA6-AD96-10556AE2D50E}" destId="{29728EFB-ACF9-4743-97BE-67CA9D8FF321}" srcOrd="0" destOrd="0" presId="urn:microsoft.com/office/officeart/2008/layout/VerticalCurvedList"/>
    <dgm:cxn modelId="{427A8296-6C01-48A0-81AF-212E3AEEB61E}" type="presOf" srcId="{A3082F19-B404-478C-99A2-FA9504B74F86}" destId="{57458018-1873-404C-B9E8-33E932F14FE5}" srcOrd="0" destOrd="0" presId="urn:microsoft.com/office/officeart/2008/layout/VerticalCurvedList"/>
    <dgm:cxn modelId="{CBB37C9A-DA88-4D22-A963-A0D1AE28FE65}" srcId="{5DECFFFC-2103-4AA6-AD96-10556AE2D50E}" destId="{A3082F19-B404-478C-99A2-FA9504B74F86}" srcOrd="1" destOrd="0" parTransId="{9F5EA3A9-9F7B-4A3D-BCC7-0FC1C37DF035}" sibTransId="{4181E40A-E466-4119-8635-FC8DF60BFAA4}"/>
    <dgm:cxn modelId="{E9CA0517-9DA4-4ECC-9608-0C55F4829010}" type="presOf" srcId="{CACD4051-129C-4E53-AA8E-6B91CC74F6A8}" destId="{B89DA02F-B4C5-468D-9F69-746F07E52D09}" srcOrd="0" destOrd="0" presId="urn:microsoft.com/office/officeart/2008/layout/VerticalCurvedList"/>
    <dgm:cxn modelId="{011724C5-51CD-4058-9874-7166B88EE4DF}" type="presOf" srcId="{C1D5CC2A-A483-4C10-881D-CC80FFEBCA79}" destId="{44757647-C2F7-499F-924E-266AB13998AA}" srcOrd="0" destOrd="0" presId="urn:microsoft.com/office/officeart/2008/layout/VerticalCurvedList"/>
    <dgm:cxn modelId="{C28B1D94-26F6-4FBE-A15B-1329D19B729C}" srcId="{5DECFFFC-2103-4AA6-AD96-10556AE2D50E}" destId="{DDC3A33C-0ECB-42CD-9231-414201C8A963}" srcOrd="2" destOrd="0" parTransId="{299E306D-6656-4AF9-BD55-47722118CC25}" sibTransId="{30FA1033-B76B-4E35-8284-63C7C08EFBF9}"/>
    <dgm:cxn modelId="{886C9B09-7A73-43D4-A857-A3914FB97AEA}" type="presParOf" srcId="{29728EFB-ACF9-4743-97BE-67CA9D8FF321}" destId="{4C2CD505-8C81-43B3-A202-2822E61C767B}" srcOrd="0" destOrd="0" presId="urn:microsoft.com/office/officeart/2008/layout/VerticalCurvedList"/>
    <dgm:cxn modelId="{CF493A15-91B5-464C-8154-02FBCDAE229E}" type="presParOf" srcId="{4C2CD505-8C81-43B3-A202-2822E61C767B}" destId="{6785393D-2399-4BE1-9894-FFC301B72252}" srcOrd="0" destOrd="0" presId="urn:microsoft.com/office/officeart/2008/layout/VerticalCurvedList"/>
    <dgm:cxn modelId="{1024379F-17CE-4BFF-BC96-DE05D3795566}" type="presParOf" srcId="{6785393D-2399-4BE1-9894-FFC301B72252}" destId="{F51C0C91-19AC-4E45-AE1D-954ECFC35743}" srcOrd="0" destOrd="0" presId="urn:microsoft.com/office/officeart/2008/layout/VerticalCurvedList"/>
    <dgm:cxn modelId="{9009358D-0EF2-4D32-8675-F1E86EF42F8D}" type="presParOf" srcId="{6785393D-2399-4BE1-9894-FFC301B72252}" destId="{B89DA02F-B4C5-468D-9F69-746F07E52D09}" srcOrd="1" destOrd="0" presId="urn:microsoft.com/office/officeart/2008/layout/VerticalCurvedList"/>
    <dgm:cxn modelId="{11A58E51-FE9C-4446-AA87-C82B21E89271}" type="presParOf" srcId="{6785393D-2399-4BE1-9894-FFC301B72252}" destId="{0EE28161-8BC4-4704-A23D-53321D417478}" srcOrd="2" destOrd="0" presId="urn:microsoft.com/office/officeart/2008/layout/VerticalCurvedList"/>
    <dgm:cxn modelId="{464B1654-AFFE-4C2E-A906-A8BF719958C8}" type="presParOf" srcId="{6785393D-2399-4BE1-9894-FFC301B72252}" destId="{9F5AB91B-6A27-4B1A-BD1D-2EC938D1F832}" srcOrd="3" destOrd="0" presId="urn:microsoft.com/office/officeart/2008/layout/VerticalCurvedList"/>
    <dgm:cxn modelId="{316B5188-064F-4403-BD17-D5D344A6CDEE}" type="presParOf" srcId="{4C2CD505-8C81-43B3-A202-2822E61C767B}" destId="{44757647-C2F7-499F-924E-266AB13998AA}" srcOrd="1" destOrd="0" presId="urn:microsoft.com/office/officeart/2008/layout/VerticalCurvedList"/>
    <dgm:cxn modelId="{F0315478-35F8-46B5-BD86-9B3B92D05F78}" type="presParOf" srcId="{4C2CD505-8C81-43B3-A202-2822E61C767B}" destId="{28AA5CE2-5A34-44AE-894D-53A3C4BDF4C0}" srcOrd="2" destOrd="0" presId="urn:microsoft.com/office/officeart/2008/layout/VerticalCurvedList"/>
    <dgm:cxn modelId="{0FC1A1EB-EB5F-49DA-853A-C6A1A0AFAE3C}" type="presParOf" srcId="{28AA5CE2-5A34-44AE-894D-53A3C4BDF4C0}" destId="{22CEEEDD-C2D8-44A3-ADF5-5DDD99103079}" srcOrd="0" destOrd="0" presId="urn:microsoft.com/office/officeart/2008/layout/VerticalCurvedList"/>
    <dgm:cxn modelId="{FBC76045-BE76-4907-BCFF-978B00C850DA}" type="presParOf" srcId="{4C2CD505-8C81-43B3-A202-2822E61C767B}" destId="{57458018-1873-404C-B9E8-33E932F14FE5}" srcOrd="3" destOrd="0" presId="urn:microsoft.com/office/officeart/2008/layout/VerticalCurvedList"/>
    <dgm:cxn modelId="{34F23013-F8CA-484A-96F1-787E75740619}" type="presParOf" srcId="{4C2CD505-8C81-43B3-A202-2822E61C767B}" destId="{420247E6-C4DF-424F-85D9-28E029F39E03}" srcOrd="4" destOrd="0" presId="urn:microsoft.com/office/officeart/2008/layout/VerticalCurvedList"/>
    <dgm:cxn modelId="{D2519B8C-9C97-49FD-A068-670ADCC46D19}" type="presParOf" srcId="{420247E6-C4DF-424F-85D9-28E029F39E03}" destId="{237FF61D-3D00-4C9B-BDFB-AFF4BEBF0A04}" srcOrd="0" destOrd="0" presId="urn:microsoft.com/office/officeart/2008/layout/VerticalCurvedList"/>
    <dgm:cxn modelId="{01D41829-6DA0-4EC4-95BA-8A0BBBC66FA4}" type="presParOf" srcId="{4C2CD505-8C81-43B3-A202-2822E61C767B}" destId="{190F9910-F723-4698-B91B-5F4FA08CE9F0}" srcOrd="5" destOrd="0" presId="urn:microsoft.com/office/officeart/2008/layout/VerticalCurvedList"/>
    <dgm:cxn modelId="{602E5A03-E25B-4C04-A327-A3AA318160AB}" type="presParOf" srcId="{4C2CD505-8C81-43B3-A202-2822E61C767B}" destId="{D14E858E-7516-4992-BB77-A4B1544B4A35}" srcOrd="6" destOrd="0" presId="urn:microsoft.com/office/officeart/2008/layout/VerticalCurvedList"/>
    <dgm:cxn modelId="{B5625F4D-F558-447B-9E4B-8FD5D6DB0073}" type="presParOf" srcId="{D14E858E-7516-4992-BB77-A4B1544B4A35}" destId="{1B3A178F-D956-4DDE-AC06-8B0ADCBA7FC2}"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DCF827AC-865B-45B4-859D-0694B9A4E2E9}" type="doc">
      <dgm:prSet loTypeId="urn:microsoft.com/office/officeart/2005/8/layout/cycle1" loCatId="cycle" qsTypeId="urn:microsoft.com/office/officeart/2005/8/quickstyle/simple5" qsCatId="simple" csTypeId="urn:microsoft.com/office/officeart/2005/8/colors/accent1_5" csCatId="accent1" phldr="1"/>
      <dgm:spPr/>
      <dgm:t>
        <a:bodyPr/>
        <a:lstStyle/>
        <a:p>
          <a:endParaRPr lang="es-MX"/>
        </a:p>
      </dgm:t>
    </dgm:pt>
    <dgm:pt modelId="{F61A68DA-6D5C-4177-9993-3D1996CF3FE1}">
      <dgm:prSet phldrT="[Texto]" custT="1"/>
      <dgm:spPr/>
      <dgm:t>
        <a:bodyPr/>
        <a:lstStyle/>
        <a:p>
          <a:r>
            <a:rPr lang="es-MX" sz="1600" b="0" kern="1200" smtClean="0">
              <a:latin typeface="+mn-lt"/>
              <a:ea typeface="+mn-ea"/>
              <a:cs typeface="+mn-cs"/>
            </a:rPr>
            <a:t>Validación del mes anterior</a:t>
          </a:r>
          <a:endParaRPr lang="es-MX" sz="1600" b="0" kern="1200" dirty="0">
            <a:latin typeface="+mn-lt"/>
            <a:ea typeface="+mn-ea"/>
            <a:cs typeface="+mn-cs"/>
          </a:endParaRPr>
        </a:p>
      </dgm:t>
    </dgm:pt>
    <dgm:pt modelId="{0914782A-0D24-4834-B351-94BD400BE671}" type="parTrans" cxnId="{17C8AA07-8EDC-48DB-9A4A-FB4E964D3A34}">
      <dgm:prSet/>
      <dgm:spPr/>
      <dgm:t>
        <a:bodyPr/>
        <a:lstStyle/>
        <a:p>
          <a:endParaRPr lang="es-MX"/>
        </a:p>
      </dgm:t>
    </dgm:pt>
    <dgm:pt modelId="{8E4921E3-FB0F-4197-89A7-43C03989948D}" type="sibTrans" cxnId="{17C8AA07-8EDC-48DB-9A4A-FB4E964D3A34}">
      <dgm:prSet/>
      <dgm:spPr/>
      <dgm:t>
        <a:bodyPr/>
        <a:lstStyle/>
        <a:p>
          <a:endParaRPr lang="es-MX"/>
        </a:p>
      </dgm:t>
    </dgm:pt>
    <dgm:pt modelId="{CD970F3A-882D-45CC-93BC-44D87D1307A3}">
      <dgm:prSet phldrT="[Texto]" custT="1"/>
      <dgm:spPr/>
      <dgm:t>
        <a:bodyPr/>
        <a:lstStyle/>
        <a:p>
          <a:r>
            <a:rPr lang="es-MX" sz="1600" b="0" kern="1200" smtClean="0">
              <a:latin typeface="+mn-lt"/>
              <a:ea typeface="+mn-ea"/>
              <a:cs typeface="+mn-cs"/>
            </a:rPr>
            <a:t>Tipo de instrumento</a:t>
          </a:r>
          <a:endParaRPr lang="es-MX" sz="1600" b="0" kern="1200" dirty="0">
            <a:latin typeface="+mn-lt"/>
            <a:ea typeface="+mn-ea"/>
            <a:cs typeface="+mn-cs"/>
          </a:endParaRPr>
        </a:p>
      </dgm:t>
    </dgm:pt>
    <dgm:pt modelId="{75FB379F-77B8-452C-BEF1-E2E54F6A4B0D}" type="parTrans" cxnId="{753F6701-1BA2-4F4E-A059-191922F35BE3}">
      <dgm:prSet/>
      <dgm:spPr/>
      <dgm:t>
        <a:bodyPr/>
        <a:lstStyle/>
        <a:p>
          <a:endParaRPr lang="es-MX"/>
        </a:p>
      </dgm:t>
    </dgm:pt>
    <dgm:pt modelId="{1182C2E9-B05B-402E-B3D1-2D02FE989509}" type="sibTrans" cxnId="{753F6701-1BA2-4F4E-A059-191922F35BE3}">
      <dgm:prSet/>
      <dgm:spPr/>
      <dgm:t>
        <a:bodyPr/>
        <a:lstStyle/>
        <a:p>
          <a:endParaRPr lang="es-MX"/>
        </a:p>
      </dgm:t>
    </dgm:pt>
    <dgm:pt modelId="{2D99C2C7-D4F9-4F53-BE22-F1AD27BDE9C4}">
      <dgm:prSet phldrT="[Texto]" custT="1"/>
      <dgm:spPr/>
      <dgm:t>
        <a:bodyPr/>
        <a:lstStyle/>
        <a:p>
          <a:r>
            <a:rPr lang="es-MX" sz="1600" b="0" kern="1200" smtClean="0">
              <a:latin typeface="+mn-lt"/>
              <a:ea typeface="+mn-ea"/>
              <a:cs typeface="+mn-cs"/>
            </a:rPr>
            <a:t>Identificación del emisor / depositario</a:t>
          </a:r>
          <a:endParaRPr lang="es-MX" sz="1600" b="0" kern="1200" dirty="0">
            <a:latin typeface="+mn-lt"/>
            <a:ea typeface="+mn-ea"/>
            <a:cs typeface="+mn-cs"/>
          </a:endParaRPr>
        </a:p>
      </dgm:t>
    </dgm:pt>
    <dgm:pt modelId="{81467386-1852-49BF-AD64-95FB6BECE1A7}" type="parTrans" cxnId="{87F27A6B-A3D4-42D1-BC69-6960620ADE18}">
      <dgm:prSet/>
      <dgm:spPr/>
      <dgm:t>
        <a:bodyPr/>
        <a:lstStyle/>
        <a:p>
          <a:endParaRPr lang="es-MX"/>
        </a:p>
      </dgm:t>
    </dgm:pt>
    <dgm:pt modelId="{511C5475-0355-4357-A8E2-7EA498240555}" type="sibTrans" cxnId="{87F27A6B-A3D4-42D1-BC69-6960620ADE18}">
      <dgm:prSet/>
      <dgm:spPr/>
      <dgm:t>
        <a:bodyPr/>
        <a:lstStyle/>
        <a:p>
          <a:endParaRPr lang="es-MX"/>
        </a:p>
      </dgm:t>
    </dgm:pt>
    <dgm:pt modelId="{6EF97515-344A-4365-BE39-90E608096AD8}">
      <dgm:prSet phldrT="[Texto]" custT="1"/>
      <dgm:spPr/>
      <dgm:t>
        <a:bodyPr/>
        <a:lstStyle/>
        <a:p>
          <a:r>
            <a:rPr lang="es-MX" sz="1600" b="0" kern="1200" smtClean="0">
              <a:latin typeface="+mn-lt"/>
              <a:ea typeface="+mn-ea"/>
              <a:cs typeface="+mn-cs"/>
            </a:rPr>
            <a:t>Validación de Estados Financieros</a:t>
          </a:r>
          <a:endParaRPr lang="es-MX" sz="1600" b="0" kern="1200" dirty="0">
            <a:latin typeface="+mn-lt"/>
            <a:ea typeface="+mn-ea"/>
            <a:cs typeface="+mn-cs"/>
          </a:endParaRPr>
        </a:p>
      </dgm:t>
    </dgm:pt>
    <dgm:pt modelId="{A4557BDD-BFF2-48BF-A329-C66D75D05C8E}" type="parTrans" cxnId="{51EF69BE-B41B-487E-943B-59FF5B1901D2}">
      <dgm:prSet/>
      <dgm:spPr/>
      <dgm:t>
        <a:bodyPr/>
        <a:lstStyle/>
        <a:p>
          <a:endParaRPr lang="es-MX"/>
        </a:p>
      </dgm:t>
    </dgm:pt>
    <dgm:pt modelId="{99CDD284-DBBB-4236-8BE8-8EF3F61BA677}" type="sibTrans" cxnId="{51EF69BE-B41B-487E-943B-59FF5B1901D2}">
      <dgm:prSet/>
      <dgm:spPr/>
      <dgm:t>
        <a:bodyPr/>
        <a:lstStyle/>
        <a:p>
          <a:endParaRPr lang="es-MX"/>
        </a:p>
      </dgm:t>
    </dgm:pt>
    <dgm:pt modelId="{40CF4691-320A-4773-B1FA-13A5EF37AFC5}">
      <dgm:prSet phldrT="[Texto]" custT="1"/>
      <dgm:spPr/>
      <dgm:t>
        <a:bodyPr/>
        <a:lstStyle/>
        <a:p>
          <a:r>
            <a:rPr lang="es-MX" sz="1600" b="0" kern="1200" smtClean="0">
              <a:latin typeface="+mn-lt"/>
              <a:ea typeface="+mn-ea"/>
              <a:cs typeface="+mn-cs"/>
            </a:rPr>
            <a:t>Fecha de Compra</a:t>
          </a:r>
          <a:endParaRPr lang="es-MX" sz="1600" b="0" kern="1200" dirty="0">
            <a:latin typeface="+mn-lt"/>
            <a:ea typeface="+mn-ea"/>
            <a:cs typeface="+mn-cs"/>
          </a:endParaRPr>
        </a:p>
      </dgm:t>
    </dgm:pt>
    <dgm:pt modelId="{672C44B6-ED35-4300-A44A-7E1FE29F1D09}" type="parTrans" cxnId="{FDAE7356-69B4-491E-9C6B-DA737D3C9423}">
      <dgm:prSet/>
      <dgm:spPr/>
      <dgm:t>
        <a:bodyPr/>
        <a:lstStyle/>
        <a:p>
          <a:endParaRPr lang="es-MX"/>
        </a:p>
      </dgm:t>
    </dgm:pt>
    <dgm:pt modelId="{4E1315B6-5FA7-4FA6-A4BC-6C766DE8C089}" type="sibTrans" cxnId="{FDAE7356-69B4-491E-9C6B-DA737D3C9423}">
      <dgm:prSet/>
      <dgm:spPr/>
      <dgm:t>
        <a:bodyPr/>
        <a:lstStyle/>
        <a:p>
          <a:endParaRPr lang="es-MX"/>
        </a:p>
      </dgm:t>
    </dgm:pt>
    <dgm:pt modelId="{EDF90B20-5EF4-4D5A-88A3-7306E07071F7}">
      <dgm:prSet phldrT="[Texto]" custT="1"/>
      <dgm:spPr/>
      <dgm:t>
        <a:bodyPr/>
        <a:lstStyle/>
        <a:p>
          <a:r>
            <a:rPr lang="es-MX" sz="1600" b="0" kern="1200" dirty="0" smtClean="0">
              <a:latin typeface="+mn-lt"/>
              <a:ea typeface="+mn-ea"/>
              <a:cs typeface="+mn-cs"/>
            </a:rPr>
            <a:t>Clasificación del Emisor/ Depositario</a:t>
          </a:r>
          <a:endParaRPr lang="es-MX" sz="1600" b="0" kern="1200" dirty="0">
            <a:latin typeface="+mn-lt"/>
            <a:ea typeface="+mn-ea"/>
            <a:cs typeface="+mn-cs"/>
          </a:endParaRPr>
        </a:p>
      </dgm:t>
    </dgm:pt>
    <dgm:pt modelId="{95CA713F-5DDA-4BB8-8E9B-2FC7C03837A6}" type="parTrans" cxnId="{85D27FE9-F588-478A-95D4-2729FD65CACC}">
      <dgm:prSet/>
      <dgm:spPr/>
      <dgm:t>
        <a:bodyPr/>
        <a:lstStyle/>
        <a:p>
          <a:endParaRPr lang="es-MX"/>
        </a:p>
      </dgm:t>
    </dgm:pt>
    <dgm:pt modelId="{5CDE1EA3-61D5-4A0D-B47D-06649A9F9C50}" type="sibTrans" cxnId="{85D27FE9-F588-478A-95D4-2729FD65CACC}">
      <dgm:prSet/>
      <dgm:spPr/>
      <dgm:t>
        <a:bodyPr/>
        <a:lstStyle/>
        <a:p>
          <a:endParaRPr lang="es-MX"/>
        </a:p>
      </dgm:t>
    </dgm:pt>
    <dgm:pt modelId="{F09DF1DA-09E8-4FDF-852B-6C967DB408AA}" type="pres">
      <dgm:prSet presAssocID="{DCF827AC-865B-45B4-859D-0694B9A4E2E9}" presName="cycle" presStyleCnt="0">
        <dgm:presLayoutVars>
          <dgm:dir/>
          <dgm:resizeHandles val="exact"/>
        </dgm:presLayoutVars>
      </dgm:prSet>
      <dgm:spPr/>
      <dgm:t>
        <a:bodyPr/>
        <a:lstStyle/>
        <a:p>
          <a:endParaRPr lang="es-MX"/>
        </a:p>
      </dgm:t>
    </dgm:pt>
    <dgm:pt modelId="{DBA0D709-DF47-4835-9A2F-62540170120E}" type="pres">
      <dgm:prSet presAssocID="{F61A68DA-6D5C-4177-9993-3D1996CF3FE1}" presName="dummy" presStyleCnt="0"/>
      <dgm:spPr/>
      <dgm:t>
        <a:bodyPr/>
        <a:lstStyle/>
        <a:p>
          <a:endParaRPr lang="es-EC"/>
        </a:p>
      </dgm:t>
    </dgm:pt>
    <dgm:pt modelId="{748490DB-F518-48CE-9E73-8FFFA661BB14}" type="pres">
      <dgm:prSet presAssocID="{F61A68DA-6D5C-4177-9993-3D1996CF3FE1}" presName="node" presStyleLbl="revTx" presStyleIdx="0" presStyleCnt="6" custScaleX="149727">
        <dgm:presLayoutVars>
          <dgm:bulletEnabled val="1"/>
        </dgm:presLayoutVars>
      </dgm:prSet>
      <dgm:spPr/>
      <dgm:t>
        <a:bodyPr/>
        <a:lstStyle/>
        <a:p>
          <a:endParaRPr lang="es-MX"/>
        </a:p>
      </dgm:t>
    </dgm:pt>
    <dgm:pt modelId="{E7E8753B-40A0-4DA7-ACAE-297291F2D70E}" type="pres">
      <dgm:prSet presAssocID="{8E4921E3-FB0F-4197-89A7-43C03989948D}" presName="sibTrans" presStyleLbl="node1" presStyleIdx="0" presStyleCnt="6"/>
      <dgm:spPr/>
      <dgm:t>
        <a:bodyPr/>
        <a:lstStyle/>
        <a:p>
          <a:endParaRPr lang="es-MX"/>
        </a:p>
      </dgm:t>
    </dgm:pt>
    <dgm:pt modelId="{0EFA4BE2-B3E3-41E1-8648-6AE922DE162D}" type="pres">
      <dgm:prSet presAssocID="{40CF4691-320A-4773-B1FA-13A5EF37AFC5}" presName="dummy" presStyleCnt="0"/>
      <dgm:spPr/>
      <dgm:t>
        <a:bodyPr/>
        <a:lstStyle/>
        <a:p>
          <a:endParaRPr lang="es-EC"/>
        </a:p>
      </dgm:t>
    </dgm:pt>
    <dgm:pt modelId="{2BD3011F-DD97-4B81-87B8-31333B70D46A}" type="pres">
      <dgm:prSet presAssocID="{40CF4691-320A-4773-B1FA-13A5EF37AFC5}" presName="node" presStyleLbl="revTx" presStyleIdx="1" presStyleCnt="6">
        <dgm:presLayoutVars>
          <dgm:bulletEnabled val="1"/>
        </dgm:presLayoutVars>
      </dgm:prSet>
      <dgm:spPr/>
      <dgm:t>
        <a:bodyPr/>
        <a:lstStyle/>
        <a:p>
          <a:endParaRPr lang="es-MX"/>
        </a:p>
      </dgm:t>
    </dgm:pt>
    <dgm:pt modelId="{71431A0B-BA0B-4936-A995-3F01D8CD8ED4}" type="pres">
      <dgm:prSet presAssocID="{4E1315B6-5FA7-4FA6-A4BC-6C766DE8C089}" presName="sibTrans" presStyleLbl="node1" presStyleIdx="1" presStyleCnt="6"/>
      <dgm:spPr/>
      <dgm:t>
        <a:bodyPr/>
        <a:lstStyle/>
        <a:p>
          <a:endParaRPr lang="es-MX"/>
        </a:p>
      </dgm:t>
    </dgm:pt>
    <dgm:pt modelId="{0F2312B6-9F62-45F1-9BAF-9A0B03DC448A}" type="pres">
      <dgm:prSet presAssocID="{CD970F3A-882D-45CC-93BC-44D87D1307A3}" presName="dummy" presStyleCnt="0"/>
      <dgm:spPr/>
      <dgm:t>
        <a:bodyPr/>
        <a:lstStyle/>
        <a:p>
          <a:endParaRPr lang="es-EC"/>
        </a:p>
      </dgm:t>
    </dgm:pt>
    <dgm:pt modelId="{5E0EBEE7-BEAA-40C6-A6A8-3EEA46C71276}" type="pres">
      <dgm:prSet presAssocID="{CD970F3A-882D-45CC-93BC-44D87D1307A3}" presName="node" presStyleLbl="revTx" presStyleIdx="2" presStyleCnt="6" custScaleX="131165" custRadScaleRad="102397" custRadScaleInc="-8695">
        <dgm:presLayoutVars>
          <dgm:bulletEnabled val="1"/>
        </dgm:presLayoutVars>
      </dgm:prSet>
      <dgm:spPr/>
      <dgm:t>
        <a:bodyPr/>
        <a:lstStyle/>
        <a:p>
          <a:endParaRPr lang="es-MX"/>
        </a:p>
      </dgm:t>
    </dgm:pt>
    <dgm:pt modelId="{68C364DB-DD39-4CEA-91AE-220904092C83}" type="pres">
      <dgm:prSet presAssocID="{1182C2E9-B05B-402E-B3D1-2D02FE989509}" presName="sibTrans" presStyleLbl="node1" presStyleIdx="2" presStyleCnt="6"/>
      <dgm:spPr/>
      <dgm:t>
        <a:bodyPr/>
        <a:lstStyle/>
        <a:p>
          <a:endParaRPr lang="es-MX"/>
        </a:p>
      </dgm:t>
    </dgm:pt>
    <dgm:pt modelId="{D8BCD147-4F83-47C8-976C-50EEF1A8C3B3}" type="pres">
      <dgm:prSet presAssocID="{2D99C2C7-D4F9-4F53-BE22-F1AD27BDE9C4}" presName="dummy" presStyleCnt="0"/>
      <dgm:spPr/>
      <dgm:t>
        <a:bodyPr/>
        <a:lstStyle/>
        <a:p>
          <a:endParaRPr lang="es-EC"/>
        </a:p>
      </dgm:t>
    </dgm:pt>
    <dgm:pt modelId="{EE1D09CB-7B15-4530-B255-5079DF09C21D}" type="pres">
      <dgm:prSet presAssocID="{2D99C2C7-D4F9-4F53-BE22-F1AD27BDE9C4}" presName="node" presStyleLbl="revTx" presStyleIdx="3" presStyleCnt="6" custScaleX="143610">
        <dgm:presLayoutVars>
          <dgm:bulletEnabled val="1"/>
        </dgm:presLayoutVars>
      </dgm:prSet>
      <dgm:spPr/>
      <dgm:t>
        <a:bodyPr/>
        <a:lstStyle/>
        <a:p>
          <a:endParaRPr lang="es-MX"/>
        </a:p>
      </dgm:t>
    </dgm:pt>
    <dgm:pt modelId="{543673B5-8792-482D-B4A5-1565506B12F5}" type="pres">
      <dgm:prSet presAssocID="{511C5475-0355-4357-A8E2-7EA498240555}" presName="sibTrans" presStyleLbl="node1" presStyleIdx="3" presStyleCnt="6"/>
      <dgm:spPr/>
      <dgm:t>
        <a:bodyPr/>
        <a:lstStyle/>
        <a:p>
          <a:endParaRPr lang="es-MX"/>
        </a:p>
      </dgm:t>
    </dgm:pt>
    <dgm:pt modelId="{AC7133FA-E354-4205-9A9C-0043FF99B348}" type="pres">
      <dgm:prSet presAssocID="{6EF97515-344A-4365-BE39-90E608096AD8}" presName="dummy" presStyleCnt="0"/>
      <dgm:spPr/>
      <dgm:t>
        <a:bodyPr/>
        <a:lstStyle/>
        <a:p>
          <a:endParaRPr lang="es-EC"/>
        </a:p>
      </dgm:t>
    </dgm:pt>
    <dgm:pt modelId="{209A9A0D-7775-4C8D-9318-38097E71801A}" type="pres">
      <dgm:prSet presAssocID="{6EF97515-344A-4365-BE39-90E608096AD8}" presName="node" presStyleLbl="revTx" presStyleIdx="4" presStyleCnt="6" custScaleX="155288" custScaleY="99759">
        <dgm:presLayoutVars>
          <dgm:bulletEnabled val="1"/>
        </dgm:presLayoutVars>
      </dgm:prSet>
      <dgm:spPr/>
      <dgm:t>
        <a:bodyPr/>
        <a:lstStyle/>
        <a:p>
          <a:endParaRPr lang="es-MX"/>
        </a:p>
      </dgm:t>
    </dgm:pt>
    <dgm:pt modelId="{0AC55E77-336B-49D5-BA5A-A3083D80A6A5}" type="pres">
      <dgm:prSet presAssocID="{99CDD284-DBBB-4236-8BE8-8EF3F61BA677}" presName="sibTrans" presStyleLbl="node1" presStyleIdx="4" presStyleCnt="6" custScaleX="108178"/>
      <dgm:spPr/>
      <dgm:t>
        <a:bodyPr/>
        <a:lstStyle/>
        <a:p>
          <a:endParaRPr lang="es-MX"/>
        </a:p>
      </dgm:t>
    </dgm:pt>
    <dgm:pt modelId="{40615A40-D3FD-454D-ACB5-74976E129708}" type="pres">
      <dgm:prSet presAssocID="{EDF90B20-5EF4-4D5A-88A3-7306E07071F7}" presName="dummy" presStyleCnt="0"/>
      <dgm:spPr/>
      <dgm:t>
        <a:bodyPr/>
        <a:lstStyle/>
        <a:p>
          <a:endParaRPr lang="es-EC"/>
        </a:p>
      </dgm:t>
    </dgm:pt>
    <dgm:pt modelId="{31FC20BD-EFD9-47B6-B372-7FB01931639B}" type="pres">
      <dgm:prSet presAssocID="{EDF90B20-5EF4-4D5A-88A3-7306E07071F7}" presName="node" presStyleLbl="revTx" presStyleIdx="5" presStyleCnt="6" custScaleX="138542" custRadScaleRad="100894" custRadScaleInc="-4342">
        <dgm:presLayoutVars>
          <dgm:bulletEnabled val="1"/>
        </dgm:presLayoutVars>
      </dgm:prSet>
      <dgm:spPr/>
      <dgm:t>
        <a:bodyPr/>
        <a:lstStyle/>
        <a:p>
          <a:endParaRPr lang="es-MX"/>
        </a:p>
      </dgm:t>
    </dgm:pt>
    <dgm:pt modelId="{BCE93546-0C22-4DA7-B74B-7692FD9115EB}" type="pres">
      <dgm:prSet presAssocID="{5CDE1EA3-61D5-4A0D-B47D-06649A9F9C50}" presName="sibTrans" presStyleLbl="node1" presStyleIdx="5" presStyleCnt="6"/>
      <dgm:spPr/>
      <dgm:t>
        <a:bodyPr/>
        <a:lstStyle/>
        <a:p>
          <a:endParaRPr lang="es-EC"/>
        </a:p>
      </dgm:t>
    </dgm:pt>
  </dgm:ptLst>
  <dgm:cxnLst>
    <dgm:cxn modelId="{EFA1B987-C31B-494F-890A-C7DEA726FB5F}" type="presOf" srcId="{DCF827AC-865B-45B4-859D-0694B9A4E2E9}" destId="{F09DF1DA-09E8-4FDF-852B-6C967DB408AA}" srcOrd="0" destOrd="0" presId="urn:microsoft.com/office/officeart/2005/8/layout/cycle1"/>
    <dgm:cxn modelId="{6FB16179-FF8D-4EFF-92FA-BDC993C8DFE9}" type="presOf" srcId="{CD970F3A-882D-45CC-93BC-44D87D1307A3}" destId="{5E0EBEE7-BEAA-40C6-A6A8-3EEA46C71276}" srcOrd="0" destOrd="0" presId="urn:microsoft.com/office/officeart/2005/8/layout/cycle1"/>
    <dgm:cxn modelId="{5FCEF98D-9817-4C4B-B546-2FAA9EBA0C14}" type="presOf" srcId="{8E4921E3-FB0F-4197-89A7-43C03989948D}" destId="{E7E8753B-40A0-4DA7-ACAE-297291F2D70E}" srcOrd="0" destOrd="0" presId="urn:microsoft.com/office/officeart/2005/8/layout/cycle1"/>
    <dgm:cxn modelId="{D5DD2076-6800-41D2-9B91-C9BB54B585A6}" type="presOf" srcId="{1182C2E9-B05B-402E-B3D1-2D02FE989509}" destId="{68C364DB-DD39-4CEA-91AE-220904092C83}" srcOrd="0" destOrd="0" presId="urn:microsoft.com/office/officeart/2005/8/layout/cycle1"/>
    <dgm:cxn modelId="{87F27A6B-A3D4-42D1-BC69-6960620ADE18}" srcId="{DCF827AC-865B-45B4-859D-0694B9A4E2E9}" destId="{2D99C2C7-D4F9-4F53-BE22-F1AD27BDE9C4}" srcOrd="3" destOrd="0" parTransId="{81467386-1852-49BF-AD64-95FB6BECE1A7}" sibTransId="{511C5475-0355-4357-A8E2-7EA498240555}"/>
    <dgm:cxn modelId="{2FF4FAD6-1348-46DC-8A8D-950B7E8BF0AB}" type="presOf" srcId="{99CDD284-DBBB-4236-8BE8-8EF3F61BA677}" destId="{0AC55E77-336B-49D5-BA5A-A3083D80A6A5}" srcOrd="0" destOrd="0" presId="urn:microsoft.com/office/officeart/2005/8/layout/cycle1"/>
    <dgm:cxn modelId="{85D27FE9-F588-478A-95D4-2729FD65CACC}" srcId="{DCF827AC-865B-45B4-859D-0694B9A4E2E9}" destId="{EDF90B20-5EF4-4D5A-88A3-7306E07071F7}" srcOrd="5" destOrd="0" parTransId="{95CA713F-5DDA-4BB8-8E9B-2FC7C03837A6}" sibTransId="{5CDE1EA3-61D5-4A0D-B47D-06649A9F9C50}"/>
    <dgm:cxn modelId="{753F6701-1BA2-4F4E-A059-191922F35BE3}" srcId="{DCF827AC-865B-45B4-859D-0694B9A4E2E9}" destId="{CD970F3A-882D-45CC-93BC-44D87D1307A3}" srcOrd="2" destOrd="0" parTransId="{75FB379F-77B8-452C-BEF1-E2E54F6A4B0D}" sibTransId="{1182C2E9-B05B-402E-B3D1-2D02FE989509}"/>
    <dgm:cxn modelId="{17DA4C50-7C5B-49FE-9181-B6DD3CC5F514}" type="presOf" srcId="{F61A68DA-6D5C-4177-9993-3D1996CF3FE1}" destId="{748490DB-F518-48CE-9E73-8FFFA661BB14}" srcOrd="0" destOrd="0" presId="urn:microsoft.com/office/officeart/2005/8/layout/cycle1"/>
    <dgm:cxn modelId="{A8E13967-8428-4D9C-B9BD-5055A9E889D6}" type="presOf" srcId="{40CF4691-320A-4773-B1FA-13A5EF37AFC5}" destId="{2BD3011F-DD97-4B81-87B8-31333B70D46A}" srcOrd="0" destOrd="0" presId="urn:microsoft.com/office/officeart/2005/8/layout/cycle1"/>
    <dgm:cxn modelId="{9AAF3CF5-0222-48D5-BC86-6F737C2A0CB4}" type="presOf" srcId="{EDF90B20-5EF4-4D5A-88A3-7306E07071F7}" destId="{31FC20BD-EFD9-47B6-B372-7FB01931639B}" srcOrd="0" destOrd="0" presId="urn:microsoft.com/office/officeart/2005/8/layout/cycle1"/>
    <dgm:cxn modelId="{DFFDC012-1B70-4E43-881D-952E962760BA}" type="presOf" srcId="{511C5475-0355-4357-A8E2-7EA498240555}" destId="{543673B5-8792-482D-B4A5-1565506B12F5}" srcOrd="0" destOrd="0" presId="urn:microsoft.com/office/officeart/2005/8/layout/cycle1"/>
    <dgm:cxn modelId="{17C8AA07-8EDC-48DB-9A4A-FB4E964D3A34}" srcId="{DCF827AC-865B-45B4-859D-0694B9A4E2E9}" destId="{F61A68DA-6D5C-4177-9993-3D1996CF3FE1}" srcOrd="0" destOrd="0" parTransId="{0914782A-0D24-4834-B351-94BD400BE671}" sibTransId="{8E4921E3-FB0F-4197-89A7-43C03989948D}"/>
    <dgm:cxn modelId="{212A4227-1F91-4CF7-8258-04A259C82E8F}" type="presOf" srcId="{5CDE1EA3-61D5-4A0D-B47D-06649A9F9C50}" destId="{BCE93546-0C22-4DA7-B74B-7692FD9115EB}" srcOrd="0" destOrd="0" presId="urn:microsoft.com/office/officeart/2005/8/layout/cycle1"/>
    <dgm:cxn modelId="{613029DE-5995-48DB-90B0-A078B45314D4}" type="presOf" srcId="{2D99C2C7-D4F9-4F53-BE22-F1AD27BDE9C4}" destId="{EE1D09CB-7B15-4530-B255-5079DF09C21D}" srcOrd="0" destOrd="0" presId="urn:microsoft.com/office/officeart/2005/8/layout/cycle1"/>
    <dgm:cxn modelId="{51EF69BE-B41B-487E-943B-59FF5B1901D2}" srcId="{DCF827AC-865B-45B4-859D-0694B9A4E2E9}" destId="{6EF97515-344A-4365-BE39-90E608096AD8}" srcOrd="4" destOrd="0" parTransId="{A4557BDD-BFF2-48BF-A329-C66D75D05C8E}" sibTransId="{99CDD284-DBBB-4236-8BE8-8EF3F61BA677}"/>
    <dgm:cxn modelId="{FDAE7356-69B4-491E-9C6B-DA737D3C9423}" srcId="{DCF827AC-865B-45B4-859D-0694B9A4E2E9}" destId="{40CF4691-320A-4773-B1FA-13A5EF37AFC5}" srcOrd="1" destOrd="0" parTransId="{672C44B6-ED35-4300-A44A-7E1FE29F1D09}" sibTransId="{4E1315B6-5FA7-4FA6-A4BC-6C766DE8C089}"/>
    <dgm:cxn modelId="{5468B9E6-B68F-49CB-B954-A53CC15E80C0}" type="presOf" srcId="{6EF97515-344A-4365-BE39-90E608096AD8}" destId="{209A9A0D-7775-4C8D-9318-38097E71801A}" srcOrd="0" destOrd="0" presId="urn:microsoft.com/office/officeart/2005/8/layout/cycle1"/>
    <dgm:cxn modelId="{9C9DB5CC-A955-464E-9A35-BC09D04B1AF5}" type="presOf" srcId="{4E1315B6-5FA7-4FA6-A4BC-6C766DE8C089}" destId="{71431A0B-BA0B-4936-A995-3F01D8CD8ED4}" srcOrd="0" destOrd="0" presId="urn:microsoft.com/office/officeart/2005/8/layout/cycle1"/>
    <dgm:cxn modelId="{5F43DDC5-ED88-471D-A14D-DBDBBEEBAEBE}" type="presParOf" srcId="{F09DF1DA-09E8-4FDF-852B-6C967DB408AA}" destId="{DBA0D709-DF47-4835-9A2F-62540170120E}" srcOrd="0" destOrd="0" presId="urn:microsoft.com/office/officeart/2005/8/layout/cycle1"/>
    <dgm:cxn modelId="{21E5FF3B-38D6-4D42-8D16-2460788162F3}" type="presParOf" srcId="{F09DF1DA-09E8-4FDF-852B-6C967DB408AA}" destId="{748490DB-F518-48CE-9E73-8FFFA661BB14}" srcOrd="1" destOrd="0" presId="urn:microsoft.com/office/officeart/2005/8/layout/cycle1"/>
    <dgm:cxn modelId="{FA2FF3A9-E160-4258-9805-9F80AB8F6980}" type="presParOf" srcId="{F09DF1DA-09E8-4FDF-852B-6C967DB408AA}" destId="{E7E8753B-40A0-4DA7-ACAE-297291F2D70E}" srcOrd="2" destOrd="0" presId="urn:microsoft.com/office/officeart/2005/8/layout/cycle1"/>
    <dgm:cxn modelId="{8B6CE19C-9A83-476C-AD4E-FA192A71CC91}" type="presParOf" srcId="{F09DF1DA-09E8-4FDF-852B-6C967DB408AA}" destId="{0EFA4BE2-B3E3-41E1-8648-6AE922DE162D}" srcOrd="3" destOrd="0" presId="urn:microsoft.com/office/officeart/2005/8/layout/cycle1"/>
    <dgm:cxn modelId="{7F071DDD-6F77-434A-A754-8B5326C9020C}" type="presParOf" srcId="{F09DF1DA-09E8-4FDF-852B-6C967DB408AA}" destId="{2BD3011F-DD97-4B81-87B8-31333B70D46A}" srcOrd="4" destOrd="0" presId="urn:microsoft.com/office/officeart/2005/8/layout/cycle1"/>
    <dgm:cxn modelId="{9898DDB5-9E6B-4C80-9217-F599EB33DA52}" type="presParOf" srcId="{F09DF1DA-09E8-4FDF-852B-6C967DB408AA}" destId="{71431A0B-BA0B-4936-A995-3F01D8CD8ED4}" srcOrd="5" destOrd="0" presId="urn:microsoft.com/office/officeart/2005/8/layout/cycle1"/>
    <dgm:cxn modelId="{FDE39E87-9F3B-48E6-A0B6-440DF15C97AD}" type="presParOf" srcId="{F09DF1DA-09E8-4FDF-852B-6C967DB408AA}" destId="{0F2312B6-9F62-45F1-9BAF-9A0B03DC448A}" srcOrd="6" destOrd="0" presId="urn:microsoft.com/office/officeart/2005/8/layout/cycle1"/>
    <dgm:cxn modelId="{1C20389E-3560-4B32-81D8-4AAB5FE29B5F}" type="presParOf" srcId="{F09DF1DA-09E8-4FDF-852B-6C967DB408AA}" destId="{5E0EBEE7-BEAA-40C6-A6A8-3EEA46C71276}" srcOrd="7" destOrd="0" presId="urn:microsoft.com/office/officeart/2005/8/layout/cycle1"/>
    <dgm:cxn modelId="{4B7D8363-66A2-4BBC-8B94-429DDB5F08FA}" type="presParOf" srcId="{F09DF1DA-09E8-4FDF-852B-6C967DB408AA}" destId="{68C364DB-DD39-4CEA-91AE-220904092C83}" srcOrd="8" destOrd="0" presId="urn:microsoft.com/office/officeart/2005/8/layout/cycle1"/>
    <dgm:cxn modelId="{43C1AD2D-8696-474C-998D-2794094B6522}" type="presParOf" srcId="{F09DF1DA-09E8-4FDF-852B-6C967DB408AA}" destId="{D8BCD147-4F83-47C8-976C-50EEF1A8C3B3}" srcOrd="9" destOrd="0" presId="urn:microsoft.com/office/officeart/2005/8/layout/cycle1"/>
    <dgm:cxn modelId="{C825FAB9-BD57-4343-A883-8D85F7C8B2F0}" type="presParOf" srcId="{F09DF1DA-09E8-4FDF-852B-6C967DB408AA}" destId="{EE1D09CB-7B15-4530-B255-5079DF09C21D}" srcOrd="10" destOrd="0" presId="urn:microsoft.com/office/officeart/2005/8/layout/cycle1"/>
    <dgm:cxn modelId="{B3E340AA-599D-42FE-A411-F1B08AEF04B0}" type="presParOf" srcId="{F09DF1DA-09E8-4FDF-852B-6C967DB408AA}" destId="{543673B5-8792-482D-B4A5-1565506B12F5}" srcOrd="11" destOrd="0" presId="urn:microsoft.com/office/officeart/2005/8/layout/cycle1"/>
    <dgm:cxn modelId="{54E52EB0-55AF-445C-B560-F9F97FD45374}" type="presParOf" srcId="{F09DF1DA-09E8-4FDF-852B-6C967DB408AA}" destId="{AC7133FA-E354-4205-9A9C-0043FF99B348}" srcOrd="12" destOrd="0" presId="urn:microsoft.com/office/officeart/2005/8/layout/cycle1"/>
    <dgm:cxn modelId="{EFA205C8-0464-4ABE-B2A5-4D6D71AD9CC8}" type="presParOf" srcId="{F09DF1DA-09E8-4FDF-852B-6C967DB408AA}" destId="{209A9A0D-7775-4C8D-9318-38097E71801A}" srcOrd="13" destOrd="0" presId="urn:microsoft.com/office/officeart/2005/8/layout/cycle1"/>
    <dgm:cxn modelId="{66B90D6B-2EFA-45FB-953B-A385BFAFBEE3}" type="presParOf" srcId="{F09DF1DA-09E8-4FDF-852B-6C967DB408AA}" destId="{0AC55E77-336B-49D5-BA5A-A3083D80A6A5}" srcOrd="14" destOrd="0" presId="urn:microsoft.com/office/officeart/2005/8/layout/cycle1"/>
    <dgm:cxn modelId="{4D6C43B5-66AB-48F8-8D2B-143F03E8CCCD}" type="presParOf" srcId="{F09DF1DA-09E8-4FDF-852B-6C967DB408AA}" destId="{40615A40-D3FD-454D-ACB5-74976E129708}" srcOrd="15" destOrd="0" presId="urn:microsoft.com/office/officeart/2005/8/layout/cycle1"/>
    <dgm:cxn modelId="{36BEB0BF-349A-4A58-9005-4B2CAB519A68}" type="presParOf" srcId="{F09DF1DA-09E8-4FDF-852B-6C967DB408AA}" destId="{31FC20BD-EFD9-47B6-B372-7FB01931639B}" srcOrd="16" destOrd="0" presId="urn:microsoft.com/office/officeart/2005/8/layout/cycle1"/>
    <dgm:cxn modelId="{10DBBF4B-3CEF-437F-9EB7-7260103B9695}" type="presParOf" srcId="{F09DF1DA-09E8-4FDF-852B-6C967DB408AA}" destId="{BCE93546-0C22-4DA7-B74B-7692FD9115EB}" srcOrd="17"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5DECFFFC-2103-4AA6-AD96-10556AE2D50E}" type="doc">
      <dgm:prSet loTypeId="urn:microsoft.com/office/officeart/2008/layout/VerticalCurvedList" loCatId="list" qsTypeId="urn:microsoft.com/office/officeart/2005/8/quickstyle/simple2" qsCatId="simple" csTypeId="urn:microsoft.com/office/officeart/2005/8/colors/accent1_2" csCatId="accent1" phldr="1"/>
      <dgm:spPr/>
      <dgm:t>
        <a:bodyPr/>
        <a:lstStyle/>
        <a:p>
          <a:endParaRPr lang="es-EC"/>
        </a:p>
      </dgm:t>
    </dgm:pt>
    <dgm:pt modelId="{C1D5CC2A-A483-4C10-881D-CC80FFEBCA79}">
      <dgm:prSet phldrT="[Texto]" custT="1"/>
      <dgm:spPr>
        <a:solidFill>
          <a:schemeClr val="accent1">
            <a:lumMod val="50000"/>
          </a:schemeClr>
        </a:solidFill>
      </dgm:spPr>
      <dgm:t>
        <a:bodyPr/>
        <a:lstStyle/>
        <a:p>
          <a:r>
            <a:rPr lang="es-EC" sz="1800" b="0" kern="1200" dirty="0" smtClean="0">
              <a:latin typeface="+mn-lt"/>
              <a:ea typeface="+mn-ea"/>
              <a:cs typeface="+mn-cs"/>
            </a:rPr>
            <a:t>Contiene los saldos de todos los títulos o fondos disponibles vigentes que se encuentren registrados en los estados financieros de la entidad.</a:t>
          </a:r>
          <a:endParaRPr lang="es-EC" sz="1800" b="0" kern="1200" dirty="0">
            <a:latin typeface="+mn-lt"/>
            <a:ea typeface="+mn-ea"/>
            <a:cs typeface="+mn-cs"/>
          </a:endParaRPr>
        </a:p>
      </dgm:t>
    </dgm:pt>
    <dgm:pt modelId="{CA282ACF-1E46-4E75-88AA-9F85E1CC2E5B}" type="parTrans" cxnId="{A25FC0E8-CD49-4F57-9B70-E028D3299881}">
      <dgm:prSet/>
      <dgm:spPr/>
      <dgm:t>
        <a:bodyPr/>
        <a:lstStyle/>
        <a:p>
          <a:endParaRPr lang="es-EC" sz="1800"/>
        </a:p>
      </dgm:t>
    </dgm:pt>
    <dgm:pt modelId="{CACD4051-129C-4E53-AA8E-6B91CC74F6A8}" type="sibTrans" cxnId="{A25FC0E8-CD49-4F57-9B70-E028D3299881}">
      <dgm:prSet/>
      <dgm:spPr/>
      <dgm:t>
        <a:bodyPr/>
        <a:lstStyle/>
        <a:p>
          <a:endParaRPr lang="es-EC" sz="1800"/>
        </a:p>
      </dgm:t>
    </dgm:pt>
    <dgm:pt modelId="{A3082F19-B404-478C-99A2-FA9504B74F86}">
      <dgm:prSet custT="1"/>
      <dgm:spPr>
        <a:solidFill>
          <a:schemeClr val="accent1">
            <a:lumMod val="50000"/>
          </a:schemeClr>
        </a:solidFill>
      </dgm:spPr>
      <dgm:t>
        <a:bodyPr/>
        <a:lstStyle/>
        <a:p>
          <a:r>
            <a:rPr lang="es-ES" sz="1800" kern="1200" dirty="0" smtClean="0"/>
            <a:t>Para poder reportar el saldo de un título o fondo disponible en esta estructura, es necesario que dicho título o depósito haya sido reportado previamente en la estructura I01.</a:t>
          </a:r>
          <a:endParaRPr lang="es-EC" sz="1800" b="0" kern="1200" dirty="0">
            <a:latin typeface="+mn-lt"/>
            <a:ea typeface="+mn-ea"/>
            <a:cs typeface="+mn-cs"/>
          </a:endParaRPr>
        </a:p>
      </dgm:t>
    </dgm:pt>
    <dgm:pt modelId="{9F5EA3A9-9F7B-4A3D-BCC7-0FC1C37DF035}" type="parTrans" cxnId="{CBB37C9A-DA88-4D22-A963-A0D1AE28FE65}">
      <dgm:prSet/>
      <dgm:spPr/>
      <dgm:t>
        <a:bodyPr/>
        <a:lstStyle/>
        <a:p>
          <a:endParaRPr lang="es-EC" sz="1800"/>
        </a:p>
      </dgm:t>
    </dgm:pt>
    <dgm:pt modelId="{4181E40A-E466-4119-8635-FC8DF60BFAA4}" type="sibTrans" cxnId="{CBB37C9A-DA88-4D22-A963-A0D1AE28FE65}">
      <dgm:prSet/>
      <dgm:spPr/>
      <dgm:t>
        <a:bodyPr/>
        <a:lstStyle/>
        <a:p>
          <a:endParaRPr lang="es-EC" sz="1800"/>
        </a:p>
      </dgm:t>
    </dgm:pt>
    <dgm:pt modelId="{FE5407A9-CFD9-4162-993A-AF561AFF04A5}">
      <dgm:prSet custT="1"/>
      <dgm:spPr>
        <a:solidFill>
          <a:schemeClr val="accent1">
            <a:lumMod val="50000"/>
          </a:schemeClr>
        </a:solidFill>
      </dgm:spPr>
      <dgm:t>
        <a:bodyPr/>
        <a:lstStyle/>
        <a:p>
          <a:r>
            <a:rPr lang="es-EC" sz="1800" b="0" kern="1200" dirty="0">
              <a:latin typeface="+mn-lt"/>
              <a:ea typeface="+mn-ea"/>
              <a:cs typeface="+mn-cs"/>
            </a:rPr>
            <a:t>Esta estructura deberá cuadrar con las subcuentas de los estados </a:t>
          </a:r>
          <a:r>
            <a:rPr lang="es-EC" sz="1800" b="0" kern="1200" dirty="0" smtClean="0">
              <a:latin typeface="+mn-lt"/>
              <a:ea typeface="+mn-ea"/>
              <a:cs typeface="+mn-cs"/>
            </a:rPr>
            <a:t>financieros, </a:t>
          </a:r>
          <a:r>
            <a:rPr lang="es-EC" sz="1800" b="0" kern="1200" dirty="0">
              <a:latin typeface="+mn-lt"/>
              <a:ea typeface="+mn-ea"/>
              <a:cs typeface="+mn-cs"/>
            </a:rPr>
            <a:t>según se haya especificado cada título en los campos categoría de la inversión y rango de vencimiento (tabla 49) </a:t>
          </a:r>
          <a:r>
            <a:rPr lang="es-EC" sz="1800" b="0" kern="1200" dirty="0" smtClean="0">
              <a:latin typeface="+mn-lt"/>
              <a:ea typeface="+mn-ea"/>
              <a:cs typeface="+mn-cs"/>
            </a:rPr>
            <a:t>.</a:t>
          </a:r>
          <a:endParaRPr lang="es-EC" sz="1800" b="0" kern="1200" dirty="0">
            <a:latin typeface="+mn-lt"/>
            <a:ea typeface="+mn-ea"/>
            <a:cs typeface="+mn-cs"/>
          </a:endParaRPr>
        </a:p>
      </dgm:t>
    </dgm:pt>
    <dgm:pt modelId="{27894B97-C108-4D2D-905E-24A886C837F0}" type="parTrans" cxnId="{DEF96274-F8AB-49F1-9130-97B0810A4737}">
      <dgm:prSet/>
      <dgm:spPr/>
      <dgm:t>
        <a:bodyPr/>
        <a:lstStyle/>
        <a:p>
          <a:endParaRPr lang="es-EC" sz="1800"/>
        </a:p>
      </dgm:t>
    </dgm:pt>
    <dgm:pt modelId="{D1B9DABD-794A-42D5-A1DC-A362927BB4EC}" type="sibTrans" cxnId="{DEF96274-F8AB-49F1-9130-97B0810A4737}">
      <dgm:prSet/>
      <dgm:spPr/>
      <dgm:t>
        <a:bodyPr/>
        <a:lstStyle/>
        <a:p>
          <a:endParaRPr lang="es-EC" sz="1800"/>
        </a:p>
      </dgm:t>
    </dgm:pt>
    <dgm:pt modelId="{29728EFB-ACF9-4743-97BE-67CA9D8FF321}" type="pres">
      <dgm:prSet presAssocID="{5DECFFFC-2103-4AA6-AD96-10556AE2D50E}" presName="Name0" presStyleCnt="0">
        <dgm:presLayoutVars>
          <dgm:chMax val="7"/>
          <dgm:chPref val="7"/>
          <dgm:dir/>
        </dgm:presLayoutVars>
      </dgm:prSet>
      <dgm:spPr/>
      <dgm:t>
        <a:bodyPr/>
        <a:lstStyle/>
        <a:p>
          <a:endParaRPr lang="es-EC"/>
        </a:p>
      </dgm:t>
    </dgm:pt>
    <dgm:pt modelId="{4C2CD505-8C81-43B3-A202-2822E61C767B}" type="pres">
      <dgm:prSet presAssocID="{5DECFFFC-2103-4AA6-AD96-10556AE2D50E}" presName="Name1" presStyleCnt="0"/>
      <dgm:spPr/>
      <dgm:t>
        <a:bodyPr/>
        <a:lstStyle/>
        <a:p>
          <a:endParaRPr lang="es-EC"/>
        </a:p>
      </dgm:t>
    </dgm:pt>
    <dgm:pt modelId="{6785393D-2399-4BE1-9894-FFC301B72252}" type="pres">
      <dgm:prSet presAssocID="{5DECFFFC-2103-4AA6-AD96-10556AE2D50E}" presName="cycle" presStyleCnt="0"/>
      <dgm:spPr/>
      <dgm:t>
        <a:bodyPr/>
        <a:lstStyle/>
        <a:p>
          <a:endParaRPr lang="es-EC"/>
        </a:p>
      </dgm:t>
    </dgm:pt>
    <dgm:pt modelId="{F51C0C91-19AC-4E45-AE1D-954ECFC35743}" type="pres">
      <dgm:prSet presAssocID="{5DECFFFC-2103-4AA6-AD96-10556AE2D50E}" presName="srcNode" presStyleLbl="node1" presStyleIdx="0" presStyleCnt="3"/>
      <dgm:spPr/>
      <dgm:t>
        <a:bodyPr/>
        <a:lstStyle/>
        <a:p>
          <a:endParaRPr lang="es-EC"/>
        </a:p>
      </dgm:t>
    </dgm:pt>
    <dgm:pt modelId="{B89DA02F-B4C5-468D-9F69-746F07E52D09}" type="pres">
      <dgm:prSet presAssocID="{5DECFFFC-2103-4AA6-AD96-10556AE2D50E}" presName="conn" presStyleLbl="parChTrans1D2" presStyleIdx="0" presStyleCnt="1"/>
      <dgm:spPr/>
      <dgm:t>
        <a:bodyPr/>
        <a:lstStyle/>
        <a:p>
          <a:endParaRPr lang="es-EC"/>
        </a:p>
      </dgm:t>
    </dgm:pt>
    <dgm:pt modelId="{0EE28161-8BC4-4704-A23D-53321D417478}" type="pres">
      <dgm:prSet presAssocID="{5DECFFFC-2103-4AA6-AD96-10556AE2D50E}" presName="extraNode" presStyleLbl="node1" presStyleIdx="0" presStyleCnt="3"/>
      <dgm:spPr/>
      <dgm:t>
        <a:bodyPr/>
        <a:lstStyle/>
        <a:p>
          <a:endParaRPr lang="es-EC"/>
        </a:p>
      </dgm:t>
    </dgm:pt>
    <dgm:pt modelId="{9F5AB91B-6A27-4B1A-BD1D-2EC938D1F832}" type="pres">
      <dgm:prSet presAssocID="{5DECFFFC-2103-4AA6-AD96-10556AE2D50E}" presName="dstNode" presStyleLbl="node1" presStyleIdx="0" presStyleCnt="3"/>
      <dgm:spPr/>
      <dgm:t>
        <a:bodyPr/>
        <a:lstStyle/>
        <a:p>
          <a:endParaRPr lang="es-EC"/>
        </a:p>
      </dgm:t>
    </dgm:pt>
    <dgm:pt modelId="{44757647-C2F7-499F-924E-266AB13998AA}" type="pres">
      <dgm:prSet presAssocID="{C1D5CC2A-A483-4C10-881D-CC80FFEBCA79}" presName="text_1" presStyleLbl="node1" presStyleIdx="0" presStyleCnt="3">
        <dgm:presLayoutVars>
          <dgm:bulletEnabled val="1"/>
        </dgm:presLayoutVars>
      </dgm:prSet>
      <dgm:spPr/>
      <dgm:t>
        <a:bodyPr/>
        <a:lstStyle/>
        <a:p>
          <a:endParaRPr lang="es-EC"/>
        </a:p>
      </dgm:t>
    </dgm:pt>
    <dgm:pt modelId="{28AA5CE2-5A34-44AE-894D-53A3C4BDF4C0}" type="pres">
      <dgm:prSet presAssocID="{C1D5CC2A-A483-4C10-881D-CC80FFEBCA79}" presName="accent_1" presStyleCnt="0"/>
      <dgm:spPr/>
      <dgm:t>
        <a:bodyPr/>
        <a:lstStyle/>
        <a:p>
          <a:endParaRPr lang="es-EC"/>
        </a:p>
      </dgm:t>
    </dgm:pt>
    <dgm:pt modelId="{22CEEEDD-C2D8-44A3-ADF5-5DDD99103079}" type="pres">
      <dgm:prSet presAssocID="{C1D5CC2A-A483-4C10-881D-CC80FFEBCA79}" presName="accentRepeatNode" presStyleLbl="solidFgAcc1" presStyleIdx="0" presStyleCnt="3"/>
      <dgm:spPr>
        <a:solidFill>
          <a:schemeClr val="accent3">
            <a:lumMod val="20000"/>
            <a:lumOff val="80000"/>
          </a:schemeClr>
        </a:solidFill>
      </dgm:spPr>
      <dgm:t>
        <a:bodyPr/>
        <a:lstStyle/>
        <a:p>
          <a:endParaRPr lang="es-EC"/>
        </a:p>
      </dgm:t>
    </dgm:pt>
    <dgm:pt modelId="{57458018-1873-404C-B9E8-33E932F14FE5}" type="pres">
      <dgm:prSet presAssocID="{A3082F19-B404-478C-99A2-FA9504B74F86}" presName="text_2" presStyleLbl="node1" presStyleIdx="1" presStyleCnt="3">
        <dgm:presLayoutVars>
          <dgm:bulletEnabled val="1"/>
        </dgm:presLayoutVars>
      </dgm:prSet>
      <dgm:spPr/>
      <dgm:t>
        <a:bodyPr/>
        <a:lstStyle/>
        <a:p>
          <a:endParaRPr lang="es-EC"/>
        </a:p>
      </dgm:t>
    </dgm:pt>
    <dgm:pt modelId="{420247E6-C4DF-424F-85D9-28E029F39E03}" type="pres">
      <dgm:prSet presAssocID="{A3082F19-B404-478C-99A2-FA9504B74F86}" presName="accent_2" presStyleCnt="0"/>
      <dgm:spPr/>
      <dgm:t>
        <a:bodyPr/>
        <a:lstStyle/>
        <a:p>
          <a:endParaRPr lang="es-EC"/>
        </a:p>
      </dgm:t>
    </dgm:pt>
    <dgm:pt modelId="{237FF61D-3D00-4C9B-BDFB-AFF4BEBF0A04}" type="pres">
      <dgm:prSet presAssocID="{A3082F19-B404-478C-99A2-FA9504B74F86}" presName="accentRepeatNode" presStyleLbl="solidFgAcc1" presStyleIdx="1" presStyleCnt="3"/>
      <dgm:spPr>
        <a:solidFill>
          <a:schemeClr val="accent3">
            <a:lumMod val="20000"/>
            <a:lumOff val="80000"/>
          </a:schemeClr>
        </a:solidFill>
      </dgm:spPr>
      <dgm:t>
        <a:bodyPr/>
        <a:lstStyle/>
        <a:p>
          <a:endParaRPr lang="es-EC"/>
        </a:p>
      </dgm:t>
    </dgm:pt>
    <dgm:pt modelId="{1E6AF247-7EC9-4A3F-A144-580CDE4754E0}" type="pres">
      <dgm:prSet presAssocID="{FE5407A9-CFD9-4162-993A-AF561AFF04A5}" presName="text_3" presStyleLbl="node1" presStyleIdx="2" presStyleCnt="3">
        <dgm:presLayoutVars>
          <dgm:bulletEnabled val="1"/>
        </dgm:presLayoutVars>
      </dgm:prSet>
      <dgm:spPr/>
      <dgm:t>
        <a:bodyPr/>
        <a:lstStyle/>
        <a:p>
          <a:endParaRPr lang="es-EC"/>
        </a:p>
      </dgm:t>
    </dgm:pt>
    <dgm:pt modelId="{13C641A5-D45E-449D-89E1-4EF8648AA4F5}" type="pres">
      <dgm:prSet presAssocID="{FE5407A9-CFD9-4162-993A-AF561AFF04A5}" presName="accent_3" presStyleCnt="0"/>
      <dgm:spPr/>
      <dgm:t>
        <a:bodyPr/>
        <a:lstStyle/>
        <a:p>
          <a:endParaRPr lang="es-EC"/>
        </a:p>
      </dgm:t>
    </dgm:pt>
    <dgm:pt modelId="{ABA428B3-2940-4B65-83B3-C3753F7033EF}" type="pres">
      <dgm:prSet presAssocID="{FE5407A9-CFD9-4162-993A-AF561AFF04A5}" presName="accentRepeatNode" presStyleLbl="solidFgAcc1" presStyleIdx="2" presStyleCnt="3"/>
      <dgm:spPr>
        <a:solidFill>
          <a:schemeClr val="accent3">
            <a:lumMod val="20000"/>
            <a:lumOff val="80000"/>
          </a:schemeClr>
        </a:solidFill>
      </dgm:spPr>
      <dgm:t>
        <a:bodyPr/>
        <a:lstStyle/>
        <a:p>
          <a:endParaRPr lang="es-EC"/>
        </a:p>
      </dgm:t>
    </dgm:pt>
  </dgm:ptLst>
  <dgm:cxnLst>
    <dgm:cxn modelId="{DEF96274-F8AB-49F1-9130-97B0810A4737}" srcId="{5DECFFFC-2103-4AA6-AD96-10556AE2D50E}" destId="{FE5407A9-CFD9-4162-993A-AF561AFF04A5}" srcOrd="2" destOrd="0" parTransId="{27894B97-C108-4D2D-905E-24A886C837F0}" sibTransId="{D1B9DABD-794A-42D5-A1DC-A362927BB4EC}"/>
    <dgm:cxn modelId="{40E6A815-8518-4FD2-8246-0D4566557184}" type="presOf" srcId="{5DECFFFC-2103-4AA6-AD96-10556AE2D50E}" destId="{29728EFB-ACF9-4743-97BE-67CA9D8FF321}" srcOrd="0" destOrd="0" presId="urn:microsoft.com/office/officeart/2008/layout/VerticalCurvedList"/>
    <dgm:cxn modelId="{A25FC0E8-CD49-4F57-9B70-E028D3299881}" srcId="{5DECFFFC-2103-4AA6-AD96-10556AE2D50E}" destId="{C1D5CC2A-A483-4C10-881D-CC80FFEBCA79}" srcOrd="0" destOrd="0" parTransId="{CA282ACF-1E46-4E75-88AA-9F85E1CC2E5B}" sibTransId="{CACD4051-129C-4E53-AA8E-6B91CC74F6A8}"/>
    <dgm:cxn modelId="{989D81B1-4F46-409D-875A-FEF489DA56BA}" type="presOf" srcId="{CACD4051-129C-4E53-AA8E-6B91CC74F6A8}" destId="{B89DA02F-B4C5-468D-9F69-746F07E52D09}" srcOrd="0" destOrd="0" presId="urn:microsoft.com/office/officeart/2008/layout/VerticalCurvedList"/>
    <dgm:cxn modelId="{CBB37C9A-DA88-4D22-A963-A0D1AE28FE65}" srcId="{5DECFFFC-2103-4AA6-AD96-10556AE2D50E}" destId="{A3082F19-B404-478C-99A2-FA9504B74F86}" srcOrd="1" destOrd="0" parTransId="{9F5EA3A9-9F7B-4A3D-BCC7-0FC1C37DF035}" sibTransId="{4181E40A-E466-4119-8635-FC8DF60BFAA4}"/>
    <dgm:cxn modelId="{6BC51B19-7390-41E1-81F4-A7E4AF0EF8DE}" type="presOf" srcId="{C1D5CC2A-A483-4C10-881D-CC80FFEBCA79}" destId="{44757647-C2F7-499F-924E-266AB13998AA}" srcOrd="0" destOrd="0" presId="urn:microsoft.com/office/officeart/2008/layout/VerticalCurvedList"/>
    <dgm:cxn modelId="{B86F50EE-9195-492A-B70C-0AE58ABEBA0F}" type="presOf" srcId="{A3082F19-B404-478C-99A2-FA9504B74F86}" destId="{57458018-1873-404C-B9E8-33E932F14FE5}" srcOrd="0" destOrd="0" presId="urn:microsoft.com/office/officeart/2008/layout/VerticalCurvedList"/>
    <dgm:cxn modelId="{51595B7E-07ED-4EC6-9EDE-895584E308DE}" type="presOf" srcId="{FE5407A9-CFD9-4162-993A-AF561AFF04A5}" destId="{1E6AF247-7EC9-4A3F-A144-580CDE4754E0}" srcOrd="0" destOrd="0" presId="urn:microsoft.com/office/officeart/2008/layout/VerticalCurvedList"/>
    <dgm:cxn modelId="{31872047-C30D-4E62-B4BB-775C250C8429}" type="presParOf" srcId="{29728EFB-ACF9-4743-97BE-67CA9D8FF321}" destId="{4C2CD505-8C81-43B3-A202-2822E61C767B}" srcOrd="0" destOrd="0" presId="urn:microsoft.com/office/officeart/2008/layout/VerticalCurvedList"/>
    <dgm:cxn modelId="{5DA6E304-B629-4D63-9C10-EB5CB0F0D838}" type="presParOf" srcId="{4C2CD505-8C81-43B3-A202-2822E61C767B}" destId="{6785393D-2399-4BE1-9894-FFC301B72252}" srcOrd="0" destOrd="0" presId="urn:microsoft.com/office/officeart/2008/layout/VerticalCurvedList"/>
    <dgm:cxn modelId="{BAD1C1F9-01FD-459C-9009-613425F4887B}" type="presParOf" srcId="{6785393D-2399-4BE1-9894-FFC301B72252}" destId="{F51C0C91-19AC-4E45-AE1D-954ECFC35743}" srcOrd="0" destOrd="0" presId="urn:microsoft.com/office/officeart/2008/layout/VerticalCurvedList"/>
    <dgm:cxn modelId="{D864E4FC-CAD0-4FBF-B315-1E64C16DFB19}" type="presParOf" srcId="{6785393D-2399-4BE1-9894-FFC301B72252}" destId="{B89DA02F-B4C5-468D-9F69-746F07E52D09}" srcOrd="1" destOrd="0" presId="urn:microsoft.com/office/officeart/2008/layout/VerticalCurvedList"/>
    <dgm:cxn modelId="{0C7BC08B-FA01-47E0-A91E-7DAB97AF5561}" type="presParOf" srcId="{6785393D-2399-4BE1-9894-FFC301B72252}" destId="{0EE28161-8BC4-4704-A23D-53321D417478}" srcOrd="2" destOrd="0" presId="urn:microsoft.com/office/officeart/2008/layout/VerticalCurvedList"/>
    <dgm:cxn modelId="{9D577F02-FBFD-442B-8541-EF31D91FF91E}" type="presParOf" srcId="{6785393D-2399-4BE1-9894-FFC301B72252}" destId="{9F5AB91B-6A27-4B1A-BD1D-2EC938D1F832}" srcOrd="3" destOrd="0" presId="urn:microsoft.com/office/officeart/2008/layout/VerticalCurvedList"/>
    <dgm:cxn modelId="{FC7994B8-1D19-4F10-8E35-FCFAD1C065E5}" type="presParOf" srcId="{4C2CD505-8C81-43B3-A202-2822E61C767B}" destId="{44757647-C2F7-499F-924E-266AB13998AA}" srcOrd="1" destOrd="0" presId="urn:microsoft.com/office/officeart/2008/layout/VerticalCurvedList"/>
    <dgm:cxn modelId="{91B62940-3A40-4AB7-BA38-76290C13E710}" type="presParOf" srcId="{4C2CD505-8C81-43B3-A202-2822E61C767B}" destId="{28AA5CE2-5A34-44AE-894D-53A3C4BDF4C0}" srcOrd="2" destOrd="0" presId="urn:microsoft.com/office/officeart/2008/layout/VerticalCurvedList"/>
    <dgm:cxn modelId="{A00B4528-39B1-4FC6-A308-5D7C990EA069}" type="presParOf" srcId="{28AA5CE2-5A34-44AE-894D-53A3C4BDF4C0}" destId="{22CEEEDD-C2D8-44A3-ADF5-5DDD99103079}" srcOrd="0" destOrd="0" presId="urn:microsoft.com/office/officeart/2008/layout/VerticalCurvedList"/>
    <dgm:cxn modelId="{4673F6C4-9510-4214-AF78-7D8E657548FB}" type="presParOf" srcId="{4C2CD505-8C81-43B3-A202-2822E61C767B}" destId="{57458018-1873-404C-B9E8-33E932F14FE5}" srcOrd="3" destOrd="0" presId="urn:microsoft.com/office/officeart/2008/layout/VerticalCurvedList"/>
    <dgm:cxn modelId="{A3600C8D-85C1-495A-AFF4-CE6B2F916793}" type="presParOf" srcId="{4C2CD505-8C81-43B3-A202-2822E61C767B}" destId="{420247E6-C4DF-424F-85D9-28E029F39E03}" srcOrd="4" destOrd="0" presId="urn:microsoft.com/office/officeart/2008/layout/VerticalCurvedList"/>
    <dgm:cxn modelId="{8D9081E4-1178-49CE-9E1E-9FF668928129}" type="presParOf" srcId="{420247E6-C4DF-424F-85D9-28E029F39E03}" destId="{237FF61D-3D00-4C9B-BDFB-AFF4BEBF0A04}" srcOrd="0" destOrd="0" presId="urn:microsoft.com/office/officeart/2008/layout/VerticalCurvedList"/>
    <dgm:cxn modelId="{35486DF3-03F0-41BF-8036-81DD478A24D8}" type="presParOf" srcId="{4C2CD505-8C81-43B3-A202-2822E61C767B}" destId="{1E6AF247-7EC9-4A3F-A144-580CDE4754E0}" srcOrd="5" destOrd="0" presId="urn:microsoft.com/office/officeart/2008/layout/VerticalCurvedList"/>
    <dgm:cxn modelId="{9315A964-A07F-4027-AB97-A252AFCF668D}" type="presParOf" srcId="{4C2CD505-8C81-43B3-A202-2822E61C767B}" destId="{13C641A5-D45E-449D-89E1-4EF8648AA4F5}" srcOrd="6" destOrd="0" presId="urn:microsoft.com/office/officeart/2008/layout/VerticalCurvedList"/>
    <dgm:cxn modelId="{03BC0366-9952-4A85-BB91-55F467F4990C}" type="presParOf" srcId="{13C641A5-D45E-449D-89E1-4EF8648AA4F5}" destId="{ABA428B3-2940-4B65-83B3-C3753F7033EF}"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D9CA6BC-03C4-4EE0-A509-2D07552AFC17}" type="doc">
      <dgm:prSet loTypeId="urn:microsoft.com/office/officeart/2005/8/layout/hProcess9" loCatId="process" qsTypeId="urn:microsoft.com/office/officeart/2005/8/quickstyle/simple5" qsCatId="simple" csTypeId="urn:microsoft.com/office/officeart/2005/8/colors/accent1_2" csCatId="accent1" phldr="1"/>
      <dgm:spPr/>
      <dgm:t>
        <a:bodyPr/>
        <a:lstStyle/>
        <a:p>
          <a:endParaRPr lang="es-EC"/>
        </a:p>
      </dgm:t>
    </dgm:pt>
    <dgm:pt modelId="{FCEA9826-635C-4C9C-933F-DA34152E077A}">
      <dgm:prSet custT="1"/>
      <dgm:spPr>
        <a:solidFill>
          <a:schemeClr val="accent1">
            <a:lumMod val="60000"/>
            <a:lumOff val="40000"/>
          </a:schemeClr>
        </a:solidFill>
      </dgm:spPr>
      <dgm:t>
        <a:bodyPr/>
        <a:lstStyle/>
        <a:p>
          <a:r>
            <a:rPr lang="es-EC" sz="1400" b="1" dirty="0" smtClean="0">
              <a:latin typeface="Segoe UI Semibold" panose="020B0702040204020203" pitchFamily="34" charset="0"/>
              <a:cs typeface="Segoe UI Semilight" panose="020B0402040204020203" pitchFamily="34" charset="0"/>
            </a:rPr>
            <a:t>IMPLEMENTAR NUEVAS ESTRUCTURAS</a:t>
          </a:r>
          <a:endParaRPr lang="es-EC" sz="1400" b="1" dirty="0">
            <a:solidFill>
              <a:schemeClr val="tx1"/>
            </a:solidFill>
            <a:latin typeface="Segoe UI Semibold" panose="020B0702040204020203" pitchFamily="34" charset="0"/>
            <a:cs typeface="Segoe UI Semilight" panose="020B0402040204020203" pitchFamily="34" charset="0"/>
          </a:endParaRPr>
        </a:p>
      </dgm:t>
    </dgm:pt>
    <dgm:pt modelId="{AE2F5571-6F28-4E34-8564-03A0BBF4AC14}" type="parTrans" cxnId="{339FCA07-0FFB-403B-A3BD-4436C91CBA24}">
      <dgm:prSet/>
      <dgm:spPr/>
      <dgm:t>
        <a:bodyPr/>
        <a:lstStyle/>
        <a:p>
          <a:endParaRPr lang="es-EC" sz="1200"/>
        </a:p>
      </dgm:t>
    </dgm:pt>
    <dgm:pt modelId="{AD469188-7EB0-4B6E-9409-0A83A8B5511D}" type="sibTrans" cxnId="{339FCA07-0FFB-403B-A3BD-4436C91CBA24}">
      <dgm:prSet/>
      <dgm:spPr/>
      <dgm:t>
        <a:bodyPr/>
        <a:lstStyle/>
        <a:p>
          <a:endParaRPr lang="es-EC" sz="1200"/>
        </a:p>
      </dgm:t>
    </dgm:pt>
    <dgm:pt modelId="{05FDB034-B642-498E-84A7-A0038C4DD971}">
      <dgm:prSet phldrT="[Texto]" custT="1"/>
      <dgm:spPr>
        <a:solidFill>
          <a:schemeClr val="accent1">
            <a:lumMod val="75000"/>
          </a:schemeClr>
        </a:solidFill>
      </dgm:spPr>
      <dgm:t>
        <a:bodyPr/>
        <a:lstStyle/>
        <a:p>
          <a:r>
            <a:rPr lang="es-EC" sz="1400" dirty="0" smtClean="0">
              <a:latin typeface="Segoe UI Semibold" panose="020B0702040204020203" pitchFamily="34" charset="0"/>
            </a:rPr>
            <a:t>VALIDAR ESTRUCTURAS PENDIENTES</a:t>
          </a:r>
          <a:endParaRPr lang="es-EC" sz="1400" dirty="0"/>
        </a:p>
      </dgm:t>
    </dgm:pt>
    <dgm:pt modelId="{EAF8AC70-C5F5-4C5A-A5AB-835B7A680838}" type="parTrans" cxnId="{05AC3F6C-E969-44BA-B1DC-092FC7BC3108}">
      <dgm:prSet/>
      <dgm:spPr/>
      <dgm:t>
        <a:bodyPr/>
        <a:lstStyle/>
        <a:p>
          <a:endParaRPr lang="es-EC" sz="1200"/>
        </a:p>
      </dgm:t>
    </dgm:pt>
    <dgm:pt modelId="{5E238436-4D52-4866-9470-53143F9A91F6}" type="sibTrans" cxnId="{05AC3F6C-E969-44BA-B1DC-092FC7BC3108}">
      <dgm:prSet/>
      <dgm:spPr/>
      <dgm:t>
        <a:bodyPr/>
        <a:lstStyle/>
        <a:p>
          <a:endParaRPr lang="es-EC" sz="1200"/>
        </a:p>
      </dgm:t>
    </dgm:pt>
    <dgm:pt modelId="{16F5B512-9E9B-41D7-AF55-EE34811FB31B}">
      <dgm:prSet custT="1"/>
      <dgm:spPr/>
      <dgm:t>
        <a:bodyPr/>
        <a:lstStyle/>
        <a:p>
          <a:r>
            <a:rPr lang="es-EC" sz="1400" b="1" dirty="0" smtClean="0">
              <a:latin typeface="Segoe UI Semibold" panose="020B0702040204020203" pitchFamily="34" charset="0"/>
            </a:rPr>
            <a:t>REALIZAR AJUSTES TECNOLÓGICOS</a:t>
          </a:r>
          <a:endParaRPr lang="es-EC" sz="1400" b="1" dirty="0" smtClean="0">
            <a:solidFill>
              <a:schemeClr val="tx1"/>
            </a:solidFill>
            <a:latin typeface="Segoe UI Semibold" panose="020B0702040204020203" pitchFamily="34" charset="0"/>
          </a:endParaRPr>
        </a:p>
      </dgm:t>
    </dgm:pt>
    <dgm:pt modelId="{5632D917-2BCC-4096-8891-721D292167C0}" type="parTrans" cxnId="{47B50371-8CE3-40D9-89BF-43946D8A5BEA}">
      <dgm:prSet/>
      <dgm:spPr/>
      <dgm:t>
        <a:bodyPr/>
        <a:lstStyle/>
        <a:p>
          <a:endParaRPr lang="es-EC" sz="1200"/>
        </a:p>
      </dgm:t>
    </dgm:pt>
    <dgm:pt modelId="{9E1C9989-B4C1-4046-9816-13A953914306}" type="sibTrans" cxnId="{47B50371-8CE3-40D9-89BF-43946D8A5BEA}">
      <dgm:prSet/>
      <dgm:spPr/>
      <dgm:t>
        <a:bodyPr/>
        <a:lstStyle/>
        <a:p>
          <a:endParaRPr lang="es-EC" sz="1200"/>
        </a:p>
      </dgm:t>
    </dgm:pt>
    <dgm:pt modelId="{DB624505-6913-4F9C-ABF1-7ECB9FE7EA2C}" type="pres">
      <dgm:prSet presAssocID="{AD9CA6BC-03C4-4EE0-A509-2D07552AFC17}" presName="CompostProcess" presStyleCnt="0">
        <dgm:presLayoutVars>
          <dgm:dir/>
          <dgm:resizeHandles val="exact"/>
        </dgm:presLayoutVars>
      </dgm:prSet>
      <dgm:spPr/>
      <dgm:t>
        <a:bodyPr/>
        <a:lstStyle/>
        <a:p>
          <a:endParaRPr lang="es-EC"/>
        </a:p>
      </dgm:t>
    </dgm:pt>
    <dgm:pt modelId="{CB9A88F4-CFB4-4D65-A081-7FA866D289ED}" type="pres">
      <dgm:prSet presAssocID="{AD9CA6BC-03C4-4EE0-A509-2D07552AFC17}" presName="arrow" presStyleLbl="bgShp" presStyleIdx="0" presStyleCnt="1" custScaleX="117647"/>
      <dgm:spPr/>
      <dgm:t>
        <a:bodyPr/>
        <a:lstStyle/>
        <a:p>
          <a:endParaRPr lang="es-EC"/>
        </a:p>
      </dgm:t>
    </dgm:pt>
    <dgm:pt modelId="{D03C035F-B8FC-4DB7-A915-1A320FDC8E86}" type="pres">
      <dgm:prSet presAssocID="{AD9CA6BC-03C4-4EE0-A509-2D07552AFC17}" presName="linearProcess" presStyleCnt="0"/>
      <dgm:spPr/>
      <dgm:t>
        <a:bodyPr/>
        <a:lstStyle/>
        <a:p>
          <a:endParaRPr lang="es-EC"/>
        </a:p>
      </dgm:t>
    </dgm:pt>
    <dgm:pt modelId="{4A085B4E-A44C-4A84-BED6-384B755E58E5}" type="pres">
      <dgm:prSet presAssocID="{05FDB034-B642-498E-84A7-A0038C4DD971}" presName="textNode" presStyleLbl="node1" presStyleIdx="0" presStyleCnt="3" custScaleX="90909" custLinFactNeighborX="-57435">
        <dgm:presLayoutVars>
          <dgm:bulletEnabled val="1"/>
        </dgm:presLayoutVars>
      </dgm:prSet>
      <dgm:spPr/>
      <dgm:t>
        <a:bodyPr/>
        <a:lstStyle/>
        <a:p>
          <a:endParaRPr lang="es-EC"/>
        </a:p>
      </dgm:t>
    </dgm:pt>
    <dgm:pt modelId="{DD3530B7-FFE8-4690-A61D-B945ED99E534}" type="pres">
      <dgm:prSet presAssocID="{5E238436-4D52-4866-9470-53143F9A91F6}" presName="sibTrans" presStyleCnt="0"/>
      <dgm:spPr/>
      <dgm:t>
        <a:bodyPr/>
        <a:lstStyle/>
        <a:p>
          <a:endParaRPr lang="es-EC"/>
        </a:p>
      </dgm:t>
    </dgm:pt>
    <dgm:pt modelId="{295796B3-2DC0-4F69-A5ED-9F877823F372}" type="pres">
      <dgm:prSet presAssocID="{16F5B512-9E9B-41D7-AF55-EE34811FB31B}" presName="textNode" presStyleLbl="node1" presStyleIdx="1" presStyleCnt="3" custScaleX="90909" custLinFactNeighborX="-57435">
        <dgm:presLayoutVars>
          <dgm:bulletEnabled val="1"/>
        </dgm:presLayoutVars>
      </dgm:prSet>
      <dgm:spPr/>
      <dgm:t>
        <a:bodyPr/>
        <a:lstStyle/>
        <a:p>
          <a:endParaRPr lang="es-EC"/>
        </a:p>
      </dgm:t>
    </dgm:pt>
    <dgm:pt modelId="{67125196-CC4C-4E0C-968C-F89DA43682D8}" type="pres">
      <dgm:prSet presAssocID="{9E1C9989-B4C1-4046-9816-13A953914306}" presName="sibTrans" presStyleCnt="0"/>
      <dgm:spPr/>
      <dgm:t>
        <a:bodyPr/>
        <a:lstStyle/>
        <a:p>
          <a:endParaRPr lang="es-EC"/>
        </a:p>
      </dgm:t>
    </dgm:pt>
    <dgm:pt modelId="{FD6CDF58-EBDB-4F1F-A1CB-44CC82515916}" type="pres">
      <dgm:prSet presAssocID="{FCEA9826-635C-4C9C-933F-DA34152E077A}" presName="textNode" presStyleLbl="node1" presStyleIdx="2" presStyleCnt="3" custScaleX="90909" custLinFactNeighborX="-57435">
        <dgm:presLayoutVars>
          <dgm:bulletEnabled val="1"/>
        </dgm:presLayoutVars>
      </dgm:prSet>
      <dgm:spPr/>
      <dgm:t>
        <a:bodyPr/>
        <a:lstStyle/>
        <a:p>
          <a:endParaRPr lang="es-EC"/>
        </a:p>
      </dgm:t>
    </dgm:pt>
  </dgm:ptLst>
  <dgm:cxnLst>
    <dgm:cxn modelId="{520A4E42-4C84-41E4-B8E5-CBB0D9C0B39B}" type="presOf" srcId="{16F5B512-9E9B-41D7-AF55-EE34811FB31B}" destId="{295796B3-2DC0-4F69-A5ED-9F877823F372}" srcOrd="0" destOrd="0" presId="urn:microsoft.com/office/officeart/2005/8/layout/hProcess9"/>
    <dgm:cxn modelId="{9EE026F9-6269-48B9-84FC-D00A97B7F3C1}" type="presOf" srcId="{05FDB034-B642-498E-84A7-A0038C4DD971}" destId="{4A085B4E-A44C-4A84-BED6-384B755E58E5}" srcOrd="0" destOrd="0" presId="urn:microsoft.com/office/officeart/2005/8/layout/hProcess9"/>
    <dgm:cxn modelId="{47B50371-8CE3-40D9-89BF-43946D8A5BEA}" srcId="{AD9CA6BC-03C4-4EE0-A509-2D07552AFC17}" destId="{16F5B512-9E9B-41D7-AF55-EE34811FB31B}" srcOrd="1" destOrd="0" parTransId="{5632D917-2BCC-4096-8891-721D292167C0}" sibTransId="{9E1C9989-B4C1-4046-9816-13A953914306}"/>
    <dgm:cxn modelId="{16B8E748-787A-4EB2-A905-46F90452241A}" type="presOf" srcId="{AD9CA6BC-03C4-4EE0-A509-2D07552AFC17}" destId="{DB624505-6913-4F9C-ABF1-7ECB9FE7EA2C}" srcOrd="0" destOrd="0" presId="urn:microsoft.com/office/officeart/2005/8/layout/hProcess9"/>
    <dgm:cxn modelId="{05AC3F6C-E969-44BA-B1DC-092FC7BC3108}" srcId="{AD9CA6BC-03C4-4EE0-A509-2D07552AFC17}" destId="{05FDB034-B642-498E-84A7-A0038C4DD971}" srcOrd="0" destOrd="0" parTransId="{EAF8AC70-C5F5-4C5A-A5AB-835B7A680838}" sibTransId="{5E238436-4D52-4866-9470-53143F9A91F6}"/>
    <dgm:cxn modelId="{339FCA07-0FFB-403B-A3BD-4436C91CBA24}" srcId="{AD9CA6BC-03C4-4EE0-A509-2D07552AFC17}" destId="{FCEA9826-635C-4C9C-933F-DA34152E077A}" srcOrd="2" destOrd="0" parTransId="{AE2F5571-6F28-4E34-8564-03A0BBF4AC14}" sibTransId="{AD469188-7EB0-4B6E-9409-0A83A8B5511D}"/>
    <dgm:cxn modelId="{BF4164D7-320F-4E4B-A7CA-9FE4E6552852}" type="presOf" srcId="{FCEA9826-635C-4C9C-933F-DA34152E077A}" destId="{FD6CDF58-EBDB-4F1F-A1CB-44CC82515916}" srcOrd="0" destOrd="0" presId="urn:microsoft.com/office/officeart/2005/8/layout/hProcess9"/>
    <dgm:cxn modelId="{60039194-EA36-46EA-BEF0-3197FB75BA49}" type="presParOf" srcId="{DB624505-6913-4F9C-ABF1-7ECB9FE7EA2C}" destId="{CB9A88F4-CFB4-4D65-A081-7FA866D289ED}" srcOrd="0" destOrd="0" presId="urn:microsoft.com/office/officeart/2005/8/layout/hProcess9"/>
    <dgm:cxn modelId="{324EEAA9-6E55-4837-B91A-C7C9C991E9A0}" type="presParOf" srcId="{DB624505-6913-4F9C-ABF1-7ECB9FE7EA2C}" destId="{D03C035F-B8FC-4DB7-A915-1A320FDC8E86}" srcOrd="1" destOrd="0" presId="urn:microsoft.com/office/officeart/2005/8/layout/hProcess9"/>
    <dgm:cxn modelId="{CA215354-515A-4FE0-8ED2-0CA9BB67FEB4}" type="presParOf" srcId="{D03C035F-B8FC-4DB7-A915-1A320FDC8E86}" destId="{4A085B4E-A44C-4A84-BED6-384B755E58E5}" srcOrd="0" destOrd="0" presId="urn:microsoft.com/office/officeart/2005/8/layout/hProcess9"/>
    <dgm:cxn modelId="{DFDBBDFF-113E-42ED-892D-A56405596121}" type="presParOf" srcId="{D03C035F-B8FC-4DB7-A915-1A320FDC8E86}" destId="{DD3530B7-FFE8-4690-A61D-B945ED99E534}" srcOrd="1" destOrd="0" presId="urn:microsoft.com/office/officeart/2005/8/layout/hProcess9"/>
    <dgm:cxn modelId="{F49E9A6C-A448-44C2-938D-9C8631D305C9}" type="presParOf" srcId="{D03C035F-B8FC-4DB7-A915-1A320FDC8E86}" destId="{295796B3-2DC0-4F69-A5ED-9F877823F372}" srcOrd="2" destOrd="0" presId="urn:microsoft.com/office/officeart/2005/8/layout/hProcess9"/>
    <dgm:cxn modelId="{6F9F7C18-4C58-4AF8-A698-DD63A304A7B9}" type="presParOf" srcId="{D03C035F-B8FC-4DB7-A915-1A320FDC8E86}" destId="{67125196-CC4C-4E0C-968C-F89DA43682D8}" srcOrd="3" destOrd="0" presId="urn:microsoft.com/office/officeart/2005/8/layout/hProcess9"/>
    <dgm:cxn modelId="{6448BC7D-63C8-4D75-9EFE-44CFB23DD2E7}" type="presParOf" srcId="{D03C035F-B8FC-4DB7-A915-1A320FDC8E86}" destId="{FD6CDF58-EBDB-4F1F-A1CB-44CC82515916}"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F0C92957-9120-4F6D-B1D0-4F1792E2754D}" type="doc">
      <dgm:prSet loTypeId="urn:microsoft.com/office/officeart/2009/3/layout/StepUpProcess" loCatId="process" qsTypeId="urn:microsoft.com/office/officeart/2005/8/quickstyle/simple5" qsCatId="simple" csTypeId="urn:microsoft.com/office/officeart/2005/8/colors/colorful5" csCatId="colorful" phldr="1"/>
      <dgm:spPr/>
      <dgm:t>
        <a:bodyPr/>
        <a:lstStyle/>
        <a:p>
          <a:endParaRPr lang="es-MX"/>
        </a:p>
      </dgm:t>
    </dgm:pt>
    <dgm:pt modelId="{C554778B-87A3-4CD0-B95E-24B6450CF0FA}">
      <dgm:prSet phldrT="[Texto]" custT="1"/>
      <dgm:spPr/>
      <dgm:t>
        <a:bodyPr/>
        <a:lstStyle/>
        <a:p>
          <a:pPr algn="l"/>
          <a:r>
            <a:rPr lang="es-MX" sz="1600" kern="1200" smtClean="0">
              <a:latin typeface="+mn-lt"/>
              <a:ea typeface="+mn-ea"/>
              <a:cs typeface="+mn-cs"/>
            </a:rPr>
            <a:t>Número de Registros</a:t>
          </a:r>
          <a:endParaRPr lang="es-MX" sz="1600" kern="1200" dirty="0" smtClean="0">
            <a:latin typeface="+mn-lt"/>
            <a:ea typeface="+mn-ea"/>
            <a:cs typeface="+mn-cs"/>
          </a:endParaRPr>
        </a:p>
      </dgm:t>
    </dgm:pt>
    <dgm:pt modelId="{D526EA6C-2C96-4123-A2A4-2756AB784B29}" type="parTrans" cxnId="{CA1351DC-8290-4FCE-B440-4B7FD90D35DC}">
      <dgm:prSet/>
      <dgm:spPr/>
      <dgm:t>
        <a:bodyPr/>
        <a:lstStyle/>
        <a:p>
          <a:endParaRPr lang="es-MX" sz="1600"/>
        </a:p>
      </dgm:t>
    </dgm:pt>
    <dgm:pt modelId="{FECF5290-3CD3-4A70-8032-DB4B19539C7F}" type="sibTrans" cxnId="{CA1351DC-8290-4FCE-B440-4B7FD90D35DC}">
      <dgm:prSet/>
      <dgm:spPr/>
      <dgm:t>
        <a:bodyPr/>
        <a:lstStyle/>
        <a:p>
          <a:endParaRPr lang="es-MX" sz="1600"/>
        </a:p>
      </dgm:t>
    </dgm:pt>
    <dgm:pt modelId="{D6A34183-8540-4012-995B-8CE7DBE0704F}">
      <dgm:prSet phldrT="[Texto]" custT="1"/>
      <dgm:spPr/>
      <dgm:t>
        <a:bodyPr/>
        <a:lstStyle/>
        <a:p>
          <a:pPr algn="l"/>
          <a:r>
            <a:rPr lang="es-MX" sz="1600" kern="1200" smtClean="0">
              <a:latin typeface="+mn-lt"/>
              <a:ea typeface="+mn-ea"/>
              <a:cs typeface="+mn-cs"/>
            </a:rPr>
            <a:t>Fecha de compra</a:t>
          </a:r>
          <a:endParaRPr lang="es-MX" sz="1600" kern="1200" dirty="0">
            <a:latin typeface="+mn-lt"/>
            <a:ea typeface="+mn-ea"/>
            <a:cs typeface="+mn-cs"/>
          </a:endParaRPr>
        </a:p>
      </dgm:t>
    </dgm:pt>
    <dgm:pt modelId="{55BB206D-A342-4A06-B817-7E906B80DBC8}" type="parTrans" cxnId="{51E228FF-ABFC-4401-BFAB-A4F4CDB9467F}">
      <dgm:prSet/>
      <dgm:spPr/>
      <dgm:t>
        <a:bodyPr/>
        <a:lstStyle/>
        <a:p>
          <a:endParaRPr lang="es-MX" sz="1600"/>
        </a:p>
      </dgm:t>
    </dgm:pt>
    <dgm:pt modelId="{BE22ECAF-3E1F-4C2E-B6C8-EEC10D483D14}" type="sibTrans" cxnId="{51E228FF-ABFC-4401-BFAB-A4F4CDB9467F}">
      <dgm:prSet/>
      <dgm:spPr/>
      <dgm:t>
        <a:bodyPr/>
        <a:lstStyle/>
        <a:p>
          <a:endParaRPr lang="es-MX" sz="1600"/>
        </a:p>
      </dgm:t>
    </dgm:pt>
    <dgm:pt modelId="{21704154-EEA6-4841-8CD7-7F42E7D1218F}">
      <dgm:prSet phldrT="[Texto]" custT="1"/>
      <dgm:spPr/>
      <dgm:t>
        <a:bodyPr/>
        <a:lstStyle/>
        <a:p>
          <a:pPr algn="l"/>
          <a:r>
            <a:rPr lang="es-MX" sz="1600" kern="1200" smtClean="0">
              <a:latin typeface="+mn-lt"/>
              <a:ea typeface="+mn-ea"/>
              <a:cs typeface="+mn-cs"/>
            </a:rPr>
            <a:t>Cuadre con estados financieros del valor en libros</a:t>
          </a:r>
          <a:endParaRPr lang="es-MX" sz="1600" kern="1200" dirty="0">
            <a:latin typeface="+mn-lt"/>
            <a:ea typeface="+mn-ea"/>
            <a:cs typeface="+mn-cs"/>
          </a:endParaRPr>
        </a:p>
      </dgm:t>
    </dgm:pt>
    <dgm:pt modelId="{B0ECDE76-F9D8-46A1-8C0F-800128742921}" type="parTrans" cxnId="{D2C1D60E-3F9F-4432-8570-B4A22E48A99C}">
      <dgm:prSet/>
      <dgm:spPr/>
      <dgm:t>
        <a:bodyPr/>
        <a:lstStyle/>
        <a:p>
          <a:endParaRPr lang="es-MX" sz="1600"/>
        </a:p>
      </dgm:t>
    </dgm:pt>
    <dgm:pt modelId="{BC0DB19A-8D3E-49FD-A0FB-2BA3D8699852}" type="sibTrans" cxnId="{D2C1D60E-3F9F-4432-8570-B4A22E48A99C}">
      <dgm:prSet/>
      <dgm:spPr/>
      <dgm:t>
        <a:bodyPr/>
        <a:lstStyle/>
        <a:p>
          <a:endParaRPr lang="es-MX" sz="1600"/>
        </a:p>
      </dgm:t>
    </dgm:pt>
    <dgm:pt modelId="{BBA4399F-17E7-4F51-A367-424852DD0F10}">
      <dgm:prSet phldrT="[Texto]" custT="1"/>
      <dgm:spPr/>
      <dgm:t>
        <a:bodyPr/>
        <a:lstStyle/>
        <a:p>
          <a:pPr algn="l"/>
          <a:r>
            <a:rPr lang="es-MX" sz="1600" kern="1200" smtClean="0">
              <a:latin typeface="+mn-lt"/>
              <a:ea typeface="+mn-ea"/>
              <a:cs typeface="+mn-cs"/>
            </a:rPr>
            <a:t>Tasa de interés nominal</a:t>
          </a:r>
          <a:endParaRPr lang="es-MX" sz="1600" kern="1200" dirty="0">
            <a:latin typeface="+mn-lt"/>
            <a:ea typeface="+mn-ea"/>
            <a:cs typeface="+mn-cs"/>
          </a:endParaRPr>
        </a:p>
      </dgm:t>
    </dgm:pt>
    <dgm:pt modelId="{453CAB8E-16AB-44FD-B0B8-0D1D10A841EA}" type="parTrans" cxnId="{A84A6EEF-CBF3-4128-BE5A-6E49866F046B}">
      <dgm:prSet/>
      <dgm:spPr/>
      <dgm:t>
        <a:bodyPr/>
        <a:lstStyle/>
        <a:p>
          <a:endParaRPr lang="es-MX" sz="1600"/>
        </a:p>
      </dgm:t>
    </dgm:pt>
    <dgm:pt modelId="{28E673DB-AF2F-4451-8CCE-00093C43D4D5}" type="sibTrans" cxnId="{A84A6EEF-CBF3-4128-BE5A-6E49866F046B}">
      <dgm:prSet/>
      <dgm:spPr/>
      <dgm:t>
        <a:bodyPr/>
        <a:lstStyle/>
        <a:p>
          <a:endParaRPr lang="es-MX" sz="1600"/>
        </a:p>
      </dgm:t>
    </dgm:pt>
    <dgm:pt modelId="{7BBE0F67-9756-4071-9B8E-3441C1015F52}">
      <dgm:prSet phldrT="[Texto]" custT="1"/>
      <dgm:spPr/>
      <dgm:t>
        <a:bodyPr/>
        <a:lstStyle/>
        <a:p>
          <a:pPr algn="l"/>
          <a:r>
            <a:rPr lang="es-MX" sz="1600" kern="1200" smtClean="0">
              <a:latin typeface="+mn-lt"/>
              <a:ea typeface="+mn-ea"/>
              <a:cs typeface="+mn-cs"/>
            </a:rPr>
            <a:t>Monto de intereses generados en dólares</a:t>
          </a:r>
          <a:endParaRPr lang="es-MX" sz="1600" kern="1200" dirty="0">
            <a:latin typeface="+mn-lt"/>
            <a:ea typeface="+mn-ea"/>
            <a:cs typeface="+mn-cs"/>
          </a:endParaRPr>
        </a:p>
      </dgm:t>
    </dgm:pt>
    <dgm:pt modelId="{BCB2BCEC-CAC9-4D5C-85C6-99ADB7D12EDC}" type="parTrans" cxnId="{58C2EC28-C138-48A9-B475-C1E707D0D7AA}">
      <dgm:prSet/>
      <dgm:spPr/>
      <dgm:t>
        <a:bodyPr/>
        <a:lstStyle/>
        <a:p>
          <a:endParaRPr lang="es-MX" sz="1600"/>
        </a:p>
      </dgm:t>
    </dgm:pt>
    <dgm:pt modelId="{F03A237C-6D7B-43EB-B375-2DBCE5032778}" type="sibTrans" cxnId="{58C2EC28-C138-48A9-B475-C1E707D0D7AA}">
      <dgm:prSet/>
      <dgm:spPr/>
      <dgm:t>
        <a:bodyPr/>
        <a:lstStyle/>
        <a:p>
          <a:endParaRPr lang="es-MX" sz="1600"/>
        </a:p>
      </dgm:t>
    </dgm:pt>
    <dgm:pt modelId="{861E6925-B797-4B1F-AEFC-20A4E462E5ED}">
      <dgm:prSet phldrT="[Texto]" custT="1"/>
      <dgm:spPr/>
      <dgm:t>
        <a:bodyPr/>
        <a:lstStyle/>
        <a:p>
          <a:pPr algn="l"/>
          <a:r>
            <a:rPr lang="es-MX" sz="1600" kern="1200" smtClean="0">
              <a:latin typeface="+mn-lt"/>
              <a:ea typeface="+mn-ea"/>
              <a:cs typeface="+mn-cs"/>
            </a:rPr>
            <a:t>Provisión constituida</a:t>
          </a:r>
          <a:endParaRPr lang="es-MX" sz="1600" kern="1200" dirty="0">
            <a:latin typeface="+mn-lt"/>
            <a:ea typeface="+mn-ea"/>
            <a:cs typeface="+mn-cs"/>
          </a:endParaRPr>
        </a:p>
      </dgm:t>
    </dgm:pt>
    <dgm:pt modelId="{7E1BCA06-C5AE-48E3-9783-0562A2A8FB7C}" type="parTrans" cxnId="{0AE23AC6-1F33-4E08-903C-1B3505FF4376}">
      <dgm:prSet/>
      <dgm:spPr/>
      <dgm:t>
        <a:bodyPr/>
        <a:lstStyle/>
        <a:p>
          <a:endParaRPr lang="es-MX" sz="1600"/>
        </a:p>
      </dgm:t>
    </dgm:pt>
    <dgm:pt modelId="{D1344979-74F1-4443-9BB7-0BB5D76CAB62}" type="sibTrans" cxnId="{0AE23AC6-1F33-4E08-903C-1B3505FF4376}">
      <dgm:prSet/>
      <dgm:spPr/>
      <dgm:t>
        <a:bodyPr/>
        <a:lstStyle/>
        <a:p>
          <a:endParaRPr lang="es-MX" sz="1600"/>
        </a:p>
      </dgm:t>
    </dgm:pt>
    <dgm:pt modelId="{C98972A9-CF71-460B-8818-023FBDF8FCF0}" type="pres">
      <dgm:prSet presAssocID="{F0C92957-9120-4F6D-B1D0-4F1792E2754D}" presName="rootnode" presStyleCnt="0">
        <dgm:presLayoutVars>
          <dgm:chMax/>
          <dgm:chPref/>
          <dgm:dir/>
          <dgm:animLvl val="lvl"/>
        </dgm:presLayoutVars>
      </dgm:prSet>
      <dgm:spPr/>
      <dgm:t>
        <a:bodyPr/>
        <a:lstStyle/>
        <a:p>
          <a:endParaRPr lang="es-MX"/>
        </a:p>
      </dgm:t>
    </dgm:pt>
    <dgm:pt modelId="{64F28883-40FC-405C-8014-39D3DCF2905A}" type="pres">
      <dgm:prSet presAssocID="{C554778B-87A3-4CD0-B95E-24B6450CF0FA}" presName="composite" presStyleCnt="0"/>
      <dgm:spPr/>
      <dgm:t>
        <a:bodyPr/>
        <a:lstStyle/>
        <a:p>
          <a:endParaRPr lang="es-EC"/>
        </a:p>
      </dgm:t>
    </dgm:pt>
    <dgm:pt modelId="{673CE032-B233-4FA3-B1CD-9709953931C0}" type="pres">
      <dgm:prSet presAssocID="{C554778B-87A3-4CD0-B95E-24B6450CF0FA}" presName="LShape" presStyleLbl="alignNode1" presStyleIdx="0" presStyleCnt="11"/>
      <dgm:spPr/>
      <dgm:t>
        <a:bodyPr/>
        <a:lstStyle/>
        <a:p>
          <a:endParaRPr lang="es-EC"/>
        </a:p>
      </dgm:t>
    </dgm:pt>
    <dgm:pt modelId="{12BD8B27-8C3B-481A-B0C1-93E704CFBA30}" type="pres">
      <dgm:prSet presAssocID="{C554778B-87A3-4CD0-B95E-24B6450CF0FA}" presName="ParentText" presStyleLbl="revTx" presStyleIdx="0" presStyleCnt="6">
        <dgm:presLayoutVars>
          <dgm:chMax val="0"/>
          <dgm:chPref val="0"/>
          <dgm:bulletEnabled val="1"/>
        </dgm:presLayoutVars>
      </dgm:prSet>
      <dgm:spPr/>
      <dgm:t>
        <a:bodyPr/>
        <a:lstStyle/>
        <a:p>
          <a:endParaRPr lang="es-MX"/>
        </a:p>
      </dgm:t>
    </dgm:pt>
    <dgm:pt modelId="{D4FB3A22-4C15-4E26-8581-FD8C3807B7EE}" type="pres">
      <dgm:prSet presAssocID="{C554778B-87A3-4CD0-B95E-24B6450CF0FA}" presName="Triangle" presStyleLbl="alignNode1" presStyleIdx="1" presStyleCnt="11"/>
      <dgm:spPr/>
      <dgm:t>
        <a:bodyPr/>
        <a:lstStyle/>
        <a:p>
          <a:endParaRPr lang="es-EC"/>
        </a:p>
      </dgm:t>
    </dgm:pt>
    <dgm:pt modelId="{B1E01B3E-BE22-4D2A-A32D-D843928D9D06}" type="pres">
      <dgm:prSet presAssocID="{FECF5290-3CD3-4A70-8032-DB4B19539C7F}" presName="sibTrans" presStyleCnt="0"/>
      <dgm:spPr/>
      <dgm:t>
        <a:bodyPr/>
        <a:lstStyle/>
        <a:p>
          <a:endParaRPr lang="es-EC"/>
        </a:p>
      </dgm:t>
    </dgm:pt>
    <dgm:pt modelId="{7CC6F915-EF41-4C05-A030-2BA9B991D743}" type="pres">
      <dgm:prSet presAssocID="{FECF5290-3CD3-4A70-8032-DB4B19539C7F}" presName="space" presStyleCnt="0"/>
      <dgm:spPr/>
      <dgm:t>
        <a:bodyPr/>
        <a:lstStyle/>
        <a:p>
          <a:endParaRPr lang="es-EC"/>
        </a:p>
      </dgm:t>
    </dgm:pt>
    <dgm:pt modelId="{61FD50EA-E66C-4219-B5BA-F6875E5BC691}" type="pres">
      <dgm:prSet presAssocID="{D6A34183-8540-4012-995B-8CE7DBE0704F}" presName="composite" presStyleCnt="0"/>
      <dgm:spPr/>
      <dgm:t>
        <a:bodyPr/>
        <a:lstStyle/>
        <a:p>
          <a:endParaRPr lang="es-EC"/>
        </a:p>
      </dgm:t>
    </dgm:pt>
    <dgm:pt modelId="{DED7E100-4C81-49B4-8B57-2336DF997728}" type="pres">
      <dgm:prSet presAssocID="{D6A34183-8540-4012-995B-8CE7DBE0704F}" presName="LShape" presStyleLbl="alignNode1" presStyleIdx="2" presStyleCnt="11"/>
      <dgm:spPr/>
      <dgm:t>
        <a:bodyPr/>
        <a:lstStyle/>
        <a:p>
          <a:endParaRPr lang="es-EC"/>
        </a:p>
      </dgm:t>
    </dgm:pt>
    <dgm:pt modelId="{7A29A823-2520-480D-8F17-1480F56F4727}" type="pres">
      <dgm:prSet presAssocID="{D6A34183-8540-4012-995B-8CE7DBE0704F}" presName="ParentText" presStyleLbl="revTx" presStyleIdx="1" presStyleCnt="6">
        <dgm:presLayoutVars>
          <dgm:chMax val="0"/>
          <dgm:chPref val="0"/>
          <dgm:bulletEnabled val="1"/>
        </dgm:presLayoutVars>
      </dgm:prSet>
      <dgm:spPr/>
      <dgm:t>
        <a:bodyPr/>
        <a:lstStyle/>
        <a:p>
          <a:endParaRPr lang="es-MX"/>
        </a:p>
      </dgm:t>
    </dgm:pt>
    <dgm:pt modelId="{F7B5B4B5-5C6B-46B0-99AC-D0AB0FE3A9FD}" type="pres">
      <dgm:prSet presAssocID="{D6A34183-8540-4012-995B-8CE7DBE0704F}" presName="Triangle" presStyleLbl="alignNode1" presStyleIdx="3" presStyleCnt="11"/>
      <dgm:spPr/>
      <dgm:t>
        <a:bodyPr/>
        <a:lstStyle/>
        <a:p>
          <a:endParaRPr lang="es-EC"/>
        </a:p>
      </dgm:t>
    </dgm:pt>
    <dgm:pt modelId="{D084417B-14EF-400C-A9F3-76896AE3F693}" type="pres">
      <dgm:prSet presAssocID="{BE22ECAF-3E1F-4C2E-B6C8-EEC10D483D14}" presName="sibTrans" presStyleCnt="0"/>
      <dgm:spPr/>
      <dgm:t>
        <a:bodyPr/>
        <a:lstStyle/>
        <a:p>
          <a:endParaRPr lang="es-EC"/>
        </a:p>
      </dgm:t>
    </dgm:pt>
    <dgm:pt modelId="{6F3DB263-A81D-47EF-8E9F-1330EFE59942}" type="pres">
      <dgm:prSet presAssocID="{BE22ECAF-3E1F-4C2E-B6C8-EEC10D483D14}" presName="space" presStyleCnt="0"/>
      <dgm:spPr/>
      <dgm:t>
        <a:bodyPr/>
        <a:lstStyle/>
        <a:p>
          <a:endParaRPr lang="es-EC"/>
        </a:p>
      </dgm:t>
    </dgm:pt>
    <dgm:pt modelId="{180A5153-F11C-4908-89FC-6C13652DC33C}" type="pres">
      <dgm:prSet presAssocID="{21704154-EEA6-4841-8CD7-7F42E7D1218F}" presName="composite" presStyleCnt="0"/>
      <dgm:spPr/>
      <dgm:t>
        <a:bodyPr/>
        <a:lstStyle/>
        <a:p>
          <a:endParaRPr lang="es-EC"/>
        </a:p>
      </dgm:t>
    </dgm:pt>
    <dgm:pt modelId="{CA40C057-8579-4E8C-9BAD-CA8CC1F5BEA2}" type="pres">
      <dgm:prSet presAssocID="{21704154-EEA6-4841-8CD7-7F42E7D1218F}" presName="LShape" presStyleLbl="alignNode1" presStyleIdx="4" presStyleCnt="11"/>
      <dgm:spPr/>
      <dgm:t>
        <a:bodyPr/>
        <a:lstStyle/>
        <a:p>
          <a:endParaRPr lang="es-EC"/>
        </a:p>
      </dgm:t>
    </dgm:pt>
    <dgm:pt modelId="{540E732F-07FF-4067-AC70-3F8B48B9BC61}" type="pres">
      <dgm:prSet presAssocID="{21704154-EEA6-4841-8CD7-7F42E7D1218F}" presName="ParentText" presStyleLbl="revTx" presStyleIdx="2" presStyleCnt="6">
        <dgm:presLayoutVars>
          <dgm:chMax val="0"/>
          <dgm:chPref val="0"/>
          <dgm:bulletEnabled val="1"/>
        </dgm:presLayoutVars>
      </dgm:prSet>
      <dgm:spPr/>
      <dgm:t>
        <a:bodyPr/>
        <a:lstStyle/>
        <a:p>
          <a:endParaRPr lang="es-MX"/>
        </a:p>
      </dgm:t>
    </dgm:pt>
    <dgm:pt modelId="{16132DC6-F199-4021-AE42-0D0319B769FF}" type="pres">
      <dgm:prSet presAssocID="{21704154-EEA6-4841-8CD7-7F42E7D1218F}" presName="Triangle" presStyleLbl="alignNode1" presStyleIdx="5" presStyleCnt="11"/>
      <dgm:spPr/>
      <dgm:t>
        <a:bodyPr/>
        <a:lstStyle/>
        <a:p>
          <a:endParaRPr lang="es-EC"/>
        </a:p>
      </dgm:t>
    </dgm:pt>
    <dgm:pt modelId="{1AEA1D35-E6DD-4E6C-B930-CBD42EAB1296}" type="pres">
      <dgm:prSet presAssocID="{BC0DB19A-8D3E-49FD-A0FB-2BA3D8699852}" presName="sibTrans" presStyleCnt="0"/>
      <dgm:spPr/>
      <dgm:t>
        <a:bodyPr/>
        <a:lstStyle/>
        <a:p>
          <a:endParaRPr lang="es-EC"/>
        </a:p>
      </dgm:t>
    </dgm:pt>
    <dgm:pt modelId="{7DE5F4D3-5013-4C9E-A597-28AAAFA31716}" type="pres">
      <dgm:prSet presAssocID="{BC0DB19A-8D3E-49FD-A0FB-2BA3D8699852}" presName="space" presStyleCnt="0"/>
      <dgm:spPr/>
      <dgm:t>
        <a:bodyPr/>
        <a:lstStyle/>
        <a:p>
          <a:endParaRPr lang="es-EC"/>
        </a:p>
      </dgm:t>
    </dgm:pt>
    <dgm:pt modelId="{460CA14C-3011-40FB-AFA8-E607018AC280}" type="pres">
      <dgm:prSet presAssocID="{BBA4399F-17E7-4F51-A367-424852DD0F10}" presName="composite" presStyleCnt="0"/>
      <dgm:spPr/>
      <dgm:t>
        <a:bodyPr/>
        <a:lstStyle/>
        <a:p>
          <a:endParaRPr lang="es-EC"/>
        </a:p>
      </dgm:t>
    </dgm:pt>
    <dgm:pt modelId="{3D13FE42-9F94-4014-8E89-C7B214699086}" type="pres">
      <dgm:prSet presAssocID="{BBA4399F-17E7-4F51-A367-424852DD0F10}" presName="LShape" presStyleLbl="alignNode1" presStyleIdx="6" presStyleCnt="11"/>
      <dgm:spPr/>
      <dgm:t>
        <a:bodyPr/>
        <a:lstStyle/>
        <a:p>
          <a:endParaRPr lang="es-EC"/>
        </a:p>
      </dgm:t>
    </dgm:pt>
    <dgm:pt modelId="{307DB9BC-8B0B-45F6-B9B6-678493D043F4}" type="pres">
      <dgm:prSet presAssocID="{BBA4399F-17E7-4F51-A367-424852DD0F10}" presName="ParentText" presStyleLbl="revTx" presStyleIdx="3" presStyleCnt="6">
        <dgm:presLayoutVars>
          <dgm:chMax val="0"/>
          <dgm:chPref val="0"/>
          <dgm:bulletEnabled val="1"/>
        </dgm:presLayoutVars>
      </dgm:prSet>
      <dgm:spPr/>
      <dgm:t>
        <a:bodyPr/>
        <a:lstStyle/>
        <a:p>
          <a:endParaRPr lang="es-MX"/>
        </a:p>
      </dgm:t>
    </dgm:pt>
    <dgm:pt modelId="{00AE2593-ECE0-4FE5-8A1C-C7031C5E08B8}" type="pres">
      <dgm:prSet presAssocID="{BBA4399F-17E7-4F51-A367-424852DD0F10}" presName="Triangle" presStyleLbl="alignNode1" presStyleIdx="7" presStyleCnt="11"/>
      <dgm:spPr/>
      <dgm:t>
        <a:bodyPr/>
        <a:lstStyle/>
        <a:p>
          <a:endParaRPr lang="es-EC"/>
        </a:p>
      </dgm:t>
    </dgm:pt>
    <dgm:pt modelId="{E80B7AEC-6F0F-41C3-8122-EBF0BDB4EF3D}" type="pres">
      <dgm:prSet presAssocID="{28E673DB-AF2F-4451-8CCE-00093C43D4D5}" presName="sibTrans" presStyleCnt="0"/>
      <dgm:spPr/>
      <dgm:t>
        <a:bodyPr/>
        <a:lstStyle/>
        <a:p>
          <a:endParaRPr lang="es-EC"/>
        </a:p>
      </dgm:t>
    </dgm:pt>
    <dgm:pt modelId="{F74B5811-8730-445F-9B3C-692FA1921BD0}" type="pres">
      <dgm:prSet presAssocID="{28E673DB-AF2F-4451-8CCE-00093C43D4D5}" presName="space" presStyleCnt="0"/>
      <dgm:spPr/>
      <dgm:t>
        <a:bodyPr/>
        <a:lstStyle/>
        <a:p>
          <a:endParaRPr lang="es-EC"/>
        </a:p>
      </dgm:t>
    </dgm:pt>
    <dgm:pt modelId="{3FB3C475-F491-40DB-B49B-8774BBF677DD}" type="pres">
      <dgm:prSet presAssocID="{7BBE0F67-9756-4071-9B8E-3441C1015F52}" presName="composite" presStyleCnt="0"/>
      <dgm:spPr/>
      <dgm:t>
        <a:bodyPr/>
        <a:lstStyle/>
        <a:p>
          <a:endParaRPr lang="es-EC"/>
        </a:p>
      </dgm:t>
    </dgm:pt>
    <dgm:pt modelId="{FC5518C1-32E6-442E-A51E-645C9263F549}" type="pres">
      <dgm:prSet presAssocID="{7BBE0F67-9756-4071-9B8E-3441C1015F52}" presName="LShape" presStyleLbl="alignNode1" presStyleIdx="8" presStyleCnt="11"/>
      <dgm:spPr/>
      <dgm:t>
        <a:bodyPr/>
        <a:lstStyle/>
        <a:p>
          <a:endParaRPr lang="es-EC"/>
        </a:p>
      </dgm:t>
    </dgm:pt>
    <dgm:pt modelId="{F2B78731-2642-4738-8CE8-A56EE1041B2F}" type="pres">
      <dgm:prSet presAssocID="{7BBE0F67-9756-4071-9B8E-3441C1015F52}" presName="ParentText" presStyleLbl="revTx" presStyleIdx="4" presStyleCnt="6">
        <dgm:presLayoutVars>
          <dgm:chMax val="0"/>
          <dgm:chPref val="0"/>
          <dgm:bulletEnabled val="1"/>
        </dgm:presLayoutVars>
      </dgm:prSet>
      <dgm:spPr/>
      <dgm:t>
        <a:bodyPr/>
        <a:lstStyle/>
        <a:p>
          <a:endParaRPr lang="es-MX"/>
        </a:p>
      </dgm:t>
    </dgm:pt>
    <dgm:pt modelId="{51F6368E-93ED-4AAA-8CEC-97C0C264176E}" type="pres">
      <dgm:prSet presAssocID="{7BBE0F67-9756-4071-9B8E-3441C1015F52}" presName="Triangle" presStyleLbl="alignNode1" presStyleIdx="9" presStyleCnt="11"/>
      <dgm:spPr/>
      <dgm:t>
        <a:bodyPr/>
        <a:lstStyle/>
        <a:p>
          <a:endParaRPr lang="es-EC"/>
        </a:p>
      </dgm:t>
    </dgm:pt>
    <dgm:pt modelId="{A0AE85F0-1F42-4273-A59D-A0F1A267E39A}" type="pres">
      <dgm:prSet presAssocID="{F03A237C-6D7B-43EB-B375-2DBCE5032778}" presName="sibTrans" presStyleCnt="0"/>
      <dgm:spPr/>
      <dgm:t>
        <a:bodyPr/>
        <a:lstStyle/>
        <a:p>
          <a:endParaRPr lang="es-EC"/>
        </a:p>
      </dgm:t>
    </dgm:pt>
    <dgm:pt modelId="{4E883947-2DD3-4010-8878-021A0C197C00}" type="pres">
      <dgm:prSet presAssocID="{F03A237C-6D7B-43EB-B375-2DBCE5032778}" presName="space" presStyleCnt="0"/>
      <dgm:spPr/>
      <dgm:t>
        <a:bodyPr/>
        <a:lstStyle/>
        <a:p>
          <a:endParaRPr lang="es-EC"/>
        </a:p>
      </dgm:t>
    </dgm:pt>
    <dgm:pt modelId="{0898F4DE-E0D8-4F06-8860-CFA7BC778263}" type="pres">
      <dgm:prSet presAssocID="{861E6925-B797-4B1F-AEFC-20A4E462E5ED}" presName="composite" presStyleCnt="0"/>
      <dgm:spPr/>
      <dgm:t>
        <a:bodyPr/>
        <a:lstStyle/>
        <a:p>
          <a:endParaRPr lang="es-EC"/>
        </a:p>
      </dgm:t>
    </dgm:pt>
    <dgm:pt modelId="{97AD8B4D-7D23-4157-BE1D-0877B712B572}" type="pres">
      <dgm:prSet presAssocID="{861E6925-B797-4B1F-AEFC-20A4E462E5ED}" presName="LShape" presStyleLbl="alignNode1" presStyleIdx="10" presStyleCnt="11"/>
      <dgm:spPr/>
      <dgm:t>
        <a:bodyPr/>
        <a:lstStyle/>
        <a:p>
          <a:endParaRPr lang="es-EC"/>
        </a:p>
      </dgm:t>
    </dgm:pt>
    <dgm:pt modelId="{22720F16-728A-4495-B467-A6F6F0E12510}" type="pres">
      <dgm:prSet presAssocID="{861E6925-B797-4B1F-AEFC-20A4E462E5ED}" presName="ParentText" presStyleLbl="revTx" presStyleIdx="5" presStyleCnt="6">
        <dgm:presLayoutVars>
          <dgm:chMax val="0"/>
          <dgm:chPref val="0"/>
          <dgm:bulletEnabled val="1"/>
        </dgm:presLayoutVars>
      </dgm:prSet>
      <dgm:spPr/>
      <dgm:t>
        <a:bodyPr/>
        <a:lstStyle/>
        <a:p>
          <a:endParaRPr lang="es-MX"/>
        </a:p>
      </dgm:t>
    </dgm:pt>
  </dgm:ptLst>
  <dgm:cxnLst>
    <dgm:cxn modelId="{EB6A5725-FFAE-475E-BCBC-22485FE79567}" type="presOf" srcId="{D6A34183-8540-4012-995B-8CE7DBE0704F}" destId="{7A29A823-2520-480D-8F17-1480F56F4727}" srcOrd="0" destOrd="0" presId="urn:microsoft.com/office/officeart/2009/3/layout/StepUpProcess"/>
    <dgm:cxn modelId="{58C2EC28-C138-48A9-B475-C1E707D0D7AA}" srcId="{F0C92957-9120-4F6D-B1D0-4F1792E2754D}" destId="{7BBE0F67-9756-4071-9B8E-3441C1015F52}" srcOrd="4" destOrd="0" parTransId="{BCB2BCEC-CAC9-4D5C-85C6-99ADB7D12EDC}" sibTransId="{F03A237C-6D7B-43EB-B375-2DBCE5032778}"/>
    <dgm:cxn modelId="{51E228FF-ABFC-4401-BFAB-A4F4CDB9467F}" srcId="{F0C92957-9120-4F6D-B1D0-4F1792E2754D}" destId="{D6A34183-8540-4012-995B-8CE7DBE0704F}" srcOrd="1" destOrd="0" parTransId="{55BB206D-A342-4A06-B817-7E906B80DBC8}" sibTransId="{BE22ECAF-3E1F-4C2E-B6C8-EEC10D483D14}"/>
    <dgm:cxn modelId="{62C3D0C7-5BE5-4DBC-8F13-A2DE2E20B90C}" type="presOf" srcId="{F0C92957-9120-4F6D-B1D0-4F1792E2754D}" destId="{C98972A9-CF71-460B-8818-023FBDF8FCF0}" srcOrd="0" destOrd="0" presId="urn:microsoft.com/office/officeart/2009/3/layout/StepUpProcess"/>
    <dgm:cxn modelId="{CA1351DC-8290-4FCE-B440-4B7FD90D35DC}" srcId="{F0C92957-9120-4F6D-B1D0-4F1792E2754D}" destId="{C554778B-87A3-4CD0-B95E-24B6450CF0FA}" srcOrd="0" destOrd="0" parTransId="{D526EA6C-2C96-4123-A2A4-2756AB784B29}" sibTransId="{FECF5290-3CD3-4A70-8032-DB4B19539C7F}"/>
    <dgm:cxn modelId="{B9F98FE7-2E3B-4E9B-83D5-7DEC362955EB}" type="presOf" srcId="{21704154-EEA6-4841-8CD7-7F42E7D1218F}" destId="{540E732F-07FF-4067-AC70-3F8B48B9BC61}" srcOrd="0" destOrd="0" presId="urn:microsoft.com/office/officeart/2009/3/layout/StepUpProcess"/>
    <dgm:cxn modelId="{D2C1D60E-3F9F-4432-8570-B4A22E48A99C}" srcId="{F0C92957-9120-4F6D-B1D0-4F1792E2754D}" destId="{21704154-EEA6-4841-8CD7-7F42E7D1218F}" srcOrd="2" destOrd="0" parTransId="{B0ECDE76-F9D8-46A1-8C0F-800128742921}" sibTransId="{BC0DB19A-8D3E-49FD-A0FB-2BA3D8699852}"/>
    <dgm:cxn modelId="{0AE23AC6-1F33-4E08-903C-1B3505FF4376}" srcId="{F0C92957-9120-4F6D-B1D0-4F1792E2754D}" destId="{861E6925-B797-4B1F-AEFC-20A4E462E5ED}" srcOrd="5" destOrd="0" parTransId="{7E1BCA06-C5AE-48E3-9783-0562A2A8FB7C}" sibTransId="{D1344979-74F1-4443-9BB7-0BB5D76CAB62}"/>
    <dgm:cxn modelId="{ADF147E0-896A-4B66-A595-69C83722EF8C}" type="presOf" srcId="{BBA4399F-17E7-4F51-A367-424852DD0F10}" destId="{307DB9BC-8B0B-45F6-B9B6-678493D043F4}" srcOrd="0" destOrd="0" presId="urn:microsoft.com/office/officeart/2009/3/layout/StepUpProcess"/>
    <dgm:cxn modelId="{45153F39-7AB9-41CB-BC8A-D858883150F1}" type="presOf" srcId="{861E6925-B797-4B1F-AEFC-20A4E462E5ED}" destId="{22720F16-728A-4495-B467-A6F6F0E12510}" srcOrd="0" destOrd="0" presId="urn:microsoft.com/office/officeart/2009/3/layout/StepUpProcess"/>
    <dgm:cxn modelId="{DD607333-B3CC-40D8-9EDF-DB1383B88C1B}" type="presOf" srcId="{C554778B-87A3-4CD0-B95E-24B6450CF0FA}" destId="{12BD8B27-8C3B-481A-B0C1-93E704CFBA30}" srcOrd="0" destOrd="0" presId="urn:microsoft.com/office/officeart/2009/3/layout/StepUpProcess"/>
    <dgm:cxn modelId="{A84A6EEF-CBF3-4128-BE5A-6E49866F046B}" srcId="{F0C92957-9120-4F6D-B1D0-4F1792E2754D}" destId="{BBA4399F-17E7-4F51-A367-424852DD0F10}" srcOrd="3" destOrd="0" parTransId="{453CAB8E-16AB-44FD-B0B8-0D1D10A841EA}" sibTransId="{28E673DB-AF2F-4451-8CCE-00093C43D4D5}"/>
    <dgm:cxn modelId="{21C801D2-72C9-42DF-9FD7-8ABEE17C60B6}" type="presOf" srcId="{7BBE0F67-9756-4071-9B8E-3441C1015F52}" destId="{F2B78731-2642-4738-8CE8-A56EE1041B2F}" srcOrd="0" destOrd="0" presId="urn:microsoft.com/office/officeart/2009/3/layout/StepUpProcess"/>
    <dgm:cxn modelId="{D9B6D5C5-5A4D-4C65-8565-4560030510B8}" type="presParOf" srcId="{C98972A9-CF71-460B-8818-023FBDF8FCF0}" destId="{64F28883-40FC-405C-8014-39D3DCF2905A}" srcOrd="0" destOrd="0" presId="urn:microsoft.com/office/officeart/2009/3/layout/StepUpProcess"/>
    <dgm:cxn modelId="{BA6BFDD1-113E-4977-961C-0AC39A2FC8C4}" type="presParOf" srcId="{64F28883-40FC-405C-8014-39D3DCF2905A}" destId="{673CE032-B233-4FA3-B1CD-9709953931C0}" srcOrd="0" destOrd="0" presId="urn:microsoft.com/office/officeart/2009/3/layout/StepUpProcess"/>
    <dgm:cxn modelId="{7FB745F8-DE9A-4B5F-985E-0B6235BAB6FC}" type="presParOf" srcId="{64F28883-40FC-405C-8014-39D3DCF2905A}" destId="{12BD8B27-8C3B-481A-B0C1-93E704CFBA30}" srcOrd="1" destOrd="0" presId="urn:microsoft.com/office/officeart/2009/3/layout/StepUpProcess"/>
    <dgm:cxn modelId="{EB5A42A7-F0B1-4005-A68A-D9ACB74618D7}" type="presParOf" srcId="{64F28883-40FC-405C-8014-39D3DCF2905A}" destId="{D4FB3A22-4C15-4E26-8581-FD8C3807B7EE}" srcOrd="2" destOrd="0" presId="urn:microsoft.com/office/officeart/2009/3/layout/StepUpProcess"/>
    <dgm:cxn modelId="{2CF178BA-DEE0-4E0F-8BC2-055EECB9449E}" type="presParOf" srcId="{C98972A9-CF71-460B-8818-023FBDF8FCF0}" destId="{B1E01B3E-BE22-4D2A-A32D-D843928D9D06}" srcOrd="1" destOrd="0" presId="urn:microsoft.com/office/officeart/2009/3/layout/StepUpProcess"/>
    <dgm:cxn modelId="{C8F59316-39BF-4E82-A8A5-6A254778559A}" type="presParOf" srcId="{B1E01B3E-BE22-4D2A-A32D-D843928D9D06}" destId="{7CC6F915-EF41-4C05-A030-2BA9B991D743}" srcOrd="0" destOrd="0" presId="urn:microsoft.com/office/officeart/2009/3/layout/StepUpProcess"/>
    <dgm:cxn modelId="{0E8B5EB2-DC25-47BE-BAB2-01F775B49AF9}" type="presParOf" srcId="{C98972A9-CF71-460B-8818-023FBDF8FCF0}" destId="{61FD50EA-E66C-4219-B5BA-F6875E5BC691}" srcOrd="2" destOrd="0" presId="urn:microsoft.com/office/officeart/2009/3/layout/StepUpProcess"/>
    <dgm:cxn modelId="{B18FE480-B265-41CD-BB5E-5AC21DFF782C}" type="presParOf" srcId="{61FD50EA-E66C-4219-B5BA-F6875E5BC691}" destId="{DED7E100-4C81-49B4-8B57-2336DF997728}" srcOrd="0" destOrd="0" presId="urn:microsoft.com/office/officeart/2009/3/layout/StepUpProcess"/>
    <dgm:cxn modelId="{99B1CEBC-6DA4-45A6-9DB5-B295F1B6D183}" type="presParOf" srcId="{61FD50EA-E66C-4219-B5BA-F6875E5BC691}" destId="{7A29A823-2520-480D-8F17-1480F56F4727}" srcOrd="1" destOrd="0" presId="urn:microsoft.com/office/officeart/2009/3/layout/StepUpProcess"/>
    <dgm:cxn modelId="{5B005C0D-1496-4CF8-AAAF-3EA3E1870BB7}" type="presParOf" srcId="{61FD50EA-E66C-4219-B5BA-F6875E5BC691}" destId="{F7B5B4B5-5C6B-46B0-99AC-D0AB0FE3A9FD}" srcOrd="2" destOrd="0" presId="urn:microsoft.com/office/officeart/2009/3/layout/StepUpProcess"/>
    <dgm:cxn modelId="{C9995089-6FE9-435F-8373-6BA8A9466328}" type="presParOf" srcId="{C98972A9-CF71-460B-8818-023FBDF8FCF0}" destId="{D084417B-14EF-400C-A9F3-76896AE3F693}" srcOrd="3" destOrd="0" presId="urn:microsoft.com/office/officeart/2009/3/layout/StepUpProcess"/>
    <dgm:cxn modelId="{F8C8C29B-E571-4803-A001-C875FD0689BC}" type="presParOf" srcId="{D084417B-14EF-400C-A9F3-76896AE3F693}" destId="{6F3DB263-A81D-47EF-8E9F-1330EFE59942}" srcOrd="0" destOrd="0" presId="urn:microsoft.com/office/officeart/2009/3/layout/StepUpProcess"/>
    <dgm:cxn modelId="{25F74568-38E8-4918-AC72-B9F8BF482AD9}" type="presParOf" srcId="{C98972A9-CF71-460B-8818-023FBDF8FCF0}" destId="{180A5153-F11C-4908-89FC-6C13652DC33C}" srcOrd="4" destOrd="0" presId="urn:microsoft.com/office/officeart/2009/3/layout/StepUpProcess"/>
    <dgm:cxn modelId="{3BFDDDE0-824B-4C7A-94AE-12A73FBFFAE2}" type="presParOf" srcId="{180A5153-F11C-4908-89FC-6C13652DC33C}" destId="{CA40C057-8579-4E8C-9BAD-CA8CC1F5BEA2}" srcOrd="0" destOrd="0" presId="urn:microsoft.com/office/officeart/2009/3/layout/StepUpProcess"/>
    <dgm:cxn modelId="{78AB42A3-E8FD-409E-9E9A-F165E93F7D0F}" type="presParOf" srcId="{180A5153-F11C-4908-89FC-6C13652DC33C}" destId="{540E732F-07FF-4067-AC70-3F8B48B9BC61}" srcOrd="1" destOrd="0" presId="urn:microsoft.com/office/officeart/2009/3/layout/StepUpProcess"/>
    <dgm:cxn modelId="{433C911D-BFB3-4385-B97E-EFD0F9C2AC42}" type="presParOf" srcId="{180A5153-F11C-4908-89FC-6C13652DC33C}" destId="{16132DC6-F199-4021-AE42-0D0319B769FF}" srcOrd="2" destOrd="0" presId="urn:microsoft.com/office/officeart/2009/3/layout/StepUpProcess"/>
    <dgm:cxn modelId="{42FB8A82-3C5D-4E19-80EB-5C605B875F60}" type="presParOf" srcId="{C98972A9-CF71-460B-8818-023FBDF8FCF0}" destId="{1AEA1D35-E6DD-4E6C-B930-CBD42EAB1296}" srcOrd="5" destOrd="0" presId="urn:microsoft.com/office/officeart/2009/3/layout/StepUpProcess"/>
    <dgm:cxn modelId="{70EB1832-75C9-46C3-82DB-79DD57900225}" type="presParOf" srcId="{1AEA1D35-E6DD-4E6C-B930-CBD42EAB1296}" destId="{7DE5F4D3-5013-4C9E-A597-28AAAFA31716}" srcOrd="0" destOrd="0" presId="urn:microsoft.com/office/officeart/2009/3/layout/StepUpProcess"/>
    <dgm:cxn modelId="{581D85A4-76C4-4E6A-A008-DE5A81553B08}" type="presParOf" srcId="{C98972A9-CF71-460B-8818-023FBDF8FCF0}" destId="{460CA14C-3011-40FB-AFA8-E607018AC280}" srcOrd="6" destOrd="0" presId="urn:microsoft.com/office/officeart/2009/3/layout/StepUpProcess"/>
    <dgm:cxn modelId="{76C78AA1-0AE9-4B55-ADCF-B44F311A5C37}" type="presParOf" srcId="{460CA14C-3011-40FB-AFA8-E607018AC280}" destId="{3D13FE42-9F94-4014-8E89-C7B214699086}" srcOrd="0" destOrd="0" presId="urn:microsoft.com/office/officeart/2009/3/layout/StepUpProcess"/>
    <dgm:cxn modelId="{A2AA95B5-D25A-412E-B5AC-C99AE12E31F3}" type="presParOf" srcId="{460CA14C-3011-40FB-AFA8-E607018AC280}" destId="{307DB9BC-8B0B-45F6-B9B6-678493D043F4}" srcOrd="1" destOrd="0" presId="urn:microsoft.com/office/officeart/2009/3/layout/StepUpProcess"/>
    <dgm:cxn modelId="{E8AA8B78-9301-4F69-A70C-9CADEB1CF40D}" type="presParOf" srcId="{460CA14C-3011-40FB-AFA8-E607018AC280}" destId="{00AE2593-ECE0-4FE5-8A1C-C7031C5E08B8}" srcOrd="2" destOrd="0" presId="urn:microsoft.com/office/officeart/2009/3/layout/StepUpProcess"/>
    <dgm:cxn modelId="{CF8C80E2-442E-4397-9C17-A80D3A637B39}" type="presParOf" srcId="{C98972A9-CF71-460B-8818-023FBDF8FCF0}" destId="{E80B7AEC-6F0F-41C3-8122-EBF0BDB4EF3D}" srcOrd="7" destOrd="0" presId="urn:microsoft.com/office/officeart/2009/3/layout/StepUpProcess"/>
    <dgm:cxn modelId="{F0B6AEE2-C8C7-4ABA-BD53-F9D200E7989E}" type="presParOf" srcId="{E80B7AEC-6F0F-41C3-8122-EBF0BDB4EF3D}" destId="{F74B5811-8730-445F-9B3C-692FA1921BD0}" srcOrd="0" destOrd="0" presId="urn:microsoft.com/office/officeart/2009/3/layout/StepUpProcess"/>
    <dgm:cxn modelId="{CBBC13BE-150D-43FE-92CB-D862D5FEE1AE}" type="presParOf" srcId="{C98972A9-CF71-460B-8818-023FBDF8FCF0}" destId="{3FB3C475-F491-40DB-B49B-8774BBF677DD}" srcOrd="8" destOrd="0" presId="urn:microsoft.com/office/officeart/2009/3/layout/StepUpProcess"/>
    <dgm:cxn modelId="{579E08D7-34FA-42C2-92F2-4527CC995110}" type="presParOf" srcId="{3FB3C475-F491-40DB-B49B-8774BBF677DD}" destId="{FC5518C1-32E6-442E-A51E-645C9263F549}" srcOrd="0" destOrd="0" presId="urn:microsoft.com/office/officeart/2009/3/layout/StepUpProcess"/>
    <dgm:cxn modelId="{DEE0E7DF-DFF4-4589-BF20-E09AF1352797}" type="presParOf" srcId="{3FB3C475-F491-40DB-B49B-8774BBF677DD}" destId="{F2B78731-2642-4738-8CE8-A56EE1041B2F}" srcOrd="1" destOrd="0" presId="urn:microsoft.com/office/officeart/2009/3/layout/StepUpProcess"/>
    <dgm:cxn modelId="{D5CB42D8-69CF-4806-9932-384DDC80E5FD}" type="presParOf" srcId="{3FB3C475-F491-40DB-B49B-8774BBF677DD}" destId="{51F6368E-93ED-4AAA-8CEC-97C0C264176E}" srcOrd="2" destOrd="0" presId="urn:microsoft.com/office/officeart/2009/3/layout/StepUpProcess"/>
    <dgm:cxn modelId="{BD82FB8F-CC26-4C45-AEDA-6FA2CF02C69C}" type="presParOf" srcId="{C98972A9-CF71-460B-8818-023FBDF8FCF0}" destId="{A0AE85F0-1F42-4273-A59D-A0F1A267E39A}" srcOrd="9" destOrd="0" presId="urn:microsoft.com/office/officeart/2009/3/layout/StepUpProcess"/>
    <dgm:cxn modelId="{352E512B-1CF4-4028-BD77-2BB81C2B48CE}" type="presParOf" srcId="{A0AE85F0-1F42-4273-A59D-A0F1A267E39A}" destId="{4E883947-2DD3-4010-8878-021A0C197C00}" srcOrd="0" destOrd="0" presId="urn:microsoft.com/office/officeart/2009/3/layout/StepUpProcess"/>
    <dgm:cxn modelId="{4D386193-998C-4584-9C44-EAA750E3917A}" type="presParOf" srcId="{C98972A9-CF71-460B-8818-023FBDF8FCF0}" destId="{0898F4DE-E0D8-4F06-8860-CFA7BC778263}" srcOrd="10" destOrd="0" presId="urn:microsoft.com/office/officeart/2009/3/layout/StepUpProcess"/>
    <dgm:cxn modelId="{7F1A5719-2638-48FA-AC31-929F4288FBF4}" type="presParOf" srcId="{0898F4DE-E0D8-4F06-8860-CFA7BC778263}" destId="{97AD8B4D-7D23-4157-BE1D-0877B712B572}" srcOrd="0" destOrd="0" presId="urn:microsoft.com/office/officeart/2009/3/layout/StepUpProcess"/>
    <dgm:cxn modelId="{450EC16C-B3B0-4216-9241-6CB3C82993FA}" type="presParOf" srcId="{0898F4DE-E0D8-4F06-8860-CFA7BC778263}" destId="{22720F16-728A-4495-B467-A6F6F0E12510}"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5F8FDC98-3DDC-4084-8C8D-24452476D465}" type="doc">
      <dgm:prSet loTypeId="urn:microsoft.com/office/officeart/2008/layout/LinedList" loCatId="list" qsTypeId="urn:microsoft.com/office/officeart/2005/8/quickstyle/simple5" qsCatId="simple" csTypeId="urn:microsoft.com/office/officeart/2005/8/colors/colorful5" csCatId="colorful" phldr="1"/>
      <dgm:spPr/>
      <dgm:t>
        <a:bodyPr/>
        <a:lstStyle/>
        <a:p>
          <a:endParaRPr lang="es-MX"/>
        </a:p>
      </dgm:t>
    </dgm:pt>
    <dgm:pt modelId="{37AAF530-7749-467F-8583-D43B32E5CDC5}">
      <dgm:prSet phldrT="[Texto]" custT="1"/>
      <dgm:spPr/>
      <dgm:t>
        <a:bodyPr/>
        <a:lstStyle/>
        <a:p>
          <a:pPr algn="l"/>
          <a:r>
            <a:rPr lang="es-MX" sz="1600" b="1" kern="1200" dirty="0" smtClean="0">
              <a:latin typeface="+mn-lt"/>
              <a:ea typeface="+mn-ea"/>
              <a:cs typeface="+mn-cs"/>
            </a:rPr>
            <a:t>Clasificación del emisor/depositario</a:t>
          </a:r>
          <a:endParaRPr lang="es-MX" sz="1600" b="1" kern="1200" dirty="0">
            <a:latin typeface="+mn-lt"/>
            <a:ea typeface="+mn-ea"/>
            <a:cs typeface="+mn-cs"/>
          </a:endParaRPr>
        </a:p>
      </dgm:t>
    </dgm:pt>
    <dgm:pt modelId="{E481AD28-0BCB-4E43-812E-7BA624E4D789}" type="parTrans" cxnId="{6C813200-1CAD-4F92-BBDF-A94BFFA3F310}">
      <dgm:prSet/>
      <dgm:spPr/>
      <dgm:t>
        <a:bodyPr/>
        <a:lstStyle/>
        <a:p>
          <a:endParaRPr lang="es-MX"/>
        </a:p>
      </dgm:t>
    </dgm:pt>
    <dgm:pt modelId="{681B61E3-61AD-4594-BEFE-471119868D19}" type="sibTrans" cxnId="{6C813200-1CAD-4F92-BBDF-A94BFFA3F310}">
      <dgm:prSet/>
      <dgm:spPr/>
      <dgm:t>
        <a:bodyPr/>
        <a:lstStyle/>
        <a:p>
          <a:endParaRPr lang="es-MX"/>
        </a:p>
      </dgm:t>
    </dgm:pt>
    <dgm:pt modelId="{E4BD9356-69C8-495B-9C5C-1CCC6330C8EB}">
      <dgm:prSet phldrT="[Texto]" custT="1"/>
      <dgm:spPr/>
      <dgm:t>
        <a:bodyPr/>
        <a:lstStyle/>
        <a:p>
          <a:pPr algn="l"/>
          <a:r>
            <a:rPr lang="es-MX" sz="1600" kern="1200" dirty="0" smtClean="0">
              <a:latin typeface="+mn-lt"/>
              <a:ea typeface="+mn-ea"/>
              <a:cs typeface="+mn-cs"/>
            </a:rPr>
            <a:t>I01 – clasificación del emisor/depositario deberá ser depositario “DE”</a:t>
          </a:r>
          <a:endParaRPr lang="es-MX" sz="1600" kern="1200" dirty="0">
            <a:latin typeface="+mn-lt"/>
            <a:ea typeface="+mn-ea"/>
            <a:cs typeface="+mn-cs"/>
          </a:endParaRPr>
        </a:p>
      </dgm:t>
    </dgm:pt>
    <dgm:pt modelId="{28CF9BA9-8D6F-4FCD-A63D-688C19C1D7AF}" type="parTrans" cxnId="{62FB6DC7-0155-4417-92C4-2B442DC34C49}">
      <dgm:prSet/>
      <dgm:spPr/>
      <dgm:t>
        <a:bodyPr/>
        <a:lstStyle/>
        <a:p>
          <a:endParaRPr lang="es-MX"/>
        </a:p>
      </dgm:t>
    </dgm:pt>
    <dgm:pt modelId="{5ACD2B37-36D1-4D35-9848-04C816BE4EBA}" type="sibTrans" cxnId="{62FB6DC7-0155-4417-92C4-2B442DC34C49}">
      <dgm:prSet/>
      <dgm:spPr/>
      <dgm:t>
        <a:bodyPr/>
        <a:lstStyle/>
        <a:p>
          <a:endParaRPr lang="es-MX"/>
        </a:p>
      </dgm:t>
    </dgm:pt>
    <dgm:pt modelId="{D2881FB6-33AB-485B-A1D2-3866AFBD3F12}">
      <dgm:prSet phldrT="[Texto]" custT="1"/>
      <dgm:spPr/>
      <dgm:t>
        <a:bodyPr/>
        <a:lstStyle/>
        <a:p>
          <a:pPr algn="l"/>
          <a:r>
            <a:rPr lang="es-MX" sz="1600" b="1" kern="1200" dirty="0" smtClean="0">
              <a:latin typeface="+mn-lt"/>
              <a:ea typeface="+mn-ea"/>
              <a:cs typeface="+mn-cs"/>
            </a:rPr>
            <a:t>Identificación del emisor/ depositario</a:t>
          </a:r>
          <a:endParaRPr lang="es-MX" sz="1600" b="1" kern="1200" dirty="0">
            <a:latin typeface="+mn-lt"/>
            <a:ea typeface="+mn-ea"/>
            <a:cs typeface="+mn-cs"/>
          </a:endParaRPr>
        </a:p>
      </dgm:t>
    </dgm:pt>
    <dgm:pt modelId="{6F7FF78D-FB99-47A0-9E4A-AFB3EFF480B4}" type="parTrans" cxnId="{641C2E96-B8FE-4D2B-8D65-7C02010306D4}">
      <dgm:prSet/>
      <dgm:spPr/>
      <dgm:t>
        <a:bodyPr/>
        <a:lstStyle/>
        <a:p>
          <a:endParaRPr lang="es-MX"/>
        </a:p>
      </dgm:t>
    </dgm:pt>
    <dgm:pt modelId="{3360DA4C-274A-4DB1-9361-D606186AA056}" type="sibTrans" cxnId="{641C2E96-B8FE-4D2B-8D65-7C02010306D4}">
      <dgm:prSet/>
      <dgm:spPr/>
      <dgm:t>
        <a:bodyPr/>
        <a:lstStyle/>
        <a:p>
          <a:endParaRPr lang="es-MX"/>
        </a:p>
      </dgm:t>
    </dgm:pt>
    <dgm:pt modelId="{906764CC-26DE-44B1-A0DC-D6E8F3DB967A}">
      <dgm:prSet phldrT="[Texto]" custT="1"/>
      <dgm:spPr/>
      <dgm:t>
        <a:bodyPr/>
        <a:lstStyle/>
        <a:p>
          <a:pPr algn="l"/>
          <a:r>
            <a:rPr lang="es-MX" sz="1600" kern="1200" dirty="0" smtClean="0">
              <a:latin typeface="+mn-lt"/>
              <a:ea typeface="+mn-ea"/>
              <a:cs typeface="+mn-cs"/>
            </a:rPr>
            <a:t>I02 – cuentas contables 110305, 110310, 110315 y 110320</a:t>
          </a:r>
        </a:p>
      </dgm:t>
    </dgm:pt>
    <dgm:pt modelId="{1B680799-A7A9-4C2A-9B36-2D3F74A77764}" type="sibTrans" cxnId="{7CF06F98-454C-4277-82E5-712B513EEF8B}">
      <dgm:prSet/>
      <dgm:spPr/>
      <dgm:t>
        <a:bodyPr/>
        <a:lstStyle/>
        <a:p>
          <a:endParaRPr lang="es-MX"/>
        </a:p>
      </dgm:t>
    </dgm:pt>
    <dgm:pt modelId="{B070CEDB-25E1-410C-A210-E8BBA0F44D7B}" type="parTrans" cxnId="{7CF06F98-454C-4277-82E5-712B513EEF8B}">
      <dgm:prSet/>
      <dgm:spPr/>
      <dgm:t>
        <a:bodyPr/>
        <a:lstStyle/>
        <a:p>
          <a:endParaRPr lang="es-MX"/>
        </a:p>
      </dgm:t>
    </dgm:pt>
    <dgm:pt modelId="{2CF49E6B-B861-4DD4-A990-ED8EAA870224}">
      <dgm:prSet phldrT="[Texto]" custT="1"/>
      <dgm:spPr/>
      <dgm:t>
        <a:bodyPr/>
        <a:lstStyle/>
        <a:p>
          <a:r>
            <a:rPr lang="es-MX" sz="1600" b="0" kern="1200" dirty="0" smtClean="0">
              <a:latin typeface="+mn-lt"/>
              <a:ea typeface="+mn-ea"/>
              <a:cs typeface="+mn-cs"/>
            </a:rPr>
            <a:t>110305 – el RUC debe ser únicamente el perteneciente al</a:t>
          </a:r>
          <a:r>
            <a:rPr lang="es-MX" sz="2000" b="0" kern="1200" dirty="0" smtClean="0"/>
            <a:t> </a:t>
          </a:r>
          <a:r>
            <a:rPr lang="es-MX" sz="1600" b="0" kern="1200" dirty="0" smtClean="0">
              <a:latin typeface="+mn-lt"/>
              <a:ea typeface="+mn-ea"/>
              <a:cs typeface="+mn-cs"/>
            </a:rPr>
            <a:t>Banco Central del Ecuador</a:t>
          </a:r>
          <a:endParaRPr lang="es-MX" sz="1600" b="0" kern="1200" dirty="0">
            <a:latin typeface="+mn-lt"/>
            <a:ea typeface="+mn-ea"/>
            <a:cs typeface="+mn-cs"/>
          </a:endParaRPr>
        </a:p>
      </dgm:t>
    </dgm:pt>
    <dgm:pt modelId="{56587AA4-5A6D-479F-A7D0-18A3C622FA4B}" type="parTrans" cxnId="{42E1CA9C-E40F-4D91-8275-39540DB625C8}">
      <dgm:prSet/>
      <dgm:spPr/>
      <dgm:t>
        <a:bodyPr/>
        <a:lstStyle/>
        <a:p>
          <a:endParaRPr lang="es-MX"/>
        </a:p>
      </dgm:t>
    </dgm:pt>
    <dgm:pt modelId="{F6D49456-22E2-4DA5-BC58-1BF6047120D8}" type="sibTrans" cxnId="{42E1CA9C-E40F-4D91-8275-39540DB625C8}">
      <dgm:prSet/>
      <dgm:spPr/>
      <dgm:t>
        <a:bodyPr/>
        <a:lstStyle/>
        <a:p>
          <a:endParaRPr lang="es-MX"/>
        </a:p>
      </dgm:t>
    </dgm:pt>
    <dgm:pt modelId="{01980740-FCE5-4F12-9666-603B3DD9D0E9}">
      <dgm:prSet phldrT="[Texto]" custT="1"/>
      <dgm:spPr/>
      <dgm:t>
        <a:bodyPr/>
        <a:lstStyle/>
        <a:p>
          <a:r>
            <a:rPr lang="es-MX" sz="1600" b="0" kern="1200" dirty="0" smtClean="0">
              <a:latin typeface="+mn-lt"/>
              <a:ea typeface="+mn-ea"/>
              <a:cs typeface="+mn-cs"/>
            </a:rPr>
            <a:t>110315 – debe pertenecer únicamente a las Entidades Financieras de Exterior, tabla 50</a:t>
          </a:r>
          <a:endParaRPr lang="es-MX" sz="1600" b="0" kern="1200" dirty="0">
            <a:latin typeface="+mn-lt"/>
            <a:ea typeface="+mn-ea"/>
            <a:cs typeface="+mn-cs"/>
          </a:endParaRPr>
        </a:p>
      </dgm:t>
    </dgm:pt>
    <dgm:pt modelId="{1DDCE8C8-249F-4EE5-BCFA-FA78C6032421}" type="parTrans" cxnId="{5D0A3846-4986-4F23-9A17-87A0CBB8A04F}">
      <dgm:prSet/>
      <dgm:spPr/>
      <dgm:t>
        <a:bodyPr/>
        <a:lstStyle/>
        <a:p>
          <a:endParaRPr lang="es-MX"/>
        </a:p>
      </dgm:t>
    </dgm:pt>
    <dgm:pt modelId="{3A869DE5-9311-4A4B-A64F-C8A4DCABD9F0}" type="sibTrans" cxnId="{5D0A3846-4986-4F23-9A17-87A0CBB8A04F}">
      <dgm:prSet/>
      <dgm:spPr/>
      <dgm:t>
        <a:bodyPr/>
        <a:lstStyle/>
        <a:p>
          <a:endParaRPr lang="es-MX"/>
        </a:p>
      </dgm:t>
    </dgm:pt>
    <dgm:pt modelId="{38CFDD2A-6A41-4E7D-ACDA-736E01337710}">
      <dgm:prSet phldrT="[Texto]" custT="1"/>
      <dgm:spPr/>
      <dgm:t>
        <a:bodyPr/>
        <a:lstStyle/>
        <a:p>
          <a:r>
            <a:rPr lang="es-MX" sz="1600" b="0" kern="1200" dirty="0" smtClean="0">
              <a:latin typeface="+mn-lt"/>
              <a:ea typeface="+mn-ea"/>
              <a:cs typeface="+mn-cs"/>
            </a:rPr>
            <a:t>110320</a:t>
          </a:r>
          <a:r>
            <a:rPr lang="es-MX" sz="2000" b="0" u="none" kern="1200" dirty="0" smtClean="0"/>
            <a:t> – </a:t>
          </a:r>
          <a:r>
            <a:rPr lang="es-MX" sz="1600" b="0" kern="1200" dirty="0" smtClean="0">
              <a:latin typeface="+mn-lt"/>
              <a:ea typeface="+mn-ea"/>
              <a:cs typeface="+mn-cs"/>
            </a:rPr>
            <a:t>el RUC debe pertenecer al listado del catastro de entidades financieras pertenecientes al SFPS </a:t>
          </a:r>
          <a:endParaRPr lang="es-MX" sz="1600" b="0" kern="1200" dirty="0">
            <a:latin typeface="+mn-lt"/>
            <a:ea typeface="+mn-ea"/>
            <a:cs typeface="+mn-cs"/>
          </a:endParaRPr>
        </a:p>
      </dgm:t>
    </dgm:pt>
    <dgm:pt modelId="{4B14A348-21CB-4F15-889D-E7034E866C2F}" type="parTrans" cxnId="{C966B45B-BB09-45B5-8748-36630C91C2C1}">
      <dgm:prSet/>
      <dgm:spPr/>
      <dgm:t>
        <a:bodyPr/>
        <a:lstStyle/>
        <a:p>
          <a:endParaRPr lang="es-MX"/>
        </a:p>
      </dgm:t>
    </dgm:pt>
    <dgm:pt modelId="{531ECDF9-C315-4640-906C-9105B8985C91}" type="sibTrans" cxnId="{C966B45B-BB09-45B5-8748-36630C91C2C1}">
      <dgm:prSet/>
      <dgm:spPr/>
      <dgm:t>
        <a:bodyPr/>
        <a:lstStyle/>
        <a:p>
          <a:endParaRPr lang="es-MX"/>
        </a:p>
      </dgm:t>
    </dgm:pt>
    <dgm:pt modelId="{90B73296-D58A-46A9-9A1A-2948F7F76DAF}">
      <dgm:prSet phldrT="[Texto]" custT="1"/>
      <dgm:spPr/>
      <dgm:t>
        <a:bodyPr/>
        <a:lstStyle/>
        <a:p>
          <a:r>
            <a:rPr lang="es-MX" sz="1600" b="0" kern="1200" dirty="0" smtClean="0">
              <a:latin typeface="+mn-lt"/>
              <a:ea typeface="+mn-ea"/>
              <a:cs typeface="+mn-cs"/>
            </a:rPr>
            <a:t>110310 –</a:t>
          </a:r>
          <a:r>
            <a:rPr lang="es-MX" sz="2000" b="0" u="none" kern="1200" dirty="0" smtClean="0"/>
            <a:t> </a:t>
          </a:r>
          <a:r>
            <a:rPr lang="es-MX" sz="1600" b="0" kern="1200" dirty="0" smtClean="0">
              <a:latin typeface="+mn-lt"/>
              <a:ea typeface="+mn-ea"/>
              <a:cs typeface="+mn-cs"/>
            </a:rPr>
            <a:t>el RUC no debe pertenecer al BCE, tabla 50 o SFPS </a:t>
          </a:r>
          <a:endParaRPr lang="es-MX" sz="1600" b="0" kern="1200" dirty="0">
            <a:latin typeface="+mn-lt"/>
            <a:ea typeface="+mn-ea"/>
            <a:cs typeface="+mn-cs"/>
          </a:endParaRPr>
        </a:p>
      </dgm:t>
    </dgm:pt>
    <dgm:pt modelId="{25703291-9ED2-40C9-8046-6C46D7BD5B21}" type="parTrans" cxnId="{9BFAC904-0B85-4114-8A1B-706617F13C02}">
      <dgm:prSet/>
      <dgm:spPr/>
      <dgm:t>
        <a:bodyPr/>
        <a:lstStyle/>
        <a:p>
          <a:endParaRPr lang="es-MX"/>
        </a:p>
      </dgm:t>
    </dgm:pt>
    <dgm:pt modelId="{A7F5D7F4-E5B5-490E-A799-717C2652CDB0}" type="sibTrans" cxnId="{9BFAC904-0B85-4114-8A1B-706617F13C02}">
      <dgm:prSet/>
      <dgm:spPr/>
      <dgm:t>
        <a:bodyPr/>
        <a:lstStyle/>
        <a:p>
          <a:endParaRPr lang="es-MX"/>
        </a:p>
      </dgm:t>
    </dgm:pt>
    <dgm:pt modelId="{CD584057-0967-420D-BE32-8C5312FBB514}" type="pres">
      <dgm:prSet presAssocID="{5F8FDC98-3DDC-4084-8C8D-24452476D465}" presName="vert0" presStyleCnt="0">
        <dgm:presLayoutVars>
          <dgm:dir/>
          <dgm:animOne val="branch"/>
          <dgm:animLvl val="lvl"/>
        </dgm:presLayoutVars>
      </dgm:prSet>
      <dgm:spPr/>
      <dgm:t>
        <a:bodyPr/>
        <a:lstStyle/>
        <a:p>
          <a:endParaRPr lang="es-MX"/>
        </a:p>
      </dgm:t>
    </dgm:pt>
    <dgm:pt modelId="{051D3844-541C-421C-83BC-14F01CA11BA4}" type="pres">
      <dgm:prSet presAssocID="{37AAF530-7749-467F-8583-D43B32E5CDC5}" presName="thickLine" presStyleLbl="alignNode1" presStyleIdx="0" presStyleCnt="2"/>
      <dgm:spPr/>
      <dgm:t>
        <a:bodyPr/>
        <a:lstStyle/>
        <a:p>
          <a:endParaRPr lang="es-EC"/>
        </a:p>
      </dgm:t>
    </dgm:pt>
    <dgm:pt modelId="{C71963B6-0E36-4F14-A802-1F8361CE0F08}" type="pres">
      <dgm:prSet presAssocID="{37AAF530-7749-467F-8583-D43B32E5CDC5}" presName="horz1" presStyleCnt="0"/>
      <dgm:spPr/>
      <dgm:t>
        <a:bodyPr/>
        <a:lstStyle/>
        <a:p>
          <a:endParaRPr lang="es-EC"/>
        </a:p>
      </dgm:t>
    </dgm:pt>
    <dgm:pt modelId="{ECA771CF-ACF9-4A40-9A70-A55BED56D514}" type="pres">
      <dgm:prSet presAssocID="{37AAF530-7749-467F-8583-D43B32E5CDC5}" presName="tx1" presStyleLbl="revTx" presStyleIdx="0" presStyleCnt="8" custScaleX="157822"/>
      <dgm:spPr/>
      <dgm:t>
        <a:bodyPr/>
        <a:lstStyle/>
        <a:p>
          <a:endParaRPr lang="es-MX"/>
        </a:p>
      </dgm:t>
    </dgm:pt>
    <dgm:pt modelId="{A54EDE07-546F-4D58-A99F-77F771F94B59}" type="pres">
      <dgm:prSet presAssocID="{37AAF530-7749-467F-8583-D43B32E5CDC5}" presName="vert1" presStyleCnt="0"/>
      <dgm:spPr/>
      <dgm:t>
        <a:bodyPr/>
        <a:lstStyle/>
        <a:p>
          <a:endParaRPr lang="es-EC"/>
        </a:p>
      </dgm:t>
    </dgm:pt>
    <dgm:pt modelId="{143CE737-FE44-4261-AC57-CC7F85D53CDC}" type="pres">
      <dgm:prSet presAssocID="{906764CC-26DE-44B1-A0DC-D6E8F3DB967A}" presName="vertSpace2a" presStyleCnt="0"/>
      <dgm:spPr/>
      <dgm:t>
        <a:bodyPr/>
        <a:lstStyle/>
        <a:p>
          <a:endParaRPr lang="es-EC"/>
        </a:p>
      </dgm:t>
    </dgm:pt>
    <dgm:pt modelId="{F70992C5-8CE4-46ED-BD7F-9D921382D2B1}" type="pres">
      <dgm:prSet presAssocID="{906764CC-26DE-44B1-A0DC-D6E8F3DB967A}" presName="horz2" presStyleCnt="0"/>
      <dgm:spPr/>
      <dgm:t>
        <a:bodyPr/>
        <a:lstStyle/>
        <a:p>
          <a:endParaRPr lang="es-EC"/>
        </a:p>
      </dgm:t>
    </dgm:pt>
    <dgm:pt modelId="{92501136-6E7E-4385-A009-B4693971F858}" type="pres">
      <dgm:prSet presAssocID="{906764CC-26DE-44B1-A0DC-D6E8F3DB967A}" presName="horzSpace2" presStyleCnt="0"/>
      <dgm:spPr/>
      <dgm:t>
        <a:bodyPr/>
        <a:lstStyle/>
        <a:p>
          <a:endParaRPr lang="es-EC"/>
        </a:p>
      </dgm:t>
    </dgm:pt>
    <dgm:pt modelId="{B584162C-3B3B-49D3-BF0B-A3D70069D248}" type="pres">
      <dgm:prSet presAssocID="{906764CC-26DE-44B1-A0DC-D6E8F3DB967A}" presName="tx2" presStyleLbl="revTx" presStyleIdx="1" presStyleCnt="8" custScaleY="47815" custLinFactNeighborY="0"/>
      <dgm:spPr/>
      <dgm:t>
        <a:bodyPr/>
        <a:lstStyle/>
        <a:p>
          <a:endParaRPr lang="es-MX"/>
        </a:p>
      </dgm:t>
    </dgm:pt>
    <dgm:pt modelId="{18742E7D-6363-4C3B-BC17-4FE9334ACEB2}" type="pres">
      <dgm:prSet presAssocID="{906764CC-26DE-44B1-A0DC-D6E8F3DB967A}" presName="vert2" presStyleCnt="0"/>
      <dgm:spPr/>
      <dgm:t>
        <a:bodyPr/>
        <a:lstStyle/>
        <a:p>
          <a:endParaRPr lang="es-EC"/>
        </a:p>
      </dgm:t>
    </dgm:pt>
    <dgm:pt modelId="{DE8DA421-51B8-4253-9150-D33D4F4FFCA3}" type="pres">
      <dgm:prSet presAssocID="{906764CC-26DE-44B1-A0DC-D6E8F3DB967A}" presName="thinLine2b" presStyleLbl="callout" presStyleIdx="0" presStyleCnt="6" custLinFactY="-200000" custLinFactNeighborX="130" custLinFactNeighborY="-208956"/>
      <dgm:spPr/>
      <dgm:t>
        <a:bodyPr/>
        <a:lstStyle/>
        <a:p>
          <a:endParaRPr lang="es-EC"/>
        </a:p>
      </dgm:t>
    </dgm:pt>
    <dgm:pt modelId="{B5393CE7-DDD6-4FB1-99AD-CAD27FE58EAD}" type="pres">
      <dgm:prSet presAssocID="{906764CC-26DE-44B1-A0DC-D6E8F3DB967A}" presName="vertSpace2b" presStyleCnt="0"/>
      <dgm:spPr/>
      <dgm:t>
        <a:bodyPr/>
        <a:lstStyle/>
        <a:p>
          <a:endParaRPr lang="es-EC"/>
        </a:p>
      </dgm:t>
    </dgm:pt>
    <dgm:pt modelId="{E947F5F6-12F2-47F1-B553-7AE5188ACF01}" type="pres">
      <dgm:prSet presAssocID="{E4BD9356-69C8-495B-9C5C-1CCC6330C8EB}" presName="horz2" presStyleCnt="0"/>
      <dgm:spPr/>
      <dgm:t>
        <a:bodyPr/>
        <a:lstStyle/>
        <a:p>
          <a:endParaRPr lang="es-EC"/>
        </a:p>
      </dgm:t>
    </dgm:pt>
    <dgm:pt modelId="{D73D7B77-4496-4DBD-B66D-831DD62119D6}" type="pres">
      <dgm:prSet presAssocID="{E4BD9356-69C8-495B-9C5C-1CCC6330C8EB}" presName="horzSpace2" presStyleCnt="0"/>
      <dgm:spPr/>
      <dgm:t>
        <a:bodyPr/>
        <a:lstStyle/>
        <a:p>
          <a:endParaRPr lang="es-EC"/>
        </a:p>
      </dgm:t>
    </dgm:pt>
    <dgm:pt modelId="{7FE983C4-EA2A-4D29-BE12-BE1D79303556}" type="pres">
      <dgm:prSet presAssocID="{E4BD9356-69C8-495B-9C5C-1CCC6330C8EB}" presName="tx2" presStyleLbl="revTx" presStyleIdx="2" presStyleCnt="8" custScaleY="38813" custLinFactNeighborX="132" custLinFactNeighborY="-9355"/>
      <dgm:spPr/>
      <dgm:t>
        <a:bodyPr/>
        <a:lstStyle/>
        <a:p>
          <a:endParaRPr lang="es-MX"/>
        </a:p>
      </dgm:t>
    </dgm:pt>
    <dgm:pt modelId="{2DE363AE-F9B4-4244-8466-8C8FCEAD0492}" type="pres">
      <dgm:prSet presAssocID="{E4BD9356-69C8-495B-9C5C-1CCC6330C8EB}" presName="vert2" presStyleCnt="0"/>
      <dgm:spPr/>
      <dgm:t>
        <a:bodyPr/>
        <a:lstStyle/>
        <a:p>
          <a:endParaRPr lang="es-EC"/>
        </a:p>
      </dgm:t>
    </dgm:pt>
    <dgm:pt modelId="{0BF965CC-984D-475B-9C93-25769A097CEE}" type="pres">
      <dgm:prSet presAssocID="{E4BD9356-69C8-495B-9C5C-1CCC6330C8EB}" presName="thinLine2b" presStyleLbl="callout" presStyleIdx="1" presStyleCnt="6" custLinFactY="-219308" custLinFactNeighborX="130" custLinFactNeighborY="-300000"/>
      <dgm:spPr/>
      <dgm:t>
        <a:bodyPr/>
        <a:lstStyle/>
        <a:p>
          <a:endParaRPr lang="es-EC"/>
        </a:p>
      </dgm:t>
    </dgm:pt>
    <dgm:pt modelId="{E384DB90-BC1E-468B-AA6D-134C1256CDCD}" type="pres">
      <dgm:prSet presAssocID="{E4BD9356-69C8-495B-9C5C-1CCC6330C8EB}" presName="vertSpace2b" presStyleCnt="0"/>
      <dgm:spPr/>
      <dgm:t>
        <a:bodyPr/>
        <a:lstStyle/>
        <a:p>
          <a:endParaRPr lang="es-EC"/>
        </a:p>
      </dgm:t>
    </dgm:pt>
    <dgm:pt modelId="{67CEA401-57CC-4F63-94B4-85947261B26C}" type="pres">
      <dgm:prSet presAssocID="{D2881FB6-33AB-485B-A1D2-3866AFBD3F12}" presName="thickLine" presStyleLbl="alignNode1" presStyleIdx="1" presStyleCnt="2" custLinFactNeighborY="-11781"/>
      <dgm:spPr/>
      <dgm:t>
        <a:bodyPr/>
        <a:lstStyle/>
        <a:p>
          <a:endParaRPr lang="es-EC"/>
        </a:p>
      </dgm:t>
    </dgm:pt>
    <dgm:pt modelId="{288420B4-DDCA-4CF3-A6EA-303DB49037B4}" type="pres">
      <dgm:prSet presAssocID="{D2881FB6-33AB-485B-A1D2-3866AFBD3F12}" presName="horz1" presStyleCnt="0"/>
      <dgm:spPr/>
      <dgm:t>
        <a:bodyPr/>
        <a:lstStyle/>
        <a:p>
          <a:endParaRPr lang="es-EC"/>
        </a:p>
      </dgm:t>
    </dgm:pt>
    <dgm:pt modelId="{783A6DAD-7972-4867-B9FD-11C11FABC71F}" type="pres">
      <dgm:prSet presAssocID="{D2881FB6-33AB-485B-A1D2-3866AFBD3F12}" presName="tx1" presStyleLbl="revTx" presStyleIdx="3" presStyleCnt="8" custScaleX="132541"/>
      <dgm:spPr/>
      <dgm:t>
        <a:bodyPr/>
        <a:lstStyle/>
        <a:p>
          <a:endParaRPr lang="es-MX"/>
        </a:p>
      </dgm:t>
    </dgm:pt>
    <dgm:pt modelId="{EA770E45-F72D-4C8F-9877-36847A4AC4C6}" type="pres">
      <dgm:prSet presAssocID="{D2881FB6-33AB-485B-A1D2-3866AFBD3F12}" presName="vert1" presStyleCnt="0"/>
      <dgm:spPr/>
      <dgm:t>
        <a:bodyPr/>
        <a:lstStyle/>
        <a:p>
          <a:endParaRPr lang="es-EC"/>
        </a:p>
      </dgm:t>
    </dgm:pt>
    <dgm:pt modelId="{A62B6009-5F8D-467E-BD0E-113BDD552172}" type="pres">
      <dgm:prSet presAssocID="{2CF49E6B-B861-4DD4-A990-ED8EAA870224}" presName="vertSpace2a" presStyleCnt="0"/>
      <dgm:spPr/>
      <dgm:t>
        <a:bodyPr/>
        <a:lstStyle/>
        <a:p>
          <a:endParaRPr lang="es-EC"/>
        </a:p>
      </dgm:t>
    </dgm:pt>
    <dgm:pt modelId="{7EC3E1B7-DADD-4854-972E-39E70BA860D0}" type="pres">
      <dgm:prSet presAssocID="{2CF49E6B-B861-4DD4-A990-ED8EAA870224}" presName="horz2" presStyleCnt="0"/>
      <dgm:spPr/>
      <dgm:t>
        <a:bodyPr/>
        <a:lstStyle/>
        <a:p>
          <a:endParaRPr lang="es-EC"/>
        </a:p>
      </dgm:t>
    </dgm:pt>
    <dgm:pt modelId="{B41BDD88-28C4-430B-B16F-C86529C6BE44}" type="pres">
      <dgm:prSet presAssocID="{2CF49E6B-B861-4DD4-A990-ED8EAA870224}" presName="horzSpace2" presStyleCnt="0"/>
      <dgm:spPr/>
      <dgm:t>
        <a:bodyPr/>
        <a:lstStyle/>
        <a:p>
          <a:endParaRPr lang="es-EC"/>
        </a:p>
      </dgm:t>
    </dgm:pt>
    <dgm:pt modelId="{14E33997-0DF1-4DAA-B868-30193FC8A3E3}" type="pres">
      <dgm:prSet presAssocID="{2CF49E6B-B861-4DD4-A990-ED8EAA870224}" presName="tx2" presStyleLbl="revTx" presStyleIdx="4" presStyleCnt="8"/>
      <dgm:spPr/>
      <dgm:t>
        <a:bodyPr/>
        <a:lstStyle/>
        <a:p>
          <a:endParaRPr lang="es-MX"/>
        </a:p>
      </dgm:t>
    </dgm:pt>
    <dgm:pt modelId="{48953D3B-8667-401D-A7D9-9612C3C19F23}" type="pres">
      <dgm:prSet presAssocID="{2CF49E6B-B861-4DD4-A990-ED8EAA870224}" presName="vert2" presStyleCnt="0"/>
      <dgm:spPr/>
      <dgm:t>
        <a:bodyPr/>
        <a:lstStyle/>
        <a:p>
          <a:endParaRPr lang="es-EC"/>
        </a:p>
      </dgm:t>
    </dgm:pt>
    <dgm:pt modelId="{07C523C6-708B-442A-BCE7-9FCC954F6C38}" type="pres">
      <dgm:prSet presAssocID="{2CF49E6B-B861-4DD4-A990-ED8EAA870224}" presName="thinLine2b" presStyleLbl="callout" presStyleIdx="2" presStyleCnt="6"/>
      <dgm:spPr/>
      <dgm:t>
        <a:bodyPr/>
        <a:lstStyle/>
        <a:p>
          <a:endParaRPr lang="es-EC"/>
        </a:p>
      </dgm:t>
    </dgm:pt>
    <dgm:pt modelId="{C52EE22A-404E-4D2A-B0DD-89B37E609B29}" type="pres">
      <dgm:prSet presAssocID="{2CF49E6B-B861-4DD4-A990-ED8EAA870224}" presName="vertSpace2b" presStyleCnt="0"/>
      <dgm:spPr/>
      <dgm:t>
        <a:bodyPr/>
        <a:lstStyle/>
        <a:p>
          <a:endParaRPr lang="es-EC"/>
        </a:p>
      </dgm:t>
    </dgm:pt>
    <dgm:pt modelId="{DA012EDF-1B40-46FE-974F-AAECB4D6C47B}" type="pres">
      <dgm:prSet presAssocID="{01980740-FCE5-4F12-9666-603B3DD9D0E9}" presName="horz2" presStyleCnt="0"/>
      <dgm:spPr/>
      <dgm:t>
        <a:bodyPr/>
        <a:lstStyle/>
        <a:p>
          <a:endParaRPr lang="es-EC"/>
        </a:p>
      </dgm:t>
    </dgm:pt>
    <dgm:pt modelId="{6E38726D-31E2-40D7-8DB1-9CC820C4E5EF}" type="pres">
      <dgm:prSet presAssocID="{01980740-FCE5-4F12-9666-603B3DD9D0E9}" presName="horzSpace2" presStyleCnt="0"/>
      <dgm:spPr/>
      <dgm:t>
        <a:bodyPr/>
        <a:lstStyle/>
        <a:p>
          <a:endParaRPr lang="es-EC"/>
        </a:p>
      </dgm:t>
    </dgm:pt>
    <dgm:pt modelId="{054ABAA4-8067-426B-A0ED-1C83ABC55DF7}" type="pres">
      <dgm:prSet presAssocID="{01980740-FCE5-4F12-9666-603B3DD9D0E9}" presName="tx2" presStyleLbl="revTx" presStyleIdx="5" presStyleCnt="8"/>
      <dgm:spPr/>
      <dgm:t>
        <a:bodyPr/>
        <a:lstStyle/>
        <a:p>
          <a:endParaRPr lang="es-MX"/>
        </a:p>
      </dgm:t>
    </dgm:pt>
    <dgm:pt modelId="{1242A728-9B2E-450F-8BAA-BC9094E865FB}" type="pres">
      <dgm:prSet presAssocID="{01980740-FCE5-4F12-9666-603B3DD9D0E9}" presName="vert2" presStyleCnt="0"/>
      <dgm:spPr/>
      <dgm:t>
        <a:bodyPr/>
        <a:lstStyle/>
        <a:p>
          <a:endParaRPr lang="es-EC"/>
        </a:p>
      </dgm:t>
    </dgm:pt>
    <dgm:pt modelId="{73CD3452-6B75-4227-8529-F219A2F94905}" type="pres">
      <dgm:prSet presAssocID="{01980740-FCE5-4F12-9666-603B3DD9D0E9}" presName="thinLine2b" presStyleLbl="callout" presStyleIdx="3" presStyleCnt="6"/>
      <dgm:spPr/>
      <dgm:t>
        <a:bodyPr/>
        <a:lstStyle/>
        <a:p>
          <a:endParaRPr lang="es-EC"/>
        </a:p>
      </dgm:t>
    </dgm:pt>
    <dgm:pt modelId="{F1BFDCDD-46C4-49A8-9991-CD90E0AEA0B7}" type="pres">
      <dgm:prSet presAssocID="{01980740-FCE5-4F12-9666-603B3DD9D0E9}" presName="vertSpace2b" presStyleCnt="0"/>
      <dgm:spPr/>
      <dgm:t>
        <a:bodyPr/>
        <a:lstStyle/>
        <a:p>
          <a:endParaRPr lang="es-EC"/>
        </a:p>
      </dgm:t>
    </dgm:pt>
    <dgm:pt modelId="{9B66376E-52DD-462A-BA8E-A781B31C63CA}" type="pres">
      <dgm:prSet presAssocID="{38CFDD2A-6A41-4E7D-ACDA-736E01337710}" presName="horz2" presStyleCnt="0"/>
      <dgm:spPr/>
      <dgm:t>
        <a:bodyPr/>
        <a:lstStyle/>
        <a:p>
          <a:endParaRPr lang="es-EC"/>
        </a:p>
      </dgm:t>
    </dgm:pt>
    <dgm:pt modelId="{35BEA058-392C-4B82-BFE3-74CBA4F23E31}" type="pres">
      <dgm:prSet presAssocID="{38CFDD2A-6A41-4E7D-ACDA-736E01337710}" presName="horzSpace2" presStyleCnt="0"/>
      <dgm:spPr/>
      <dgm:t>
        <a:bodyPr/>
        <a:lstStyle/>
        <a:p>
          <a:endParaRPr lang="es-EC"/>
        </a:p>
      </dgm:t>
    </dgm:pt>
    <dgm:pt modelId="{1B2EAA6A-D73E-4370-93BD-A3785134E497}" type="pres">
      <dgm:prSet presAssocID="{38CFDD2A-6A41-4E7D-ACDA-736E01337710}" presName="tx2" presStyleLbl="revTx" presStyleIdx="6" presStyleCnt="8"/>
      <dgm:spPr/>
      <dgm:t>
        <a:bodyPr/>
        <a:lstStyle/>
        <a:p>
          <a:endParaRPr lang="es-MX"/>
        </a:p>
      </dgm:t>
    </dgm:pt>
    <dgm:pt modelId="{93177D1C-4481-4BEC-9137-EA0EF1DEE3CA}" type="pres">
      <dgm:prSet presAssocID="{38CFDD2A-6A41-4E7D-ACDA-736E01337710}" presName="vert2" presStyleCnt="0"/>
      <dgm:spPr/>
      <dgm:t>
        <a:bodyPr/>
        <a:lstStyle/>
        <a:p>
          <a:endParaRPr lang="es-EC"/>
        </a:p>
      </dgm:t>
    </dgm:pt>
    <dgm:pt modelId="{4A3D7AB1-76A6-4E2D-BE8F-D33741C7EC6E}" type="pres">
      <dgm:prSet presAssocID="{38CFDD2A-6A41-4E7D-ACDA-736E01337710}" presName="thinLine2b" presStyleLbl="callout" presStyleIdx="4" presStyleCnt="6"/>
      <dgm:spPr/>
      <dgm:t>
        <a:bodyPr/>
        <a:lstStyle/>
        <a:p>
          <a:endParaRPr lang="es-EC"/>
        </a:p>
      </dgm:t>
    </dgm:pt>
    <dgm:pt modelId="{5E62AD3B-23E6-407F-A998-7C919ABB0D38}" type="pres">
      <dgm:prSet presAssocID="{38CFDD2A-6A41-4E7D-ACDA-736E01337710}" presName="vertSpace2b" presStyleCnt="0"/>
      <dgm:spPr/>
      <dgm:t>
        <a:bodyPr/>
        <a:lstStyle/>
        <a:p>
          <a:endParaRPr lang="es-EC"/>
        </a:p>
      </dgm:t>
    </dgm:pt>
    <dgm:pt modelId="{8578917A-9F0B-46C1-87FD-1D18F66A3FFF}" type="pres">
      <dgm:prSet presAssocID="{90B73296-D58A-46A9-9A1A-2948F7F76DAF}" presName="horz2" presStyleCnt="0"/>
      <dgm:spPr/>
      <dgm:t>
        <a:bodyPr/>
        <a:lstStyle/>
        <a:p>
          <a:endParaRPr lang="es-EC"/>
        </a:p>
      </dgm:t>
    </dgm:pt>
    <dgm:pt modelId="{AF418DA4-4434-425E-A520-D0E04270EDCB}" type="pres">
      <dgm:prSet presAssocID="{90B73296-D58A-46A9-9A1A-2948F7F76DAF}" presName="horzSpace2" presStyleCnt="0"/>
      <dgm:spPr/>
      <dgm:t>
        <a:bodyPr/>
        <a:lstStyle/>
        <a:p>
          <a:endParaRPr lang="es-EC"/>
        </a:p>
      </dgm:t>
    </dgm:pt>
    <dgm:pt modelId="{75867454-8649-4F0A-A155-9669D3AD65BC}" type="pres">
      <dgm:prSet presAssocID="{90B73296-D58A-46A9-9A1A-2948F7F76DAF}" presName="tx2" presStyleLbl="revTx" presStyleIdx="7" presStyleCnt="8"/>
      <dgm:spPr/>
      <dgm:t>
        <a:bodyPr/>
        <a:lstStyle/>
        <a:p>
          <a:endParaRPr lang="es-MX"/>
        </a:p>
      </dgm:t>
    </dgm:pt>
    <dgm:pt modelId="{B7F528C2-9363-4C20-99AD-A1CE6E3CC2E2}" type="pres">
      <dgm:prSet presAssocID="{90B73296-D58A-46A9-9A1A-2948F7F76DAF}" presName="vert2" presStyleCnt="0"/>
      <dgm:spPr/>
      <dgm:t>
        <a:bodyPr/>
        <a:lstStyle/>
        <a:p>
          <a:endParaRPr lang="es-EC"/>
        </a:p>
      </dgm:t>
    </dgm:pt>
    <dgm:pt modelId="{000192A9-B1F3-4433-A8E0-384561164629}" type="pres">
      <dgm:prSet presAssocID="{90B73296-D58A-46A9-9A1A-2948F7F76DAF}" presName="thinLine2b" presStyleLbl="callout" presStyleIdx="5" presStyleCnt="6"/>
      <dgm:spPr/>
      <dgm:t>
        <a:bodyPr/>
        <a:lstStyle/>
        <a:p>
          <a:endParaRPr lang="es-EC"/>
        </a:p>
      </dgm:t>
    </dgm:pt>
    <dgm:pt modelId="{A85DA4C9-6954-4308-B119-89709DB756F5}" type="pres">
      <dgm:prSet presAssocID="{90B73296-D58A-46A9-9A1A-2948F7F76DAF}" presName="vertSpace2b" presStyleCnt="0"/>
      <dgm:spPr/>
      <dgm:t>
        <a:bodyPr/>
        <a:lstStyle/>
        <a:p>
          <a:endParaRPr lang="es-EC"/>
        </a:p>
      </dgm:t>
    </dgm:pt>
  </dgm:ptLst>
  <dgm:cxnLst>
    <dgm:cxn modelId="{94D5B3C0-581D-466F-95C2-DBA357452A38}" type="presOf" srcId="{38CFDD2A-6A41-4E7D-ACDA-736E01337710}" destId="{1B2EAA6A-D73E-4370-93BD-A3785134E497}" srcOrd="0" destOrd="0" presId="urn:microsoft.com/office/officeart/2008/layout/LinedList"/>
    <dgm:cxn modelId="{AE23CAE0-06A0-4579-933D-75C415D5CCBC}" type="presOf" srcId="{01980740-FCE5-4F12-9666-603B3DD9D0E9}" destId="{054ABAA4-8067-426B-A0ED-1C83ABC55DF7}" srcOrd="0" destOrd="0" presId="urn:microsoft.com/office/officeart/2008/layout/LinedList"/>
    <dgm:cxn modelId="{C429904E-43E6-4CC9-9E4B-69A2E958D8A6}" type="presOf" srcId="{E4BD9356-69C8-495B-9C5C-1CCC6330C8EB}" destId="{7FE983C4-EA2A-4D29-BE12-BE1D79303556}" srcOrd="0" destOrd="0" presId="urn:microsoft.com/office/officeart/2008/layout/LinedList"/>
    <dgm:cxn modelId="{9C391F75-CAFC-42BF-8045-AD0916DB80E4}" type="presOf" srcId="{37AAF530-7749-467F-8583-D43B32E5CDC5}" destId="{ECA771CF-ACF9-4A40-9A70-A55BED56D514}" srcOrd="0" destOrd="0" presId="urn:microsoft.com/office/officeart/2008/layout/LinedList"/>
    <dgm:cxn modelId="{5D0A3846-4986-4F23-9A17-87A0CBB8A04F}" srcId="{D2881FB6-33AB-485B-A1D2-3866AFBD3F12}" destId="{01980740-FCE5-4F12-9666-603B3DD9D0E9}" srcOrd="1" destOrd="0" parTransId="{1DDCE8C8-249F-4EE5-BCFA-FA78C6032421}" sibTransId="{3A869DE5-9311-4A4B-A64F-C8A4DCABD9F0}"/>
    <dgm:cxn modelId="{35670B96-7D52-4AF4-9333-B913A011F3F8}" type="presOf" srcId="{D2881FB6-33AB-485B-A1D2-3866AFBD3F12}" destId="{783A6DAD-7972-4867-B9FD-11C11FABC71F}" srcOrd="0" destOrd="0" presId="urn:microsoft.com/office/officeart/2008/layout/LinedList"/>
    <dgm:cxn modelId="{E8F2D0C4-C32B-4605-9597-4A2D1CF4EEC3}" type="presOf" srcId="{906764CC-26DE-44B1-A0DC-D6E8F3DB967A}" destId="{B584162C-3B3B-49D3-BF0B-A3D70069D248}" srcOrd="0" destOrd="0" presId="urn:microsoft.com/office/officeart/2008/layout/LinedList"/>
    <dgm:cxn modelId="{62FB6DC7-0155-4417-92C4-2B442DC34C49}" srcId="{37AAF530-7749-467F-8583-D43B32E5CDC5}" destId="{E4BD9356-69C8-495B-9C5C-1CCC6330C8EB}" srcOrd="1" destOrd="0" parTransId="{28CF9BA9-8D6F-4FCD-A63D-688C19C1D7AF}" sibTransId="{5ACD2B37-36D1-4D35-9848-04C816BE4EBA}"/>
    <dgm:cxn modelId="{7CF06F98-454C-4277-82E5-712B513EEF8B}" srcId="{37AAF530-7749-467F-8583-D43B32E5CDC5}" destId="{906764CC-26DE-44B1-A0DC-D6E8F3DB967A}" srcOrd="0" destOrd="0" parTransId="{B070CEDB-25E1-410C-A210-E8BBA0F44D7B}" sibTransId="{1B680799-A7A9-4C2A-9B36-2D3F74A77764}"/>
    <dgm:cxn modelId="{C966B45B-BB09-45B5-8748-36630C91C2C1}" srcId="{D2881FB6-33AB-485B-A1D2-3866AFBD3F12}" destId="{38CFDD2A-6A41-4E7D-ACDA-736E01337710}" srcOrd="2" destOrd="0" parTransId="{4B14A348-21CB-4F15-889D-E7034E866C2F}" sibTransId="{531ECDF9-C315-4640-906C-9105B8985C91}"/>
    <dgm:cxn modelId="{F4A09026-0E16-4745-BC55-01D220B0D7F0}" type="presOf" srcId="{5F8FDC98-3DDC-4084-8C8D-24452476D465}" destId="{CD584057-0967-420D-BE32-8C5312FBB514}" srcOrd="0" destOrd="0" presId="urn:microsoft.com/office/officeart/2008/layout/LinedList"/>
    <dgm:cxn modelId="{641C2E96-B8FE-4D2B-8D65-7C02010306D4}" srcId="{5F8FDC98-3DDC-4084-8C8D-24452476D465}" destId="{D2881FB6-33AB-485B-A1D2-3866AFBD3F12}" srcOrd="1" destOrd="0" parTransId="{6F7FF78D-FB99-47A0-9E4A-AFB3EFF480B4}" sibTransId="{3360DA4C-274A-4DB1-9361-D606186AA056}"/>
    <dgm:cxn modelId="{AAD20FDA-7718-4390-B3BD-86D37E44E06F}" type="presOf" srcId="{2CF49E6B-B861-4DD4-A990-ED8EAA870224}" destId="{14E33997-0DF1-4DAA-B868-30193FC8A3E3}" srcOrd="0" destOrd="0" presId="urn:microsoft.com/office/officeart/2008/layout/LinedList"/>
    <dgm:cxn modelId="{6C813200-1CAD-4F92-BBDF-A94BFFA3F310}" srcId="{5F8FDC98-3DDC-4084-8C8D-24452476D465}" destId="{37AAF530-7749-467F-8583-D43B32E5CDC5}" srcOrd="0" destOrd="0" parTransId="{E481AD28-0BCB-4E43-812E-7BA624E4D789}" sibTransId="{681B61E3-61AD-4594-BEFE-471119868D19}"/>
    <dgm:cxn modelId="{42E1CA9C-E40F-4D91-8275-39540DB625C8}" srcId="{D2881FB6-33AB-485B-A1D2-3866AFBD3F12}" destId="{2CF49E6B-B861-4DD4-A990-ED8EAA870224}" srcOrd="0" destOrd="0" parTransId="{56587AA4-5A6D-479F-A7D0-18A3C622FA4B}" sibTransId="{F6D49456-22E2-4DA5-BC58-1BF6047120D8}"/>
    <dgm:cxn modelId="{9BFAC904-0B85-4114-8A1B-706617F13C02}" srcId="{D2881FB6-33AB-485B-A1D2-3866AFBD3F12}" destId="{90B73296-D58A-46A9-9A1A-2948F7F76DAF}" srcOrd="3" destOrd="0" parTransId="{25703291-9ED2-40C9-8046-6C46D7BD5B21}" sibTransId="{A7F5D7F4-E5B5-490E-A799-717C2652CDB0}"/>
    <dgm:cxn modelId="{0702FB9A-A04F-4927-8FED-FB33911A0319}" type="presOf" srcId="{90B73296-D58A-46A9-9A1A-2948F7F76DAF}" destId="{75867454-8649-4F0A-A155-9669D3AD65BC}" srcOrd="0" destOrd="0" presId="urn:microsoft.com/office/officeart/2008/layout/LinedList"/>
    <dgm:cxn modelId="{89C0CC3F-88B3-48D4-AEDF-1D0B8D17F2D5}" type="presParOf" srcId="{CD584057-0967-420D-BE32-8C5312FBB514}" destId="{051D3844-541C-421C-83BC-14F01CA11BA4}" srcOrd="0" destOrd="0" presId="urn:microsoft.com/office/officeart/2008/layout/LinedList"/>
    <dgm:cxn modelId="{D005E033-D8A3-4B20-9FDC-F965D4ED78FF}" type="presParOf" srcId="{CD584057-0967-420D-BE32-8C5312FBB514}" destId="{C71963B6-0E36-4F14-A802-1F8361CE0F08}" srcOrd="1" destOrd="0" presId="urn:microsoft.com/office/officeart/2008/layout/LinedList"/>
    <dgm:cxn modelId="{D2093697-463E-47A0-A0B2-563284305E44}" type="presParOf" srcId="{C71963B6-0E36-4F14-A802-1F8361CE0F08}" destId="{ECA771CF-ACF9-4A40-9A70-A55BED56D514}" srcOrd="0" destOrd="0" presId="urn:microsoft.com/office/officeart/2008/layout/LinedList"/>
    <dgm:cxn modelId="{F2762C57-4AAA-4D1B-89C0-8B7E902D35D2}" type="presParOf" srcId="{C71963B6-0E36-4F14-A802-1F8361CE0F08}" destId="{A54EDE07-546F-4D58-A99F-77F771F94B59}" srcOrd="1" destOrd="0" presId="urn:microsoft.com/office/officeart/2008/layout/LinedList"/>
    <dgm:cxn modelId="{917DF99D-8127-4006-A480-C858A750C082}" type="presParOf" srcId="{A54EDE07-546F-4D58-A99F-77F771F94B59}" destId="{143CE737-FE44-4261-AC57-CC7F85D53CDC}" srcOrd="0" destOrd="0" presId="urn:microsoft.com/office/officeart/2008/layout/LinedList"/>
    <dgm:cxn modelId="{0D6BF293-3A87-4569-8204-BC9FC5A7CD86}" type="presParOf" srcId="{A54EDE07-546F-4D58-A99F-77F771F94B59}" destId="{F70992C5-8CE4-46ED-BD7F-9D921382D2B1}" srcOrd="1" destOrd="0" presId="urn:microsoft.com/office/officeart/2008/layout/LinedList"/>
    <dgm:cxn modelId="{98592DFE-923E-4806-9A33-778D57062D1C}" type="presParOf" srcId="{F70992C5-8CE4-46ED-BD7F-9D921382D2B1}" destId="{92501136-6E7E-4385-A009-B4693971F858}" srcOrd="0" destOrd="0" presId="urn:microsoft.com/office/officeart/2008/layout/LinedList"/>
    <dgm:cxn modelId="{6DDEFAD2-6DE0-4804-97DD-2AC6B94DA286}" type="presParOf" srcId="{F70992C5-8CE4-46ED-BD7F-9D921382D2B1}" destId="{B584162C-3B3B-49D3-BF0B-A3D70069D248}" srcOrd="1" destOrd="0" presId="urn:microsoft.com/office/officeart/2008/layout/LinedList"/>
    <dgm:cxn modelId="{F531CFA2-E729-437F-87F9-04913D3331A8}" type="presParOf" srcId="{F70992C5-8CE4-46ED-BD7F-9D921382D2B1}" destId="{18742E7D-6363-4C3B-BC17-4FE9334ACEB2}" srcOrd="2" destOrd="0" presId="urn:microsoft.com/office/officeart/2008/layout/LinedList"/>
    <dgm:cxn modelId="{AB533362-6542-4379-8915-A7AE99650A01}" type="presParOf" srcId="{A54EDE07-546F-4D58-A99F-77F771F94B59}" destId="{DE8DA421-51B8-4253-9150-D33D4F4FFCA3}" srcOrd="2" destOrd="0" presId="urn:microsoft.com/office/officeart/2008/layout/LinedList"/>
    <dgm:cxn modelId="{9942A692-2E0A-4F97-BCC6-85EC2C70E8B6}" type="presParOf" srcId="{A54EDE07-546F-4D58-A99F-77F771F94B59}" destId="{B5393CE7-DDD6-4FB1-99AD-CAD27FE58EAD}" srcOrd="3" destOrd="0" presId="urn:microsoft.com/office/officeart/2008/layout/LinedList"/>
    <dgm:cxn modelId="{F033A09E-E5F5-47CC-9FD1-1315C60D9343}" type="presParOf" srcId="{A54EDE07-546F-4D58-A99F-77F771F94B59}" destId="{E947F5F6-12F2-47F1-B553-7AE5188ACF01}" srcOrd="4" destOrd="0" presId="urn:microsoft.com/office/officeart/2008/layout/LinedList"/>
    <dgm:cxn modelId="{E53638E5-4DF7-47A5-9ABE-68C7FA975469}" type="presParOf" srcId="{E947F5F6-12F2-47F1-B553-7AE5188ACF01}" destId="{D73D7B77-4496-4DBD-B66D-831DD62119D6}" srcOrd="0" destOrd="0" presId="urn:microsoft.com/office/officeart/2008/layout/LinedList"/>
    <dgm:cxn modelId="{DD7E591E-D7E2-4211-993F-D94D16398CEE}" type="presParOf" srcId="{E947F5F6-12F2-47F1-B553-7AE5188ACF01}" destId="{7FE983C4-EA2A-4D29-BE12-BE1D79303556}" srcOrd="1" destOrd="0" presId="urn:microsoft.com/office/officeart/2008/layout/LinedList"/>
    <dgm:cxn modelId="{63A5C73F-6691-4FF0-B65B-5035B3840BE3}" type="presParOf" srcId="{E947F5F6-12F2-47F1-B553-7AE5188ACF01}" destId="{2DE363AE-F9B4-4244-8466-8C8FCEAD0492}" srcOrd="2" destOrd="0" presId="urn:microsoft.com/office/officeart/2008/layout/LinedList"/>
    <dgm:cxn modelId="{E4B210C4-0A01-40A0-B219-0AE19A3CC77D}" type="presParOf" srcId="{A54EDE07-546F-4D58-A99F-77F771F94B59}" destId="{0BF965CC-984D-475B-9C93-25769A097CEE}" srcOrd="5" destOrd="0" presId="urn:microsoft.com/office/officeart/2008/layout/LinedList"/>
    <dgm:cxn modelId="{358E3804-EE5C-4852-A98A-B5FE806CCD8B}" type="presParOf" srcId="{A54EDE07-546F-4D58-A99F-77F771F94B59}" destId="{E384DB90-BC1E-468B-AA6D-134C1256CDCD}" srcOrd="6" destOrd="0" presId="urn:microsoft.com/office/officeart/2008/layout/LinedList"/>
    <dgm:cxn modelId="{C1AD43D6-EB5C-4F76-9848-1374C78C8E28}" type="presParOf" srcId="{CD584057-0967-420D-BE32-8C5312FBB514}" destId="{67CEA401-57CC-4F63-94B4-85947261B26C}" srcOrd="2" destOrd="0" presId="urn:microsoft.com/office/officeart/2008/layout/LinedList"/>
    <dgm:cxn modelId="{139470F8-2D9E-4BFB-9658-00EC691E6A48}" type="presParOf" srcId="{CD584057-0967-420D-BE32-8C5312FBB514}" destId="{288420B4-DDCA-4CF3-A6EA-303DB49037B4}" srcOrd="3" destOrd="0" presId="urn:microsoft.com/office/officeart/2008/layout/LinedList"/>
    <dgm:cxn modelId="{E563D01F-BF51-49CA-8401-40C52D3F27C8}" type="presParOf" srcId="{288420B4-DDCA-4CF3-A6EA-303DB49037B4}" destId="{783A6DAD-7972-4867-B9FD-11C11FABC71F}" srcOrd="0" destOrd="0" presId="urn:microsoft.com/office/officeart/2008/layout/LinedList"/>
    <dgm:cxn modelId="{A11EB786-9BEB-4BDA-A60B-4E82893BBE85}" type="presParOf" srcId="{288420B4-DDCA-4CF3-A6EA-303DB49037B4}" destId="{EA770E45-F72D-4C8F-9877-36847A4AC4C6}" srcOrd="1" destOrd="0" presId="urn:microsoft.com/office/officeart/2008/layout/LinedList"/>
    <dgm:cxn modelId="{36293B6E-21A3-41EA-884F-A0F9B4F44FF3}" type="presParOf" srcId="{EA770E45-F72D-4C8F-9877-36847A4AC4C6}" destId="{A62B6009-5F8D-467E-BD0E-113BDD552172}" srcOrd="0" destOrd="0" presId="urn:microsoft.com/office/officeart/2008/layout/LinedList"/>
    <dgm:cxn modelId="{D7223931-06DB-4437-BEAA-FCB102757C27}" type="presParOf" srcId="{EA770E45-F72D-4C8F-9877-36847A4AC4C6}" destId="{7EC3E1B7-DADD-4854-972E-39E70BA860D0}" srcOrd="1" destOrd="0" presId="urn:microsoft.com/office/officeart/2008/layout/LinedList"/>
    <dgm:cxn modelId="{4E5EC73E-DD5F-4A04-8446-F00B9A2613FB}" type="presParOf" srcId="{7EC3E1B7-DADD-4854-972E-39E70BA860D0}" destId="{B41BDD88-28C4-430B-B16F-C86529C6BE44}" srcOrd="0" destOrd="0" presId="urn:microsoft.com/office/officeart/2008/layout/LinedList"/>
    <dgm:cxn modelId="{AFAC7095-D409-4825-86F6-B5DA13069650}" type="presParOf" srcId="{7EC3E1B7-DADD-4854-972E-39E70BA860D0}" destId="{14E33997-0DF1-4DAA-B868-30193FC8A3E3}" srcOrd="1" destOrd="0" presId="urn:microsoft.com/office/officeart/2008/layout/LinedList"/>
    <dgm:cxn modelId="{8C66F4C5-6442-44A2-97A7-6134A5763115}" type="presParOf" srcId="{7EC3E1B7-DADD-4854-972E-39E70BA860D0}" destId="{48953D3B-8667-401D-A7D9-9612C3C19F23}" srcOrd="2" destOrd="0" presId="urn:microsoft.com/office/officeart/2008/layout/LinedList"/>
    <dgm:cxn modelId="{8B2B6FB0-46A7-490D-83D0-006BABF3EF49}" type="presParOf" srcId="{EA770E45-F72D-4C8F-9877-36847A4AC4C6}" destId="{07C523C6-708B-442A-BCE7-9FCC954F6C38}" srcOrd="2" destOrd="0" presId="urn:microsoft.com/office/officeart/2008/layout/LinedList"/>
    <dgm:cxn modelId="{73E70F44-BF31-43C3-AC7F-793300DF22DD}" type="presParOf" srcId="{EA770E45-F72D-4C8F-9877-36847A4AC4C6}" destId="{C52EE22A-404E-4D2A-B0DD-89B37E609B29}" srcOrd="3" destOrd="0" presId="urn:microsoft.com/office/officeart/2008/layout/LinedList"/>
    <dgm:cxn modelId="{5362E391-DF9B-49CC-8919-9C6759D43FDF}" type="presParOf" srcId="{EA770E45-F72D-4C8F-9877-36847A4AC4C6}" destId="{DA012EDF-1B40-46FE-974F-AAECB4D6C47B}" srcOrd="4" destOrd="0" presId="urn:microsoft.com/office/officeart/2008/layout/LinedList"/>
    <dgm:cxn modelId="{75DDFB8B-1C04-41C5-B993-68F74C70D3B6}" type="presParOf" srcId="{DA012EDF-1B40-46FE-974F-AAECB4D6C47B}" destId="{6E38726D-31E2-40D7-8DB1-9CC820C4E5EF}" srcOrd="0" destOrd="0" presId="urn:microsoft.com/office/officeart/2008/layout/LinedList"/>
    <dgm:cxn modelId="{5417A974-1B7C-46F9-AC15-C8DA0812E6A6}" type="presParOf" srcId="{DA012EDF-1B40-46FE-974F-AAECB4D6C47B}" destId="{054ABAA4-8067-426B-A0ED-1C83ABC55DF7}" srcOrd="1" destOrd="0" presId="urn:microsoft.com/office/officeart/2008/layout/LinedList"/>
    <dgm:cxn modelId="{0233A765-94DF-4B80-8713-4DA61913E6D2}" type="presParOf" srcId="{DA012EDF-1B40-46FE-974F-AAECB4D6C47B}" destId="{1242A728-9B2E-450F-8BAA-BC9094E865FB}" srcOrd="2" destOrd="0" presId="urn:microsoft.com/office/officeart/2008/layout/LinedList"/>
    <dgm:cxn modelId="{ACB66BB4-3CF6-4EC4-B753-7A5FE0C7642E}" type="presParOf" srcId="{EA770E45-F72D-4C8F-9877-36847A4AC4C6}" destId="{73CD3452-6B75-4227-8529-F219A2F94905}" srcOrd="5" destOrd="0" presId="urn:microsoft.com/office/officeart/2008/layout/LinedList"/>
    <dgm:cxn modelId="{9175CDE7-369D-4C84-94C4-91C044A0A135}" type="presParOf" srcId="{EA770E45-F72D-4C8F-9877-36847A4AC4C6}" destId="{F1BFDCDD-46C4-49A8-9991-CD90E0AEA0B7}" srcOrd="6" destOrd="0" presId="urn:microsoft.com/office/officeart/2008/layout/LinedList"/>
    <dgm:cxn modelId="{8863AC3D-722A-4419-A44B-620F7ACE59ED}" type="presParOf" srcId="{EA770E45-F72D-4C8F-9877-36847A4AC4C6}" destId="{9B66376E-52DD-462A-BA8E-A781B31C63CA}" srcOrd="7" destOrd="0" presId="urn:microsoft.com/office/officeart/2008/layout/LinedList"/>
    <dgm:cxn modelId="{C085FF5E-EBBD-4D7E-93B6-4A3AF8D47255}" type="presParOf" srcId="{9B66376E-52DD-462A-BA8E-A781B31C63CA}" destId="{35BEA058-392C-4B82-BFE3-74CBA4F23E31}" srcOrd="0" destOrd="0" presId="urn:microsoft.com/office/officeart/2008/layout/LinedList"/>
    <dgm:cxn modelId="{05C84D60-BDB7-43D7-8CB3-5490AE1EF757}" type="presParOf" srcId="{9B66376E-52DD-462A-BA8E-A781B31C63CA}" destId="{1B2EAA6A-D73E-4370-93BD-A3785134E497}" srcOrd="1" destOrd="0" presId="urn:microsoft.com/office/officeart/2008/layout/LinedList"/>
    <dgm:cxn modelId="{75687B46-8020-4D75-B5BC-898759C2C390}" type="presParOf" srcId="{9B66376E-52DD-462A-BA8E-A781B31C63CA}" destId="{93177D1C-4481-4BEC-9137-EA0EF1DEE3CA}" srcOrd="2" destOrd="0" presId="urn:microsoft.com/office/officeart/2008/layout/LinedList"/>
    <dgm:cxn modelId="{3DB65092-571B-48F3-B542-924A54B2CB7E}" type="presParOf" srcId="{EA770E45-F72D-4C8F-9877-36847A4AC4C6}" destId="{4A3D7AB1-76A6-4E2D-BE8F-D33741C7EC6E}" srcOrd="8" destOrd="0" presId="urn:microsoft.com/office/officeart/2008/layout/LinedList"/>
    <dgm:cxn modelId="{97F21E18-DE07-4940-92AA-176151CC038F}" type="presParOf" srcId="{EA770E45-F72D-4C8F-9877-36847A4AC4C6}" destId="{5E62AD3B-23E6-407F-A998-7C919ABB0D38}" srcOrd="9" destOrd="0" presId="urn:microsoft.com/office/officeart/2008/layout/LinedList"/>
    <dgm:cxn modelId="{E8F859E0-6B1D-4A9D-8302-FCDE10FCE98F}" type="presParOf" srcId="{EA770E45-F72D-4C8F-9877-36847A4AC4C6}" destId="{8578917A-9F0B-46C1-87FD-1D18F66A3FFF}" srcOrd="10" destOrd="0" presId="urn:microsoft.com/office/officeart/2008/layout/LinedList"/>
    <dgm:cxn modelId="{48ADEF72-660E-449E-82FC-15DB39C2C3A2}" type="presParOf" srcId="{8578917A-9F0B-46C1-87FD-1D18F66A3FFF}" destId="{AF418DA4-4434-425E-A520-D0E04270EDCB}" srcOrd="0" destOrd="0" presId="urn:microsoft.com/office/officeart/2008/layout/LinedList"/>
    <dgm:cxn modelId="{2A66A3C8-7560-4474-9F73-A4812B22FB4B}" type="presParOf" srcId="{8578917A-9F0B-46C1-87FD-1D18F66A3FFF}" destId="{75867454-8649-4F0A-A155-9669D3AD65BC}" srcOrd="1" destOrd="0" presId="urn:microsoft.com/office/officeart/2008/layout/LinedList"/>
    <dgm:cxn modelId="{2F962D1D-7698-470B-AA54-41AC866783DD}" type="presParOf" srcId="{8578917A-9F0B-46C1-87FD-1D18F66A3FFF}" destId="{B7F528C2-9363-4C20-99AD-A1CE6E3CC2E2}" srcOrd="2" destOrd="0" presId="urn:microsoft.com/office/officeart/2008/layout/LinedList"/>
    <dgm:cxn modelId="{F99BAD8A-7CB2-4665-A148-EE37C12CF0C5}" type="presParOf" srcId="{EA770E45-F72D-4C8F-9877-36847A4AC4C6}" destId="{000192A9-B1F3-4433-A8E0-384561164629}" srcOrd="11" destOrd="0" presId="urn:microsoft.com/office/officeart/2008/layout/LinedList"/>
    <dgm:cxn modelId="{BFF60EE5-875D-4C82-B050-C4746FDB30C9}" type="presParOf" srcId="{EA770E45-F72D-4C8F-9877-36847A4AC4C6}" destId="{A85DA4C9-6954-4308-B119-89709DB756F5}" srcOrd="12" destOrd="0" presId="urn:microsoft.com/office/officeart/2008/layout/LinedList"/>
  </dgm:cxnLst>
  <dgm:bg/>
  <dgm:whole>
    <a:ln w="38100">
      <a:solidFill>
        <a:schemeClr val="accent1">
          <a:lumMod val="60000"/>
          <a:lumOff val="40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66334BD-D63E-485C-8880-374E57487D0C}" type="doc">
      <dgm:prSet loTypeId="urn:microsoft.com/office/officeart/2005/8/layout/list1" loCatId="list" qsTypeId="urn:microsoft.com/office/officeart/2005/8/quickstyle/simple1" qsCatId="simple" csTypeId="urn:microsoft.com/office/officeart/2005/8/colors/accent1_4" csCatId="accent1" phldr="1"/>
      <dgm:spPr/>
      <dgm:t>
        <a:bodyPr/>
        <a:lstStyle/>
        <a:p>
          <a:endParaRPr lang="es-EC"/>
        </a:p>
      </dgm:t>
    </dgm:pt>
    <dgm:pt modelId="{514E6053-4D3A-49A2-8556-191A647180A5}">
      <dgm:prSet custT="1"/>
      <dgm:spPr/>
      <dgm:t>
        <a:bodyPr/>
        <a:lstStyle/>
        <a:p>
          <a:r>
            <a:rPr lang="es-MX" sz="1800" b="0" dirty="0" smtClean="0">
              <a:latin typeface="+mj-lt"/>
              <a:cs typeface="Segoe UI Semilight" panose="020B0402040204020203" pitchFamily="34" charset="0"/>
            </a:rPr>
            <a:t>Validación de estructuras de información pendientes hasta el corte de 31/05/2022</a:t>
          </a:r>
        </a:p>
      </dgm:t>
    </dgm:pt>
    <dgm:pt modelId="{19A66507-EEAE-40A8-8340-71CFF78E4398}" type="parTrans" cxnId="{BDEF3D09-44D2-4BC5-A629-804719DC3C8C}">
      <dgm:prSet/>
      <dgm:spPr/>
      <dgm:t>
        <a:bodyPr/>
        <a:lstStyle/>
        <a:p>
          <a:endParaRPr lang="es-EC" sz="1800">
            <a:latin typeface="+mj-lt"/>
          </a:endParaRPr>
        </a:p>
      </dgm:t>
    </dgm:pt>
    <dgm:pt modelId="{F4042E6F-2EC8-4D88-806F-8C8BD105903A}" type="sibTrans" cxnId="{BDEF3D09-44D2-4BC5-A629-804719DC3C8C}">
      <dgm:prSet/>
      <dgm:spPr/>
      <dgm:t>
        <a:bodyPr/>
        <a:lstStyle/>
        <a:p>
          <a:endParaRPr lang="es-EC" sz="1800">
            <a:latin typeface="+mj-lt"/>
          </a:endParaRPr>
        </a:p>
      </dgm:t>
    </dgm:pt>
    <dgm:pt modelId="{51FD8B80-290D-4ACF-991E-B87E310D4FC4}">
      <dgm:prSet custT="1"/>
      <dgm:spPr>
        <a:solidFill>
          <a:schemeClr val="accent1">
            <a:lumMod val="75000"/>
          </a:schemeClr>
        </a:solidFill>
      </dgm:spPr>
      <dgm:t>
        <a:bodyPr/>
        <a:lstStyle/>
        <a:p>
          <a:pPr algn="just"/>
          <a:r>
            <a:rPr lang="es-EC" sz="1800" b="0" dirty="0" smtClean="0">
              <a:latin typeface="+mj-lt"/>
              <a:cs typeface="Segoe UI Semilight" panose="020B0402040204020203" pitchFamily="34" charset="0"/>
            </a:rPr>
            <a:t>Comunicación permanente con los analistas responsables de cada entidad</a:t>
          </a:r>
        </a:p>
      </dgm:t>
    </dgm:pt>
    <dgm:pt modelId="{B9A0FA51-F6F4-4D24-AB81-8E1B5A82C052}" type="parTrans" cxnId="{84D4218F-348F-493C-900B-B913717374B5}">
      <dgm:prSet/>
      <dgm:spPr/>
      <dgm:t>
        <a:bodyPr/>
        <a:lstStyle/>
        <a:p>
          <a:endParaRPr lang="es-EC" sz="1800">
            <a:latin typeface="+mj-lt"/>
          </a:endParaRPr>
        </a:p>
      </dgm:t>
    </dgm:pt>
    <dgm:pt modelId="{3D7EDB42-606C-4940-94A7-58546B8B6E77}" type="sibTrans" cxnId="{84D4218F-348F-493C-900B-B913717374B5}">
      <dgm:prSet/>
      <dgm:spPr/>
      <dgm:t>
        <a:bodyPr/>
        <a:lstStyle/>
        <a:p>
          <a:endParaRPr lang="es-EC" sz="1800">
            <a:latin typeface="+mj-lt"/>
          </a:endParaRPr>
        </a:p>
      </dgm:t>
    </dgm:pt>
    <dgm:pt modelId="{2B80D2AB-4947-4352-ADB7-E794901ECEB9}">
      <dgm:prSet phldrT="[Texto]" custT="1"/>
      <dgm:spPr>
        <a:solidFill>
          <a:schemeClr val="accent1"/>
        </a:solidFill>
      </dgm:spPr>
      <dgm:t>
        <a:bodyPr/>
        <a:lstStyle/>
        <a:p>
          <a:r>
            <a:rPr lang="es-MX" sz="1800" b="0" dirty="0" smtClean="0">
              <a:latin typeface="+mj-lt"/>
              <a:cs typeface="Segoe UI Semilight" panose="020B0402040204020203" pitchFamily="34" charset="0"/>
            </a:rPr>
            <a:t>Cronograma de validación de estructuras pendientes</a:t>
          </a:r>
        </a:p>
      </dgm:t>
    </dgm:pt>
    <dgm:pt modelId="{433A6CAC-E531-4EED-89F5-6D5911C0C6F2}" type="parTrans" cxnId="{21C52F14-F421-4E1D-88A3-1B79F5E82D57}">
      <dgm:prSet/>
      <dgm:spPr/>
      <dgm:t>
        <a:bodyPr/>
        <a:lstStyle/>
        <a:p>
          <a:endParaRPr lang="es-EC" sz="1800">
            <a:latin typeface="+mj-lt"/>
          </a:endParaRPr>
        </a:p>
      </dgm:t>
    </dgm:pt>
    <dgm:pt modelId="{E9416946-F5EB-43DF-8DF6-E146A3A4F59B}" type="sibTrans" cxnId="{21C52F14-F421-4E1D-88A3-1B79F5E82D57}">
      <dgm:prSet/>
      <dgm:spPr/>
      <dgm:t>
        <a:bodyPr/>
        <a:lstStyle/>
        <a:p>
          <a:endParaRPr lang="es-EC" sz="1800">
            <a:latin typeface="+mj-lt"/>
          </a:endParaRPr>
        </a:p>
      </dgm:t>
    </dgm:pt>
    <dgm:pt modelId="{6739913B-93F6-4A6E-82EC-E0FD978483A8}" type="pres">
      <dgm:prSet presAssocID="{C66334BD-D63E-485C-8880-374E57487D0C}" presName="linear" presStyleCnt="0">
        <dgm:presLayoutVars>
          <dgm:dir/>
          <dgm:animLvl val="lvl"/>
          <dgm:resizeHandles val="exact"/>
        </dgm:presLayoutVars>
      </dgm:prSet>
      <dgm:spPr/>
      <dgm:t>
        <a:bodyPr/>
        <a:lstStyle/>
        <a:p>
          <a:endParaRPr lang="es-EC"/>
        </a:p>
      </dgm:t>
    </dgm:pt>
    <dgm:pt modelId="{4EA2E8ED-CFB7-402F-8FB0-56BE70229CBC}" type="pres">
      <dgm:prSet presAssocID="{514E6053-4D3A-49A2-8556-191A647180A5}" presName="parentLin" presStyleCnt="0"/>
      <dgm:spPr/>
      <dgm:t>
        <a:bodyPr/>
        <a:lstStyle/>
        <a:p>
          <a:endParaRPr lang="es-EC"/>
        </a:p>
      </dgm:t>
    </dgm:pt>
    <dgm:pt modelId="{926E05D5-ED80-449B-B092-900638307E6E}" type="pres">
      <dgm:prSet presAssocID="{514E6053-4D3A-49A2-8556-191A647180A5}" presName="parentLeftMargin" presStyleLbl="node1" presStyleIdx="0" presStyleCnt="3"/>
      <dgm:spPr/>
      <dgm:t>
        <a:bodyPr/>
        <a:lstStyle/>
        <a:p>
          <a:endParaRPr lang="es-EC"/>
        </a:p>
      </dgm:t>
    </dgm:pt>
    <dgm:pt modelId="{33FFF127-90E7-49D5-ADDE-53AC3519AFC8}" type="pres">
      <dgm:prSet presAssocID="{514E6053-4D3A-49A2-8556-191A647180A5}" presName="parentText" presStyleLbl="node1" presStyleIdx="0" presStyleCnt="3" custScaleX="142857">
        <dgm:presLayoutVars>
          <dgm:chMax val="0"/>
          <dgm:bulletEnabled val="1"/>
        </dgm:presLayoutVars>
      </dgm:prSet>
      <dgm:spPr/>
      <dgm:t>
        <a:bodyPr/>
        <a:lstStyle/>
        <a:p>
          <a:endParaRPr lang="es-EC"/>
        </a:p>
      </dgm:t>
    </dgm:pt>
    <dgm:pt modelId="{DB8CBF02-A086-44AD-A5BA-DB83608B9455}" type="pres">
      <dgm:prSet presAssocID="{514E6053-4D3A-49A2-8556-191A647180A5}" presName="negativeSpace" presStyleCnt="0"/>
      <dgm:spPr/>
      <dgm:t>
        <a:bodyPr/>
        <a:lstStyle/>
        <a:p>
          <a:endParaRPr lang="es-EC"/>
        </a:p>
      </dgm:t>
    </dgm:pt>
    <dgm:pt modelId="{00BFA427-F3D5-4514-8AEE-38769B005051}" type="pres">
      <dgm:prSet presAssocID="{514E6053-4D3A-49A2-8556-191A647180A5}" presName="childText" presStyleLbl="conFgAcc1" presStyleIdx="0" presStyleCnt="3">
        <dgm:presLayoutVars>
          <dgm:bulletEnabled val="1"/>
        </dgm:presLayoutVars>
      </dgm:prSet>
      <dgm:spPr/>
      <dgm:t>
        <a:bodyPr/>
        <a:lstStyle/>
        <a:p>
          <a:endParaRPr lang="es-EC"/>
        </a:p>
      </dgm:t>
    </dgm:pt>
    <dgm:pt modelId="{E6D9DD24-1599-4A82-A3F3-E50D274C9C75}" type="pres">
      <dgm:prSet presAssocID="{F4042E6F-2EC8-4D88-806F-8C8BD105903A}" presName="spaceBetweenRectangles" presStyleCnt="0"/>
      <dgm:spPr/>
      <dgm:t>
        <a:bodyPr/>
        <a:lstStyle/>
        <a:p>
          <a:endParaRPr lang="es-EC"/>
        </a:p>
      </dgm:t>
    </dgm:pt>
    <dgm:pt modelId="{3F7B5B10-2835-4EE3-875A-E1FD51DFA763}" type="pres">
      <dgm:prSet presAssocID="{2B80D2AB-4947-4352-ADB7-E794901ECEB9}" presName="parentLin" presStyleCnt="0"/>
      <dgm:spPr/>
      <dgm:t>
        <a:bodyPr/>
        <a:lstStyle/>
        <a:p>
          <a:endParaRPr lang="es-EC"/>
        </a:p>
      </dgm:t>
    </dgm:pt>
    <dgm:pt modelId="{CBAA10D4-B83B-417D-8AD4-9885CE79315E}" type="pres">
      <dgm:prSet presAssocID="{2B80D2AB-4947-4352-ADB7-E794901ECEB9}" presName="parentLeftMargin" presStyleLbl="node1" presStyleIdx="0" presStyleCnt="3"/>
      <dgm:spPr/>
      <dgm:t>
        <a:bodyPr/>
        <a:lstStyle/>
        <a:p>
          <a:endParaRPr lang="es-EC"/>
        </a:p>
      </dgm:t>
    </dgm:pt>
    <dgm:pt modelId="{3164739F-B054-4143-B404-6B5E8CB46C5C}" type="pres">
      <dgm:prSet presAssocID="{2B80D2AB-4947-4352-ADB7-E794901ECEB9}" presName="parentText" presStyleLbl="node1" presStyleIdx="1" presStyleCnt="3" custScaleX="142857">
        <dgm:presLayoutVars>
          <dgm:chMax val="0"/>
          <dgm:bulletEnabled val="1"/>
        </dgm:presLayoutVars>
      </dgm:prSet>
      <dgm:spPr/>
      <dgm:t>
        <a:bodyPr/>
        <a:lstStyle/>
        <a:p>
          <a:endParaRPr lang="es-EC"/>
        </a:p>
      </dgm:t>
    </dgm:pt>
    <dgm:pt modelId="{81CF7B5F-C451-4C19-83A1-5D4FD84DD3E2}" type="pres">
      <dgm:prSet presAssocID="{2B80D2AB-4947-4352-ADB7-E794901ECEB9}" presName="negativeSpace" presStyleCnt="0"/>
      <dgm:spPr/>
      <dgm:t>
        <a:bodyPr/>
        <a:lstStyle/>
        <a:p>
          <a:endParaRPr lang="es-EC"/>
        </a:p>
      </dgm:t>
    </dgm:pt>
    <dgm:pt modelId="{5F6181A5-292A-48CD-A3AA-23E240CA9765}" type="pres">
      <dgm:prSet presAssocID="{2B80D2AB-4947-4352-ADB7-E794901ECEB9}" presName="childText" presStyleLbl="conFgAcc1" presStyleIdx="1" presStyleCnt="3">
        <dgm:presLayoutVars>
          <dgm:bulletEnabled val="1"/>
        </dgm:presLayoutVars>
      </dgm:prSet>
      <dgm:spPr/>
      <dgm:t>
        <a:bodyPr/>
        <a:lstStyle/>
        <a:p>
          <a:endParaRPr lang="es-EC"/>
        </a:p>
      </dgm:t>
    </dgm:pt>
    <dgm:pt modelId="{7FF141D7-AA24-4C5E-89CF-124FBEAA52B9}" type="pres">
      <dgm:prSet presAssocID="{E9416946-F5EB-43DF-8DF6-E146A3A4F59B}" presName="spaceBetweenRectangles" presStyleCnt="0"/>
      <dgm:spPr/>
      <dgm:t>
        <a:bodyPr/>
        <a:lstStyle/>
        <a:p>
          <a:endParaRPr lang="es-EC"/>
        </a:p>
      </dgm:t>
    </dgm:pt>
    <dgm:pt modelId="{375EF9FA-3CF5-4AD7-A783-E094D0E74450}" type="pres">
      <dgm:prSet presAssocID="{51FD8B80-290D-4ACF-991E-B87E310D4FC4}" presName="parentLin" presStyleCnt="0"/>
      <dgm:spPr/>
      <dgm:t>
        <a:bodyPr/>
        <a:lstStyle/>
        <a:p>
          <a:endParaRPr lang="es-EC"/>
        </a:p>
      </dgm:t>
    </dgm:pt>
    <dgm:pt modelId="{5073CC5A-938E-4C50-8B58-4A0C2E58B0D6}" type="pres">
      <dgm:prSet presAssocID="{51FD8B80-290D-4ACF-991E-B87E310D4FC4}" presName="parentLeftMargin" presStyleLbl="node1" presStyleIdx="1" presStyleCnt="3"/>
      <dgm:spPr/>
      <dgm:t>
        <a:bodyPr/>
        <a:lstStyle/>
        <a:p>
          <a:endParaRPr lang="es-EC"/>
        </a:p>
      </dgm:t>
    </dgm:pt>
    <dgm:pt modelId="{3852D64B-F03B-4AEC-9CBF-C07471741211}" type="pres">
      <dgm:prSet presAssocID="{51FD8B80-290D-4ACF-991E-B87E310D4FC4}" presName="parentText" presStyleLbl="node1" presStyleIdx="2" presStyleCnt="3" custScaleX="142857">
        <dgm:presLayoutVars>
          <dgm:chMax val="0"/>
          <dgm:bulletEnabled val="1"/>
        </dgm:presLayoutVars>
      </dgm:prSet>
      <dgm:spPr/>
      <dgm:t>
        <a:bodyPr/>
        <a:lstStyle/>
        <a:p>
          <a:endParaRPr lang="es-EC"/>
        </a:p>
      </dgm:t>
    </dgm:pt>
    <dgm:pt modelId="{52F2F754-1A88-4721-BC14-394280FF917B}" type="pres">
      <dgm:prSet presAssocID="{51FD8B80-290D-4ACF-991E-B87E310D4FC4}" presName="negativeSpace" presStyleCnt="0"/>
      <dgm:spPr/>
      <dgm:t>
        <a:bodyPr/>
        <a:lstStyle/>
        <a:p>
          <a:endParaRPr lang="es-EC"/>
        </a:p>
      </dgm:t>
    </dgm:pt>
    <dgm:pt modelId="{4A79D5ED-C0F2-472C-B3B9-146976284BBB}" type="pres">
      <dgm:prSet presAssocID="{51FD8B80-290D-4ACF-991E-B87E310D4FC4}" presName="childText" presStyleLbl="conFgAcc1" presStyleIdx="2" presStyleCnt="3">
        <dgm:presLayoutVars>
          <dgm:bulletEnabled val="1"/>
        </dgm:presLayoutVars>
      </dgm:prSet>
      <dgm:spPr/>
      <dgm:t>
        <a:bodyPr/>
        <a:lstStyle/>
        <a:p>
          <a:endParaRPr lang="es-EC"/>
        </a:p>
      </dgm:t>
    </dgm:pt>
  </dgm:ptLst>
  <dgm:cxnLst>
    <dgm:cxn modelId="{624121A3-336A-4E1E-B0AD-D4C4AB381E0F}" type="presOf" srcId="{51FD8B80-290D-4ACF-991E-B87E310D4FC4}" destId="{5073CC5A-938E-4C50-8B58-4A0C2E58B0D6}" srcOrd="0" destOrd="0" presId="urn:microsoft.com/office/officeart/2005/8/layout/list1"/>
    <dgm:cxn modelId="{FDBFC447-4958-4DAC-909A-13DC68D7984C}" type="presOf" srcId="{51FD8B80-290D-4ACF-991E-B87E310D4FC4}" destId="{3852D64B-F03B-4AEC-9CBF-C07471741211}" srcOrd="1" destOrd="0" presId="urn:microsoft.com/office/officeart/2005/8/layout/list1"/>
    <dgm:cxn modelId="{BDEF3D09-44D2-4BC5-A629-804719DC3C8C}" srcId="{C66334BD-D63E-485C-8880-374E57487D0C}" destId="{514E6053-4D3A-49A2-8556-191A647180A5}" srcOrd="0" destOrd="0" parTransId="{19A66507-EEAE-40A8-8340-71CFF78E4398}" sibTransId="{F4042E6F-2EC8-4D88-806F-8C8BD105903A}"/>
    <dgm:cxn modelId="{21C52F14-F421-4E1D-88A3-1B79F5E82D57}" srcId="{C66334BD-D63E-485C-8880-374E57487D0C}" destId="{2B80D2AB-4947-4352-ADB7-E794901ECEB9}" srcOrd="1" destOrd="0" parTransId="{433A6CAC-E531-4EED-89F5-6D5911C0C6F2}" sibTransId="{E9416946-F5EB-43DF-8DF6-E146A3A4F59B}"/>
    <dgm:cxn modelId="{E5E62613-6D98-4784-AA12-4A39832ECD2E}" type="presOf" srcId="{514E6053-4D3A-49A2-8556-191A647180A5}" destId="{33FFF127-90E7-49D5-ADDE-53AC3519AFC8}" srcOrd="1" destOrd="0" presId="urn:microsoft.com/office/officeart/2005/8/layout/list1"/>
    <dgm:cxn modelId="{8375A0C9-8A87-4139-9854-1F293E2F2458}" type="presOf" srcId="{2B80D2AB-4947-4352-ADB7-E794901ECEB9}" destId="{3164739F-B054-4143-B404-6B5E8CB46C5C}" srcOrd="1" destOrd="0" presId="urn:microsoft.com/office/officeart/2005/8/layout/list1"/>
    <dgm:cxn modelId="{372541C8-FCD6-4806-A3AB-6F7F254C85F2}" type="presOf" srcId="{C66334BD-D63E-485C-8880-374E57487D0C}" destId="{6739913B-93F6-4A6E-82EC-E0FD978483A8}" srcOrd="0" destOrd="0" presId="urn:microsoft.com/office/officeart/2005/8/layout/list1"/>
    <dgm:cxn modelId="{B96A0095-F0C8-4DFD-A110-0D8E6012F851}" type="presOf" srcId="{514E6053-4D3A-49A2-8556-191A647180A5}" destId="{926E05D5-ED80-449B-B092-900638307E6E}" srcOrd="0" destOrd="0" presId="urn:microsoft.com/office/officeart/2005/8/layout/list1"/>
    <dgm:cxn modelId="{84D4218F-348F-493C-900B-B913717374B5}" srcId="{C66334BD-D63E-485C-8880-374E57487D0C}" destId="{51FD8B80-290D-4ACF-991E-B87E310D4FC4}" srcOrd="2" destOrd="0" parTransId="{B9A0FA51-F6F4-4D24-AB81-8E1B5A82C052}" sibTransId="{3D7EDB42-606C-4940-94A7-58546B8B6E77}"/>
    <dgm:cxn modelId="{68876C21-628D-454A-845B-49C929E0D414}" type="presOf" srcId="{2B80D2AB-4947-4352-ADB7-E794901ECEB9}" destId="{CBAA10D4-B83B-417D-8AD4-9885CE79315E}" srcOrd="0" destOrd="0" presId="urn:microsoft.com/office/officeart/2005/8/layout/list1"/>
    <dgm:cxn modelId="{4C2A1363-1818-4B3B-BFA4-C093CFECA077}" type="presParOf" srcId="{6739913B-93F6-4A6E-82EC-E0FD978483A8}" destId="{4EA2E8ED-CFB7-402F-8FB0-56BE70229CBC}" srcOrd="0" destOrd="0" presId="urn:microsoft.com/office/officeart/2005/8/layout/list1"/>
    <dgm:cxn modelId="{A02B7EE8-0A57-4538-A21A-1F91A2CC97EC}" type="presParOf" srcId="{4EA2E8ED-CFB7-402F-8FB0-56BE70229CBC}" destId="{926E05D5-ED80-449B-B092-900638307E6E}" srcOrd="0" destOrd="0" presId="urn:microsoft.com/office/officeart/2005/8/layout/list1"/>
    <dgm:cxn modelId="{27B95402-4500-4EB7-ADD2-6B3D2043C769}" type="presParOf" srcId="{4EA2E8ED-CFB7-402F-8FB0-56BE70229CBC}" destId="{33FFF127-90E7-49D5-ADDE-53AC3519AFC8}" srcOrd="1" destOrd="0" presId="urn:microsoft.com/office/officeart/2005/8/layout/list1"/>
    <dgm:cxn modelId="{5707D5B1-222C-44D4-B9C5-0919BC0C9643}" type="presParOf" srcId="{6739913B-93F6-4A6E-82EC-E0FD978483A8}" destId="{DB8CBF02-A086-44AD-A5BA-DB83608B9455}" srcOrd="1" destOrd="0" presId="urn:microsoft.com/office/officeart/2005/8/layout/list1"/>
    <dgm:cxn modelId="{201AA0B9-A9E2-49BC-9E40-89C7A12D5995}" type="presParOf" srcId="{6739913B-93F6-4A6E-82EC-E0FD978483A8}" destId="{00BFA427-F3D5-4514-8AEE-38769B005051}" srcOrd="2" destOrd="0" presId="urn:microsoft.com/office/officeart/2005/8/layout/list1"/>
    <dgm:cxn modelId="{2567E76A-9430-4095-9117-29242AC03874}" type="presParOf" srcId="{6739913B-93F6-4A6E-82EC-E0FD978483A8}" destId="{E6D9DD24-1599-4A82-A3F3-E50D274C9C75}" srcOrd="3" destOrd="0" presId="urn:microsoft.com/office/officeart/2005/8/layout/list1"/>
    <dgm:cxn modelId="{9300C04D-EAC3-48C2-87F5-FBCA21F878D4}" type="presParOf" srcId="{6739913B-93F6-4A6E-82EC-E0FD978483A8}" destId="{3F7B5B10-2835-4EE3-875A-E1FD51DFA763}" srcOrd="4" destOrd="0" presId="urn:microsoft.com/office/officeart/2005/8/layout/list1"/>
    <dgm:cxn modelId="{CC9ABCC5-C7F8-440C-8FC8-7C19979EC504}" type="presParOf" srcId="{3F7B5B10-2835-4EE3-875A-E1FD51DFA763}" destId="{CBAA10D4-B83B-417D-8AD4-9885CE79315E}" srcOrd="0" destOrd="0" presId="urn:microsoft.com/office/officeart/2005/8/layout/list1"/>
    <dgm:cxn modelId="{6A6C9D28-F07F-4A24-8821-4A25B6A9B38C}" type="presParOf" srcId="{3F7B5B10-2835-4EE3-875A-E1FD51DFA763}" destId="{3164739F-B054-4143-B404-6B5E8CB46C5C}" srcOrd="1" destOrd="0" presId="urn:microsoft.com/office/officeart/2005/8/layout/list1"/>
    <dgm:cxn modelId="{B713C333-B8CE-4518-B67C-CB0AD15713D5}" type="presParOf" srcId="{6739913B-93F6-4A6E-82EC-E0FD978483A8}" destId="{81CF7B5F-C451-4C19-83A1-5D4FD84DD3E2}" srcOrd="5" destOrd="0" presId="urn:microsoft.com/office/officeart/2005/8/layout/list1"/>
    <dgm:cxn modelId="{F89E460B-8B7F-4707-8AD9-744B4969CE10}" type="presParOf" srcId="{6739913B-93F6-4A6E-82EC-E0FD978483A8}" destId="{5F6181A5-292A-48CD-A3AA-23E240CA9765}" srcOrd="6" destOrd="0" presId="urn:microsoft.com/office/officeart/2005/8/layout/list1"/>
    <dgm:cxn modelId="{DCCDD027-4AA6-4318-9E42-F4F751581166}" type="presParOf" srcId="{6739913B-93F6-4A6E-82EC-E0FD978483A8}" destId="{7FF141D7-AA24-4C5E-89CF-124FBEAA52B9}" srcOrd="7" destOrd="0" presId="urn:microsoft.com/office/officeart/2005/8/layout/list1"/>
    <dgm:cxn modelId="{4C84F1AD-4232-4BA6-BA96-3CA58A93F5A6}" type="presParOf" srcId="{6739913B-93F6-4A6E-82EC-E0FD978483A8}" destId="{375EF9FA-3CF5-4AD7-A783-E094D0E74450}" srcOrd="8" destOrd="0" presId="urn:microsoft.com/office/officeart/2005/8/layout/list1"/>
    <dgm:cxn modelId="{550FD122-7E83-4684-827C-434A42359FDB}" type="presParOf" srcId="{375EF9FA-3CF5-4AD7-A783-E094D0E74450}" destId="{5073CC5A-938E-4C50-8B58-4A0C2E58B0D6}" srcOrd="0" destOrd="0" presId="urn:microsoft.com/office/officeart/2005/8/layout/list1"/>
    <dgm:cxn modelId="{1A6FDF0E-B5BE-4A54-8048-7C1FC8670C88}" type="presParOf" srcId="{375EF9FA-3CF5-4AD7-A783-E094D0E74450}" destId="{3852D64B-F03B-4AEC-9CBF-C07471741211}" srcOrd="1" destOrd="0" presId="urn:microsoft.com/office/officeart/2005/8/layout/list1"/>
    <dgm:cxn modelId="{17542080-D3EB-4D0C-ADA0-4A53DDEB5FBC}" type="presParOf" srcId="{6739913B-93F6-4A6E-82EC-E0FD978483A8}" destId="{52F2F754-1A88-4721-BC14-394280FF917B}" srcOrd="9" destOrd="0" presId="urn:microsoft.com/office/officeart/2005/8/layout/list1"/>
    <dgm:cxn modelId="{6F1A39F2-A2CD-4E77-856C-5FA21E228CDA}" type="presParOf" srcId="{6739913B-93F6-4A6E-82EC-E0FD978483A8}" destId="{4A79D5ED-C0F2-472C-B3B9-146976284BBB}" srcOrd="10"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1B71FDC-09B4-4EE3-AF2F-4A53887FCC5C}" type="doc">
      <dgm:prSet loTypeId="urn:microsoft.com/office/officeart/2005/8/layout/hierarchy1" loCatId="hierarchy" qsTypeId="urn:microsoft.com/office/officeart/2005/8/quickstyle/simple1" qsCatId="simple" csTypeId="urn:microsoft.com/office/officeart/2005/8/colors/accent1_5" csCatId="accent1" phldr="1"/>
      <dgm:spPr/>
      <dgm:t>
        <a:bodyPr/>
        <a:lstStyle/>
        <a:p>
          <a:endParaRPr lang="es-EC"/>
        </a:p>
      </dgm:t>
    </dgm:pt>
    <dgm:pt modelId="{384A2F4A-5141-4509-85C8-F9BA95153C77}">
      <dgm:prSet phldrT="[Texto]" custT="1"/>
      <dgm:spPr/>
      <dgm:t>
        <a:bodyPr/>
        <a:lstStyle/>
        <a:p>
          <a:r>
            <a:rPr lang="es-EC" sz="2400" dirty="0" smtClean="0">
              <a:solidFill>
                <a:srgbClr val="002060"/>
              </a:solidFill>
            </a:rPr>
            <a:t>COMYF</a:t>
          </a:r>
          <a:endParaRPr lang="es-EC" sz="2400" dirty="0">
            <a:solidFill>
              <a:srgbClr val="002060"/>
            </a:solidFill>
          </a:endParaRPr>
        </a:p>
      </dgm:t>
    </dgm:pt>
    <dgm:pt modelId="{6258B3FF-4976-414D-BF67-3B9F6DAE70D5}" type="parTrans" cxnId="{F2E51BDD-C6C6-40E4-92A5-F013AD760D99}">
      <dgm:prSet/>
      <dgm:spPr/>
      <dgm:t>
        <a:bodyPr/>
        <a:lstStyle/>
        <a:p>
          <a:endParaRPr lang="es-EC" sz="3200">
            <a:solidFill>
              <a:srgbClr val="002060"/>
            </a:solidFill>
          </a:endParaRPr>
        </a:p>
      </dgm:t>
    </dgm:pt>
    <dgm:pt modelId="{13B758CF-F0F3-4046-83C9-39488204AF4B}" type="sibTrans" cxnId="{F2E51BDD-C6C6-40E4-92A5-F013AD760D99}">
      <dgm:prSet/>
      <dgm:spPr/>
      <dgm:t>
        <a:bodyPr/>
        <a:lstStyle/>
        <a:p>
          <a:endParaRPr lang="es-EC" sz="3200">
            <a:solidFill>
              <a:srgbClr val="002060"/>
            </a:solidFill>
          </a:endParaRPr>
        </a:p>
      </dgm:t>
    </dgm:pt>
    <dgm:pt modelId="{C6B18595-BC8A-49CB-82C5-C2E7DC151946}">
      <dgm:prSet phldrT="[Texto]" custT="1"/>
      <dgm:spPr/>
      <dgm:t>
        <a:bodyPr/>
        <a:lstStyle/>
        <a:p>
          <a:r>
            <a:rPr lang="es-EC" sz="1300" b="1" dirty="0" smtClean="0">
              <a:solidFill>
                <a:srgbClr val="002060"/>
              </a:solidFill>
              <a:latin typeface="+mn-lt"/>
            </a:rPr>
            <a:t>Art. 267 Forma de aplicación de las sanciones</a:t>
          </a:r>
          <a:r>
            <a:rPr lang="es-EC" sz="1300" dirty="0" smtClean="0">
              <a:solidFill>
                <a:srgbClr val="002060"/>
              </a:solidFill>
              <a:latin typeface="+mn-lt"/>
            </a:rPr>
            <a:t> </a:t>
          </a:r>
          <a:endParaRPr lang="es-EC" sz="1300" dirty="0">
            <a:solidFill>
              <a:srgbClr val="002060"/>
            </a:solidFill>
            <a:latin typeface="+mn-lt"/>
          </a:endParaRPr>
        </a:p>
      </dgm:t>
    </dgm:pt>
    <dgm:pt modelId="{36DD8D52-07C8-4EA8-92EB-87664CE2832F}" type="parTrans" cxnId="{7EC298F0-6126-4A0E-84B7-07D4CBEBA2ED}">
      <dgm:prSet/>
      <dgm:spPr/>
      <dgm:t>
        <a:bodyPr/>
        <a:lstStyle/>
        <a:p>
          <a:endParaRPr lang="es-EC" sz="3200">
            <a:solidFill>
              <a:srgbClr val="002060"/>
            </a:solidFill>
          </a:endParaRPr>
        </a:p>
      </dgm:t>
    </dgm:pt>
    <dgm:pt modelId="{125BC157-6606-4994-AEA7-C5698BC27F28}" type="sibTrans" cxnId="{7EC298F0-6126-4A0E-84B7-07D4CBEBA2ED}">
      <dgm:prSet/>
      <dgm:spPr/>
      <dgm:t>
        <a:bodyPr/>
        <a:lstStyle/>
        <a:p>
          <a:endParaRPr lang="es-EC" sz="3200">
            <a:solidFill>
              <a:srgbClr val="002060"/>
            </a:solidFill>
          </a:endParaRPr>
        </a:p>
      </dgm:t>
    </dgm:pt>
    <dgm:pt modelId="{DAF78193-6CB5-4370-A8A8-E57D1D42BB43}">
      <dgm:prSet phldrT="[Texto]" custT="1"/>
      <dgm:spPr/>
      <dgm:t>
        <a:bodyPr/>
        <a:lstStyle/>
        <a:p>
          <a:pPr algn="just"/>
          <a:r>
            <a:rPr lang="es-EC" sz="1400" dirty="0" smtClean="0">
              <a:solidFill>
                <a:srgbClr val="002060"/>
              </a:solidFill>
              <a:latin typeface="+mn-lt"/>
            </a:rPr>
            <a:t>Las multas impuestas a los administradores, funcionarios o empleados de una entidad financiera se harán efectivas mediante títulos que podrán cobrarse a través de la jurisdicción coactiva o por cualquier otro medio. </a:t>
          </a:r>
          <a:endParaRPr lang="es-EC" sz="1400" dirty="0">
            <a:solidFill>
              <a:srgbClr val="002060"/>
            </a:solidFill>
            <a:latin typeface="+mn-lt"/>
          </a:endParaRPr>
        </a:p>
      </dgm:t>
    </dgm:pt>
    <dgm:pt modelId="{E0C95FD2-0B43-4122-BD3D-31E165B3D150}" type="parTrans" cxnId="{5D7CA2DD-E391-4B13-8AED-4B52E479077A}">
      <dgm:prSet/>
      <dgm:spPr/>
      <dgm:t>
        <a:bodyPr/>
        <a:lstStyle/>
        <a:p>
          <a:endParaRPr lang="es-EC" sz="3200">
            <a:solidFill>
              <a:srgbClr val="002060"/>
            </a:solidFill>
          </a:endParaRPr>
        </a:p>
      </dgm:t>
    </dgm:pt>
    <dgm:pt modelId="{446DEA9A-048D-4FBC-B198-0604277A4E5F}" type="sibTrans" cxnId="{5D7CA2DD-E391-4B13-8AED-4B52E479077A}">
      <dgm:prSet/>
      <dgm:spPr/>
      <dgm:t>
        <a:bodyPr/>
        <a:lstStyle/>
        <a:p>
          <a:endParaRPr lang="es-EC" sz="3200">
            <a:solidFill>
              <a:srgbClr val="002060"/>
            </a:solidFill>
          </a:endParaRPr>
        </a:p>
      </dgm:t>
    </dgm:pt>
    <dgm:pt modelId="{A3A48162-9C8A-42CB-B54E-42A3DF14834A}">
      <dgm:prSet phldrT="[Texto]" custT="1"/>
      <dgm:spPr/>
      <dgm:t>
        <a:bodyPr/>
        <a:lstStyle/>
        <a:p>
          <a:r>
            <a:rPr lang="es-EC" sz="1300" b="1" dirty="0" smtClean="0">
              <a:solidFill>
                <a:srgbClr val="002060"/>
              </a:solidFill>
              <a:latin typeface="+mn-lt"/>
            </a:rPr>
            <a:t>Art. 268 Sujetos responsables de la infracción: </a:t>
          </a:r>
          <a:endParaRPr lang="es-EC" sz="1300" dirty="0">
            <a:solidFill>
              <a:srgbClr val="002060"/>
            </a:solidFill>
            <a:latin typeface="+mn-lt"/>
          </a:endParaRPr>
        </a:p>
      </dgm:t>
    </dgm:pt>
    <dgm:pt modelId="{9F026A12-D52E-41A0-8434-AC3CE7170DE0}" type="parTrans" cxnId="{672C91A7-3FEF-4EFA-A977-DCE325F49EC4}">
      <dgm:prSet/>
      <dgm:spPr/>
      <dgm:t>
        <a:bodyPr/>
        <a:lstStyle/>
        <a:p>
          <a:endParaRPr lang="es-EC" sz="3200">
            <a:solidFill>
              <a:srgbClr val="002060"/>
            </a:solidFill>
          </a:endParaRPr>
        </a:p>
      </dgm:t>
    </dgm:pt>
    <dgm:pt modelId="{DCC4114E-8403-412E-A44E-EC92F47DCC1F}" type="sibTrans" cxnId="{672C91A7-3FEF-4EFA-A977-DCE325F49EC4}">
      <dgm:prSet/>
      <dgm:spPr/>
      <dgm:t>
        <a:bodyPr/>
        <a:lstStyle/>
        <a:p>
          <a:endParaRPr lang="es-EC" sz="3200">
            <a:solidFill>
              <a:srgbClr val="002060"/>
            </a:solidFill>
          </a:endParaRPr>
        </a:p>
      </dgm:t>
    </dgm:pt>
    <dgm:pt modelId="{AA0314AB-2C67-4EC4-A8DA-B3B90B337D23}">
      <dgm:prSet phldrT="[Texto]" custT="1"/>
      <dgm:spPr/>
      <dgm:t>
        <a:bodyPr/>
        <a:lstStyle/>
        <a:p>
          <a:pPr algn="just"/>
          <a:r>
            <a:rPr lang="es-EC" sz="1400" dirty="0" smtClean="0">
              <a:solidFill>
                <a:srgbClr val="002060"/>
              </a:solidFill>
              <a:latin typeface="+mn-lt"/>
            </a:rPr>
            <a:t>Son sujetos responsables de las infracciones la entidad financiera, sus accionistas, administradores, funcionarios o empleados y demás personas referidas en el artículo 276 que por acción u omisión, incurran en las infracciones tipificadas en este Código. </a:t>
          </a:r>
          <a:endParaRPr lang="es-EC" sz="1400" dirty="0">
            <a:solidFill>
              <a:srgbClr val="002060"/>
            </a:solidFill>
            <a:latin typeface="+mn-lt"/>
          </a:endParaRPr>
        </a:p>
      </dgm:t>
    </dgm:pt>
    <dgm:pt modelId="{28CF6523-8EAD-45AF-A26D-3FB70D973FD6}" type="parTrans" cxnId="{0AA70E92-07F8-469D-BB09-C512CAF94151}">
      <dgm:prSet/>
      <dgm:spPr/>
      <dgm:t>
        <a:bodyPr/>
        <a:lstStyle/>
        <a:p>
          <a:endParaRPr lang="es-EC" sz="3200">
            <a:solidFill>
              <a:srgbClr val="002060"/>
            </a:solidFill>
          </a:endParaRPr>
        </a:p>
      </dgm:t>
    </dgm:pt>
    <dgm:pt modelId="{DFC38208-C68C-470F-A458-CDCDF2AEA7CF}" type="sibTrans" cxnId="{0AA70E92-07F8-469D-BB09-C512CAF94151}">
      <dgm:prSet/>
      <dgm:spPr/>
      <dgm:t>
        <a:bodyPr/>
        <a:lstStyle/>
        <a:p>
          <a:endParaRPr lang="es-EC" sz="3200">
            <a:solidFill>
              <a:srgbClr val="002060"/>
            </a:solidFill>
          </a:endParaRPr>
        </a:p>
      </dgm:t>
    </dgm:pt>
    <dgm:pt modelId="{20BD99D2-0ED6-4E0B-8E4A-693BDD422036}" type="pres">
      <dgm:prSet presAssocID="{61B71FDC-09B4-4EE3-AF2F-4A53887FCC5C}" presName="hierChild1" presStyleCnt="0">
        <dgm:presLayoutVars>
          <dgm:chPref val="1"/>
          <dgm:dir/>
          <dgm:animOne val="branch"/>
          <dgm:animLvl val="lvl"/>
          <dgm:resizeHandles/>
        </dgm:presLayoutVars>
      </dgm:prSet>
      <dgm:spPr/>
      <dgm:t>
        <a:bodyPr/>
        <a:lstStyle/>
        <a:p>
          <a:endParaRPr lang="es-EC"/>
        </a:p>
      </dgm:t>
    </dgm:pt>
    <dgm:pt modelId="{7072868E-98FA-4672-AD0D-1218440AEB0B}" type="pres">
      <dgm:prSet presAssocID="{384A2F4A-5141-4509-85C8-F9BA95153C77}" presName="hierRoot1" presStyleCnt="0"/>
      <dgm:spPr/>
      <dgm:t>
        <a:bodyPr/>
        <a:lstStyle/>
        <a:p>
          <a:endParaRPr lang="es-EC"/>
        </a:p>
      </dgm:t>
    </dgm:pt>
    <dgm:pt modelId="{3B8A0E97-B87A-4023-8AB7-09116999C166}" type="pres">
      <dgm:prSet presAssocID="{384A2F4A-5141-4509-85C8-F9BA95153C77}" presName="composite" presStyleCnt="0"/>
      <dgm:spPr/>
      <dgm:t>
        <a:bodyPr/>
        <a:lstStyle/>
        <a:p>
          <a:endParaRPr lang="es-EC"/>
        </a:p>
      </dgm:t>
    </dgm:pt>
    <dgm:pt modelId="{2DB671C3-D341-4427-9276-8D47BB066EB4}" type="pres">
      <dgm:prSet presAssocID="{384A2F4A-5141-4509-85C8-F9BA95153C77}" presName="background" presStyleLbl="node0" presStyleIdx="0" presStyleCnt="1"/>
      <dgm:spPr/>
      <dgm:t>
        <a:bodyPr/>
        <a:lstStyle/>
        <a:p>
          <a:endParaRPr lang="es-EC"/>
        </a:p>
      </dgm:t>
    </dgm:pt>
    <dgm:pt modelId="{E8BD0880-F3C6-4F92-9115-7E5961CCFDF2}" type="pres">
      <dgm:prSet presAssocID="{384A2F4A-5141-4509-85C8-F9BA95153C77}" presName="text" presStyleLbl="fgAcc0" presStyleIdx="0" presStyleCnt="1" custScaleY="82645" custLinFactNeighborY="-17909">
        <dgm:presLayoutVars>
          <dgm:chPref val="3"/>
        </dgm:presLayoutVars>
      </dgm:prSet>
      <dgm:spPr/>
      <dgm:t>
        <a:bodyPr/>
        <a:lstStyle/>
        <a:p>
          <a:endParaRPr lang="es-EC"/>
        </a:p>
      </dgm:t>
    </dgm:pt>
    <dgm:pt modelId="{B8DFE659-7354-48FF-B98F-79E9AFD52573}" type="pres">
      <dgm:prSet presAssocID="{384A2F4A-5141-4509-85C8-F9BA95153C77}" presName="hierChild2" presStyleCnt="0"/>
      <dgm:spPr/>
      <dgm:t>
        <a:bodyPr/>
        <a:lstStyle/>
        <a:p>
          <a:endParaRPr lang="es-EC"/>
        </a:p>
      </dgm:t>
    </dgm:pt>
    <dgm:pt modelId="{25266445-ACF8-4426-8317-B272446A4B80}" type="pres">
      <dgm:prSet presAssocID="{36DD8D52-07C8-4EA8-92EB-87664CE2832F}" presName="Name10" presStyleLbl="parChTrans1D2" presStyleIdx="0" presStyleCnt="2"/>
      <dgm:spPr/>
      <dgm:t>
        <a:bodyPr/>
        <a:lstStyle/>
        <a:p>
          <a:endParaRPr lang="es-EC"/>
        </a:p>
      </dgm:t>
    </dgm:pt>
    <dgm:pt modelId="{B8F0F6FE-ABCD-499B-9684-ED58E0FF46BC}" type="pres">
      <dgm:prSet presAssocID="{C6B18595-BC8A-49CB-82C5-C2E7DC151946}" presName="hierRoot2" presStyleCnt="0"/>
      <dgm:spPr/>
      <dgm:t>
        <a:bodyPr/>
        <a:lstStyle/>
        <a:p>
          <a:endParaRPr lang="es-EC"/>
        </a:p>
      </dgm:t>
    </dgm:pt>
    <dgm:pt modelId="{FF21A7A9-B9E7-403F-A042-75D015BDE202}" type="pres">
      <dgm:prSet presAssocID="{C6B18595-BC8A-49CB-82C5-C2E7DC151946}" presName="composite2" presStyleCnt="0"/>
      <dgm:spPr/>
      <dgm:t>
        <a:bodyPr/>
        <a:lstStyle/>
        <a:p>
          <a:endParaRPr lang="es-EC"/>
        </a:p>
      </dgm:t>
    </dgm:pt>
    <dgm:pt modelId="{85D03A28-45BE-4D88-BC54-E6033786D241}" type="pres">
      <dgm:prSet presAssocID="{C6B18595-BC8A-49CB-82C5-C2E7DC151946}" presName="background2" presStyleLbl="node2" presStyleIdx="0" presStyleCnt="2"/>
      <dgm:spPr/>
      <dgm:t>
        <a:bodyPr/>
        <a:lstStyle/>
        <a:p>
          <a:endParaRPr lang="es-EC"/>
        </a:p>
      </dgm:t>
    </dgm:pt>
    <dgm:pt modelId="{CAE2535F-923B-4405-8F39-059FECA2D544}" type="pres">
      <dgm:prSet presAssocID="{C6B18595-BC8A-49CB-82C5-C2E7DC151946}" presName="text2" presStyleLbl="fgAcc2" presStyleIdx="0" presStyleCnt="2" custScaleX="285311" custScaleY="75132" custLinFactNeighborY="-9158">
        <dgm:presLayoutVars>
          <dgm:chPref val="3"/>
        </dgm:presLayoutVars>
      </dgm:prSet>
      <dgm:spPr/>
      <dgm:t>
        <a:bodyPr/>
        <a:lstStyle/>
        <a:p>
          <a:endParaRPr lang="es-EC"/>
        </a:p>
      </dgm:t>
    </dgm:pt>
    <dgm:pt modelId="{5D2F2585-F4F6-493B-8227-C7B5977D27A9}" type="pres">
      <dgm:prSet presAssocID="{C6B18595-BC8A-49CB-82C5-C2E7DC151946}" presName="hierChild3" presStyleCnt="0"/>
      <dgm:spPr/>
      <dgm:t>
        <a:bodyPr/>
        <a:lstStyle/>
        <a:p>
          <a:endParaRPr lang="es-EC"/>
        </a:p>
      </dgm:t>
    </dgm:pt>
    <dgm:pt modelId="{C56EAD79-19AE-41DF-91DF-590CC97AB3CF}" type="pres">
      <dgm:prSet presAssocID="{E0C95FD2-0B43-4122-BD3D-31E165B3D150}" presName="Name17" presStyleLbl="parChTrans1D3" presStyleIdx="0" presStyleCnt="2"/>
      <dgm:spPr/>
      <dgm:t>
        <a:bodyPr/>
        <a:lstStyle/>
        <a:p>
          <a:endParaRPr lang="es-EC"/>
        </a:p>
      </dgm:t>
    </dgm:pt>
    <dgm:pt modelId="{64C93467-D493-428A-8A1B-449A9F2F2591}" type="pres">
      <dgm:prSet presAssocID="{DAF78193-6CB5-4370-A8A8-E57D1D42BB43}" presName="hierRoot3" presStyleCnt="0"/>
      <dgm:spPr/>
      <dgm:t>
        <a:bodyPr/>
        <a:lstStyle/>
        <a:p>
          <a:endParaRPr lang="es-EC"/>
        </a:p>
      </dgm:t>
    </dgm:pt>
    <dgm:pt modelId="{3469D269-0339-409B-996D-CADD92A699DF}" type="pres">
      <dgm:prSet presAssocID="{DAF78193-6CB5-4370-A8A8-E57D1D42BB43}" presName="composite3" presStyleCnt="0"/>
      <dgm:spPr/>
      <dgm:t>
        <a:bodyPr/>
        <a:lstStyle/>
        <a:p>
          <a:endParaRPr lang="es-EC"/>
        </a:p>
      </dgm:t>
    </dgm:pt>
    <dgm:pt modelId="{A4FF19E0-10A7-436E-A200-EE446A032BB0}" type="pres">
      <dgm:prSet presAssocID="{DAF78193-6CB5-4370-A8A8-E57D1D42BB43}" presName="background3" presStyleLbl="node3" presStyleIdx="0" presStyleCnt="2"/>
      <dgm:spPr/>
      <dgm:t>
        <a:bodyPr/>
        <a:lstStyle/>
        <a:p>
          <a:endParaRPr lang="es-EC"/>
        </a:p>
      </dgm:t>
    </dgm:pt>
    <dgm:pt modelId="{403C0AF7-3688-4B14-892A-C2D30EEC8AF5}" type="pres">
      <dgm:prSet presAssocID="{DAF78193-6CB5-4370-A8A8-E57D1D42BB43}" presName="text3" presStyleLbl="fgAcc3" presStyleIdx="0" presStyleCnt="2" custScaleX="285311" custScaleY="194872" custLinFactNeighborY="-13344">
        <dgm:presLayoutVars>
          <dgm:chPref val="3"/>
        </dgm:presLayoutVars>
      </dgm:prSet>
      <dgm:spPr/>
      <dgm:t>
        <a:bodyPr/>
        <a:lstStyle/>
        <a:p>
          <a:endParaRPr lang="es-EC"/>
        </a:p>
      </dgm:t>
    </dgm:pt>
    <dgm:pt modelId="{EB557D7A-0B0B-4DCA-B30B-79B7B4F21462}" type="pres">
      <dgm:prSet presAssocID="{DAF78193-6CB5-4370-A8A8-E57D1D42BB43}" presName="hierChild4" presStyleCnt="0"/>
      <dgm:spPr/>
      <dgm:t>
        <a:bodyPr/>
        <a:lstStyle/>
        <a:p>
          <a:endParaRPr lang="es-EC"/>
        </a:p>
      </dgm:t>
    </dgm:pt>
    <dgm:pt modelId="{B6935294-CEEB-40F6-B406-A6397C6450E4}" type="pres">
      <dgm:prSet presAssocID="{9F026A12-D52E-41A0-8434-AC3CE7170DE0}" presName="Name10" presStyleLbl="parChTrans1D2" presStyleIdx="1" presStyleCnt="2"/>
      <dgm:spPr/>
      <dgm:t>
        <a:bodyPr/>
        <a:lstStyle/>
        <a:p>
          <a:endParaRPr lang="es-EC"/>
        </a:p>
      </dgm:t>
    </dgm:pt>
    <dgm:pt modelId="{9D0321D4-382A-4AB4-9701-3971268DA6DD}" type="pres">
      <dgm:prSet presAssocID="{A3A48162-9C8A-42CB-B54E-42A3DF14834A}" presName="hierRoot2" presStyleCnt="0"/>
      <dgm:spPr/>
      <dgm:t>
        <a:bodyPr/>
        <a:lstStyle/>
        <a:p>
          <a:endParaRPr lang="es-EC"/>
        </a:p>
      </dgm:t>
    </dgm:pt>
    <dgm:pt modelId="{DBB91AE1-EE2C-4283-BF61-34D2B031324A}" type="pres">
      <dgm:prSet presAssocID="{A3A48162-9C8A-42CB-B54E-42A3DF14834A}" presName="composite2" presStyleCnt="0"/>
      <dgm:spPr/>
      <dgm:t>
        <a:bodyPr/>
        <a:lstStyle/>
        <a:p>
          <a:endParaRPr lang="es-EC"/>
        </a:p>
      </dgm:t>
    </dgm:pt>
    <dgm:pt modelId="{D39B41F3-D96F-48A3-9136-BE225BE1992D}" type="pres">
      <dgm:prSet presAssocID="{A3A48162-9C8A-42CB-B54E-42A3DF14834A}" presName="background2" presStyleLbl="node2" presStyleIdx="1" presStyleCnt="2"/>
      <dgm:spPr/>
      <dgm:t>
        <a:bodyPr/>
        <a:lstStyle/>
        <a:p>
          <a:endParaRPr lang="es-EC"/>
        </a:p>
      </dgm:t>
    </dgm:pt>
    <dgm:pt modelId="{958F8A12-7D59-4A70-90C6-20232F52064B}" type="pres">
      <dgm:prSet presAssocID="{A3A48162-9C8A-42CB-B54E-42A3DF14834A}" presName="text2" presStyleLbl="fgAcc2" presStyleIdx="1" presStyleCnt="2" custScaleX="285311" custScaleY="75132" custLinFactNeighborY="-9158">
        <dgm:presLayoutVars>
          <dgm:chPref val="3"/>
        </dgm:presLayoutVars>
      </dgm:prSet>
      <dgm:spPr/>
      <dgm:t>
        <a:bodyPr/>
        <a:lstStyle/>
        <a:p>
          <a:endParaRPr lang="es-EC"/>
        </a:p>
      </dgm:t>
    </dgm:pt>
    <dgm:pt modelId="{C749F3CD-3B68-4462-8424-F358A78A5A64}" type="pres">
      <dgm:prSet presAssocID="{A3A48162-9C8A-42CB-B54E-42A3DF14834A}" presName="hierChild3" presStyleCnt="0"/>
      <dgm:spPr/>
      <dgm:t>
        <a:bodyPr/>
        <a:lstStyle/>
        <a:p>
          <a:endParaRPr lang="es-EC"/>
        </a:p>
      </dgm:t>
    </dgm:pt>
    <dgm:pt modelId="{DB4645A8-196E-4FEE-ACB3-4452D498015E}" type="pres">
      <dgm:prSet presAssocID="{28CF6523-8EAD-45AF-A26D-3FB70D973FD6}" presName="Name17" presStyleLbl="parChTrans1D3" presStyleIdx="1" presStyleCnt="2"/>
      <dgm:spPr/>
      <dgm:t>
        <a:bodyPr/>
        <a:lstStyle/>
        <a:p>
          <a:endParaRPr lang="es-EC"/>
        </a:p>
      </dgm:t>
    </dgm:pt>
    <dgm:pt modelId="{50BFE3B4-6904-43B6-92A5-6D3BC4F9D178}" type="pres">
      <dgm:prSet presAssocID="{AA0314AB-2C67-4EC4-A8DA-B3B90B337D23}" presName="hierRoot3" presStyleCnt="0"/>
      <dgm:spPr/>
      <dgm:t>
        <a:bodyPr/>
        <a:lstStyle/>
        <a:p>
          <a:endParaRPr lang="es-EC"/>
        </a:p>
      </dgm:t>
    </dgm:pt>
    <dgm:pt modelId="{9150459E-A975-499E-AE08-08B19FF70188}" type="pres">
      <dgm:prSet presAssocID="{AA0314AB-2C67-4EC4-A8DA-B3B90B337D23}" presName="composite3" presStyleCnt="0"/>
      <dgm:spPr/>
      <dgm:t>
        <a:bodyPr/>
        <a:lstStyle/>
        <a:p>
          <a:endParaRPr lang="es-EC"/>
        </a:p>
      </dgm:t>
    </dgm:pt>
    <dgm:pt modelId="{7D27C20E-B276-4D85-A4C6-0EDC25BA999B}" type="pres">
      <dgm:prSet presAssocID="{AA0314AB-2C67-4EC4-A8DA-B3B90B337D23}" presName="background3" presStyleLbl="node3" presStyleIdx="1" presStyleCnt="2"/>
      <dgm:spPr/>
      <dgm:t>
        <a:bodyPr/>
        <a:lstStyle/>
        <a:p>
          <a:endParaRPr lang="es-EC"/>
        </a:p>
      </dgm:t>
    </dgm:pt>
    <dgm:pt modelId="{82796097-0284-49CE-893E-06C6B0D3CF86}" type="pres">
      <dgm:prSet presAssocID="{AA0314AB-2C67-4EC4-A8DA-B3B90B337D23}" presName="text3" presStyleLbl="fgAcc3" presStyleIdx="1" presStyleCnt="2" custScaleX="285311" custScaleY="194872" custLinFactNeighborY="-13344">
        <dgm:presLayoutVars>
          <dgm:chPref val="3"/>
        </dgm:presLayoutVars>
      </dgm:prSet>
      <dgm:spPr/>
      <dgm:t>
        <a:bodyPr/>
        <a:lstStyle/>
        <a:p>
          <a:endParaRPr lang="es-EC"/>
        </a:p>
      </dgm:t>
    </dgm:pt>
    <dgm:pt modelId="{8E6B4319-9212-48B5-A048-EEEF693C9C59}" type="pres">
      <dgm:prSet presAssocID="{AA0314AB-2C67-4EC4-A8DA-B3B90B337D23}" presName="hierChild4" presStyleCnt="0"/>
      <dgm:spPr/>
      <dgm:t>
        <a:bodyPr/>
        <a:lstStyle/>
        <a:p>
          <a:endParaRPr lang="es-EC"/>
        </a:p>
      </dgm:t>
    </dgm:pt>
  </dgm:ptLst>
  <dgm:cxnLst>
    <dgm:cxn modelId="{9B0FCED5-6145-4375-8321-C2D0F1230A74}" type="presOf" srcId="{AA0314AB-2C67-4EC4-A8DA-B3B90B337D23}" destId="{82796097-0284-49CE-893E-06C6B0D3CF86}" srcOrd="0" destOrd="0" presId="urn:microsoft.com/office/officeart/2005/8/layout/hierarchy1"/>
    <dgm:cxn modelId="{9676394F-71AA-4426-BEE9-6BDA94F5E7FC}" type="presOf" srcId="{DAF78193-6CB5-4370-A8A8-E57D1D42BB43}" destId="{403C0AF7-3688-4B14-892A-C2D30EEC8AF5}" srcOrd="0" destOrd="0" presId="urn:microsoft.com/office/officeart/2005/8/layout/hierarchy1"/>
    <dgm:cxn modelId="{672C91A7-3FEF-4EFA-A977-DCE325F49EC4}" srcId="{384A2F4A-5141-4509-85C8-F9BA95153C77}" destId="{A3A48162-9C8A-42CB-B54E-42A3DF14834A}" srcOrd="1" destOrd="0" parTransId="{9F026A12-D52E-41A0-8434-AC3CE7170DE0}" sibTransId="{DCC4114E-8403-412E-A44E-EC92F47DCC1F}"/>
    <dgm:cxn modelId="{ABDFD6F6-481B-4EB5-A904-4E94ABE047CD}" type="presOf" srcId="{E0C95FD2-0B43-4122-BD3D-31E165B3D150}" destId="{C56EAD79-19AE-41DF-91DF-590CC97AB3CF}" srcOrd="0" destOrd="0" presId="urn:microsoft.com/office/officeart/2005/8/layout/hierarchy1"/>
    <dgm:cxn modelId="{827EB47E-CB6D-4238-9953-2A8AC540114D}" type="presOf" srcId="{36DD8D52-07C8-4EA8-92EB-87664CE2832F}" destId="{25266445-ACF8-4426-8317-B272446A4B80}" srcOrd="0" destOrd="0" presId="urn:microsoft.com/office/officeart/2005/8/layout/hierarchy1"/>
    <dgm:cxn modelId="{B9D9A741-59DC-459D-8032-B7E135FE529C}" type="presOf" srcId="{9F026A12-D52E-41A0-8434-AC3CE7170DE0}" destId="{B6935294-CEEB-40F6-B406-A6397C6450E4}" srcOrd="0" destOrd="0" presId="urn:microsoft.com/office/officeart/2005/8/layout/hierarchy1"/>
    <dgm:cxn modelId="{5D7CA2DD-E391-4B13-8AED-4B52E479077A}" srcId="{C6B18595-BC8A-49CB-82C5-C2E7DC151946}" destId="{DAF78193-6CB5-4370-A8A8-E57D1D42BB43}" srcOrd="0" destOrd="0" parTransId="{E0C95FD2-0B43-4122-BD3D-31E165B3D150}" sibTransId="{446DEA9A-048D-4FBC-B198-0604277A4E5F}"/>
    <dgm:cxn modelId="{BECE5A90-8034-4082-9471-F4BE9575B123}" type="presOf" srcId="{A3A48162-9C8A-42CB-B54E-42A3DF14834A}" destId="{958F8A12-7D59-4A70-90C6-20232F52064B}" srcOrd="0" destOrd="0" presId="urn:microsoft.com/office/officeart/2005/8/layout/hierarchy1"/>
    <dgm:cxn modelId="{7EC298F0-6126-4A0E-84B7-07D4CBEBA2ED}" srcId="{384A2F4A-5141-4509-85C8-F9BA95153C77}" destId="{C6B18595-BC8A-49CB-82C5-C2E7DC151946}" srcOrd="0" destOrd="0" parTransId="{36DD8D52-07C8-4EA8-92EB-87664CE2832F}" sibTransId="{125BC157-6606-4994-AEA7-C5698BC27F28}"/>
    <dgm:cxn modelId="{6493ACFB-4DF4-407A-8083-89640FD25082}" type="presOf" srcId="{C6B18595-BC8A-49CB-82C5-C2E7DC151946}" destId="{CAE2535F-923B-4405-8F39-059FECA2D544}" srcOrd="0" destOrd="0" presId="urn:microsoft.com/office/officeart/2005/8/layout/hierarchy1"/>
    <dgm:cxn modelId="{825BA693-E6EA-4EC0-86E7-906134BFFF71}" type="presOf" srcId="{28CF6523-8EAD-45AF-A26D-3FB70D973FD6}" destId="{DB4645A8-196E-4FEE-ACB3-4452D498015E}" srcOrd="0" destOrd="0" presId="urn:microsoft.com/office/officeart/2005/8/layout/hierarchy1"/>
    <dgm:cxn modelId="{E0428E87-F83D-4E57-BDD4-7B31233FFC22}" type="presOf" srcId="{384A2F4A-5141-4509-85C8-F9BA95153C77}" destId="{E8BD0880-F3C6-4F92-9115-7E5961CCFDF2}" srcOrd="0" destOrd="0" presId="urn:microsoft.com/office/officeart/2005/8/layout/hierarchy1"/>
    <dgm:cxn modelId="{FB5694F4-2E13-4A69-B91B-1D14E9548EC0}" type="presOf" srcId="{61B71FDC-09B4-4EE3-AF2F-4A53887FCC5C}" destId="{20BD99D2-0ED6-4E0B-8E4A-693BDD422036}" srcOrd="0" destOrd="0" presId="urn:microsoft.com/office/officeart/2005/8/layout/hierarchy1"/>
    <dgm:cxn modelId="{0AA70E92-07F8-469D-BB09-C512CAF94151}" srcId="{A3A48162-9C8A-42CB-B54E-42A3DF14834A}" destId="{AA0314AB-2C67-4EC4-A8DA-B3B90B337D23}" srcOrd="0" destOrd="0" parTransId="{28CF6523-8EAD-45AF-A26D-3FB70D973FD6}" sibTransId="{DFC38208-C68C-470F-A458-CDCDF2AEA7CF}"/>
    <dgm:cxn modelId="{F2E51BDD-C6C6-40E4-92A5-F013AD760D99}" srcId="{61B71FDC-09B4-4EE3-AF2F-4A53887FCC5C}" destId="{384A2F4A-5141-4509-85C8-F9BA95153C77}" srcOrd="0" destOrd="0" parTransId="{6258B3FF-4976-414D-BF67-3B9F6DAE70D5}" sibTransId="{13B758CF-F0F3-4046-83C9-39488204AF4B}"/>
    <dgm:cxn modelId="{C19E8D1B-2960-4DB1-9764-AC8C555455E6}" type="presParOf" srcId="{20BD99D2-0ED6-4E0B-8E4A-693BDD422036}" destId="{7072868E-98FA-4672-AD0D-1218440AEB0B}" srcOrd="0" destOrd="0" presId="urn:microsoft.com/office/officeart/2005/8/layout/hierarchy1"/>
    <dgm:cxn modelId="{BC594A74-1817-4C63-9D69-021702AB8CC2}" type="presParOf" srcId="{7072868E-98FA-4672-AD0D-1218440AEB0B}" destId="{3B8A0E97-B87A-4023-8AB7-09116999C166}" srcOrd="0" destOrd="0" presId="urn:microsoft.com/office/officeart/2005/8/layout/hierarchy1"/>
    <dgm:cxn modelId="{EFC1A370-D75C-4DCC-9699-1B0689575E00}" type="presParOf" srcId="{3B8A0E97-B87A-4023-8AB7-09116999C166}" destId="{2DB671C3-D341-4427-9276-8D47BB066EB4}" srcOrd="0" destOrd="0" presId="urn:microsoft.com/office/officeart/2005/8/layout/hierarchy1"/>
    <dgm:cxn modelId="{E9AB8187-1ADB-4ADC-8768-FF8C79C5FED0}" type="presParOf" srcId="{3B8A0E97-B87A-4023-8AB7-09116999C166}" destId="{E8BD0880-F3C6-4F92-9115-7E5961CCFDF2}" srcOrd="1" destOrd="0" presId="urn:microsoft.com/office/officeart/2005/8/layout/hierarchy1"/>
    <dgm:cxn modelId="{8237EE6B-372D-4561-837D-6D6F5BB244E9}" type="presParOf" srcId="{7072868E-98FA-4672-AD0D-1218440AEB0B}" destId="{B8DFE659-7354-48FF-B98F-79E9AFD52573}" srcOrd="1" destOrd="0" presId="urn:microsoft.com/office/officeart/2005/8/layout/hierarchy1"/>
    <dgm:cxn modelId="{B69AB7B0-84F9-49C4-A551-F9A947CC6559}" type="presParOf" srcId="{B8DFE659-7354-48FF-B98F-79E9AFD52573}" destId="{25266445-ACF8-4426-8317-B272446A4B80}" srcOrd="0" destOrd="0" presId="urn:microsoft.com/office/officeart/2005/8/layout/hierarchy1"/>
    <dgm:cxn modelId="{01A03824-9BD8-436A-82DD-F25261CEFB3E}" type="presParOf" srcId="{B8DFE659-7354-48FF-B98F-79E9AFD52573}" destId="{B8F0F6FE-ABCD-499B-9684-ED58E0FF46BC}" srcOrd="1" destOrd="0" presId="urn:microsoft.com/office/officeart/2005/8/layout/hierarchy1"/>
    <dgm:cxn modelId="{F0B32A4B-8AD3-47F5-9999-A08A4728055C}" type="presParOf" srcId="{B8F0F6FE-ABCD-499B-9684-ED58E0FF46BC}" destId="{FF21A7A9-B9E7-403F-A042-75D015BDE202}" srcOrd="0" destOrd="0" presId="urn:microsoft.com/office/officeart/2005/8/layout/hierarchy1"/>
    <dgm:cxn modelId="{B04D2023-6694-4E2D-83CC-ACE3856162E9}" type="presParOf" srcId="{FF21A7A9-B9E7-403F-A042-75D015BDE202}" destId="{85D03A28-45BE-4D88-BC54-E6033786D241}" srcOrd="0" destOrd="0" presId="urn:microsoft.com/office/officeart/2005/8/layout/hierarchy1"/>
    <dgm:cxn modelId="{46ADFA11-694F-4098-A212-DDE5B965F8EB}" type="presParOf" srcId="{FF21A7A9-B9E7-403F-A042-75D015BDE202}" destId="{CAE2535F-923B-4405-8F39-059FECA2D544}" srcOrd="1" destOrd="0" presId="urn:microsoft.com/office/officeart/2005/8/layout/hierarchy1"/>
    <dgm:cxn modelId="{DB4CF5CB-E303-4E66-9F1F-7D28A08794D9}" type="presParOf" srcId="{B8F0F6FE-ABCD-499B-9684-ED58E0FF46BC}" destId="{5D2F2585-F4F6-493B-8227-C7B5977D27A9}" srcOrd="1" destOrd="0" presId="urn:microsoft.com/office/officeart/2005/8/layout/hierarchy1"/>
    <dgm:cxn modelId="{B276BF52-6535-4F23-A539-255F032A1D96}" type="presParOf" srcId="{5D2F2585-F4F6-493B-8227-C7B5977D27A9}" destId="{C56EAD79-19AE-41DF-91DF-590CC97AB3CF}" srcOrd="0" destOrd="0" presId="urn:microsoft.com/office/officeart/2005/8/layout/hierarchy1"/>
    <dgm:cxn modelId="{9EEE1416-DC8F-40B2-98F0-5D13AB1D760C}" type="presParOf" srcId="{5D2F2585-F4F6-493B-8227-C7B5977D27A9}" destId="{64C93467-D493-428A-8A1B-449A9F2F2591}" srcOrd="1" destOrd="0" presId="urn:microsoft.com/office/officeart/2005/8/layout/hierarchy1"/>
    <dgm:cxn modelId="{07E5DC18-94C8-45D1-B9E6-B7E6780129D7}" type="presParOf" srcId="{64C93467-D493-428A-8A1B-449A9F2F2591}" destId="{3469D269-0339-409B-996D-CADD92A699DF}" srcOrd="0" destOrd="0" presId="urn:microsoft.com/office/officeart/2005/8/layout/hierarchy1"/>
    <dgm:cxn modelId="{F745C4FA-4350-4DDD-99B2-5D1256578088}" type="presParOf" srcId="{3469D269-0339-409B-996D-CADD92A699DF}" destId="{A4FF19E0-10A7-436E-A200-EE446A032BB0}" srcOrd="0" destOrd="0" presId="urn:microsoft.com/office/officeart/2005/8/layout/hierarchy1"/>
    <dgm:cxn modelId="{D58C7DD6-C8DE-4B09-8683-E7DE3E835576}" type="presParOf" srcId="{3469D269-0339-409B-996D-CADD92A699DF}" destId="{403C0AF7-3688-4B14-892A-C2D30EEC8AF5}" srcOrd="1" destOrd="0" presId="urn:microsoft.com/office/officeart/2005/8/layout/hierarchy1"/>
    <dgm:cxn modelId="{FF7FA91C-C241-4904-B6E3-7149FF6221E1}" type="presParOf" srcId="{64C93467-D493-428A-8A1B-449A9F2F2591}" destId="{EB557D7A-0B0B-4DCA-B30B-79B7B4F21462}" srcOrd="1" destOrd="0" presId="urn:microsoft.com/office/officeart/2005/8/layout/hierarchy1"/>
    <dgm:cxn modelId="{F0E00840-3C52-4C01-ACBB-48E28E25CBF3}" type="presParOf" srcId="{B8DFE659-7354-48FF-B98F-79E9AFD52573}" destId="{B6935294-CEEB-40F6-B406-A6397C6450E4}" srcOrd="2" destOrd="0" presId="urn:microsoft.com/office/officeart/2005/8/layout/hierarchy1"/>
    <dgm:cxn modelId="{AFFAD0DE-EFE2-4EC7-AE4C-FB220AE95D41}" type="presParOf" srcId="{B8DFE659-7354-48FF-B98F-79E9AFD52573}" destId="{9D0321D4-382A-4AB4-9701-3971268DA6DD}" srcOrd="3" destOrd="0" presId="urn:microsoft.com/office/officeart/2005/8/layout/hierarchy1"/>
    <dgm:cxn modelId="{B33625AF-717D-40B2-966B-6A245033C6CE}" type="presParOf" srcId="{9D0321D4-382A-4AB4-9701-3971268DA6DD}" destId="{DBB91AE1-EE2C-4283-BF61-34D2B031324A}" srcOrd="0" destOrd="0" presId="urn:microsoft.com/office/officeart/2005/8/layout/hierarchy1"/>
    <dgm:cxn modelId="{72B70277-B6EA-4679-82A6-24FEE26239E3}" type="presParOf" srcId="{DBB91AE1-EE2C-4283-BF61-34D2B031324A}" destId="{D39B41F3-D96F-48A3-9136-BE225BE1992D}" srcOrd="0" destOrd="0" presId="urn:microsoft.com/office/officeart/2005/8/layout/hierarchy1"/>
    <dgm:cxn modelId="{4FA1FC3C-3C73-4AE8-B89B-6A8E801E0F21}" type="presParOf" srcId="{DBB91AE1-EE2C-4283-BF61-34D2B031324A}" destId="{958F8A12-7D59-4A70-90C6-20232F52064B}" srcOrd="1" destOrd="0" presId="urn:microsoft.com/office/officeart/2005/8/layout/hierarchy1"/>
    <dgm:cxn modelId="{1BF51C4D-2358-4F60-B0F6-57BD41C8296C}" type="presParOf" srcId="{9D0321D4-382A-4AB4-9701-3971268DA6DD}" destId="{C749F3CD-3B68-4462-8424-F358A78A5A64}" srcOrd="1" destOrd="0" presId="urn:microsoft.com/office/officeart/2005/8/layout/hierarchy1"/>
    <dgm:cxn modelId="{27AD49C0-1C7E-447C-A3AA-A1101DABA846}" type="presParOf" srcId="{C749F3CD-3B68-4462-8424-F358A78A5A64}" destId="{DB4645A8-196E-4FEE-ACB3-4452D498015E}" srcOrd="0" destOrd="0" presId="urn:microsoft.com/office/officeart/2005/8/layout/hierarchy1"/>
    <dgm:cxn modelId="{050AD734-B82F-4940-BCE1-72F018B7FEFE}" type="presParOf" srcId="{C749F3CD-3B68-4462-8424-F358A78A5A64}" destId="{50BFE3B4-6904-43B6-92A5-6D3BC4F9D178}" srcOrd="1" destOrd="0" presId="urn:microsoft.com/office/officeart/2005/8/layout/hierarchy1"/>
    <dgm:cxn modelId="{245FFFC8-DAA4-4AC8-92F3-B3E3CDDBF141}" type="presParOf" srcId="{50BFE3B4-6904-43B6-92A5-6D3BC4F9D178}" destId="{9150459E-A975-499E-AE08-08B19FF70188}" srcOrd="0" destOrd="0" presId="urn:microsoft.com/office/officeart/2005/8/layout/hierarchy1"/>
    <dgm:cxn modelId="{06B10B01-6CCE-4543-AC00-F4AADE7C1AD3}" type="presParOf" srcId="{9150459E-A975-499E-AE08-08B19FF70188}" destId="{7D27C20E-B276-4D85-A4C6-0EDC25BA999B}" srcOrd="0" destOrd="0" presId="urn:microsoft.com/office/officeart/2005/8/layout/hierarchy1"/>
    <dgm:cxn modelId="{D4A1F25C-59E8-4317-B32A-9DE4E0079C76}" type="presParOf" srcId="{9150459E-A975-499E-AE08-08B19FF70188}" destId="{82796097-0284-49CE-893E-06C6B0D3CF86}" srcOrd="1" destOrd="0" presId="urn:microsoft.com/office/officeart/2005/8/layout/hierarchy1"/>
    <dgm:cxn modelId="{CB9D32A8-AE20-49BD-82B7-861916F51BA8}" type="presParOf" srcId="{50BFE3B4-6904-43B6-92A5-6D3BC4F9D178}" destId="{8E6B4319-9212-48B5-A048-EEEF693C9C5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A23E39F-CBEB-487B-8078-A4623A57BB3C}" type="doc">
      <dgm:prSet loTypeId="urn:microsoft.com/office/officeart/2005/8/layout/orgChart1" loCatId="hierarchy" qsTypeId="urn:microsoft.com/office/officeart/2005/8/quickstyle/simple3" qsCatId="simple" csTypeId="urn:microsoft.com/office/officeart/2005/8/colors/colorful2" csCatId="colorful" phldr="1"/>
      <dgm:spPr/>
      <dgm:t>
        <a:bodyPr/>
        <a:lstStyle/>
        <a:p>
          <a:endParaRPr lang="es-EC"/>
        </a:p>
      </dgm:t>
    </dgm:pt>
    <dgm:pt modelId="{4ACA5AE8-6A36-49C9-B760-5B867C47CAC9}">
      <dgm:prSet phldrT="[Texto]" custT="1"/>
      <dgm:spPr/>
      <dgm:t>
        <a:bodyPr/>
        <a:lstStyle/>
        <a:p>
          <a:r>
            <a:rPr lang="es-MX" sz="2000" b="1" smtClean="0"/>
            <a:t>Generación de Estadísticas y Estudios</a:t>
          </a:r>
          <a:endParaRPr lang="es-EC" sz="2000" b="1" dirty="0"/>
        </a:p>
      </dgm:t>
    </dgm:pt>
    <dgm:pt modelId="{4EA02339-0699-4442-AE24-23C997F7155D}" type="parTrans" cxnId="{DAAE9303-1100-4EBD-9065-0A28CF997DBE}">
      <dgm:prSet/>
      <dgm:spPr/>
      <dgm:t>
        <a:bodyPr/>
        <a:lstStyle/>
        <a:p>
          <a:endParaRPr lang="es-EC">
            <a:solidFill>
              <a:srgbClr val="002060"/>
            </a:solidFill>
          </a:endParaRPr>
        </a:p>
      </dgm:t>
    </dgm:pt>
    <dgm:pt modelId="{C635333C-EFB3-4DEE-88B4-8D0F477B2579}" type="sibTrans" cxnId="{DAAE9303-1100-4EBD-9065-0A28CF997DBE}">
      <dgm:prSet/>
      <dgm:spPr/>
      <dgm:t>
        <a:bodyPr/>
        <a:lstStyle/>
        <a:p>
          <a:endParaRPr lang="es-EC">
            <a:solidFill>
              <a:srgbClr val="002060"/>
            </a:solidFill>
          </a:endParaRPr>
        </a:p>
      </dgm:t>
    </dgm:pt>
    <dgm:pt modelId="{D6A3AA70-740D-4FFB-BD5E-521C58AF2636}">
      <dgm:prSet phldrT="[Texto]" custT="1"/>
      <dgm:spPr>
        <a:solidFill>
          <a:schemeClr val="bg1">
            <a:lumMod val="95000"/>
          </a:schemeClr>
        </a:solidFill>
      </dgm:spPr>
      <dgm:t>
        <a:bodyPr/>
        <a:lstStyle/>
        <a:p>
          <a:r>
            <a:rPr lang="es-MX" sz="1600" b="1" smtClean="0"/>
            <a:t>Indicadores</a:t>
          </a:r>
          <a:endParaRPr lang="es-EC" sz="1600" b="1" dirty="0"/>
        </a:p>
      </dgm:t>
    </dgm:pt>
    <dgm:pt modelId="{D877A087-33BB-47EF-831E-BD3EB95B3C6B}" type="parTrans" cxnId="{6B0D77C7-0A17-49F2-8466-0E44B5FBBEBC}">
      <dgm:prSet/>
      <dgm:spPr/>
      <dgm:t>
        <a:bodyPr/>
        <a:lstStyle/>
        <a:p>
          <a:endParaRPr lang="es-EC">
            <a:solidFill>
              <a:srgbClr val="002060"/>
            </a:solidFill>
          </a:endParaRPr>
        </a:p>
      </dgm:t>
    </dgm:pt>
    <dgm:pt modelId="{F81B706B-7999-4917-AA06-310D7DA0A262}" type="sibTrans" cxnId="{6B0D77C7-0A17-49F2-8466-0E44B5FBBEBC}">
      <dgm:prSet/>
      <dgm:spPr/>
      <dgm:t>
        <a:bodyPr/>
        <a:lstStyle/>
        <a:p>
          <a:endParaRPr lang="es-EC">
            <a:solidFill>
              <a:srgbClr val="002060"/>
            </a:solidFill>
          </a:endParaRPr>
        </a:p>
      </dgm:t>
    </dgm:pt>
    <dgm:pt modelId="{9703058C-D39E-43AE-9EFB-0E721528EF5C}">
      <dgm:prSet phldrT="[Texto]" custT="1"/>
      <dgm:spPr>
        <a:solidFill>
          <a:schemeClr val="bg1">
            <a:lumMod val="95000"/>
          </a:schemeClr>
        </a:solidFill>
      </dgm:spPr>
      <dgm:t>
        <a:bodyPr/>
        <a:lstStyle/>
        <a:p>
          <a:r>
            <a:rPr lang="es-MX" sz="1600" b="1" dirty="0" smtClean="0"/>
            <a:t>Patrimonio Técnico</a:t>
          </a:r>
          <a:endParaRPr lang="es-EC" sz="1600" b="1" dirty="0"/>
        </a:p>
      </dgm:t>
    </dgm:pt>
    <dgm:pt modelId="{F6DFA2FA-7BD4-4070-ADF4-1B7949B5F646}" type="parTrans" cxnId="{32F02CA7-E804-4B4B-A287-6110D62C0B91}">
      <dgm:prSet/>
      <dgm:spPr/>
      <dgm:t>
        <a:bodyPr/>
        <a:lstStyle/>
        <a:p>
          <a:endParaRPr lang="es-EC">
            <a:solidFill>
              <a:srgbClr val="002060"/>
            </a:solidFill>
          </a:endParaRPr>
        </a:p>
      </dgm:t>
    </dgm:pt>
    <dgm:pt modelId="{58CC2182-CCD3-49D2-B02C-830FF4DF1B4B}" type="sibTrans" cxnId="{32F02CA7-E804-4B4B-A287-6110D62C0B91}">
      <dgm:prSet/>
      <dgm:spPr/>
      <dgm:t>
        <a:bodyPr/>
        <a:lstStyle/>
        <a:p>
          <a:endParaRPr lang="es-EC">
            <a:solidFill>
              <a:srgbClr val="002060"/>
            </a:solidFill>
          </a:endParaRPr>
        </a:p>
      </dgm:t>
    </dgm:pt>
    <dgm:pt modelId="{6209AA49-3804-4684-8603-880F9FE6DAF3}">
      <dgm:prSet phldrT="[Texto]" custT="1"/>
      <dgm:spPr>
        <a:solidFill>
          <a:schemeClr val="bg1">
            <a:lumMod val="95000"/>
          </a:schemeClr>
        </a:solidFill>
      </dgm:spPr>
      <dgm:t>
        <a:bodyPr/>
        <a:lstStyle/>
        <a:p>
          <a:r>
            <a:rPr lang="es-MX" sz="1600" b="1" smtClean="0"/>
            <a:t>Captaciones y Colocaciones</a:t>
          </a:r>
          <a:endParaRPr lang="es-EC" sz="1600" b="1" dirty="0"/>
        </a:p>
      </dgm:t>
    </dgm:pt>
    <dgm:pt modelId="{39DCE6F9-12F6-41F7-970F-70B91F623D1A}" type="parTrans" cxnId="{9D13554B-6042-4BBC-8B07-86B084475E51}">
      <dgm:prSet/>
      <dgm:spPr/>
      <dgm:t>
        <a:bodyPr/>
        <a:lstStyle/>
        <a:p>
          <a:endParaRPr lang="es-EC">
            <a:solidFill>
              <a:srgbClr val="002060"/>
            </a:solidFill>
          </a:endParaRPr>
        </a:p>
      </dgm:t>
    </dgm:pt>
    <dgm:pt modelId="{57CE0677-4880-4EA5-816F-C66DB40905A3}" type="sibTrans" cxnId="{9D13554B-6042-4BBC-8B07-86B084475E51}">
      <dgm:prSet/>
      <dgm:spPr/>
      <dgm:t>
        <a:bodyPr/>
        <a:lstStyle/>
        <a:p>
          <a:endParaRPr lang="es-EC">
            <a:solidFill>
              <a:srgbClr val="002060"/>
            </a:solidFill>
          </a:endParaRPr>
        </a:p>
      </dgm:t>
    </dgm:pt>
    <dgm:pt modelId="{3CFCB480-90F2-4C64-97D0-B76A623E2C5E}">
      <dgm:prSet phldrT="[Texto]" custT="1"/>
      <dgm:spPr>
        <a:solidFill>
          <a:schemeClr val="bg1">
            <a:lumMod val="95000"/>
          </a:schemeClr>
        </a:solidFill>
      </dgm:spPr>
      <dgm:t>
        <a:bodyPr/>
        <a:lstStyle/>
        <a:p>
          <a:pPr algn="ctr"/>
          <a:r>
            <a:rPr lang="es-MX" sz="1600" b="1" dirty="0" smtClean="0"/>
            <a:t>Estudios Financieros, Georeferenciales y Socioeconómicos</a:t>
          </a:r>
          <a:endParaRPr lang="es-EC" sz="1600" b="1" dirty="0"/>
        </a:p>
      </dgm:t>
    </dgm:pt>
    <dgm:pt modelId="{CED613B4-92A1-4E38-81D6-D9298D0A2370}" type="parTrans" cxnId="{C25AECAA-A6D9-4DB3-9934-CF9E5EED4434}">
      <dgm:prSet/>
      <dgm:spPr/>
      <dgm:t>
        <a:bodyPr/>
        <a:lstStyle/>
        <a:p>
          <a:endParaRPr lang="es-EC">
            <a:solidFill>
              <a:srgbClr val="002060"/>
            </a:solidFill>
          </a:endParaRPr>
        </a:p>
      </dgm:t>
    </dgm:pt>
    <dgm:pt modelId="{357D9AF2-9C2F-4B60-93CF-EA7F33DC4A2D}" type="sibTrans" cxnId="{C25AECAA-A6D9-4DB3-9934-CF9E5EED4434}">
      <dgm:prSet/>
      <dgm:spPr/>
      <dgm:t>
        <a:bodyPr/>
        <a:lstStyle/>
        <a:p>
          <a:endParaRPr lang="es-EC">
            <a:solidFill>
              <a:srgbClr val="002060"/>
            </a:solidFill>
          </a:endParaRPr>
        </a:p>
      </dgm:t>
    </dgm:pt>
    <dgm:pt modelId="{FF8D4C4D-1B86-4A51-BCFF-D4A151855E62}" type="pres">
      <dgm:prSet presAssocID="{8A23E39F-CBEB-487B-8078-A4623A57BB3C}" presName="hierChild1" presStyleCnt="0">
        <dgm:presLayoutVars>
          <dgm:orgChart val="1"/>
          <dgm:chPref val="1"/>
          <dgm:dir/>
          <dgm:animOne val="branch"/>
          <dgm:animLvl val="lvl"/>
          <dgm:resizeHandles/>
        </dgm:presLayoutVars>
      </dgm:prSet>
      <dgm:spPr/>
      <dgm:t>
        <a:bodyPr/>
        <a:lstStyle/>
        <a:p>
          <a:endParaRPr lang="es-EC"/>
        </a:p>
      </dgm:t>
    </dgm:pt>
    <dgm:pt modelId="{94E14302-AAD5-4343-A85E-357784266983}" type="pres">
      <dgm:prSet presAssocID="{4ACA5AE8-6A36-49C9-B760-5B867C47CAC9}" presName="hierRoot1" presStyleCnt="0">
        <dgm:presLayoutVars>
          <dgm:hierBranch val="init"/>
        </dgm:presLayoutVars>
      </dgm:prSet>
      <dgm:spPr/>
      <dgm:t>
        <a:bodyPr/>
        <a:lstStyle/>
        <a:p>
          <a:endParaRPr lang="es-EC"/>
        </a:p>
      </dgm:t>
    </dgm:pt>
    <dgm:pt modelId="{4A79FC0C-4C4C-47A7-98AD-5BCFC0311CB9}" type="pres">
      <dgm:prSet presAssocID="{4ACA5AE8-6A36-49C9-B760-5B867C47CAC9}" presName="rootComposite1" presStyleCnt="0"/>
      <dgm:spPr/>
      <dgm:t>
        <a:bodyPr/>
        <a:lstStyle/>
        <a:p>
          <a:endParaRPr lang="es-EC"/>
        </a:p>
      </dgm:t>
    </dgm:pt>
    <dgm:pt modelId="{B9652A04-0BF9-4A3C-AF1C-BA025583B8B2}" type="pres">
      <dgm:prSet presAssocID="{4ACA5AE8-6A36-49C9-B760-5B867C47CAC9}" presName="rootText1" presStyleLbl="node0" presStyleIdx="0" presStyleCnt="1" custScaleX="393763" custScaleY="120796" custLinFactNeighborX="-4259" custLinFactNeighborY="-25685">
        <dgm:presLayoutVars>
          <dgm:chPref val="3"/>
        </dgm:presLayoutVars>
      </dgm:prSet>
      <dgm:spPr/>
      <dgm:t>
        <a:bodyPr/>
        <a:lstStyle/>
        <a:p>
          <a:endParaRPr lang="es-EC"/>
        </a:p>
      </dgm:t>
    </dgm:pt>
    <dgm:pt modelId="{2E8A6F30-1963-4F02-BB8D-503CE543B621}" type="pres">
      <dgm:prSet presAssocID="{4ACA5AE8-6A36-49C9-B760-5B867C47CAC9}" presName="rootConnector1" presStyleLbl="node1" presStyleIdx="0" presStyleCnt="0"/>
      <dgm:spPr/>
      <dgm:t>
        <a:bodyPr/>
        <a:lstStyle/>
        <a:p>
          <a:endParaRPr lang="es-EC"/>
        </a:p>
      </dgm:t>
    </dgm:pt>
    <dgm:pt modelId="{1959B0E0-2212-423B-9812-8B1D3289E910}" type="pres">
      <dgm:prSet presAssocID="{4ACA5AE8-6A36-49C9-B760-5B867C47CAC9}" presName="hierChild2" presStyleCnt="0"/>
      <dgm:spPr/>
      <dgm:t>
        <a:bodyPr/>
        <a:lstStyle/>
        <a:p>
          <a:endParaRPr lang="es-EC"/>
        </a:p>
      </dgm:t>
    </dgm:pt>
    <dgm:pt modelId="{612CAE38-331C-40B7-98EB-5BF2AE7C3999}" type="pres">
      <dgm:prSet presAssocID="{D877A087-33BB-47EF-831E-BD3EB95B3C6B}" presName="Name37" presStyleLbl="parChTrans1D2" presStyleIdx="0" presStyleCnt="4"/>
      <dgm:spPr/>
      <dgm:t>
        <a:bodyPr/>
        <a:lstStyle/>
        <a:p>
          <a:endParaRPr lang="es-EC"/>
        </a:p>
      </dgm:t>
    </dgm:pt>
    <dgm:pt modelId="{48FC4C5D-CAA6-4350-9E45-92BFD3A65AC7}" type="pres">
      <dgm:prSet presAssocID="{D6A3AA70-740D-4FFB-BD5E-521C58AF2636}" presName="hierRoot2" presStyleCnt="0">
        <dgm:presLayoutVars>
          <dgm:hierBranch val="init"/>
        </dgm:presLayoutVars>
      </dgm:prSet>
      <dgm:spPr/>
      <dgm:t>
        <a:bodyPr/>
        <a:lstStyle/>
        <a:p>
          <a:endParaRPr lang="es-EC"/>
        </a:p>
      </dgm:t>
    </dgm:pt>
    <dgm:pt modelId="{F030DDF8-9121-446F-9006-DF2D88E503AA}" type="pres">
      <dgm:prSet presAssocID="{D6A3AA70-740D-4FFB-BD5E-521C58AF2636}" presName="rootComposite" presStyleCnt="0"/>
      <dgm:spPr/>
      <dgm:t>
        <a:bodyPr/>
        <a:lstStyle/>
        <a:p>
          <a:endParaRPr lang="es-EC"/>
        </a:p>
      </dgm:t>
    </dgm:pt>
    <dgm:pt modelId="{6328C1DD-0CCA-4B9C-821F-8A1386D73CB1}" type="pres">
      <dgm:prSet presAssocID="{D6A3AA70-740D-4FFB-BD5E-521C58AF2636}" presName="rootText" presStyleLbl="node2" presStyleIdx="0" presStyleCnt="4">
        <dgm:presLayoutVars>
          <dgm:chPref val="3"/>
        </dgm:presLayoutVars>
      </dgm:prSet>
      <dgm:spPr/>
      <dgm:t>
        <a:bodyPr/>
        <a:lstStyle/>
        <a:p>
          <a:endParaRPr lang="es-EC"/>
        </a:p>
      </dgm:t>
    </dgm:pt>
    <dgm:pt modelId="{037A086F-73F4-4237-8E07-FF19DF170B0A}" type="pres">
      <dgm:prSet presAssocID="{D6A3AA70-740D-4FFB-BD5E-521C58AF2636}" presName="rootConnector" presStyleLbl="node2" presStyleIdx="0" presStyleCnt="4"/>
      <dgm:spPr/>
      <dgm:t>
        <a:bodyPr/>
        <a:lstStyle/>
        <a:p>
          <a:endParaRPr lang="es-EC"/>
        </a:p>
      </dgm:t>
    </dgm:pt>
    <dgm:pt modelId="{81B600EC-928A-4956-9F6A-CA5AF4090EA2}" type="pres">
      <dgm:prSet presAssocID="{D6A3AA70-740D-4FFB-BD5E-521C58AF2636}" presName="hierChild4" presStyleCnt="0"/>
      <dgm:spPr/>
      <dgm:t>
        <a:bodyPr/>
        <a:lstStyle/>
        <a:p>
          <a:endParaRPr lang="es-EC"/>
        </a:p>
      </dgm:t>
    </dgm:pt>
    <dgm:pt modelId="{87DA9D0D-E37E-4D6E-8211-962C3B428957}" type="pres">
      <dgm:prSet presAssocID="{D6A3AA70-740D-4FFB-BD5E-521C58AF2636}" presName="hierChild5" presStyleCnt="0"/>
      <dgm:spPr/>
      <dgm:t>
        <a:bodyPr/>
        <a:lstStyle/>
        <a:p>
          <a:endParaRPr lang="es-EC"/>
        </a:p>
      </dgm:t>
    </dgm:pt>
    <dgm:pt modelId="{4B4F6807-1908-4F3B-9B14-0537B209E592}" type="pres">
      <dgm:prSet presAssocID="{F6DFA2FA-7BD4-4070-ADF4-1B7949B5F646}" presName="Name37" presStyleLbl="parChTrans1D2" presStyleIdx="1" presStyleCnt="4"/>
      <dgm:spPr/>
      <dgm:t>
        <a:bodyPr/>
        <a:lstStyle/>
        <a:p>
          <a:endParaRPr lang="es-EC"/>
        </a:p>
      </dgm:t>
    </dgm:pt>
    <dgm:pt modelId="{7C96A281-C80F-4991-BE1A-4E8E2934A765}" type="pres">
      <dgm:prSet presAssocID="{9703058C-D39E-43AE-9EFB-0E721528EF5C}" presName="hierRoot2" presStyleCnt="0">
        <dgm:presLayoutVars>
          <dgm:hierBranch val="init"/>
        </dgm:presLayoutVars>
      </dgm:prSet>
      <dgm:spPr/>
      <dgm:t>
        <a:bodyPr/>
        <a:lstStyle/>
        <a:p>
          <a:endParaRPr lang="es-EC"/>
        </a:p>
      </dgm:t>
    </dgm:pt>
    <dgm:pt modelId="{8F2634F9-13A5-4D4C-862E-4F09576BEBA8}" type="pres">
      <dgm:prSet presAssocID="{9703058C-D39E-43AE-9EFB-0E721528EF5C}" presName="rootComposite" presStyleCnt="0"/>
      <dgm:spPr/>
      <dgm:t>
        <a:bodyPr/>
        <a:lstStyle/>
        <a:p>
          <a:endParaRPr lang="es-EC"/>
        </a:p>
      </dgm:t>
    </dgm:pt>
    <dgm:pt modelId="{98047B8B-266A-4BA9-88E8-09220E5C13AB}" type="pres">
      <dgm:prSet presAssocID="{9703058C-D39E-43AE-9EFB-0E721528EF5C}" presName="rootText" presStyleLbl="node2" presStyleIdx="1" presStyleCnt="4">
        <dgm:presLayoutVars>
          <dgm:chPref val="3"/>
        </dgm:presLayoutVars>
      </dgm:prSet>
      <dgm:spPr/>
      <dgm:t>
        <a:bodyPr/>
        <a:lstStyle/>
        <a:p>
          <a:endParaRPr lang="es-EC"/>
        </a:p>
      </dgm:t>
    </dgm:pt>
    <dgm:pt modelId="{00DD2386-0F1A-4CFE-B799-D469F17CE754}" type="pres">
      <dgm:prSet presAssocID="{9703058C-D39E-43AE-9EFB-0E721528EF5C}" presName="rootConnector" presStyleLbl="node2" presStyleIdx="1" presStyleCnt="4"/>
      <dgm:spPr/>
      <dgm:t>
        <a:bodyPr/>
        <a:lstStyle/>
        <a:p>
          <a:endParaRPr lang="es-EC"/>
        </a:p>
      </dgm:t>
    </dgm:pt>
    <dgm:pt modelId="{1399AA71-780B-4524-B177-6E22E6F419D3}" type="pres">
      <dgm:prSet presAssocID="{9703058C-D39E-43AE-9EFB-0E721528EF5C}" presName="hierChild4" presStyleCnt="0"/>
      <dgm:spPr/>
      <dgm:t>
        <a:bodyPr/>
        <a:lstStyle/>
        <a:p>
          <a:endParaRPr lang="es-EC"/>
        </a:p>
      </dgm:t>
    </dgm:pt>
    <dgm:pt modelId="{BAD746FE-0087-4A8C-B4DB-75AAA260DBCE}" type="pres">
      <dgm:prSet presAssocID="{9703058C-D39E-43AE-9EFB-0E721528EF5C}" presName="hierChild5" presStyleCnt="0"/>
      <dgm:spPr/>
      <dgm:t>
        <a:bodyPr/>
        <a:lstStyle/>
        <a:p>
          <a:endParaRPr lang="es-EC"/>
        </a:p>
      </dgm:t>
    </dgm:pt>
    <dgm:pt modelId="{CDBAFD8A-D49D-41B3-A1F0-D50FBE64B9D6}" type="pres">
      <dgm:prSet presAssocID="{39DCE6F9-12F6-41F7-970F-70B91F623D1A}" presName="Name37" presStyleLbl="parChTrans1D2" presStyleIdx="2" presStyleCnt="4"/>
      <dgm:spPr/>
      <dgm:t>
        <a:bodyPr/>
        <a:lstStyle/>
        <a:p>
          <a:endParaRPr lang="es-EC"/>
        </a:p>
      </dgm:t>
    </dgm:pt>
    <dgm:pt modelId="{7DA92945-8D98-4A58-B642-010960B8CFE2}" type="pres">
      <dgm:prSet presAssocID="{6209AA49-3804-4684-8603-880F9FE6DAF3}" presName="hierRoot2" presStyleCnt="0">
        <dgm:presLayoutVars>
          <dgm:hierBranch val="init"/>
        </dgm:presLayoutVars>
      </dgm:prSet>
      <dgm:spPr/>
      <dgm:t>
        <a:bodyPr/>
        <a:lstStyle/>
        <a:p>
          <a:endParaRPr lang="es-EC"/>
        </a:p>
      </dgm:t>
    </dgm:pt>
    <dgm:pt modelId="{426BE957-4405-48C3-AA35-B256AE9DA6AF}" type="pres">
      <dgm:prSet presAssocID="{6209AA49-3804-4684-8603-880F9FE6DAF3}" presName="rootComposite" presStyleCnt="0"/>
      <dgm:spPr/>
      <dgm:t>
        <a:bodyPr/>
        <a:lstStyle/>
        <a:p>
          <a:endParaRPr lang="es-EC"/>
        </a:p>
      </dgm:t>
    </dgm:pt>
    <dgm:pt modelId="{256A4469-94FE-4598-B606-1FF7F3CD8BA0}" type="pres">
      <dgm:prSet presAssocID="{6209AA49-3804-4684-8603-880F9FE6DAF3}" presName="rootText" presStyleLbl="node2" presStyleIdx="2" presStyleCnt="4" custScaleX="114808">
        <dgm:presLayoutVars>
          <dgm:chPref val="3"/>
        </dgm:presLayoutVars>
      </dgm:prSet>
      <dgm:spPr/>
      <dgm:t>
        <a:bodyPr/>
        <a:lstStyle/>
        <a:p>
          <a:endParaRPr lang="es-EC"/>
        </a:p>
      </dgm:t>
    </dgm:pt>
    <dgm:pt modelId="{FEE43676-46C9-48B0-B333-5EF1B0AB4FE8}" type="pres">
      <dgm:prSet presAssocID="{6209AA49-3804-4684-8603-880F9FE6DAF3}" presName="rootConnector" presStyleLbl="node2" presStyleIdx="2" presStyleCnt="4"/>
      <dgm:spPr/>
      <dgm:t>
        <a:bodyPr/>
        <a:lstStyle/>
        <a:p>
          <a:endParaRPr lang="es-EC"/>
        </a:p>
      </dgm:t>
    </dgm:pt>
    <dgm:pt modelId="{86C2F0C4-A658-47C5-9291-4E9FAD11D25A}" type="pres">
      <dgm:prSet presAssocID="{6209AA49-3804-4684-8603-880F9FE6DAF3}" presName="hierChild4" presStyleCnt="0"/>
      <dgm:spPr/>
      <dgm:t>
        <a:bodyPr/>
        <a:lstStyle/>
        <a:p>
          <a:endParaRPr lang="es-EC"/>
        </a:p>
      </dgm:t>
    </dgm:pt>
    <dgm:pt modelId="{7BDC10DD-175D-4485-8B69-795B5557E5ED}" type="pres">
      <dgm:prSet presAssocID="{6209AA49-3804-4684-8603-880F9FE6DAF3}" presName="hierChild5" presStyleCnt="0"/>
      <dgm:spPr/>
      <dgm:t>
        <a:bodyPr/>
        <a:lstStyle/>
        <a:p>
          <a:endParaRPr lang="es-EC"/>
        </a:p>
      </dgm:t>
    </dgm:pt>
    <dgm:pt modelId="{EC0FF091-8D0B-4789-9AAA-FF976BEC35E4}" type="pres">
      <dgm:prSet presAssocID="{CED613B4-92A1-4E38-81D6-D9298D0A2370}" presName="Name37" presStyleLbl="parChTrans1D2" presStyleIdx="3" presStyleCnt="4"/>
      <dgm:spPr/>
      <dgm:t>
        <a:bodyPr/>
        <a:lstStyle/>
        <a:p>
          <a:endParaRPr lang="es-EC"/>
        </a:p>
      </dgm:t>
    </dgm:pt>
    <dgm:pt modelId="{2A97AAFF-D611-45D1-9DF1-7BCAB6206ED3}" type="pres">
      <dgm:prSet presAssocID="{3CFCB480-90F2-4C64-97D0-B76A623E2C5E}" presName="hierRoot2" presStyleCnt="0">
        <dgm:presLayoutVars>
          <dgm:hierBranch val="init"/>
        </dgm:presLayoutVars>
      </dgm:prSet>
      <dgm:spPr/>
      <dgm:t>
        <a:bodyPr/>
        <a:lstStyle/>
        <a:p>
          <a:endParaRPr lang="es-EC"/>
        </a:p>
      </dgm:t>
    </dgm:pt>
    <dgm:pt modelId="{A113F440-B666-4D7D-96A4-20E3AFC7CF89}" type="pres">
      <dgm:prSet presAssocID="{3CFCB480-90F2-4C64-97D0-B76A623E2C5E}" presName="rootComposite" presStyleCnt="0"/>
      <dgm:spPr/>
      <dgm:t>
        <a:bodyPr/>
        <a:lstStyle/>
        <a:p>
          <a:endParaRPr lang="es-EC"/>
        </a:p>
      </dgm:t>
    </dgm:pt>
    <dgm:pt modelId="{454C8B5F-E077-4C0F-8C4D-68363CA56346}" type="pres">
      <dgm:prSet presAssocID="{3CFCB480-90F2-4C64-97D0-B76A623E2C5E}" presName="rootText" presStyleLbl="node2" presStyleIdx="3" presStyleCnt="4" custScaleX="136810" custScaleY="193966">
        <dgm:presLayoutVars>
          <dgm:chPref val="3"/>
        </dgm:presLayoutVars>
      </dgm:prSet>
      <dgm:spPr/>
      <dgm:t>
        <a:bodyPr/>
        <a:lstStyle/>
        <a:p>
          <a:endParaRPr lang="es-EC"/>
        </a:p>
      </dgm:t>
    </dgm:pt>
    <dgm:pt modelId="{4D54BAA0-F72C-437F-9C9A-C9DB45CA335E}" type="pres">
      <dgm:prSet presAssocID="{3CFCB480-90F2-4C64-97D0-B76A623E2C5E}" presName="rootConnector" presStyleLbl="node2" presStyleIdx="3" presStyleCnt="4"/>
      <dgm:spPr/>
      <dgm:t>
        <a:bodyPr/>
        <a:lstStyle/>
        <a:p>
          <a:endParaRPr lang="es-EC"/>
        </a:p>
      </dgm:t>
    </dgm:pt>
    <dgm:pt modelId="{3B18E608-4B02-4DAF-BB9E-91FB5F80B9C9}" type="pres">
      <dgm:prSet presAssocID="{3CFCB480-90F2-4C64-97D0-B76A623E2C5E}" presName="hierChild4" presStyleCnt="0"/>
      <dgm:spPr/>
      <dgm:t>
        <a:bodyPr/>
        <a:lstStyle/>
        <a:p>
          <a:endParaRPr lang="es-EC"/>
        </a:p>
      </dgm:t>
    </dgm:pt>
    <dgm:pt modelId="{6CF31122-4176-4F8F-9697-F3D0F517D953}" type="pres">
      <dgm:prSet presAssocID="{3CFCB480-90F2-4C64-97D0-B76A623E2C5E}" presName="hierChild5" presStyleCnt="0"/>
      <dgm:spPr/>
      <dgm:t>
        <a:bodyPr/>
        <a:lstStyle/>
        <a:p>
          <a:endParaRPr lang="es-EC"/>
        </a:p>
      </dgm:t>
    </dgm:pt>
    <dgm:pt modelId="{F6A0668C-9D4B-45B2-B038-1112EF4C285A}" type="pres">
      <dgm:prSet presAssocID="{4ACA5AE8-6A36-49C9-B760-5B867C47CAC9}" presName="hierChild3" presStyleCnt="0"/>
      <dgm:spPr/>
      <dgm:t>
        <a:bodyPr/>
        <a:lstStyle/>
        <a:p>
          <a:endParaRPr lang="es-EC"/>
        </a:p>
      </dgm:t>
    </dgm:pt>
  </dgm:ptLst>
  <dgm:cxnLst>
    <dgm:cxn modelId="{E3D785D8-E01A-4C5E-B53A-9602EF1F3F2A}" type="presOf" srcId="{D877A087-33BB-47EF-831E-BD3EB95B3C6B}" destId="{612CAE38-331C-40B7-98EB-5BF2AE7C3999}" srcOrd="0" destOrd="0" presId="urn:microsoft.com/office/officeart/2005/8/layout/orgChart1"/>
    <dgm:cxn modelId="{1F32A920-45F1-490E-BF10-56DEF42480A3}" type="presOf" srcId="{6209AA49-3804-4684-8603-880F9FE6DAF3}" destId="{256A4469-94FE-4598-B606-1FF7F3CD8BA0}" srcOrd="0" destOrd="0" presId="urn:microsoft.com/office/officeart/2005/8/layout/orgChart1"/>
    <dgm:cxn modelId="{8771A676-2D5A-4E86-857D-A2C7C63EFC34}" type="presOf" srcId="{F6DFA2FA-7BD4-4070-ADF4-1B7949B5F646}" destId="{4B4F6807-1908-4F3B-9B14-0537B209E592}" srcOrd="0" destOrd="0" presId="urn:microsoft.com/office/officeart/2005/8/layout/orgChart1"/>
    <dgm:cxn modelId="{688AAAB7-9B2A-40A7-B88F-CDDCBA35D230}" type="presOf" srcId="{4ACA5AE8-6A36-49C9-B760-5B867C47CAC9}" destId="{2E8A6F30-1963-4F02-BB8D-503CE543B621}" srcOrd="1" destOrd="0" presId="urn:microsoft.com/office/officeart/2005/8/layout/orgChart1"/>
    <dgm:cxn modelId="{DA36FE15-DB0C-48AD-9BB0-D53B183B3CBD}" type="presOf" srcId="{9703058C-D39E-43AE-9EFB-0E721528EF5C}" destId="{00DD2386-0F1A-4CFE-B799-D469F17CE754}" srcOrd="1" destOrd="0" presId="urn:microsoft.com/office/officeart/2005/8/layout/orgChart1"/>
    <dgm:cxn modelId="{DAAE9303-1100-4EBD-9065-0A28CF997DBE}" srcId="{8A23E39F-CBEB-487B-8078-A4623A57BB3C}" destId="{4ACA5AE8-6A36-49C9-B760-5B867C47CAC9}" srcOrd="0" destOrd="0" parTransId="{4EA02339-0699-4442-AE24-23C997F7155D}" sibTransId="{C635333C-EFB3-4DEE-88B4-8D0F477B2579}"/>
    <dgm:cxn modelId="{7C2A3681-4B37-4D73-BDC1-0884A7A4A375}" type="presOf" srcId="{8A23E39F-CBEB-487B-8078-A4623A57BB3C}" destId="{FF8D4C4D-1B86-4A51-BCFF-D4A151855E62}" srcOrd="0" destOrd="0" presId="urn:microsoft.com/office/officeart/2005/8/layout/orgChart1"/>
    <dgm:cxn modelId="{9D13554B-6042-4BBC-8B07-86B084475E51}" srcId="{4ACA5AE8-6A36-49C9-B760-5B867C47CAC9}" destId="{6209AA49-3804-4684-8603-880F9FE6DAF3}" srcOrd="2" destOrd="0" parTransId="{39DCE6F9-12F6-41F7-970F-70B91F623D1A}" sibTransId="{57CE0677-4880-4EA5-816F-C66DB40905A3}"/>
    <dgm:cxn modelId="{C25AECAA-A6D9-4DB3-9934-CF9E5EED4434}" srcId="{4ACA5AE8-6A36-49C9-B760-5B867C47CAC9}" destId="{3CFCB480-90F2-4C64-97D0-B76A623E2C5E}" srcOrd="3" destOrd="0" parTransId="{CED613B4-92A1-4E38-81D6-D9298D0A2370}" sibTransId="{357D9AF2-9C2F-4B60-93CF-EA7F33DC4A2D}"/>
    <dgm:cxn modelId="{CAA5FDB1-7F3B-4D08-8BC6-45D7A128937F}" type="presOf" srcId="{D6A3AA70-740D-4FFB-BD5E-521C58AF2636}" destId="{037A086F-73F4-4237-8E07-FF19DF170B0A}" srcOrd="1" destOrd="0" presId="urn:microsoft.com/office/officeart/2005/8/layout/orgChart1"/>
    <dgm:cxn modelId="{6C40FD73-7175-4026-9337-D5261D360E40}" type="presOf" srcId="{9703058C-D39E-43AE-9EFB-0E721528EF5C}" destId="{98047B8B-266A-4BA9-88E8-09220E5C13AB}" srcOrd="0" destOrd="0" presId="urn:microsoft.com/office/officeart/2005/8/layout/orgChart1"/>
    <dgm:cxn modelId="{B9D634DE-2DE7-455F-8B56-C320B9E0071C}" type="presOf" srcId="{3CFCB480-90F2-4C64-97D0-B76A623E2C5E}" destId="{4D54BAA0-F72C-437F-9C9A-C9DB45CA335E}" srcOrd="1" destOrd="0" presId="urn:microsoft.com/office/officeart/2005/8/layout/orgChart1"/>
    <dgm:cxn modelId="{F90833E0-E35D-4555-8176-C32FFB4805AB}" type="presOf" srcId="{CED613B4-92A1-4E38-81D6-D9298D0A2370}" destId="{EC0FF091-8D0B-4789-9AAA-FF976BEC35E4}" srcOrd="0" destOrd="0" presId="urn:microsoft.com/office/officeart/2005/8/layout/orgChart1"/>
    <dgm:cxn modelId="{6B0D77C7-0A17-49F2-8466-0E44B5FBBEBC}" srcId="{4ACA5AE8-6A36-49C9-B760-5B867C47CAC9}" destId="{D6A3AA70-740D-4FFB-BD5E-521C58AF2636}" srcOrd="0" destOrd="0" parTransId="{D877A087-33BB-47EF-831E-BD3EB95B3C6B}" sibTransId="{F81B706B-7999-4917-AA06-310D7DA0A262}"/>
    <dgm:cxn modelId="{62DE2E6D-A92C-4C71-B54C-6C691990DEA3}" type="presOf" srcId="{39DCE6F9-12F6-41F7-970F-70B91F623D1A}" destId="{CDBAFD8A-D49D-41B3-A1F0-D50FBE64B9D6}" srcOrd="0" destOrd="0" presId="urn:microsoft.com/office/officeart/2005/8/layout/orgChart1"/>
    <dgm:cxn modelId="{3E17E028-06D5-4A4A-9054-7A513792727C}" type="presOf" srcId="{D6A3AA70-740D-4FFB-BD5E-521C58AF2636}" destId="{6328C1DD-0CCA-4B9C-821F-8A1386D73CB1}" srcOrd="0" destOrd="0" presId="urn:microsoft.com/office/officeart/2005/8/layout/orgChart1"/>
    <dgm:cxn modelId="{D1C9488F-00CC-431E-9B7D-54AFB37FD51F}" type="presOf" srcId="{3CFCB480-90F2-4C64-97D0-B76A623E2C5E}" destId="{454C8B5F-E077-4C0F-8C4D-68363CA56346}" srcOrd="0" destOrd="0" presId="urn:microsoft.com/office/officeart/2005/8/layout/orgChart1"/>
    <dgm:cxn modelId="{D952C8D6-334C-46D7-B039-6830E8D1EA41}" type="presOf" srcId="{4ACA5AE8-6A36-49C9-B760-5B867C47CAC9}" destId="{B9652A04-0BF9-4A3C-AF1C-BA025583B8B2}" srcOrd="0" destOrd="0" presId="urn:microsoft.com/office/officeart/2005/8/layout/orgChart1"/>
    <dgm:cxn modelId="{B51E8016-6F21-4EE4-99A4-93E50CDE8F5B}" type="presOf" srcId="{6209AA49-3804-4684-8603-880F9FE6DAF3}" destId="{FEE43676-46C9-48B0-B333-5EF1B0AB4FE8}" srcOrd="1" destOrd="0" presId="urn:microsoft.com/office/officeart/2005/8/layout/orgChart1"/>
    <dgm:cxn modelId="{32F02CA7-E804-4B4B-A287-6110D62C0B91}" srcId="{4ACA5AE8-6A36-49C9-B760-5B867C47CAC9}" destId="{9703058C-D39E-43AE-9EFB-0E721528EF5C}" srcOrd="1" destOrd="0" parTransId="{F6DFA2FA-7BD4-4070-ADF4-1B7949B5F646}" sibTransId="{58CC2182-CCD3-49D2-B02C-830FF4DF1B4B}"/>
    <dgm:cxn modelId="{0231EBDF-4346-4BD4-BCE7-E08B2137920C}" type="presParOf" srcId="{FF8D4C4D-1B86-4A51-BCFF-D4A151855E62}" destId="{94E14302-AAD5-4343-A85E-357784266983}" srcOrd="0" destOrd="0" presId="urn:microsoft.com/office/officeart/2005/8/layout/orgChart1"/>
    <dgm:cxn modelId="{4A24E236-4250-4E72-9367-6ECD2121B102}" type="presParOf" srcId="{94E14302-AAD5-4343-A85E-357784266983}" destId="{4A79FC0C-4C4C-47A7-98AD-5BCFC0311CB9}" srcOrd="0" destOrd="0" presId="urn:microsoft.com/office/officeart/2005/8/layout/orgChart1"/>
    <dgm:cxn modelId="{0B0771E4-DBF3-4E15-BD7C-D802E2FE35A2}" type="presParOf" srcId="{4A79FC0C-4C4C-47A7-98AD-5BCFC0311CB9}" destId="{B9652A04-0BF9-4A3C-AF1C-BA025583B8B2}" srcOrd="0" destOrd="0" presId="urn:microsoft.com/office/officeart/2005/8/layout/orgChart1"/>
    <dgm:cxn modelId="{998BB6C0-26C3-4D03-9613-BC1CDF1018C7}" type="presParOf" srcId="{4A79FC0C-4C4C-47A7-98AD-5BCFC0311CB9}" destId="{2E8A6F30-1963-4F02-BB8D-503CE543B621}" srcOrd="1" destOrd="0" presId="urn:microsoft.com/office/officeart/2005/8/layout/orgChart1"/>
    <dgm:cxn modelId="{96235498-80B9-4983-AE92-AFCEE3E620E1}" type="presParOf" srcId="{94E14302-AAD5-4343-A85E-357784266983}" destId="{1959B0E0-2212-423B-9812-8B1D3289E910}" srcOrd="1" destOrd="0" presId="urn:microsoft.com/office/officeart/2005/8/layout/orgChart1"/>
    <dgm:cxn modelId="{98188D64-A875-493C-B372-46BBD2863E2D}" type="presParOf" srcId="{1959B0E0-2212-423B-9812-8B1D3289E910}" destId="{612CAE38-331C-40B7-98EB-5BF2AE7C3999}" srcOrd="0" destOrd="0" presId="urn:microsoft.com/office/officeart/2005/8/layout/orgChart1"/>
    <dgm:cxn modelId="{1773109E-D9DF-49C4-9D9F-B0348C625FBD}" type="presParOf" srcId="{1959B0E0-2212-423B-9812-8B1D3289E910}" destId="{48FC4C5D-CAA6-4350-9E45-92BFD3A65AC7}" srcOrd="1" destOrd="0" presId="urn:microsoft.com/office/officeart/2005/8/layout/orgChart1"/>
    <dgm:cxn modelId="{A5285891-A195-42A2-9375-C687D7EA6611}" type="presParOf" srcId="{48FC4C5D-CAA6-4350-9E45-92BFD3A65AC7}" destId="{F030DDF8-9121-446F-9006-DF2D88E503AA}" srcOrd="0" destOrd="0" presId="urn:microsoft.com/office/officeart/2005/8/layout/orgChart1"/>
    <dgm:cxn modelId="{336D9BAE-1ED0-4875-994C-1765C098FD61}" type="presParOf" srcId="{F030DDF8-9121-446F-9006-DF2D88E503AA}" destId="{6328C1DD-0CCA-4B9C-821F-8A1386D73CB1}" srcOrd="0" destOrd="0" presId="urn:microsoft.com/office/officeart/2005/8/layout/orgChart1"/>
    <dgm:cxn modelId="{55F15504-788F-410B-99E6-CE0EEF13EC55}" type="presParOf" srcId="{F030DDF8-9121-446F-9006-DF2D88E503AA}" destId="{037A086F-73F4-4237-8E07-FF19DF170B0A}" srcOrd="1" destOrd="0" presId="urn:microsoft.com/office/officeart/2005/8/layout/orgChart1"/>
    <dgm:cxn modelId="{0CE2F065-3681-4EA8-8D72-60E30BAF57BA}" type="presParOf" srcId="{48FC4C5D-CAA6-4350-9E45-92BFD3A65AC7}" destId="{81B600EC-928A-4956-9F6A-CA5AF4090EA2}" srcOrd="1" destOrd="0" presId="urn:microsoft.com/office/officeart/2005/8/layout/orgChart1"/>
    <dgm:cxn modelId="{AD7D02AF-D7C6-4E4B-9718-35024B3BF41B}" type="presParOf" srcId="{48FC4C5D-CAA6-4350-9E45-92BFD3A65AC7}" destId="{87DA9D0D-E37E-4D6E-8211-962C3B428957}" srcOrd="2" destOrd="0" presId="urn:microsoft.com/office/officeart/2005/8/layout/orgChart1"/>
    <dgm:cxn modelId="{924AE292-B6C0-4829-99DD-1F13CC965D70}" type="presParOf" srcId="{1959B0E0-2212-423B-9812-8B1D3289E910}" destId="{4B4F6807-1908-4F3B-9B14-0537B209E592}" srcOrd="2" destOrd="0" presId="urn:microsoft.com/office/officeart/2005/8/layout/orgChart1"/>
    <dgm:cxn modelId="{2B638590-614A-4F12-99BD-C86E314ACBDF}" type="presParOf" srcId="{1959B0E0-2212-423B-9812-8B1D3289E910}" destId="{7C96A281-C80F-4991-BE1A-4E8E2934A765}" srcOrd="3" destOrd="0" presId="urn:microsoft.com/office/officeart/2005/8/layout/orgChart1"/>
    <dgm:cxn modelId="{7C4FC0C2-A5ED-4500-A1D5-E3DB6B1E04F7}" type="presParOf" srcId="{7C96A281-C80F-4991-BE1A-4E8E2934A765}" destId="{8F2634F9-13A5-4D4C-862E-4F09576BEBA8}" srcOrd="0" destOrd="0" presId="urn:microsoft.com/office/officeart/2005/8/layout/orgChart1"/>
    <dgm:cxn modelId="{F196F63F-596D-4192-9BC7-1945C3496123}" type="presParOf" srcId="{8F2634F9-13A5-4D4C-862E-4F09576BEBA8}" destId="{98047B8B-266A-4BA9-88E8-09220E5C13AB}" srcOrd="0" destOrd="0" presId="urn:microsoft.com/office/officeart/2005/8/layout/orgChart1"/>
    <dgm:cxn modelId="{406DF1EA-9B98-4B52-8551-823DE5C43EBD}" type="presParOf" srcId="{8F2634F9-13A5-4D4C-862E-4F09576BEBA8}" destId="{00DD2386-0F1A-4CFE-B799-D469F17CE754}" srcOrd="1" destOrd="0" presId="urn:microsoft.com/office/officeart/2005/8/layout/orgChart1"/>
    <dgm:cxn modelId="{8B1CB98B-9B40-4FD1-B3B9-BAC1392960F7}" type="presParOf" srcId="{7C96A281-C80F-4991-BE1A-4E8E2934A765}" destId="{1399AA71-780B-4524-B177-6E22E6F419D3}" srcOrd="1" destOrd="0" presId="urn:microsoft.com/office/officeart/2005/8/layout/orgChart1"/>
    <dgm:cxn modelId="{73502B7C-500C-4E66-AD23-2F94B9CF9409}" type="presParOf" srcId="{7C96A281-C80F-4991-BE1A-4E8E2934A765}" destId="{BAD746FE-0087-4A8C-B4DB-75AAA260DBCE}" srcOrd="2" destOrd="0" presId="urn:microsoft.com/office/officeart/2005/8/layout/orgChart1"/>
    <dgm:cxn modelId="{1C556356-307E-4A92-AD91-66B4ED48803C}" type="presParOf" srcId="{1959B0E0-2212-423B-9812-8B1D3289E910}" destId="{CDBAFD8A-D49D-41B3-A1F0-D50FBE64B9D6}" srcOrd="4" destOrd="0" presId="urn:microsoft.com/office/officeart/2005/8/layout/orgChart1"/>
    <dgm:cxn modelId="{976DAB07-5ED0-41FF-93FC-0F25EBF01E65}" type="presParOf" srcId="{1959B0E0-2212-423B-9812-8B1D3289E910}" destId="{7DA92945-8D98-4A58-B642-010960B8CFE2}" srcOrd="5" destOrd="0" presId="urn:microsoft.com/office/officeart/2005/8/layout/orgChart1"/>
    <dgm:cxn modelId="{D4B3FDDF-0F29-44B3-8C10-EAD1A5552140}" type="presParOf" srcId="{7DA92945-8D98-4A58-B642-010960B8CFE2}" destId="{426BE957-4405-48C3-AA35-B256AE9DA6AF}" srcOrd="0" destOrd="0" presId="urn:microsoft.com/office/officeart/2005/8/layout/orgChart1"/>
    <dgm:cxn modelId="{C54ED452-8292-4769-B57C-2F41A5651FEA}" type="presParOf" srcId="{426BE957-4405-48C3-AA35-B256AE9DA6AF}" destId="{256A4469-94FE-4598-B606-1FF7F3CD8BA0}" srcOrd="0" destOrd="0" presId="urn:microsoft.com/office/officeart/2005/8/layout/orgChart1"/>
    <dgm:cxn modelId="{18E3981D-3A50-42E8-BE96-7D97737BB314}" type="presParOf" srcId="{426BE957-4405-48C3-AA35-B256AE9DA6AF}" destId="{FEE43676-46C9-48B0-B333-5EF1B0AB4FE8}" srcOrd="1" destOrd="0" presId="urn:microsoft.com/office/officeart/2005/8/layout/orgChart1"/>
    <dgm:cxn modelId="{0673940B-BBF3-4087-9091-E76AF36FD85C}" type="presParOf" srcId="{7DA92945-8D98-4A58-B642-010960B8CFE2}" destId="{86C2F0C4-A658-47C5-9291-4E9FAD11D25A}" srcOrd="1" destOrd="0" presId="urn:microsoft.com/office/officeart/2005/8/layout/orgChart1"/>
    <dgm:cxn modelId="{32082D79-D163-4E95-94D3-86020EF39DBD}" type="presParOf" srcId="{7DA92945-8D98-4A58-B642-010960B8CFE2}" destId="{7BDC10DD-175D-4485-8B69-795B5557E5ED}" srcOrd="2" destOrd="0" presId="urn:microsoft.com/office/officeart/2005/8/layout/orgChart1"/>
    <dgm:cxn modelId="{C50CC6C8-3888-481E-ACE1-0E411B7CB991}" type="presParOf" srcId="{1959B0E0-2212-423B-9812-8B1D3289E910}" destId="{EC0FF091-8D0B-4789-9AAA-FF976BEC35E4}" srcOrd="6" destOrd="0" presId="urn:microsoft.com/office/officeart/2005/8/layout/orgChart1"/>
    <dgm:cxn modelId="{9B3D2CD7-EC9A-4CFF-B812-EB0807375B42}" type="presParOf" srcId="{1959B0E0-2212-423B-9812-8B1D3289E910}" destId="{2A97AAFF-D611-45D1-9DF1-7BCAB6206ED3}" srcOrd="7" destOrd="0" presId="urn:microsoft.com/office/officeart/2005/8/layout/orgChart1"/>
    <dgm:cxn modelId="{E64DEBD8-7490-412C-80BD-4D309C4E69E1}" type="presParOf" srcId="{2A97AAFF-D611-45D1-9DF1-7BCAB6206ED3}" destId="{A113F440-B666-4D7D-96A4-20E3AFC7CF89}" srcOrd="0" destOrd="0" presId="urn:microsoft.com/office/officeart/2005/8/layout/orgChart1"/>
    <dgm:cxn modelId="{C20FF9E1-42F5-4B28-85D0-89A9D5D20309}" type="presParOf" srcId="{A113F440-B666-4D7D-96A4-20E3AFC7CF89}" destId="{454C8B5F-E077-4C0F-8C4D-68363CA56346}" srcOrd="0" destOrd="0" presId="urn:microsoft.com/office/officeart/2005/8/layout/orgChart1"/>
    <dgm:cxn modelId="{020328F9-A182-42BA-B6FA-70F11C9BC8EF}" type="presParOf" srcId="{A113F440-B666-4D7D-96A4-20E3AFC7CF89}" destId="{4D54BAA0-F72C-437F-9C9A-C9DB45CA335E}" srcOrd="1" destOrd="0" presId="urn:microsoft.com/office/officeart/2005/8/layout/orgChart1"/>
    <dgm:cxn modelId="{D4262A6F-1B2C-4560-BEE1-C1F0503B0CFA}" type="presParOf" srcId="{2A97AAFF-D611-45D1-9DF1-7BCAB6206ED3}" destId="{3B18E608-4B02-4DAF-BB9E-91FB5F80B9C9}" srcOrd="1" destOrd="0" presId="urn:microsoft.com/office/officeart/2005/8/layout/orgChart1"/>
    <dgm:cxn modelId="{3BC0D3F9-4898-42A2-A423-B88870DDDBA8}" type="presParOf" srcId="{2A97AAFF-D611-45D1-9DF1-7BCAB6206ED3}" destId="{6CF31122-4176-4F8F-9697-F3D0F517D953}" srcOrd="2" destOrd="0" presId="urn:microsoft.com/office/officeart/2005/8/layout/orgChart1"/>
    <dgm:cxn modelId="{FD07E37F-0539-46F4-BE12-ED97A1E17BB8}" type="presParOf" srcId="{94E14302-AAD5-4343-A85E-357784266983}" destId="{F6A0668C-9D4B-45B2-B038-1112EF4C285A}"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08522B0-1115-484E-8021-6C4C8FC84CE7}" type="doc">
      <dgm:prSet loTypeId="urn:microsoft.com/office/officeart/2005/8/layout/list1" loCatId="list" qsTypeId="urn:microsoft.com/office/officeart/2005/8/quickstyle/simple3" qsCatId="simple" csTypeId="urn:microsoft.com/office/officeart/2005/8/colors/accent1_5" csCatId="accent1" phldr="1"/>
      <dgm:spPr/>
      <dgm:t>
        <a:bodyPr/>
        <a:lstStyle/>
        <a:p>
          <a:endParaRPr lang="es-EC"/>
        </a:p>
      </dgm:t>
    </dgm:pt>
    <dgm:pt modelId="{0FE9CB48-B28D-4788-B787-A0E205DBC967}">
      <dgm:prSet phldrT="[Texto]" custT="1"/>
      <dgm:spPr>
        <a:solidFill>
          <a:schemeClr val="accent1">
            <a:lumMod val="75000"/>
          </a:schemeClr>
        </a:solidFill>
      </dgm:spPr>
      <dgm:t>
        <a:bodyPr/>
        <a:lstStyle/>
        <a:p>
          <a:r>
            <a:rPr lang="es-EC" sz="1600" dirty="0" smtClean="0">
              <a:solidFill>
                <a:schemeClr val="bg1"/>
              </a:solidFill>
            </a:rPr>
            <a:t>Fomentar la cultura de rendición de cuentas.</a:t>
          </a:r>
          <a:endParaRPr lang="es-EC" sz="1600" dirty="0">
            <a:solidFill>
              <a:schemeClr val="bg1"/>
            </a:solidFill>
          </a:endParaRPr>
        </a:p>
      </dgm:t>
    </dgm:pt>
    <dgm:pt modelId="{70CEFAE0-1F93-4AA2-BAF5-705DE1DD6D4E}" type="parTrans" cxnId="{9C63D044-1085-4F5D-B3CD-1FAC4AAA3133}">
      <dgm:prSet/>
      <dgm:spPr/>
      <dgm:t>
        <a:bodyPr/>
        <a:lstStyle/>
        <a:p>
          <a:endParaRPr lang="es-EC" sz="4400">
            <a:solidFill>
              <a:srgbClr val="002060"/>
            </a:solidFill>
          </a:endParaRPr>
        </a:p>
      </dgm:t>
    </dgm:pt>
    <dgm:pt modelId="{8F677698-5962-4D45-8373-249CBFB8BFD3}" type="sibTrans" cxnId="{9C63D044-1085-4F5D-B3CD-1FAC4AAA3133}">
      <dgm:prSet/>
      <dgm:spPr/>
      <dgm:t>
        <a:bodyPr/>
        <a:lstStyle/>
        <a:p>
          <a:endParaRPr lang="es-EC" sz="4400">
            <a:solidFill>
              <a:srgbClr val="002060"/>
            </a:solidFill>
          </a:endParaRPr>
        </a:p>
      </dgm:t>
    </dgm:pt>
    <dgm:pt modelId="{F718DD37-A219-42FE-AC82-BF1A58D4B831}">
      <dgm:prSet phldrT="[Texto]" custT="1"/>
      <dgm:spPr>
        <a:solidFill>
          <a:schemeClr val="accent1">
            <a:lumMod val="75000"/>
          </a:schemeClr>
        </a:solidFill>
      </dgm:spPr>
      <dgm:t>
        <a:bodyPr/>
        <a:lstStyle/>
        <a:p>
          <a:r>
            <a:rPr lang="es-EC" sz="1600" dirty="0" smtClean="0">
              <a:solidFill>
                <a:schemeClr val="bg1"/>
              </a:solidFill>
            </a:rPr>
            <a:t>Incentivar mejoras en los procesos de gestión de la información.</a:t>
          </a:r>
          <a:endParaRPr lang="es-EC" sz="1600" dirty="0">
            <a:solidFill>
              <a:schemeClr val="bg1"/>
            </a:solidFill>
          </a:endParaRPr>
        </a:p>
      </dgm:t>
    </dgm:pt>
    <dgm:pt modelId="{6C5D7D0B-FF92-44DE-8EC4-C1138398711E}" type="parTrans" cxnId="{ABC48B1A-5DA8-45C3-9CFB-669BFCF7715B}">
      <dgm:prSet/>
      <dgm:spPr/>
      <dgm:t>
        <a:bodyPr/>
        <a:lstStyle/>
        <a:p>
          <a:endParaRPr lang="es-EC" sz="4400">
            <a:solidFill>
              <a:srgbClr val="002060"/>
            </a:solidFill>
          </a:endParaRPr>
        </a:p>
      </dgm:t>
    </dgm:pt>
    <dgm:pt modelId="{5A206003-B3F2-4443-9FEB-07CC6C23B472}" type="sibTrans" cxnId="{ABC48B1A-5DA8-45C3-9CFB-669BFCF7715B}">
      <dgm:prSet/>
      <dgm:spPr/>
      <dgm:t>
        <a:bodyPr/>
        <a:lstStyle/>
        <a:p>
          <a:endParaRPr lang="es-EC" sz="4400">
            <a:solidFill>
              <a:srgbClr val="002060"/>
            </a:solidFill>
          </a:endParaRPr>
        </a:p>
      </dgm:t>
    </dgm:pt>
    <dgm:pt modelId="{EFE6C233-F465-4F69-80B9-AC36067F1401}">
      <dgm:prSet phldrT="[Texto]" custT="1"/>
      <dgm:spPr>
        <a:solidFill>
          <a:schemeClr val="accent1">
            <a:lumMod val="75000"/>
          </a:schemeClr>
        </a:solidFill>
      </dgm:spPr>
      <dgm:t>
        <a:bodyPr/>
        <a:lstStyle/>
        <a:p>
          <a:r>
            <a:rPr lang="es-EC" sz="1600" dirty="0" smtClean="0">
              <a:solidFill>
                <a:schemeClr val="bg1"/>
              </a:solidFill>
            </a:rPr>
            <a:t>Mayor transparencia hacia los socios.</a:t>
          </a:r>
          <a:endParaRPr lang="es-EC" sz="1600" dirty="0">
            <a:solidFill>
              <a:schemeClr val="bg1"/>
            </a:solidFill>
          </a:endParaRPr>
        </a:p>
      </dgm:t>
    </dgm:pt>
    <dgm:pt modelId="{6ADDAECF-60E3-46DA-A7C5-0BE8025EF4DC}" type="parTrans" cxnId="{11C22F3A-E238-46AD-BCC1-5E4D32E95198}">
      <dgm:prSet/>
      <dgm:spPr/>
      <dgm:t>
        <a:bodyPr/>
        <a:lstStyle/>
        <a:p>
          <a:endParaRPr lang="es-EC" sz="4400">
            <a:solidFill>
              <a:srgbClr val="002060"/>
            </a:solidFill>
          </a:endParaRPr>
        </a:p>
      </dgm:t>
    </dgm:pt>
    <dgm:pt modelId="{F6CBDA47-7634-49AE-A7A9-E9F97316D31F}" type="sibTrans" cxnId="{11C22F3A-E238-46AD-BCC1-5E4D32E95198}">
      <dgm:prSet/>
      <dgm:spPr/>
      <dgm:t>
        <a:bodyPr/>
        <a:lstStyle/>
        <a:p>
          <a:endParaRPr lang="es-EC" sz="4400">
            <a:solidFill>
              <a:srgbClr val="002060"/>
            </a:solidFill>
          </a:endParaRPr>
        </a:p>
      </dgm:t>
    </dgm:pt>
    <dgm:pt modelId="{272B46F6-C982-4494-A62E-53054666E149}">
      <dgm:prSet phldrT="[Texto]" custT="1"/>
      <dgm:spPr>
        <a:solidFill>
          <a:schemeClr val="accent1">
            <a:lumMod val="75000"/>
          </a:schemeClr>
        </a:solidFill>
      </dgm:spPr>
      <dgm:t>
        <a:bodyPr/>
        <a:lstStyle/>
        <a:p>
          <a:r>
            <a:rPr lang="es-EC" sz="1600" dirty="0" smtClean="0">
              <a:solidFill>
                <a:schemeClr val="bg1"/>
              </a:solidFill>
            </a:rPr>
            <a:t>Reducir asimetrías de información y promover la participación activa de los socios.</a:t>
          </a:r>
          <a:endParaRPr lang="es-EC" sz="1600" dirty="0">
            <a:solidFill>
              <a:schemeClr val="bg1"/>
            </a:solidFill>
          </a:endParaRPr>
        </a:p>
      </dgm:t>
    </dgm:pt>
    <dgm:pt modelId="{631E1819-8CF0-4671-8249-41702AEE2666}" type="parTrans" cxnId="{1EFEB946-3DAC-4237-A898-4A9E4F89401B}">
      <dgm:prSet/>
      <dgm:spPr/>
      <dgm:t>
        <a:bodyPr/>
        <a:lstStyle/>
        <a:p>
          <a:endParaRPr lang="es-EC" sz="4400">
            <a:solidFill>
              <a:srgbClr val="002060"/>
            </a:solidFill>
          </a:endParaRPr>
        </a:p>
      </dgm:t>
    </dgm:pt>
    <dgm:pt modelId="{C555737C-562D-43D9-9468-049C550DBE93}" type="sibTrans" cxnId="{1EFEB946-3DAC-4237-A898-4A9E4F89401B}">
      <dgm:prSet/>
      <dgm:spPr/>
      <dgm:t>
        <a:bodyPr/>
        <a:lstStyle/>
        <a:p>
          <a:endParaRPr lang="es-EC" sz="4400">
            <a:solidFill>
              <a:srgbClr val="002060"/>
            </a:solidFill>
          </a:endParaRPr>
        </a:p>
      </dgm:t>
    </dgm:pt>
    <dgm:pt modelId="{4F023626-E545-407C-9866-A5644640245F}">
      <dgm:prSet phldrT="[Texto]" custT="1"/>
      <dgm:spPr>
        <a:solidFill>
          <a:schemeClr val="accent1">
            <a:lumMod val="75000"/>
          </a:schemeClr>
        </a:solidFill>
      </dgm:spPr>
      <dgm:t>
        <a:bodyPr/>
        <a:lstStyle/>
        <a:p>
          <a:r>
            <a:rPr lang="es-EC" sz="1600" dirty="0" smtClean="0">
              <a:solidFill>
                <a:schemeClr val="bg1"/>
              </a:solidFill>
            </a:rPr>
            <a:t>Mitigar/monitorear oportunamente los problemas de las entidades </a:t>
          </a:r>
          <a:endParaRPr lang="es-EC" sz="1600" dirty="0">
            <a:solidFill>
              <a:schemeClr val="bg1"/>
            </a:solidFill>
          </a:endParaRPr>
        </a:p>
      </dgm:t>
    </dgm:pt>
    <dgm:pt modelId="{5667055F-DF21-4DD7-AC1D-902578F19D43}" type="parTrans" cxnId="{28671DA4-84CB-41E1-9722-21EF16CB7235}">
      <dgm:prSet/>
      <dgm:spPr/>
      <dgm:t>
        <a:bodyPr/>
        <a:lstStyle/>
        <a:p>
          <a:endParaRPr lang="es-EC" sz="4400">
            <a:solidFill>
              <a:srgbClr val="002060"/>
            </a:solidFill>
          </a:endParaRPr>
        </a:p>
      </dgm:t>
    </dgm:pt>
    <dgm:pt modelId="{EEA7E8D1-9006-4256-97C6-4DC0D5F45E2A}" type="sibTrans" cxnId="{28671DA4-84CB-41E1-9722-21EF16CB7235}">
      <dgm:prSet/>
      <dgm:spPr/>
      <dgm:t>
        <a:bodyPr/>
        <a:lstStyle/>
        <a:p>
          <a:endParaRPr lang="es-EC" sz="4400">
            <a:solidFill>
              <a:srgbClr val="002060"/>
            </a:solidFill>
          </a:endParaRPr>
        </a:p>
      </dgm:t>
    </dgm:pt>
    <dgm:pt modelId="{F3547EA1-ED39-4DCD-85E8-53900D0D64CA}" type="pres">
      <dgm:prSet presAssocID="{008522B0-1115-484E-8021-6C4C8FC84CE7}" presName="linear" presStyleCnt="0">
        <dgm:presLayoutVars>
          <dgm:dir/>
          <dgm:animLvl val="lvl"/>
          <dgm:resizeHandles val="exact"/>
        </dgm:presLayoutVars>
      </dgm:prSet>
      <dgm:spPr/>
      <dgm:t>
        <a:bodyPr/>
        <a:lstStyle/>
        <a:p>
          <a:endParaRPr lang="es-EC"/>
        </a:p>
      </dgm:t>
    </dgm:pt>
    <dgm:pt modelId="{10DA2226-CCDB-4F24-A088-2C92F761EDC7}" type="pres">
      <dgm:prSet presAssocID="{0FE9CB48-B28D-4788-B787-A0E205DBC967}" presName="parentLin" presStyleCnt="0"/>
      <dgm:spPr/>
    </dgm:pt>
    <dgm:pt modelId="{07BAB059-D1B1-4550-9484-299CF002DAE8}" type="pres">
      <dgm:prSet presAssocID="{0FE9CB48-B28D-4788-B787-A0E205DBC967}" presName="parentLeftMargin" presStyleLbl="node1" presStyleIdx="0" presStyleCnt="5"/>
      <dgm:spPr/>
      <dgm:t>
        <a:bodyPr/>
        <a:lstStyle/>
        <a:p>
          <a:endParaRPr lang="es-EC"/>
        </a:p>
      </dgm:t>
    </dgm:pt>
    <dgm:pt modelId="{B39D8F4B-1A9F-425E-B4A6-C2A5917A4382}" type="pres">
      <dgm:prSet presAssocID="{0FE9CB48-B28D-4788-B787-A0E205DBC967}" presName="parentText" presStyleLbl="node1" presStyleIdx="0" presStyleCnt="5" custScaleX="133100">
        <dgm:presLayoutVars>
          <dgm:chMax val="0"/>
          <dgm:bulletEnabled val="1"/>
        </dgm:presLayoutVars>
      </dgm:prSet>
      <dgm:spPr/>
      <dgm:t>
        <a:bodyPr/>
        <a:lstStyle/>
        <a:p>
          <a:endParaRPr lang="es-EC"/>
        </a:p>
      </dgm:t>
    </dgm:pt>
    <dgm:pt modelId="{A8D2BE19-C475-429F-84CC-B02C4D5AB62E}" type="pres">
      <dgm:prSet presAssocID="{0FE9CB48-B28D-4788-B787-A0E205DBC967}" presName="negativeSpace" presStyleCnt="0"/>
      <dgm:spPr/>
    </dgm:pt>
    <dgm:pt modelId="{D05A6BC6-974D-4A41-B8DF-1FA283525799}" type="pres">
      <dgm:prSet presAssocID="{0FE9CB48-B28D-4788-B787-A0E205DBC967}" presName="childText" presStyleLbl="conFgAcc1" presStyleIdx="0" presStyleCnt="5">
        <dgm:presLayoutVars>
          <dgm:bulletEnabled val="1"/>
        </dgm:presLayoutVars>
      </dgm:prSet>
      <dgm:spPr/>
    </dgm:pt>
    <dgm:pt modelId="{E9133893-C3E2-4C97-A2D6-E4CAA6A15627}" type="pres">
      <dgm:prSet presAssocID="{8F677698-5962-4D45-8373-249CBFB8BFD3}" presName="spaceBetweenRectangles" presStyleCnt="0"/>
      <dgm:spPr/>
    </dgm:pt>
    <dgm:pt modelId="{806AB859-E468-412E-A0AA-144D45CE4AA0}" type="pres">
      <dgm:prSet presAssocID="{F718DD37-A219-42FE-AC82-BF1A58D4B831}" presName="parentLin" presStyleCnt="0"/>
      <dgm:spPr/>
    </dgm:pt>
    <dgm:pt modelId="{388E0026-8E34-4CAC-8092-106167404DFB}" type="pres">
      <dgm:prSet presAssocID="{F718DD37-A219-42FE-AC82-BF1A58D4B831}" presName="parentLeftMargin" presStyleLbl="node1" presStyleIdx="0" presStyleCnt="5"/>
      <dgm:spPr/>
      <dgm:t>
        <a:bodyPr/>
        <a:lstStyle/>
        <a:p>
          <a:endParaRPr lang="es-EC"/>
        </a:p>
      </dgm:t>
    </dgm:pt>
    <dgm:pt modelId="{A206FDE9-BA06-46A8-B503-D22E49CAFCC9}" type="pres">
      <dgm:prSet presAssocID="{F718DD37-A219-42FE-AC82-BF1A58D4B831}" presName="parentText" presStyleLbl="node1" presStyleIdx="1" presStyleCnt="5" custScaleX="133100">
        <dgm:presLayoutVars>
          <dgm:chMax val="0"/>
          <dgm:bulletEnabled val="1"/>
        </dgm:presLayoutVars>
      </dgm:prSet>
      <dgm:spPr/>
      <dgm:t>
        <a:bodyPr/>
        <a:lstStyle/>
        <a:p>
          <a:endParaRPr lang="es-EC"/>
        </a:p>
      </dgm:t>
    </dgm:pt>
    <dgm:pt modelId="{23EFF2F4-B28D-42E4-8DAD-3E111A56B108}" type="pres">
      <dgm:prSet presAssocID="{F718DD37-A219-42FE-AC82-BF1A58D4B831}" presName="negativeSpace" presStyleCnt="0"/>
      <dgm:spPr/>
    </dgm:pt>
    <dgm:pt modelId="{5488BC53-EDF6-41C6-8CC5-0FF4949B4ED2}" type="pres">
      <dgm:prSet presAssocID="{F718DD37-A219-42FE-AC82-BF1A58D4B831}" presName="childText" presStyleLbl="conFgAcc1" presStyleIdx="1" presStyleCnt="5">
        <dgm:presLayoutVars>
          <dgm:bulletEnabled val="1"/>
        </dgm:presLayoutVars>
      </dgm:prSet>
      <dgm:spPr/>
    </dgm:pt>
    <dgm:pt modelId="{442CD143-0D27-4E0A-9E40-9687DFB7E899}" type="pres">
      <dgm:prSet presAssocID="{5A206003-B3F2-4443-9FEB-07CC6C23B472}" presName="spaceBetweenRectangles" presStyleCnt="0"/>
      <dgm:spPr/>
    </dgm:pt>
    <dgm:pt modelId="{C7DF2D37-3A8E-4E9D-AC23-810B6397D9E6}" type="pres">
      <dgm:prSet presAssocID="{EFE6C233-F465-4F69-80B9-AC36067F1401}" presName="parentLin" presStyleCnt="0"/>
      <dgm:spPr/>
    </dgm:pt>
    <dgm:pt modelId="{6BEFECB1-A352-4274-B5DE-F997557FB0CA}" type="pres">
      <dgm:prSet presAssocID="{EFE6C233-F465-4F69-80B9-AC36067F1401}" presName="parentLeftMargin" presStyleLbl="node1" presStyleIdx="1" presStyleCnt="5"/>
      <dgm:spPr/>
      <dgm:t>
        <a:bodyPr/>
        <a:lstStyle/>
        <a:p>
          <a:endParaRPr lang="es-EC"/>
        </a:p>
      </dgm:t>
    </dgm:pt>
    <dgm:pt modelId="{500F0F9E-82AA-4192-B65C-5229086F2DCE}" type="pres">
      <dgm:prSet presAssocID="{EFE6C233-F465-4F69-80B9-AC36067F1401}" presName="parentText" presStyleLbl="node1" presStyleIdx="2" presStyleCnt="5" custScaleX="133100">
        <dgm:presLayoutVars>
          <dgm:chMax val="0"/>
          <dgm:bulletEnabled val="1"/>
        </dgm:presLayoutVars>
      </dgm:prSet>
      <dgm:spPr/>
      <dgm:t>
        <a:bodyPr/>
        <a:lstStyle/>
        <a:p>
          <a:endParaRPr lang="es-EC"/>
        </a:p>
      </dgm:t>
    </dgm:pt>
    <dgm:pt modelId="{76D5B4D4-B8D1-4473-9294-942318D50C2B}" type="pres">
      <dgm:prSet presAssocID="{EFE6C233-F465-4F69-80B9-AC36067F1401}" presName="negativeSpace" presStyleCnt="0"/>
      <dgm:spPr/>
    </dgm:pt>
    <dgm:pt modelId="{8E63421D-5D57-4181-9795-35BB5CDE2DC6}" type="pres">
      <dgm:prSet presAssocID="{EFE6C233-F465-4F69-80B9-AC36067F1401}" presName="childText" presStyleLbl="conFgAcc1" presStyleIdx="2" presStyleCnt="5">
        <dgm:presLayoutVars>
          <dgm:bulletEnabled val="1"/>
        </dgm:presLayoutVars>
      </dgm:prSet>
      <dgm:spPr/>
    </dgm:pt>
    <dgm:pt modelId="{F7B0C234-C627-43A6-A697-4F52B68EBC00}" type="pres">
      <dgm:prSet presAssocID="{F6CBDA47-7634-49AE-A7A9-E9F97316D31F}" presName="spaceBetweenRectangles" presStyleCnt="0"/>
      <dgm:spPr/>
    </dgm:pt>
    <dgm:pt modelId="{E605D4B0-3568-44C1-898F-6E0F2C68AFA0}" type="pres">
      <dgm:prSet presAssocID="{272B46F6-C982-4494-A62E-53054666E149}" presName="parentLin" presStyleCnt="0"/>
      <dgm:spPr/>
    </dgm:pt>
    <dgm:pt modelId="{324B73F0-869B-4D36-B5B2-BC2D60A72EF6}" type="pres">
      <dgm:prSet presAssocID="{272B46F6-C982-4494-A62E-53054666E149}" presName="parentLeftMargin" presStyleLbl="node1" presStyleIdx="2" presStyleCnt="5"/>
      <dgm:spPr/>
      <dgm:t>
        <a:bodyPr/>
        <a:lstStyle/>
        <a:p>
          <a:endParaRPr lang="es-EC"/>
        </a:p>
      </dgm:t>
    </dgm:pt>
    <dgm:pt modelId="{73F6CAC0-5925-4BF4-920F-9027CDAD9F1E}" type="pres">
      <dgm:prSet presAssocID="{272B46F6-C982-4494-A62E-53054666E149}" presName="parentText" presStyleLbl="node1" presStyleIdx="3" presStyleCnt="5" custScaleX="133100">
        <dgm:presLayoutVars>
          <dgm:chMax val="0"/>
          <dgm:bulletEnabled val="1"/>
        </dgm:presLayoutVars>
      </dgm:prSet>
      <dgm:spPr/>
      <dgm:t>
        <a:bodyPr/>
        <a:lstStyle/>
        <a:p>
          <a:endParaRPr lang="es-EC"/>
        </a:p>
      </dgm:t>
    </dgm:pt>
    <dgm:pt modelId="{05CFBFDB-D960-4940-A30F-E9845F1EA386}" type="pres">
      <dgm:prSet presAssocID="{272B46F6-C982-4494-A62E-53054666E149}" presName="negativeSpace" presStyleCnt="0"/>
      <dgm:spPr/>
    </dgm:pt>
    <dgm:pt modelId="{70894FC4-988E-4923-8CB0-957DD29BD9AA}" type="pres">
      <dgm:prSet presAssocID="{272B46F6-C982-4494-A62E-53054666E149}" presName="childText" presStyleLbl="conFgAcc1" presStyleIdx="3" presStyleCnt="5">
        <dgm:presLayoutVars>
          <dgm:bulletEnabled val="1"/>
        </dgm:presLayoutVars>
      </dgm:prSet>
      <dgm:spPr/>
    </dgm:pt>
    <dgm:pt modelId="{213F1660-F54D-48D5-8B3A-68A8E9115A76}" type="pres">
      <dgm:prSet presAssocID="{C555737C-562D-43D9-9468-049C550DBE93}" presName="spaceBetweenRectangles" presStyleCnt="0"/>
      <dgm:spPr/>
    </dgm:pt>
    <dgm:pt modelId="{451F0453-09F7-4C8B-A3C0-AF4F84FAE740}" type="pres">
      <dgm:prSet presAssocID="{4F023626-E545-407C-9866-A5644640245F}" presName="parentLin" presStyleCnt="0"/>
      <dgm:spPr/>
    </dgm:pt>
    <dgm:pt modelId="{4A18271C-508A-4698-8D2E-EBF0ED68EB11}" type="pres">
      <dgm:prSet presAssocID="{4F023626-E545-407C-9866-A5644640245F}" presName="parentLeftMargin" presStyleLbl="node1" presStyleIdx="3" presStyleCnt="5"/>
      <dgm:spPr/>
      <dgm:t>
        <a:bodyPr/>
        <a:lstStyle/>
        <a:p>
          <a:endParaRPr lang="es-EC"/>
        </a:p>
      </dgm:t>
    </dgm:pt>
    <dgm:pt modelId="{0DBB5FFB-39FA-4FC2-9546-4B2BF34889F3}" type="pres">
      <dgm:prSet presAssocID="{4F023626-E545-407C-9866-A5644640245F}" presName="parentText" presStyleLbl="node1" presStyleIdx="4" presStyleCnt="5" custScaleX="133100">
        <dgm:presLayoutVars>
          <dgm:chMax val="0"/>
          <dgm:bulletEnabled val="1"/>
        </dgm:presLayoutVars>
      </dgm:prSet>
      <dgm:spPr/>
      <dgm:t>
        <a:bodyPr/>
        <a:lstStyle/>
        <a:p>
          <a:endParaRPr lang="es-EC"/>
        </a:p>
      </dgm:t>
    </dgm:pt>
    <dgm:pt modelId="{EBA81790-1190-45A0-8590-015D824C1ED5}" type="pres">
      <dgm:prSet presAssocID="{4F023626-E545-407C-9866-A5644640245F}" presName="negativeSpace" presStyleCnt="0"/>
      <dgm:spPr/>
    </dgm:pt>
    <dgm:pt modelId="{B1A7D185-3734-400E-8E89-C4058D87E67C}" type="pres">
      <dgm:prSet presAssocID="{4F023626-E545-407C-9866-A5644640245F}" presName="childText" presStyleLbl="conFgAcc1" presStyleIdx="4" presStyleCnt="5">
        <dgm:presLayoutVars>
          <dgm:bulletEnabled val="1"/>
        </dgm:presLayoutVars>
      </dgm:prSet>
      <dgm:spPr/>
    </dgm:pt>
  </dgm:ptLst>
  <dgm:cxnLst>
    <dgm:cxn modelId="{9AD33E7C-28EE-4654-AA2C-43F6841D570C}" type="presOf" srcId="{272B46F6-C982-4494-A62E-53054666E149}" destId="{73F6CAC0-5925-4BF4-920F-9027CDAD9F1E}" srcOrd="1" destOrd="0" presId="urn:microsoft.com/office/officeart/2005/8/layout/list1"/>
    <dgm:cxn modelId="{F061150C-E793-48E0-A796-3B68C0394BA7}" type="presOf" srcId="{008522B0-1115-484E-8021-6C4C8FC84CE7}" destId="{F3547EA1-ED39-4DCD-85E8-53900D0D64CA}" srcOrd="0" destOrd="0" presId="urn:microsoft.com/office/officeart/2005/8/layout/list1"/>
    <dgm:cxn modelId="{3D635EDD-D40E-4756-8EEF-7315BD5A30D2}" type="presOf" srcId="{272B46F6-C982-4494-A62E-53054666E149}" destId="{324B73F0-869B-4D36-B5B2-BC2D60A72EF6}" srcOrd="0" destOrd="0" presId="urn:microsoft.com/office/officeart/2005/8/layout/list1"/>
    <dgm:cxn modelId="{1EFEB946-3DAC-4237-A898-4A9E4F89401B}" srcId="{008522B0-1115-484E-8021-6C4C8FC84CE7}" destId="{272B46F6-C982-4494-A62E-53054666E149}" srcOrd="3" destOrd="0" parTransId="{631E1819-8CF0-4671-8249-41702AEE2666}" sibTransId="{C555737C-562D-43D9-9468-049C550DBE93}"/>
    <dgm:cxn modelId="{FDCA443F-A3EE-49BA-BA5D-91A434E18788}" type="presOf" srcId="{F718DD37-A219-42FE-AC82-BF1A58D4B831}" destId="{A206FDE9-BA06-46A8-B503-D22E49CAFCC9}" srcOrd="1" destOrd="0" presId="urn:microsoft.com/office/officeart/2005/8/layout/list1"/>
    <dgm:cxn modelId="{11C22F3A-E238-46AD-BCC1-5E4D32E95198}" srcId="{008522B0-1115-484E-8021-6C4C8FC84CE7}" destId="{EFE6C233-F465-4F69-80B9-AC36067F1401}" srcOrd="2" destOrd="0" parTransId="{6ADDAECF-60E3-46DA-A7C5-0BE8025EF4DC}" sibTransId="{F6CBDA47-7634-49AE-A7A9-E9F97316D31F}"/>
    <dgm:cxn modelId="{763AFD5C-7439-4141-B5BE-C79AFBC9FF39}" type="presOf" srcId="{EFE6C233-F465-4F69-80B9-AC36067F1401}" destId="{500F0F9E-82AA-4192-B65C-5229086F2DCE}" srcOrd="1" destOrd="0" presId="urn:microsoft.com/office/officeart/2005/8/layout/list1"/>
    <dgm:cxn modelId="{0090838A-60FF-464C-B74B-BEA83F310B23}" type="presOf" srcId="{EFE6C233-F465-4F69-80B9-AC36067F1401}" destId="{6BEFECB1-A352-4274-B5DE-F997557FB0CA}" srcOrd="0" destOrd="0" presId="urn:microsoft.com/office/officeart/2005/8/layout/list1"/>
    <dgm:cxn modelId="{6883015E-026C-4AC5-B375-B94FEAD85A59}" type="presOf" srcId="{4F023626-E545-407C-9866-A5644640245F}" destId="{4A18271C-508A-4698-8D2E-EBF0ED68EB11}" srcOrd="0" destOrd="0" presId="urn:microsoft.com/office/officeart/2005/8/layout/list1"/>
    <dgm:cxn modelId="{D4A46862-032A-4A35-B488-45FB5967954F}" type="presOf" srcId="{0FE9CB48-B28D-4788-B787-A0E205DBC967}" destId="{B39D8F4B-1A9F-425E-B4A6-C2A5917A4382}" srcOrd="1" destOrd="0" presId="urn:microsoft.com/office/officeart/2005/8/layout/list1"/>
    <dgm:cxn modelId="{ABC48B1A-5DA8-45C3-9CFB-669BFCF7715B}" srcId="{008522B0-1115-484E-8021-6C4C8FC84CE7}" destId="{F718DD37-A219-42FE-AC82-BF1A58D4B831}" srcOrd="1" destOrd="0" parTransId="{6C5D7D0B-FF92-44DE-8EC4-C1138398711E}" sibTransId="{5A206003-B3F2-4443-9FEB-07CC6C23B472}"/>
    <dgm:cxn modelId="{9C63D044-1085-4F5D-B3CD-1FAC4AAA3133}" srcId="{008522B0-1115-484E-8021-6C4C8FC84CE7}" destId="{0FE9CB48-B28D-4788-B787-A0E205DBC967}" srcOrd="0" destOrd="0" parTransId="{70CEFAE0-1F93-4AA2-BAF5-705DE1DD6D4E}" sibTransId="{8F677698-5962-4D45-8373-249CBFB8BFD3}"/>
    <dgm:cxn modelId="{70A1D29B-2CC8-414B-BFD0-3CC2E6B2EFE4}" type="presOf" srcId="{F718DD37-A219-42FE-AC82-BF1A58D4B831}" destId="{388E0026-8E34-4CAC-8092-106167404DFB}" srcOrd="0" destOrd="0" presId="urn:microsoft.com/office/officeart/2005/8/layout/list1"/>
    <dgm:cxn modelId="{28671DA4-84CB-41E1-9722-21EF16CB7235}" srcId="{008522B0-1115-484E-8021-6C4C8FC84CE7}" destId="{4F023626-E545-407C-9866-A5644640245F}" srcOrd="4" destOrd="0" parTransId="{5667055F-DF21-4DD7-AC1D-902578F19D43}" sibTransId="{EEA7E8D1-9006-4256-97C6-4DC0D5F45E2A}"/>
    <dgm:cxn modelId="{D8C68261-A309-4F21-8D59-0988F23A13A2}" type="presOf" srcId="{4F023626-E545-407C-9866-A5644640245F}" destId="{0DBB5FFB-39FA-4FC2-9546-4B2BF34889F3}" srcOrd="1" destOrd="0" presId="urn:microsoft.com/office/officeart/2005/8/layout/list1"/>
    <dgm:cxn modelId="{CCA46249-35B7-4329-B143-C2DDDB60B3A3}" type="presOf" srcId="{0FE9CB48-B28D-4788-B787-A0E205DBC967}" destId="{07BAB059-D1B1-4550-9484-299CF002DAE8}" srcOrd="0" destOrd="0" presId="urn:microsoft.com/office/officeart/2005/8/layout/list1"/>
    <dgm:cxn modelId="{2C14CE71-8F1B-49D9-A227-EDB709C39D61}" type="presParOf" srcId="{F3547EA1-ED39-4DCD-85E8-53900D0D64CA}" destId="{10DA2226-CCDB-4F24-A088-2C92F761EDC7}" srcOrd="0" destOrd="0" presId="urn:microsoft.com/office/officeart/2005/8/layout/list1"/>
    <dgm:cxn modelId="{7868E053-B7F1-4067-A8E5-AC3B030747CB}" type="presParOf" srcId="{10DA2226-CCDB-4F24-A088-2C92F761EDC7}" destId="{07BAB059-D1B1-4550-9484-299CF002DAE8}" srcOrd="0" destOrd="0" presId="urn:microsoft.com/office/officeart/2005/8/layout/list1"/>
    <dgm:cxn modelId="{F838332F-7E14-4EAF-9A5A-B1B5C8FB032E}" type="presParOf" srcId="{10DA2226-CCDB-4F24-A088-2C92F761EDC7}" destId="{B39D8F4B-1A9F-425E-B4A6-C2A5917A4382}" srcOrd="1" destOrd="0" presId="urn:microsoft.com/office/officeart/2005/8/layout/list1"/>
    <dgm:cxn modelId="{5F20D175-9B13-4F56-9703-2FAA0B74A72B}" type="presParOf" srcId="{F3547EA1-ED39-4DCD-85E8-53900D0D64CA}" destId="{A8D2BE19-C475-429F-84CC-B02C4D5AB62E}" srcOrd="1" destOrd="0" presId="urn:microsoft.com/office/officeart/2005/8/layout/list1"/>
    <dgm:cxn modelId="{EF048FDB-FC60-47F2-9635-84243A3A8D99}" type="presParOf" srcId="{F3547EA1-ED39-4DCD-85E8-53900D0D64CA}" destId="{D05A6BC6-974D-4A41-B8DF-1FA283525799}" srcOrd="2" destOrd="0" presId="urn:microsoft.com/office/officeart/2005/8/layout/list1"/>
    <dgm:cxn modelId="{386D2580-1066-4091-960E-A2215A1123C4}" type="presParOf" srcId="{F3547EA1-ED39-4DCD-85E8-53900D0D64CA}" destId="{E9133893-C3E2-4C97-A2D6-E4CAA6A15627}" srcOrd="3" destOrd="0" presId="urn:microsoft.com/office/officeart/2005/8/layout/list1"/>
    <dgm:cxn modelId="{2EBB2AB5-49F4-45CE-8341-6A17BDE9CCF1}" type="presParOf" srcId="{F3547EA1-ED39-4DCD-85E8-53900D0D64CA}" destId="{806AB859-E468-412E-A0AA-144D45CE4AA0}" srcOrd="4" destOrd="0" presId="urn:microsoft.com/office/officeart/2005/8/layout/list1"/>
    <dgm:cxn modelId="{E6701F14-9BB6-4C7E-A776-B32B8B2E9EFB}" type="presParOf" srcId="{806AB859-E468-412E-A0AA-144D45CE4AA0}" destId="{388E0026-8E34-4CAC-8092-106167404DFB}" srcOrd="0" destOrd="0" presId="urn:microsoft.com/office/officeart/2005/8/layout/list1"/>
    <dgm:cxn modelId="{6DB36D42-9578-4A2A-8324-292F644DCC80}" type="presParOf" srcId="{806AB859-E468-412E-A0AA-144D45CE4AA0}" destId="{A206FDE9-BA06-46A8-B503-D22E49CAFCC9}" srcOrd="1" destOrd="0" presId="urn:microsoft.com/office/officeart/2005/8/layout/list1"/>
    <dgm:cxn modelId="{533F4625-2F59-487E-956A-BC65118A8E6E}" type="presParOf" srcId="{F3547EA1-ED39-4DCD-85E8-53900D0D64CA}" destId="{23EFF2F4-B28D-42E4-8DAD-3E111A56B108}" srcOrd="5" destOrd="0" presId="urn:microsoft.com/office/officeart/2005/8/layout/list1"/>
    <dgm:cxn modelId="{DD14A9E0-89FA-4780-85D3-D0E020D1813F}" type="presParOf" srcId="{F3547EA1-ED39-4DCD-85E8-53900D0D64CA}" destId="{5488BC53-EDF6-41C6-8CC5-0FF4949B4ED2}" srcOrd="6" destOrd="0" presId="urn:microsoft.com/office/officeart/2005/8/layout/list1"/>
    <dgm:cxn modelId="{2477502A-9B6E-4C74-932E-48FF9ABEE597}" type="presParOf" srcId="{F3547EA1-ED39-4DCD-85E8-53900D0D64CA}" destId="{442CD143-0D27-4E0A-9E40-9687DFB7E899}" srcOrd="7" destOrd="0" presId="urn:microsoft.com/office/officeart/2005/8/layout/list1"/>
    <dgm:cxn modelId="{C4057CD8-03BD-4C46-9F72-8285ECCD15E2}" type="presParOf" srcId="{F3547EA1-ED39-4DCD-85E8-53900D0D64CA}" destId="{C7DF2D37-3A8E-4E9D-AC23-810B6397D9E6}" srcOrd="8" destOrd="0" presId="urn:microsoft.com/office/officeart/2005/8/layout/list1"/>
    <dgm:cxn modelId="{35B7DD3E-E66F-4EA6-8FE0-7D619472B1DE}" type="presParOf" srcId="{C7DF2D37-3A8E-4E9D-AC23-810B6397D9E6}" destId="{6BEFECB1-A352-4274-B5DE-F997557FB0CA}" srcOrd="0" destOrd="0" presId="urn:microsoft.com/office/officeart/2005/8/layout/list1"/>
    <dgm:cxn modelId="{10162C95-6EEE-4854-8C17-491A2178A74A}" type="presParOf" srcId="{C7DF2D37-3A8E-4E9D-AC23-810B6397D9E6}" destId="{500F0F9E-82AA-4192-B65C-5229086F2DCE}" srcOrd="1" destOrd="0" presId="urn:microsoft.com/office/officeart/2005/8/layout/list1"/>
    <dgm:cxn modelId="{188FA894-EAC2-4BA0-9272-52A36F58572A}" type="presParOf" srcId="{F3547EA1-ED39-4DCD-85E8-53900D0D64CA}" destId="{76D5B4D4-B8D1-4473-9294-942318D50C2B}" srcOrd="9" destOrd="0" presId="urn:microsoft.com/office/officeart/2005/8/layout/list1"/>
    <dgm:cxn modelId="{A3A457BF-2EDF-450F-A51F-8ABC7FBE5EA2}" type="presParOf" srcId="{F3547EA1-ED39-4DCD-85E8-53900D0D64CA}" destId="{8E63421D-5D57-4181-9795-35BB5CDE2DC6}" srcOrd="10" destOrd="0" presId="urn:microsoft.com/office/officeart/2005/8/layout/list1"/>
    <dgm:cxn modelId="{E461F18F-6855-451C-B660-BAC485B31804}" type="presParOf" srcId="{F3547EA1-ED39-4DCD-85E8-53900D0D64CA}" destId="{F7B0C234-C627-43A6-A697-4F52B68EBC00}" srcOrd="11" destOrd="0" presId="urn:microsoft.com/office/officeart/2005/8/layout/list1"/>
    <dgm:cxn modelId="{C26929D4-34AF-4619-999A-A4DBA4EAEF8F}" type="presParOf" srcId="{F3547EA1-ED39-4DCD-85E8-53900D0D64CA}" destId="{E605D4B0-3568-44C1-898F-6E0F2C68AFA0}" srcOrd="12" destOrd="0" presId="urn:microsoft.com/office/officeart/2005/8/layout/list1"/>
    <dgm:cxn modelId="{8F3CE828-BBA1-43E9-A545-B17FD1605243}" type="presParOf" srcId="{E605D4B0-3568-44C1-898F-6E0F2C68AFA0}" destId="{324B73F0-869B-4D36-B5B2-BC2D60A72EF6}" srcOrd="0" destOrd="0" presId="urn:microsoft.com/office/officeart/2005/8/layout/list1"/>
    <dgm:cxn modelId="{8BD1C18C-2B92-463B-B4B8-74B9ADF9A5C9}" type="presParOf" srcId="{E605D4B0-3568-44C1-898F-6E0F2C68AFA0}" destId="{73F6CAC0-5925-4BF4-920F-9027CDAD9F1E}" srcOrd="1" destOrd="0" presId="urn:microsoft.com/office/officeart/2005/8/layout/list1"/>
    <dgm:cxn modelId="{3C56DA0C-178F-46E2-B7BA-DD97C98B77CF}" type="presParOf" srcId="{F3547EA1-ED39-4DCD-85E8-53900D0D64CA}" destId="{05CFBFDB-D960-4940-A30F-E9845F1EA386}" srcOrd="13" destOrd="0" presId="urn:microsoft.com/office/officeart/2005/8/layout/list1"/>
    <dgm:cxn modelId="{3AC66DB3-80D0-4586-8E01-DE7F516B8B6A}" type="presParOf" srcId="{F3547EA1-ED39-4DCD-85E8-53900D0D64CA}" destId="{70894FC4-988E-4923-8CB0-957DD29BD9AA}" srcOrd="14" destOrd="0" presId="urn:microsoft.com/office/officeart/2005/8/layout/list1"/>
    <dgm:cxn modelId="{5F1F4856-1245-494F-A593-C513BC105CE6}" type="presParOf" srcId="{F3547EA1-ED39-4DCD-85E8-53900D0D64CA}" destId="{213F1660-F54D-48D5-8B3A-68A8E9115A76}" srcOrd="15" destOrd="0" presId="urn:microsoft.com/office/officeart/2005/8/layout/list1"/>
    <dgm:cxn modelId="{EDAD92A8-64BE-4E33-B6CB-E71A22EC3846}" type="presParOf" srcId="{F3547EA1-ED39-4DCD-85E8-53900D0D64CA}" destId="{451F0453-09F7-4C8B-A3C0-AF4F84FAE740}" srcOrd="16" destOrd="0" presId="urn:microsoft.com/office/officeart/2005/8/layout/list1"/>
    <dgm:cxn modelId="{E5DA99F9-48BB-4D44-B897-C2BB4919BB50}" type="presParOf" srcId="{451F0453-09F7-4C8B-A3C0-AF4F84FAE740}" destId="{4A18271C-508A-4698-8D2E-EBF0ED68EB11}" srcOrd="0" destOrd="0" presId="urn:microsoft.com/office/officeart/2005/8/layout/list1"/>
    <dgm:cxn modelId="{CE7CC1D2-B0E6-4413-9819-88CAEDACC5D2}" type="presParOf" srcId="{451F0453-09F7-4C8B-A3C0-AF4F84FAE740}" destId="{0DBB5FFB-39FA-4FC2-9546-4B2BF34889F3}" srcOrd="1" destOrd="0" presId="urn:microsoft.com/office/officeart/2005/8/layout/list1"/>
    <dgm:cxn modelId="{3EC4AC46-FD55-4457-BD1C-CB149F469F0B}" type="presParOf" srcId="{F3547EA1-ED39-4DCD-85E8-53900D0D64CA}" destId="{EBA81790-1190-45A0-8590-015D824C1ED5}" srcOrd="17" destOrd="0" presId="urn:microsoft.com/office/officeart/2005/8/layout/list1"/>
    <dgm:cxn modelId="{69CDB7AA-55D2-45BF-8399-E9554D6AAE10}" type="presParOf" srcId="{F3547EA1-ED39-4DCD-85E8-53900D0D64CA}" destId="{B1A7D185-3734-400E-8E89-C4058D87E67C}"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E5CB16C-0C61-44B4-8E25-FAA230E7E440}" type="doc">
      <dgm:prSet loTypeId="urn:microsoft.com/office/officeart/2005/8/layout/vList6" loCatId="process" qsTypeId="urn:microsoft.com/office/officeart/2005/8/quickstyle/3d3" qsCatId="3D" csTypeId="urn:microsoft.com/office/officeart/2005/8/colors/accent1_5" csCatId="accent1" phldr="1"/>
      <dgm:spPr/>
      <dgm:t>
        <a:bodyPr/>
        <a:lstStyle/>
        <a:p>
          <a:endParaRPr lang="es-EC"/>
        </a:p>
      </dgm:t>
    </dgm:pt>
    <dgm:pt modelId="{5557B0FE-65EE-46C9-A527-0548F98C9F95}">
      <dgm:prSet phldrT="[Texto]" custT="1"/>
      <dgm:spPr>
        <a:solidFill>
          <a:schemeClr val="accent1">
            <a:lumMod val="75000"/>
            <a:alpha val="90000"/>
          </a:schemeClr>
        </a:solidFill>
      </dgm:spPr>
      <dgm:t>
        <a:bodyPr/>
        <a:lstStyle/>
        <a:p>
          <a:r>
            <a:rPr lang="es-MX" sz="1400" b="1" dirty="0" smtClean="0">
              <a:solidFill>
                <a:schemeClr val="bg1"/>
              </a:solidFill>
            </a:rPr>
            <a:t>Contable</a:t>
          </a:r>
          <a:endParaRPr lang="es-EC" sz="1400" b="1" dirty="0">
            <a:solidFill>
              <a:schemeClr val="bg1"/>
            </a:solidFill>
          </a:endParaRPr>
        </a:p>
      </dgm:t>
    </dgm:pt>
    <dgm:pt modelId="{6E701DE1-571B-4D9E-B06F-528806854F51}" type="parTrans" cxnId="{3A0C81B3-BBDE-425D-96AF-428E5D583357}">
      <dgm:prSet/>
      <dgm:spPr/>
      <dgm:t>
        <a:bodyPr/>
        <a:lstStyle/>
        <a:p>
          <a:endParaRPr lang="es-EC"/>
        </a:p>
      </dgm:t>
    </dgm:pt>
    <dgm:pt modelId="{02174416-F220-4CB2-975D-6672A5BB2466}" type="sibTrans" cxnId="{3A0C81B3-BBDE-425D-96AF-428E5D583357}">
      <dgm:prSet/>
      <dgm:spPr/>
      <dgm:t>
        <a:bodyPr/>
        <a:lstStyle/>
        <a:p>
          <a:endParaRPr lang="es-EC"/>
        </a:p>
      </dgm:t>
    </dgm:pt>
    <dgm:pt modelId="{5ED9A361-2CBE-4CE7-9571-A1DEF29AAE68}">
      <dgm:prSet phldrT="[Texto]" custT="1"/>
      <dgm:spPr/>
      <dgm:t>
        <a:bodyPr/>
        <a:lstStyle/>
        <a:p>
          <a:pPr algn="ctr"/>
          <a:r>
            <a:rPr lang="es-MX" sz="1600" dirty="0" smtClean="0">
              <a:solidFill>
                <a:srgbClr val="002060"/>
              </a:solidFill>
            </a:rPr>
            <a:t>Uniformidad del plan de cuentas </a:t>
          </a:r>
          <a:endParaRPr lang="es-EC" sz="1600" dirty="0">
            <a:solidFill>
              <a:srgbClr val="002060"/>
            </a:solidFill>
          </a:endParaRPr>
        </a:p>
      </dgm:t>
    </dgm:pt>
    <dgm:pt modelId="{C00B5D43-816A-4C7D-9214-9E81B812AC51}" type="parTrans" cxnId="{95C8F868-3262-4659-A188-BA2A1B91A2FD}">
      <dgm:prSet/>
      <dgm:spPr/>
      <dgm:t>
        <a:bodyPr/>
        <a:lstStyle/>
        <a:p>
          <a:endParaRPr lang="es-EC"/>
        </a:p>
      </dgm:t>
    </dgm:pt>
    <dgm:pt modelId="{91348273-B04A-4880-9748-3B340593AA22}" type="sibTrans" cxnId="{95C8F868-3262-4659-A188-BA2A1B91A2FD}">
      <dgm:prSet/>
      <dgm:spPr/>
      <dgm:t>
        <a:bodyPr/>
        <a:lstStyle/>
        <a:p>
          <a:endParaRPr lang="es-EC"/>
        </a:p>
      </dgm:t>
    </dgm:pt>
    <dgm:pt modelId="{CB5EA4A1-4FE6-4A0B-B36F-141DF02CBAA4}">
      <dgm:prSet phldrT="[Texto]" custT="1"/>
      <dgm:spPr>
        <a:solidFill>
          <a:schemeClr val="tx2">
            <a:lumMod val="50000"/>
            <a:alpha val="70000"/>
          </a:schemeClr>
        </a:solidFill>
      </dgm:spPr>
      <dgm:t>
        <a:bodyPr/>
        <a:lstStyle/>
        <a:p>
          <a:r>
            <a:rPr lang="es-MX" sz="1400" b="1" dirty="0" smtClean="0">
              <a:solidFill>
                <a:schemeClr val="bg1"/>
              </a:solidFill>
            </a:rPr>
            <a:t>Técnica</a:t>
          </a:r>
          <a:endParaRPr lang="es-EC" sz="1400" b="1" dirty="0">
            <a:solidFill>
              <a:schemeClr val="bg1"/>
            </a:solidFill>
          </a:endParaRPr>
        </a:p>
      </dgm:t>
    </dgm:pt>
    <dgm:pt modelId="{1FA89A59-B7C5-4062-B563-90308C2A7A39}" type="parTrans" cxnId="{89B13732-28C9-437C-98EB-39DF7AE5B00D}">
      <dgm:prSet/>
      <dgm:spPr/>
      <dgm:t>
        <a:bodyPr/>
        <a:lstStyle/>
        <a:p>
          <a:endParaRPr lang="es-EC"/>
        </a:p>
      </dgm:t>
    </dgm:pt>
    <dgm:pt modelId="{FA52043E-8E7D-4504-9420-B774F2DEEB84}" type="sibTrans" cxnId="{89B13732-28C9-437C-98EB-39DF7AE5B00D}">
      <dgm:prSet/>
      <dgm:spPr/>
      <dgm:t>
        <a:bodyPr/>
        <a:lstStyle/>
        <a:p>
          <a:endParaRPr lang="es-EC"/>
        </a:p>
      </dgm:t>
    </dgm:pt>
    <dgm:pt modelId="{11E08AD2-A824-4089-9AE2-7CD95B461073}">
      <dgm:prSet phldrT="[Texto]" custT="1"/>
      <dgm:spPr/>
      <dgm:t>
        <a:bodyPr/>
        <a:lstStyle/>
        <a:p>
          <a:pPr algn="ctr"/>
          <a:r>
            <a:rPr lang="es-MX" sz="1600" dirty="0" smtClean="0">
              <a:solidFill>
                <a:srgbClr val="002060"/>
              </a:solidFill>
            </a:rPr>
            <a:t>Base de datos coherente de sus asociados</a:t>
          </a:r>
          <a:endParaRPr lang="es-EC" sz="1600" dirty="0">
            <a:solidFill>
              <a:srgbClr val="002060"/>
            </a:solidFill>
          </a:endParaRPr>
        </a:p>
      </dgm:t>
    </dgm:pt>
    <dgm:pt modelId="{AE6885C9-C44E-46FB-ADDE-A16DF6AD0CB2}" type="parTrans" cxnId="{470D6A19-2FEA-429F-87FB-6D925D2F678F}">
      <dgm:prSet/>
      <dgm:spPr/>
      <dgm:t>
        <a:bodyPr/>
        <a:lstStyle/>
        <a:p>
          <a:endParaRPr lang="es-EC"/>
        </a:p>
      </dgm:t>
    </dgm:pt>
    <dgm:pt modelId="{5B7AA156-E588-4E56-A6F2-E983914A800E}" type="sibTrans" cxnId="{470D6A19-2FEA-429F-87FB-6D925D2F678F}">
      <dgm:prSet/>
      <dgm:spPr/>
      <dgm:t>
        <a:bodyPr/>
        <a:lstStyle/>
        <a:p>
          <a:endParaRPr lang="es-EC"/>
        </a:p>
      </dgm:t>
    </dgm:pt>
    <dgm:pt modelId="{B6FD6B55-1C76-47D3-9790-2A99E6C562B2}">
      <dgm:prSet phldrT="[Texto]" custT="1"/>
      <dgm:spPr/>
      <dgm:t>
        <a:bodyPr/>
        <a:lstStyle/>
        <a:p>
          <a:r>
            <a:rPr lang="es-MX" sz="1400" b="1" dirty="0" smtClean="0">
              <a:solidFill>
                <a:srgbClr val="002060"/>
              </a:solidFill>
            </a:rPr>
            <a:t>Administrativa</a:t>
          </a:r>
          <a:endParaRPr lang="es-EC" sz="1400" b="1" dirty="0">
            <a:solidFill>
              <a:srgbClr val="002060"/>
            </a:solidFill>
          </a:endParaRPr>
        </a:p>
      </dgm:t>
    </dgm:pt>
    <dgm:pt modelId="{CF5DEAF0-7B90-4224-B373-03E4C4A403D4}" type="parTrans" cxnId="{C0D07F88-F029-401B-A9A6-EA4AAC75B644}">
      <dgm:prSet/>
      <dgm:spPr/>
      <dgm:t>
        <a:bodyPr/>
        <a:lstStyle/>
        <a:p>
          <a:endParaRPr lang="es-EC"/>
        </a:p>
      </dgm:t>
    </dgm:pt>
    <dgm:pt modelId="{3642FFA9-63B1-4E6D-81FA-6C63D82A8C28}" type="sibTrans" cxnId="{C0D07F88-F029-401B-A9A6-EA4AAC75B644}">
      <dgm:prSet/>
      <dgm:spPr/>
      <dgm:t>
        <a:bodyPr/>
        <a:lstStyle/>
        <a:p>
          <a:endParaRPr lang="es-EC"/>
        </a:p>
      </dgm:t>
    </dgm:pt>
    <dgm:pt modelId="{83F21AED-B63D-4C16-BD69-53606B63BE2D}">
      <dgm:prSet phldrT="[Texto]" custT="1"/>
      <dgm:spPr/>
      <dgm:t>
        <a:bodyPr/>
        <a:lstStyle/>
        <a:p>
          <a:pPr algn="ctr"/>
          <a:endParaRPr lang="es-EC" sz="1600" dirty="0">
            <a:solidFill>
              <a:srgbClr val="002060"/>
            </a:solidFill>
          </a:endParaRPr>
        </a:p>
      </dgm:t>
    </dgm:pt>
    <dgm:pt modelId="{5F93ABAE-FF51-443C-A58C-BECADFD4FAF8}" type="parTrans" cxnId="{20A15973-49B2-4E47-A986-961A72E620B4}">
      <dgm:prSet/>
      <dgm:spPr/>
      <dgm:t>
        <a:bodyPr/>
        <a:lstStyle/>
        <a:p>
          <a:endParaRPr lang="es-EC"/>
        </a:p>
      </dgm:t>
    </dgm:pt>
    <dgm:pt modelId="{11600527-3A09-4CCE-B786-9E5B8C6C1C65}" type="sibTrans" cxnId="{20A15973-49B2-4E47-A986-961A72E620B4}">
      <dgm:prSet/>
      <dgm:spPr/>
      <dgm:t>
        <a:bodyPr/>
        <a:lstStyle/>
        <a:p>
          <a:endParaRPr lang="es-EC"/>
        </a:p>
      </dgm:t>
    </dgm:pt>
    <dgm:pt modelId="{474714A0-FECA-42D5-96CB-BC6ECF977554}">
      <dgm:prSet phldrT="[Texto]" custT="1"/>
      <dgm:spPr/>
      <dgm:t>
        <a:bodyPr/>
        <a:lstStyle/>
        <a:p>
          <a:pPr algn="ctr"/>
          <a:endParaRPr lang="es-EC" sz="1600" dirty="0">
            <a:solidFill>
              <a:srgbClr val="002060"/>
            </a:solidFill>
          </a:endParaRPr>
        </a:p>
      </dgm:t>
    </dgm:pt>
    <dgm:pt modelId="{36AE965C-92C6-4AB3-9C25-BBB78E464131}" type="parTrans" cxnId="{0BDDAF63-8C7D-491C-9FB9-282D2918AAF3}">
      <dgm:prSet/>
      <dgm:spPr/>
      <dgm:t>
        <a:bodyPr/>
        <a:lstStyle/>
        <a:p>
          <a:endParaRPr lang="es-EC"/>
        </a:p>
      </dgm:t>
    </dgm:pt>
    <dgm:pt modelId="{765E735C-1508-4C29-9EB3-B972C35FB60E}" type="sibTrans" cxnId="{0BDDAF63-8C7D-491C-9FB9-282D2918AAF3}">
      <dgm:prSet/>
      <dgm:spPr/>
      <dgm:t>
        <a:bodyPr/>
        <a:lstStyle/>
        <a:p>
          <a:endParaRPr lang="es-EC"/>
        </a:p>
      </dgm:t>
    </dgm:pt>
    <dgm:pt modelId="{340DEAD2-A275-481F-A755-3AEEB9CCF2B7}">
      <dgm:prSet phldrT="[Texto]" custT="1"/>
      <dgm:spPr/>
      <dgm:t>
        <a:bodyPr/>
        <a:lstStyle/>
        <a:p>
          <a:pPr algn="ctr"/>
          <a:endParaRPr lang="es-EC" sz="1600" dirty="0">
            <a:solidFill>
              <a:srgbClr val="002060"/>
            </a:solidFill>
          </a:endParaRPr>
        </a:p>
      </dgm:t>
    </dgm:pt>
    <dgm:pt modelId="{5960D697-EBA3-4C37-AA87-4E7E5CF5A385}" type="parTrans" cxnId="{19A0E3CB-FC45-478D-9657-358084E43CEF}">
      <dgm:prSet/>
      <dgm:spPr/>
      <dgm:t>
        <a:bodyPr/>
        <a:lstStyle/>
        <a:p>
          <a:endParaRPr lang="es-EC"/>
        </a:p>
      </dgm:t>
    </dgm:pt>
    <dgm:pt modelId="{9F826459-EE99-416D-928B-DCDD403C66B6}" type="sibTrans" cxnId="{19A0E3CB-FC45-478D-9657-358084E43CEF}">
      <dgm:prSet/>
      <dgm:spPr/>
      <dgm:t>
        <a:bodyPr/>
        <a:lstStyle/>
        <a:p>
          <a:endParaRPr lang="es-EC"/>
        </a:p>
      </dgm:t>
    </dgm:pt>
    <dgm:pt modelId="{AFEC1619-0512-4084-BD80-2E5B37A409F3}">
      <dgm:prSet phldrT="[Texto]" custT="1"/>
      <dgm:spPr/>
      <dgm:t>
        <a:bodyPr/>
        <a:lstStyle/>
        <a:p>
          <a:pPr algn="ctr"/>
          <a:r>
            <a:rPr lang="es-MX" sz="1600" dirty="0" smtClean="0">
              <a:solidFill>
                <a:srgbClr val="002060"/>
              </a:solidFill>
            </a:rPr>
            <a:t>Control adecuado de las captaciones y colocaciones</a:t>
          </a:r>
          <a:endParaRPr lang="es-EC" sz="1600" dirty="0">
            <a:solidFill>
              <a:srgbClr val="002060"/>
            </a:solidFill>
          </a:endParaRPr>
        </a:p>
      </dgm:t>
    </dgm:pt>
    <dgm:pt modelId="{8AC096A6-9B80-4200-AA90-E78E84ADD773}" type="parTrans" cxnId="{9D4A2ADF-DB19-4854-8ECE-6850C3B2CBA3}">
      <dgm:prSet/>
      <dgm:spPr/>
      <dgm:t>
        <a:bodyPr/>
        <a:lstStyle/>
        <a:p>
          <a:endParaRPr lang="es-EC"/>
        </a:p>
      </dgm:t>
    </dgm:pt>
    <dgm:pt modelId="{2ABB8D08-64B7-4981-8131-B9026C06487A}" type="sibTrans" cxnId="{9D4A2ADF-DB19-4854-8ECE-6850C3B2CBA3}">
      <dgm:prSet/>
      <dgm:spPr/>
      <dgm:t>
        <a:bodyPr/>
        <a:lstStyle/>
        <a:p>
          <a:endParaRPr lang="es-EC"/>
        </a:p>
      </dgm:t>
    </dgm:pt>
    <dgm:pt modelId="{9B1E7AD2-C5F5-4313-B39C-641BCC7C4DF0}">
      <dgm:prSet phldrT="[Texto]" custT="1"/>
      <dgm:spPr/>
      <dgm:t>
        <a:bodyPr/>
        <a:lstStyle/>
        <a:p>
          <a:pPr algn="ctr"/>
          <a:endParaRPr lang="es-EC" sz="1600" dirty="0">
            <a:solidFill>
              <a:srgbClr val="002060"/>
            </a:solidFill>
          </a:endParaRPr>
        </a:p>
      </dgm:t>
    </dgm:pt>
    <dgm:pt modelId="{A1278A7E-7E3C-4D45-90B8-DE4BFFFDBEC7}" type="parTrans" cxnId="{CA137079-45AF-4B9D-B75A-E486E9FF1B45}">
      <dgm:prSet/>
      <dgm:spPr/>
      <dgm:t>
        <a:bodyPr/>
        <a:lstStyle/>
        <a:p>
          <a:endParaRPr lang="es-EC"/>
        </a:p>
      </dgm:t>
    </dgm:pt>
    <dgm:pt modelId="{F4636CF1-0599-4E16-94A0-EA6DC1514D5A}" type="sibTrans" cxnId="{CA137079-45AF-4B9D-B75A-E486E9FF1B45}">
      <dgm:prSet/>
      <dgm:spPr/>
      <dgm:t>
        <a:bodyPr/>
        <a:lstStyle/>
        <a:p>
          <a:endParaRPr lang="es-EC"/>
        </a:p>
      </dgm:t>
    </dgm:pt>
    <dgm:pt modelId="{F20210D7-843C-4A27-9283-BA29EFCCC164}" type="pres">
      <dgm:prSet presAssocID="{FE5CB16C-0C61-44B4-8E25-FAA230E7E440}" presName="Name0" presStyleCnt="0">
        <dgm:presLayoutVars>
          <dgm:dir/>
          <dgm:animLvl val="lvl"/>
          <dgm:resizeHandles/>
        </dgm:presLayoutVars>
      </dgm:prSet>
      <dgm:spPr/>
      <dgm:t>
        <a:bodyPr/>
        <a:lstStyle/>
        <a:p>
          <a:endParaRPr lang="es-EC"/>
        </a:p>
      </dgm:t>
    </dgm:pt>
    <dgm:pt modelId="{AD8BE422-D27C-40AA-9C3A-8BCC08EAB831}" type="pres">
      <dgm:prSet presAssocID="{5557B0FE-65EE-46C9-A527-0548F98C9F95}" presName="linNode" presStyleCnt="0"/>
      <dgm:spPr/>
      <dgm:t>
        <a:bodyPr/>
        <a:lstStyle/>
        <a:p>
          <a:endParaRPr lang="es-EC"/>
        </a:p>
      </dgm:t>
    </dgm:pt>
    <dgm:pt modelId="{A0A1EE6F-5912-48AA-81DD-0B41AD8CC557}" type="pres">
      <dgm:prSet presAssocID="{5557B0FE-65EE-46C9-A527-0548F98C9F95}" presName="parentShp" presStyleLbl="node1" presStyleIdx="0" presStyleCnt="3" custScaleX="68302" custScaleY="26334">
        <dgm:presLayoutVars>
          <dgm:bulletEnabled val="1"/>
        </dgm:presLayoutVars>
      </dgm:prSet>
      <dgm:spPr/>
      <dgm:t>
        <a:bodyPr/>
        <a:lstStyle/>
        <a:p>
          <a:endParaRPr lang="es-EC"/>
        </a:p>
      </dgm:t>
    </dgm:pt>
    <dgm:pt modelId="{06B2D486-2DB3-4523-AE1A-C44BD791C0B5}" type="pres">
      <dgm:prSet presAssocID="{5557B0FE-65EE-46C9-A527-0548F98C9F95}" presName="childShp" presStyleLbl="bgAccFollowNode1" presStyleIdx="0" presStyleCnt="3" custScaleX="121000" custScaleY="26334">
        <dgm:presLayoutVars>
          <dgm:bulletEnabled val="1"/>
        </dgm:presLayoutVars>
      </dgm:prSet>
      <dgm:spPr/>
      <dgm:t>
        <a:bodyPr/>
        <a:lstStyle/>
        <a:p>
          <a:endParaRPr lang="es-EC"/>
        </a:p>
      </dgm:t>
    </dgm:pt>
    <dgm:pt modelId="{F2A0A717-1065-49CE-AACD-D258C8809E32}" type="pres">
      <dgm:prSet presAssocID="{02174416-F220-4CB2-975D-6672A5BB2466}" presName="spacing" presStyleCnt="0"/>
      <dgm:spPr/>
      <dgm:t>
        <a:bodyPr/>
        <a:lstStyle/>
        <a:p>
          <a:endParaRPr lang="es-EC"/>
        </a:p>
      </dgm:t>
    </dgm:pt>
    <dgm:pt modelId="{79EE90E7-AC0C-4032-AD80-C35BCEEB79F0}" type="pres">
      <dgm:prSet presAssocID="{CB5EA4A1-4FE6-4A0B-B36F-141DF02CBAA4}" presName="linNode" presStyleCnt="0"/>
      <dgm:spPr/>
      <dgm:t>
        <a:bodyPr/>
        <a:lstStyle/>
        <a:p>
          <a:endParaRPr lang="es-EC"/>
        </a:p>
      </dgm:t>
    </dgm:pt>
    <dgm:pt modelId="{35BC1932-25E7-4864-A3E2-A6FCC0418F42}" type="pres">
      <dgm:prSet presAssocID="{CB5EA4A1-4FE6-4A0B-B36F-141DF02CBAA4}" presName="parentShp" presStyleLbl="node1" presStyleIdx="1" presStyleCnt="3" custScaleX="68302" custScaleY="26334">
        <dgm:presLayoutVars>
          <dgm:bulletEnabled val="1"/>
        </dgm:presLayoutVars>
      </dgm:prSet>
      <dgm:spPr/>
      <dgm:t>
        <a:bodyPr/>
        <a:lstStyle/>
        <a:p>
          <a:endParaRPr lang="es-EC"/>
        </a:p>
      </dgm:t>
    </dgm:pt>
    <dgm:pt modelId="{F63841F6-12AF-456F-AF01-C2BAB794BFA6}" type="pres">
      <dgm:prSet presAssocID="{CB5EA4A1-4FE6-4A0B-B36F-141DF02CBAA4}" presName="childShp" presStyleLbl="bgAccFollowNode1" presStyleIdx="1" presStyleCnt="3" custScaleX="121000" custScaleY="26334">
        <dgm:presLayoutVars>
          <dgm:bulletEnabled val="1"/>
        </dgm:presLayoutVars>
      </dgm:prSet>
      <dgm:spPr/>
      <dgm:t>
        <a:bodyPr/>
        <a:lstStyle/>
        <a:p>
          <a:endParaRPr lang="es-EC"/>
        </a:p>
      </dgm:t>
    </dgm:pt>
    <dgm:pt modelId="{50559A70-7A15-449D-82FE-F5105D4E00BE}" type="pres">
      <dgm:prSet presAssocID="{FA52043E-8E7D-4504-9420-B774F2DEEB84}" presName="spacing" presStyleCnt="0"/>
      <dgm:spPr/>
      <dgm:t>
        <a:bodyPr/>
        <a:lstStyle/>
        <a:p>
          <a:endParaRPr lang="es-EC"/>
        </a:p>
      </dgm:t>
    </dgm:pt>
    <dgm:pt modelId="{3817A72D-977F-42F5-8E38-7F3A37C6EC14}" type="pres">
      <dgm:prSet presAssocID="{B6FD6B55-1C76-47D3-9790-2A99E6C562B2}" presName="linNode" presStyleCnt="0"/>
      <dgm:spPr/>
      <dgm:t>
        <a:bodyPr/>
        <a:lstStyle/>
        <a:p>
          <a:endParaRPr lang="es-EC"/>
        </a:p>
      </dgm:t>
    </dgm:pt>
    <dgm:pt modelId="{49DB8994-1E88-4D74-9D9F-31336321DFBE}" type="pres">
      <dgm:prSet presAssocID="{B6FD6B55-1C76-47D3-9790-2A99E6C562B2}" presName="parentShp" presStyleLbl="node1" presStyleIdx="2" presStyleCnt="3" custScaleX="68302" custScaleY="26334">
        <dgm:presLayoutVars>
          <dgm:bulletEnabled val="1"/>
        </dgm:presLayoutVars>
      </dgm:prSet>
      <dgm:spPr/>
      <dgm:t>
        <a:bodyPr/>
        <a:lstStyle/>
        <a:p>
          <a:endParaRPr lang="es-EC"/>
        </a:p>
      </dgm:t>
    </dgm:pt>
    <dgm:pt modelId="{D7808B0E-751D-48C6-8FD0-A17C3BB39052}" type="pres">
      <dgm:prSet presAssocID="{B6FD6B55-1C76-47D3-9790-2A99E6C562B2}" presName="childShp" presStyleLbl="bgAccFollowNode1" presStyleIdx="2" presStyleCnt="3" custScaleX="121000" custScaleY="26334">
        <dgm:presLayoutVars>
          <dgm:bulletEnabled val="1"/>
        </dgm:presLayoutVars>
      </dgm:prSet>
      <dgm:spPr/>
      <dgm:t>
        <a:bodyPr/>
        <a:lstStyle/>
        <a:p>
          <a:endParaRPr lang="es-EC"/>
        </a:p>
      </dgm:t>
    </dgm:pt>
  </dgm:ptLst>
  <dgm:cxnLst>
    <dgm:cxn modelId="{E5BA5132-9513-49EF-A67F-6B34D8BAEB96}" type="presOf" srcId="{340DEAD2-A275-481F-A755-3AEEB9CCF2B7}" destId="{F63841F6-12AF-456F-AF01-C2BAB794BFA6}" srcOrd="0" destOrd="0" presId="urn:microsoft.com/office/officeart/2005/8/layout/vList6"/>
    <dgm:cxn modelId="{0CC3B649-D738-4BCD-81BE-6DAF86D021AE}" type="presOf" srcId="{B6FD6B55-1C76-47D3-9790-2A99E6C562B2}" destId="{49DB8994-1E88-4D74-9D9F-31336321DFBE}" srcOrd="0" destOrd="0" presId="urn:microsoft.com/office/officeart/2005/8/layout/vList6"/>
    <dgm:cxn modelId="{3E31F23D-E7E9-4C2C-9044-FB35FEAB1957}" type="presOf" srcId="{FE5CB16C-0C61-44B4-8E25-FAA230E7E440}" destId="{F20210D7-843C-4A27-9283-BA29EFCCC164}" srcOrd="0" destOrd="0" presId="urn:microsoft.com/office/officeart/2005/8/layout/vList6"/>
    <dgm:cxn modelId="{4D75FE99-3329-4A88-88C5-C3A7A2CA4585}" type="presOf" srcId="{5ED9A361-2CBE-4CE7-9571-A1DEF29AAE68}" destId="{06B2D486-2DB3-4523-AE1A-C44BD791C0B5}" srcOrd="0" destOrd="1" presId="urn:microsoft.com/office/officeart/2005/8/layout/vList6"/>
    <dgm:cxn modelId="{FF3E5557-A506-49DD-BDC4-D1D77E67364A}" type="presOf" srcId="{9B1E7AD2-C5F5-4313-B39C-641BCC7C4DF0}" destId="{D7808B0E-751D-48C6-8FD0-A17C3BB39052}" srcOrd="0" destOrd="0" presId="urn:microsoft.com/office/officeart/2005/8/layout/vList6"/>
    <dgm:cxn modelId="{19A0E3CB-FC45-478D-9657-358084E43CEF}" srcId="{CB5EA4A1-4FE6-4A0B-B36F-141DF02CBAA4}" destId="{340DEAD2-A275-481F-A755-3AEEB9CCF2B7}" srcOrd="0" destOrd="0" parTransId="{5960D697-EBA3-4C37-AA87-4E7E5CF5A385}" sibTransId="{9F826459-EE99-416D-928B-DCDD403C66B6}"/>
    <dgm:cxn modelId="{6024F361-7FD9-4BC1-87DE-0B0AFA42F302}" type="presOf" srcId="{11E08AD2-A824-4089-9AE2-7CD95B461073}" destId="{F63841F6-12AF-456F-AF01-C2BAB794BFA6}" srcOrd="0" destOrd="1" presId="urn:microsoft.com/office/officeart/2005/8/layout/vList6"/>
    <dgm:cxn modelId="{3A0C81B3-BBDE-425D-96AF-428E5D583357}" srcId="{FE5CB16C-0C61-44B4-8E25-FAA230E7E440}" destId="{5557B0FE-65EE-46C9-A527-0548F98C9F95}" srcOrd="0" destOrd="0" parTransId="{6E701DE1-571B-4D9E-B06F-528806854F51}" sibTransId="{02174416-F220-4CB2-975D-6672A5BB2466}"/>
    <dgm:cxn modelId="{8EB5D4AB-286C-4371-9920-2F581C347952}" type="presOf" srcId="{AFEC1619-0512-4084-BD80-2E5B37A409F3}" destId="{D7808B0E-751D-48C6-8FD0-A17C3BB39052}" srcOrd="0" destOrd="1" presId="urn:microsoft.com/office/officeart/2005/8/layout/vList6"/>
    <dgm:cxn modelId="{DAAF8D67-3224-47A9-B081-8727AE5513D9}" type="presOf" srcId="{83F21AED-B63D-4C16-BD69-53606B63BE2D}" destId="{D7808B0E-751D-48C6-8FD0-A17C3BB39052}" srcOrd="0" destOrd="2" presId="urn:microsoft.com/office/officeart/2005/8/layout/vList6"/>
    <dgm:cxn modelId="{20A15973-49B2-4E47-A986-961A72E620B4}" srcId="{B6FD6B55-1C76-47D3-9790-2A99E6C562B2}" destId="{83F21AED-B63D-4C16-BD69-53606B63BE2D}" srcOrd="2" destOrd="0" parTransId="{5F93ABAE-FF51-443C-A58C-BECADFD4FAF8}" sibTransId="{11600527-3A09-4CCE-B786-9E5B8C6C1C65}"/>
    <dgm:cxn modelId="{89B13732-28C9-437C-98EB-39DF7AE5B00D}" srcId="{FE5CB16C-0C61-44B4-8E25-FAA230E7E440}" destId="{CB5EA4A1-4FE6-4A0B-B36F-141DF02CBAA4}" srcOrd="1" destOrd="0" parTransId="{1FA89A59-B7C5-4062-B563-90308C2A7A39}" sibTransId="{FA52043E-8E7D-4504-9420-B774F2DEEB84}"/>
    <dgm:cxn modelId="{470D6A19-2FEA-429F-87FB-6D925D2F678F}" srcId="{CB5EA4A1-4FE6-4A0B-B36F-141DF02CBAA4}" destId="{11E08AD2-A824-4089-9AE2-7CD95B461073}" srcOrd="1" destOrd="0" parTransId="{AE6885C9-C44E-46FB-ADDE-A16DF6AD0CB2}" sibTransId="{5B7AA156-E588-4E56-A6F2-E983914A800E}"/>
    <dgm:cxn modelId="{C5F4834A-415D-490E-8F0C-5BD6316A6291}" type="presOf" srcId="{CB5EA4A1-4FE6-4A0B-B36F-141DF02CBAA4}" destId="{35BC1932-25E7-4864-A3E2-A6FCC0418F42}" srcOrd="0" destOrd="0" presId="urn:microsoft.com/office/officeart/2005/8/layout/vList6"/>
    <dgm:cxn modelId="{0BDDAF63-8C7D-491C-9FB9-282D2918AAF3}" srcId="{5557B0FE-65EE-46C9-A527-0548F98C9F95}" destId="{474714A0-FECA-42D5-96CB-BC6ECF977554}" srcOrd="0" destOrd="0" parTransId="{36AE965C-92C6-4AB3-9C25-BBB78E464131}" sibTransId="{765E735C-1508-4C29-9EB3-B972C35FB60E}"/>
    <dgm:cxn modelId="{95C8F868-3262-4659-A188-BA2A1B91A2FD}" srcId="{5557B0FE-65EE-46C9-A527-0548F98C9F95}" destId="{5ED9A361-2CBE-4CE7-9571-A1DEF29AAE68}" srcOrd="1" destOrd="0" parTransId="{C00B5D43-816A-4C7D-9214-9E81B812AC51}" sibTransId="{91348273-B04A-4880-9748-3B340593AA22}"/>
    <dgm:cxn modelId="{51E6CD55-317B-4421-AC1B-2069B3EE3E1B}" type="presOf" srcId="{5557B0FE-65EE-46C9-A527-0548F98C9F95}" destId="{A0A1EE6F-5912-48AA-81DD-0B41AD8CC557}" srcOrd="0" destOrd="0" presId="urn:microsoft.com/office/officeart/2005/8/layout/vList6"/>
    <dgm:cxn modelId="{202AA469-DAD7-45D7-84DA-1BCCC9113034}" type="presOf" srcId="{474714A0-FECA-42D5-96CB-BC6ECF977554}" destId="{06B2D486-2DB3-4523-AE1A-C44BD791C0B5}" srcOrd="0" destOrd="0" presId="urn:microsoft.com/office/officeart/2005/8/layout/vList6"/>
    <dgm:cxn modelId="{CA137079-45AF-4B9D-B75A-E486E9FF1B45}" srcId="{B6FD6B55-1C76-47D3-9790-2A99E6C562B2}" destId="{9B1E7AD2-C5F5-4313-B39C-641BCC7C4DF0}" srcOrd="0" destOrd="0" parTransId="{A1278A7E-7E3C-4D45-90B8-DE4BFFFDBEC7}" sibTransId="{F4636CF1-0599-4E16-94A0-EA6DC1514D5A}"/>
    <dgm:cxn modelId="{C0D07F88-F029-401B-A9A6-EA4AAC75B644}" srcId="{FE5CB16C-0C61-44B4-8E25-FAA230E7E440}" destId="{B6FD6B55-1C76-47D3-9790-2A99E6C562B2}" srcOrd="2" destOrd="0" parTransId="{CF5DEAF0-7B90-4224-B373-03E4C4A403D4}" sibTransId="{3642FFA9-63B1-4E6D-81FA-6C63D82A8C28}"/>
    <dgm:cxn modelId="{9D4A2ADF-DB19-4854-8ECE-6850C3B2CBA3}" srcId="{B6FD6B55-1C76-47D3-9790-2A99E6C562B2}" destId="{AFEC1619-0512-4084-BD80-2E5B37A409F3}" srcOrd="1" destOrd="0" parTransId="{8AC096A6-9B80-4200-AA90-E78E84ADD773}" sibTransId="{2ABB8D08-64B7-4981-8131-B9026C06487A}"/>
    <dgm:cxn modelId="{6D717FC3-D9DE-4C8F-BE95-14A4052CCAD9}" type="presParOf" srcId="{F20210D7-843C-4A27-9283-BA29EFCCC164}" destId="{AD8BE422-D27C-40AA-9C3A-8BCC08EAB831}" srcOrd="0" destOrd="0" presId="urn:microsoft.com/office/officeart/2005/8/layout/vList6"/>
    <dgm:cxn modelId="{5599EA71-FD0A-48F7-B2DF-C6232B250606}" type="presParOf" srcId="{AD8BE422-D27C-40AA-9C3A-8BCC08EAB831}" destId="{A0A1EE6F-5912-48AA-81DD-0B41AD8CC557}" srcOrd="0" destOrd="0" presId="urn:microsoft.com/office/officeart/2005/8/layout/vList6"/>
    <dgm:cxn modelId="{FD06ACD4-BC46-4F82-8FCD-7A3075C2BA18}" type="presParOf" srcId="{AD8BE422-D27C-40AA-9C3A-8BCC08EAB831}" destId="{06B2D486-2DB3-4523-AE1A-C44BD791C0B5}" srcOrd="1" destOrd="0" presId="urn:microsoft.com/office/officeart/2005/8/layout/vList6"/>
    <dgm:cxn modelId="{84CF0B34-BCC0-4FE1-A728-D3ACA53DB8D8}" type="presParOf" srcId="{F20210D7-843C-4A27-9283-BA29EFCCC164}" destId="{F2A0A717-1065-49CE-AACD-D258C8809E32}" srcOrd="1" destOrd="0" presId="urn:microsoft.com/office/officeart/2005/8/layout/vList6"/>
    <dgm:cxn modelId="{DFB99EBC-6FAB-4DAE-B7C3-D7457E186ECE}" type="presParOf" srcId="{F20210D7-843C-4A27-9283-BA29EFCCC164}" destId="{79EE90E7-AC0C-4032-AD80-C35BCEEB79F0}" srcOrd="2" destOrd="0" presId="urn:microsoft.com/office/officeart/2005/8/layout/vList6"/>
    <dgm:cxn modelId="{39084BFF-15CD-4F1A-8740-6A98808421FA}" type="presParOf" srcId="{79EE90E7-AC0C-4032-AD80-C35BCEEB79F0}" destId="{35BC1932-25E7-4864-A3E2-A6FCC0418F42}" srcOrd="0" destOrd="0" presId="urn:microsoft.com/office/officeart/2005/8/layout/vList6"/>
    <dgm:cxn modelId="{AD5C3512-AD06-4887-8EEF-76A4A88E8679}" type="presParOf" srcId="{79EE90E7-AC0C-4032-AD80-C35BCEEB79F0}" destId="{F63841F6-12AF-456F-AF01-C2BAB794BFA6}" srcOrd="1" destOrd="0" presId="urn:microsoft.com/office/officeart/2005/8/layout/vList6"/>
    <dgm:cxn modelId="{37424D1B-D9DC-4931-A0AC-745B7528486F}" type="presParOf" srcId="{F20210D7-843C-4A27-9283-BA29EFCCC164}" destId="{50559A70-7A15-449D-82FE-F5105D4E00BE}" srcOrd="3" destOrd="0" presId="urn:microsoft.com/office/officeart/2005/8/layout/vList6"/>
    <dgm:cxn modelId="{907509CC-AFE7-49F8-8BF8-983A49040DC0}" type="presParOf" srcId="{F20210D7-843C-4A27-9283-BA29EFCCC164}" destId="{3817A72D-977F-42F5-8E38-7F3A37C6EC14}" srcOrd="4" destOrd="0" presId="urn:microsoft.com/office/officeart/2005/8/layout/vList6"/>
    <dgm:cxn modelId="{C64E6D20-ACA2-4650-A340-992B2376B713}" type="presParOf" srcId="{3817A72D-977F-42F5-8E38-7F3A37C6EC14}" destId="{49DB8994-1E88-4D74-9D9F-31336321DFBE}" srcOrd="0" destOrd="0" presId="urn:microsoft.com/office/officeart/2005/8/layout/vList6"/>
    <dgm:cxn modelId="{2E32372A-B42B-4101-8B41-C38793ACD68E}" type="presParOf" srcId="{3817A72D-977F-42F5-8E38-7F3A37C6EC14}" destId="{D7808B0E-751D-48C6-8FD0-A17C3BB39052}"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6992C98-157A-403B-B0D1-08D8377CE2AA}" type="doc">
      <dgm:prSet loTypeId="urn:microsoft.com/office/officeart/2005/8/layout/vList2" loCatId="list" qsTypeId="urn:microsoft.com/office/officeart/2005/8/quickstyle/3d4" qsCatId="3D" csTypeId="urn:microsoft.com/office/officeart/2005/8/colors/colorful5" csCatId="colorful" phldr="1"/>
      <dgm:spPr/>
      <dgm:t>
        <a:bodyPr/>
        <a:lstStyle/>
        <a:p>
          <a:endParaRPr lang="es-EC"/>
        </a:p>
      </dgm:t>
    </dgm:pt>
    <dgm:pt modelId="{CCCE2136-EE7A-40E4-852A-D83901719947}">
      <dgm:prSet phldrT="[Texto]" custT="1"/>
      <dgm:spPr>
        <a:solidFill>
          <a:schemeClr val="accent1">
            <a:lumMod val="40000"/>
            <a:lumOff val="60000"/>
          </a:schemeClr>
        </a:solidFill>
      </dgm:spPr>
      <dgm:t>
        <a:bodyPr/>
        <a:lstStyle/>
        <a:p>
          <a:pPr algn="just"/>
          <a:r>
            <a:rPr lang="es-EC" sz="1600" b="1" dirty="0" smtClean="0">
              <a:solidFill>
                <a:schemeClr val="tx1"/>
              </a:solidFill>
            </a:rPr>
            <a:t>El Representante Legal, es quién solicita y quién designa el o los funcionarios que enviarán la información</a:t>
          </a:r>
          <a:r>
            <a:rPr lang="es-EC" sz="1600" dirty="0" smtClean="0">
              <a:solidFill>
                <a:schemeClr val="tx1"/>
              </a:solidFill>
            </a:rPr>
            <a:t>.</a:t>
          </a:r>
          <a:endParaRPr lang="es-EC" sz="1600" dirty="0">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183E50A2-D836-4A41-A86E-18D1EF311BF3}" type="parTrans" cxnId="{837DD41D-5E2B-4BE3-9F91-14FE812F7C25}">
      <dgm:prSet/>
      <dgm:spPr/>
      <dgm:t>
        <a:bodyPr/>
        <a:lstStyle/>
        <a:p>
          <a:endParaRPr lang="es-EC" sz="1600"/>
        </a:p>
      </dgm:t>
    </dgm:pt>
    <dgm:pt modelId="{AA83F465-B27C-4D17-96AD-D9627422A2C7}" type="sibTrans" cxnId="{837DD41D-5E2B-4BE3-9F91-14FE812F7C25}">
      <dgm:prSet/>
      <dgm:spPr/>
      <dgm:t>
        <a:bodyPr/>
        <a:lstStyle/>
        <a:p>
          <a:endParaRPr lang="es-EC" sz="1600"/>
        </a:p>
      </dgm:t>
    </dgm:pt>
    <dgm:pt modelId="{E5C44535-4526-4181-8183-5752CB8909A5}">
      <dgm:prSet phldrT="[Texto]" custT="1"/>
      <dgm:spPr>
        <a:solidFill>
          <a:srgbClr val="92D050"/>
        </a:solidFill>
      </dgm:spPr>
      <dgm:t>
        <a:bodyPr/>
        <a:lstStyle/>
        <a:p>
          <a:pPr algn="just"/>
          <a:r>
            <a:rPr lang="es-MX" sz="1600" b="1" smtClean="0">
              <a:solidFill>
                <a:schemeClr val="tx1"/>
              </a:solidFill>
            </a:rPr>
            <a:t>El Usuario, es el funcionario responsable del manejo y envío de información.</a:t>
          </a:r>
          <a:endParaRPr lang="es-EC" sz="1600" b="1" dirty="0">
            <a:solidFill>
              <a:schemeClr val="tx1"/>
            </a:solidFill>
          </a:endParaRPr>
        </a:p>
      </dgm:t>
    </dgm:pt>
    <dgm:pt modelId="{5F7A438B-AE00-4CC1-ABF1-EB4225E017C1}" type="parTrans" cxnId="{48395965-AEF4-4707-8049-1FA0D75640BC}">
      <dgm:prSet/>
      <dgm:spPr/>
      <dgm:t>
        <a:bodyPr/>
        <a:lstStyle/>
        <a:p>
          <a:endParaRPr lang="es-EC" sz="1600"/>
        </a:p>
      </dgm:t>
    </dgm:pt>
    <dgm:pt modelId="{78FBD005-A95E-4B06-A56E-3B7A264DE1CD}" type="sibTrans" cxnId="{48395965-AEF4-4707-8049-1FA0D75640BC}">
      <dgm:prSet/>
      <dgm:spPr/>
      <dgm:t>
        <a:bodyPr/>
        <a:lstStyle/>
        <a:p>
          <a:endParaRPr lang="es-EC" sz="1600"/>
        </a:p>
      </dgm:t>
    </dgm:pt>
    <dgm:pt modelId="{B56438D5-7EED-49FF-9877-C292725C1922}">
      <dgm:prSet phldrT="[Texto]" custT="1"/>
      <dgm:spPr>
        <a:solidFill>
          <a:schemeClr val="accent4">
            <a:lumMod val="60000"/>
            <a:lumOff val="40000"/>
          </a:schemeClr>
        </a:solidFill>
      </dgm:spPr>
      <dgm:t>
        <a:bodyPr/>
        <a:lstStyle/>
        <a:p>
          <a:pPr algn="just"/>
          <a:r>
            <a:rPr lang="es-EC" sz="1600" b="1" smtClean="0">
              <a:solidFill>
                <a:schemeClr val="tx1"/>
              </a:solidFill>
            </a:rPr>
            <a:t>La falta de cuidado y uso indebido de la clave es de absoluta responsabilidad de la entidad, Gerentes, funcionarios y empleados.</a:t>
          </a:r>
          <a:endParaRPr lang="es-EC" sz="1600" b="1" dirty="0">
            <a:solidFill>
              <a:schemeClr val="tx1"/>
            </a:solidFill>
          </a:endParaRPr>
        </a:p>
      </dgm:t>
    </dgm:pt>
    <dgm:pt modelId="{DF1BFADA-2C52-4B80-8870-F0B8C1D6F172}" type="parTrans" cxnId="{A6745B55-D694-40C4-91C6-F59FC91955DB}">
      <dgm:prSet/>
      <dgm:spPr/>
      <dgm:t>
        <a:bodyPr/>
        <a:lstStyle/>
        <a:p>
          <a:endParaRPr lang="es-EC" sz="1600"/>
        </a:p>
      </dgm:t>
    </dgm:pt>
    <dgm:pt modelId="{DD908C44-AABA-43EE-B59B-59904B89861D}" type="sibTrans" cxnId="{A6745B55-D694-40C4-91C6-F59FC91955DB}">
      <dgm:prSet/>
      <dgm:spPr/>
      <dgm:t>
        <a:bodyPr/>
        <a:lstStyle/>
        <a:p>
          <a:endParaRPr lang="es-EC" sz="1600"/>
        </a:p>
      </dgm:t>
    </dgm:pt>
    <dgm:pt modelId="{4B4F1D73-7FC4-4D3F-94EB-A1FE991A3A2F}" type="pres">
      <dgm:prSet presAssocID="{E6992C98-157A-403B-B0D1-08D8377CE2AA}" presName="linear" presStyleCnt="0">
        <dgm:presLayoutVars>
          <dgm:animLvl val="lvl"/>
          <dgm:resizeHandles val="exact"/>
        </dgm:presLayoutVars>
      </dgm:prSet>
      <dgm:spPr/>
      <dgm:t>
        <a:bodyPr/>
        <a:lstStyle/>
        <a:p>
          <a:endParaRPr lang="es-EC"/>
        </a:p>
      </dgm:t>
    </dgm:pt>
    <dgm:pt modelId="{78A06CDD-85D4-4E81-B487-778A686D2998}" type="pres">
      <dgm:prSet presAssocID="{CCCE2136-EE7A-40E4-852A-D83901719947}" presName="parentText" presStyleLbl="node1" presStyleIdx="0" presStyleCnt="3" custLinFactNeighborY="-6427">
        <dgm:presLayoutVars>
          <dgm:chMax val="0"/>
          <dgm:bulletEnabled val="1"/>
        </dgm:presLayoutVars>
      </dgm:prSet>
      <dgm:spPr/>
      <dgm:t>
        <a:bodyPr/>
        <a:lstStyle/>
        <a:p>
          <a:endParaRPr lang="es-EC"/>
        </a:p>
      </dgm:t>
    </dgm:pt>
    <dgm:pt modelId="{F6E75131-087E-4B45-9DA4-B9ABBD68AC42}" type="pres">
      <dgm:prSet presAssocID="{AA83F465-B27C-4D17-96AD-D9627422A2C7}" presName="spacer" presStyleCnt="0"/>
      <dgm:spPr/>
      <dgm:t>
        <a:bodyPr/>
        <a:lstStyle/>
        <a:p>
          <a:endParaRPr lang="es-EC"/>
        </a:p>
      </dgm:t>
    </dgm:pt>
    <dgm:pt modelId="{A8D0DDC2-2455-42EB-B380-67D93DE8BBE8}" type="pres">
      <dgm:prSet presAssocID="{E5C44535-4526-4181-8183-5752CB8909A5}" presName="parentText" presStyleLbl="node1" presStyleIdx="1" presStyleCnt="3">
        <dgm:presLayoutVars>
          <dgm:chMax val="0"/>
          <dgm:bulletEnabled val="1"/>
        </dgm:presLayoutVars>
      </dgm:prSet>
      <dgm:spPr/>
      <dgm:t>
        <a:bodyPr/>
        <a:lstStyle/>
        <a:p>
          <a:endParaRPr lang="es-EC"/>
        </a:p>
      </dgm:t>
    </dgm:pt>
    <dgm:pt modelId="{FDADBE72-1EEE-45BB-AB99-6FB93C28E127}" type="pres">
      <dgm:prSet presAssocID="{78FBD005-A95E-4B06-A56E-3B7A264DE1CD}" presName="spacer" presStyleCnt="0"/>
      <dgm:spPr/>
      <dgm:t>
        <a:bodyPr/>
        <a:lstStyle/>
        <a:p>
          <a:endParaRPr lang="es-EC"/>
        </a:p>
      </dgm:t>
    </dgm:pt>
    <dgm:pt modelId="{008B1709-9958-4DED-99D1-CA2AE571B425}" type="pres">
      <dgm:prSet presAssocID="{B56438D5-7EED-49FF-9877-C292725C1922}" presName="parentText" presStyleLbl="node1" presStyleIdx="2" presStyleCnt="3">
        <dgm:presLayoutVars>
          <dgm:chMax val="0"/>
          <dgm:bulletEnabled val="1"/>
        </dgm:presLayoutVars>
      </dgm:prSet>
      <dgm:spPr/>
      <dgm:t>
        <a:bodyPr/>
        <a:lstStyle/>
        <a:p>
          <a:endParaRPr lang="es-EC"/>
        </a:p>
      </dgm:t>
    </dgm:pt>
  </dgm:ptLst>
  <dgm:cxnLst>
    <dgm:cxn modelId="{7C7A6AC0-242D-4108-8CBA-8F1D3E2A8BF4}" type="presOf" srcId="{B56438D5-7EED-49FF-9877-C292725C1922}" destId="{008B1709-9958-4DED-99D1-CA2AE571B425}" srcOrd="0" destOrd="0" presId="urn:microsoft.com/office/officeart/2005/8/layout/vList2"/>
    <dgm:cxn modelId="{CCAC9AE3-22AD-4E7C-9C81-81298C67BF12}" type="presOf" srcId="{E5C44535-4526-4181-8183-5752CB8909A5}" destId="{A8D0DDC2-2455-42EB-B380-67D93DE8BBE8}" srcOrd="0" destOrd="0" presId="urn:microsoft.com/office/officeart/2005/8/layout/vList2"/>
    <dgm:cxn modelId="{257F3F21-E25E-4564-9015-911E38410F70}" type="presOf" srcId="{E6992C98-157A-403B-B0D1-08D8377CE2AA}" destId="{4B4F1D73-7FC4-4D3F-94EB-A1FE991A3A2F}" srcOrd="0" destOrd="0" presId="urn:microsoft.com/office/officeart/2005/8/layout/vList2"/>
    <dgm:cxn modelId="{837DD41D-5E2B-4BE3-9F91-14FE812F7C25}" srcId="{E6992C98-157A-403B-B0D1-08D8377CE2AA}" destId="{CCCE2136-EE7A-40E4-852A-D83901719947}" srcOrd="0" destOrd="0" parTransId="{183E50A2-D836-4A41-A86E-18D1EF311BF3}" sibTransId="{AA83F465-B27C-4D17-96AD-D9627422A2C7}"/>
    <dgm:cxn modelId="{A6745B55-D694-40C4-91C6-F59FC91955DB}" srcId="{E6992C98-157A-403B-B0D1-08D8377CE2AA}" destId="{B56438D5-7EED-49FF-9877-C292725C1922}" srcOrd="2" destOrd="0" parTransId="{DF1BFADA-2C52-4B80-8870-F0B8C1D6F172}" sibTransId="{DD908C44-AABA-43EE-B59B-59904B89861D}"/>
    <dgm:cxn modelId="{1858D606-4692-4A0F-8E86-90F4321AB64A}" type="presOf" srcId="{CCCE2136-EE7A-40E4-852A-D83901719947}" destId="{78A06CDD-85D4-4E81-B487-778A686D2998}" srcOrd="0" destOrd="0" presId="urn:microsoft.com/office/officeart/2005/8/layout/vList2"/>
    <dgm:cxn modelId="{48395965-AEF4-4707-8049-1FA0D75640BC}" srcId="{E6992C98-157A-403B-B0D1-08D8377CE2AA}" destId="{E5C44535-4526-4181-8183-5752CB8909A5}" srcOrd="1" destOrd="0" parTransId="{5F7A438B-AE00-4CC1-ABF1-EB4225E017C1}" sibTransId="{78FBD005-A95E-4B06-A56E-3B7A264DE1CD}"/>
    <dgm:cxn modelId="{3C3ECADF-730E-4DCE-B63F-EF2C9F856928}" type="presParOf" srcId="{4B4F1D73-7FC4-4D3F-94EB-A1FE991A3A2F}" destId="{78A06CDD-85D4-4E81-B487-778A686D2998}" srcOrd="0" destOrd="0" presId="urn:microsoft.com/office/officeart/2005/8/layout/vList2"/>
    <dgm:cxn modelId="{48CE986A-CC16-454F-BB7F-3EC646139483}" type="presParOf" srcId="{4B4F1D73-7FC4-4D3F-94EB-A1FE991A3A2F}" destId="{F6E75131-087E-4B45-9DA4-B9ABBD68AC42}" srcOrd="1" destOrd="0" presId="urn:microsoft.com/office/officeart/2005/8/layout/vList2"/>
    <dgm:cxn modelId="{C6DEBF4C-B8C1-406F-919E-93DC497DAE78}" type="presParOf" srcId="{4B4F1D73-7FC4-4D3F-94EB-A1FE991A3A2F}" destId="{A8D0DDC2-2455-42EB-B380-67D93DE8BBE8}" srcOrd="2" destOrd="0" presId="urn:microsoft.com/office/officeart/2005/8/layout/vList2"/>
    <dgm:cxn modelId="{8EE34D21-0C5D-4785-A4B5-2FA635157FD9}" type="presParOf" srcId="{4B4F1D73-7FC4-4D3F-94EB-A1FE991A3A2F}" destId="{FDADBE72-1EEE-45BB-AB99-6FB93C28E127}" srcOrd="3" destOrd="0" presId="urn:microsoft.com/office/officeart/2005/8/layout/vList2"/>
    <dgm:cxn modelId="{E2DA1DFF-C3D2-4B7E-AD53-3D31643A1669}" type="presParOf" srcId="{4B4F1D73-7FC4-4D3F-94EB-A1FE991A3A2F}" destId="{008B1709-9958-4DED-99D1-CA2AE571B425}" srcOrd="4" destOrd="0" presId="urn:microsoft.com/office/officeart/2005/8/layout/vList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42ED739-1B83-4D67-811C-D33648838523}" type="doc">
      <dgm:prSet loTypeId="urn:microsoft.com/office/officeart/2005/8/layout/hierarchy3" loCatId="hierarchy" qsTypeId="urn:microsoft.com/office/officeart/2005/8/quickstyle/simple3" qsCatId="simple" csTypeId="urn:microsoft.com/office/officeart/2005/8/colors/accent1_5" csCatId="accent1" phldr="1"/>
      <dgm:spPr/>
      <dgm:t>
        <a:bodyPr/>
        <a:lstStyle/>
        <a:p>
          <a:endParaRPr lang="es-EC"/>
        </a:p>
      </dgm:t>
    </dgm:pt>
    <dgm:pt modelId="{F0F84C82-075D-4922-8AB3-A3737DF96690}">
      <dgm:prSet phldrT="[Texto]" custT="1"/>
      <dgm:spPr/>
      <dgm:t>
        <a:bodyPr/>
        <a:lstStyle/>
        <a:p>
          <a:r>
            <a:rPr lang="es-EC" sz="1600" b="1" dirty="0" smtClean="0">
              <a:solidFill>
                <a:srgbClr val="002060"/>
              </a:solidFill>
            </a:rPr>
            <a:t>El usuario externo deberá ingresar mediante recepción documental:</a:t>
          </a:r>
          <a:endParaRPr lang="es-EC" sz="1600" b="1" dirty="0">
            <a:solidFill>
              <a:srgbClr val="002060"/>
            </a:solidFill>
          </a:endParaRPr>
        </a:p>
      </dgm:t>
    </dgm:pt>
    <dgm:pt modelId="{5543BDC9-F293-4C60-84A6-DA0DD78216B7}" type="parTrans" cxnId="{B1424F44-27B1-4DD0-B13D-D698DB852313}">
      <dgm:prSet/>
      <dgm:spPr/>
      <dgm:t>
        <a:bodyPr/>
        <a:lstStyle/>
        <a:p>
          <a:endParaRPr lang="es-EC">
            <a:solidFill>
              <a:srgbClr val="002060"/>
            </a:solidFill>
          </a:endParaRPr>
        </a:p>
      </dgm:t>
    </dgm:pt>
    <dgm:pt modelId="{CE3EB8A4-FAC6-4CFA-90F2-F072ACC5096E}" type="sibTrans" cxnId="{B1424F44-27B1-4DD0-B13D-D698DB852313}">
      <dgm:prSet/>
      <dgm:spPr/>
      <dgm:t>
        <a:bodyPr/>
        <a:lstStyle/>
        <a:p>
          <a:endParaRPr lang="es-EC">
            <a:solidFill>
              <a:srgbClr val="002060"/>
            </a:solidFill>
          </a:endParaRPr>
        </a:p>
      </dgm:t>
    </dgm:pt>
    <dgm:pt modelId="{37511E54-55F4-49E2-967D-B08A44E8D6AE}">
      <dgm:prSet phldrT="[Texto]" custT="1"/>
      <dgm:spPr/>
      <dgm:t>
        <a:bodyPr/>
        <a:lstStyle/>
        <a:p>
          <a:r>
            <a:rPr lang="es-ES" sz="1400" b="0" dirty="0" smtClean="0">
              <a:solidFill>
                <a:srgbClr val="002060"/>
              </a:solidFill>
              <a:latin typeface="Verdana" pitchFamily="34" charset="0"/>
              <a:ea typeface="Verdana" pitchFamily="34" charset="0"/>
              <a:cs typeface="Verdana" pitchFamily="34" charset="0"/>
            </a:rPr>
            <a:t>Formulario de solicitud de clave firmado por el representante legal y usuario</a:t>
          </a:r>
          <a:endParaRPr lang="es-EC" sz="1400" dirty="0">
            <a:solidFill>
              <a:srgbClr val="002060"/>
            </a:solidFill>
          </a:endParaRPr>
        </a:p>
      </dgm:t>
    </dgm:pt>
    <dgm:pt modelId="{DE17449F-7FCF-408C-B539-7E77CD2D3AFC}" type="parTrans" cxnId="{D8073B9C-F394-45F9-A73C-F546237E20A7}">
      <dgm:prSet/>
      <dgm:spPr/>
      <dgm:t>
        <a:bodyPr/>
        <a:lstStyle/>
        <a:p>
          <a:endParaRPr lang="es-EC">
            <a:solidFill>
              <a:srgbClr val="002060"/>
            </a:solidFill>
          </a:endParaRPr>
        </a:p>
      </dgm:t>
    </dgm:pt>
    <dgm:pt modelId="{18D3DE76-AB92-44C9-975B-30475A9737EF}" type="sibTrans" cxnId="{D8073B9C-F394-45F9-A73C-F546237E20A7}">
      <dgm:prSet/>
      <dgm:spPr/>
      <dgm:t>
        <a:bodyPr/>
        <a:lstStyle/>
        <a:p>
          <a:endParaRPr lang="es-EC">
            <a:solidFill>
              <a:srgbClr val="002060"/>
            </a:solidFill>
          </a:endParaRPr>
        </a:p>
      </dgm:t>
    </dgm:pt>
    <dgm:pt modelId="{043F24D9-B715-43DE-A05A-0826B7BE3CC4}">
      <dgm:prSet phldrT="[Texto]" custT="1"/>
      <dgm:spPr/>
      <dgm:t>
        <a:bodyPr/>
        <a:lstStyle/>
        <a:p>
          <a:r>
            <a:rPr lang="es-ES" sz="1400" b="0" dirty="0" smtClean="0">
              <a:solidFill>
                <a:srgbClr val="002060"/>
              </a:solidFill>
              <a:latin typeface="Verdana" pitchFamily="34" charset="0"/>
              <a:ea typeface="Verdana" pitchFamily="34" charset="0"/>
              <a:cs typeface="Verdana" pitchFamily="34" charset="0"/>
            </a:rPr>
            <a:t>Compromiso de confidencialidad firmado por el funcionario que recibe la clave</a:t>
          </a:r>
          <a:endParaRPr lang="es-EC" sz="1400" dirty="0">
            <a:solidFill>
              <a:srgbClr val="002060"/>
            </a:solidFill>
          </a:endParaRPr>
        </a:p>
      </dgm:t>
    </dgm:pt>
    <dgm:pt modelId="{3918399B-4E7D-4ADC-A16D-782FA8CB7232}" type="parTrans" cxnId="{C031FB74-4905-4BD4-8712-FE8DE06E50FE}">
      <dgm:prSet/>
      <dgm:spPr/>
      <dgm:t>
        <a:bodyPr/>
        <a:lstStyle/>
        <a:p>
          <a:endParaRPr lang="es-EC">
            <a:solidFill>
              <a:srgbClr val="002060"/>
            </a:solidFill>
          </a:endParaRPr>
        </a:p>
      </dgm:t>
    </dgm:pt>
    <dgm:pt modelId="{EE0882A1-0CE6-4C15-85A5-E00AE2E30323}" type="sibTrans" cxnId="{C031FB74-4905-4BD4-8712-FE8DE06E50FE}">
      <dgm:prSet/>
      <dgm:spPr/>
      <dgm:t>
        <a:bodyPr/>
        <a:lstStyle/>
        <a:p>
          <a:endParaRPr lang="es-EC">
            <a:solidFill>
              <a:srgbClr val="002060"/>
            </a:solidFill>
          </a:endParaRPr>
        </a:p>
      </dgm:t>
    </dgm:pt>
    <dgm:pt modelId="{7F3929E4-3868-45C5-9941-78CBC87EA28D}" type="pres">
      <dgm:prSet presAssocID="{542ED739-1B83-4D67-811C-D33648838523}" presName="diagram" presStyleCnt="0">
        <dgm:presLayoutVars>
          <dgm:chPref val="1"/>
          <dgm:dir/>
          <dgm:animOne val="branch"/>
          <dgm:animLvl val="lvl"/>
          <dgm:resizeHandles/>
        </dgm:presLayoutVars>
      </dgm:prSet>
      <dgm:spPr/>
      <dgm:t>
        <a:bodyPr/>
        <a:lstStyle/>
        <a:p>
          <a:endParaRPr lang="es-EC"/>
        </a:p>
      </dgm:t>
    </dgm:pt>
    <dgm:pt modelId="{08E20814-2050-4CED-A452-3177DB1232BF}" type="pres">
      <dgm:prSet presAssocID="{F0F84C82-075D-4922-8AB3-A3737DF96690}" presName="root" presStyleCnt="0"/>
      <dgm:spPr/>
    </dgm:pt>
    <dgm:pt modelId="{D1BAA732-0640-4ADC-9A3C-006F95E99657}" type="pres">
      <dgm:prSet presAssocID="{F0F84C82-075D-4922-8AB3-A3737DF96690}" presName="rootComposite" presStyleCnt="0"/>
      <dgm:spPr/>
    </dgm:pt>
    <dgm:pt modelId="{495AA131-B39D-4054-839E-1F2B73723F93}" type="pres">
      <dgm:prSet presAssocID="{F0F84C82-075D-4922-8AB3-A3737DF96690}" presName="rootText" presStyleLbl="node1" presStyleIdx="0" presStyleCnt="1"/>
      <dgm:spPr/>
      <dgm:t>
        <a:bodyPr/>
        <a:lstStyle/>
        <a:p>
          <a:endParaRPr lang="es-EC"/>
        </a:p>
      </dgm:t>
    </dgm:pt>
    <dgm:pt modelId="{1D241D1A-4ADE-456D-87A4-5A49432509DD}" type="pres">
      <dgm:prSet presAssocID="{F0F84C82-075D-4922-8AB3-A3737DF96690}" presName="rootConnector" presStyleLbl="node1" presStyleIdx="0" presStyleCnt="1"/>
      <dgm:spPr/>
      <dgm:t>
        <a:bodyPr/>
        <a:lstStyle/>
        <a:p>
          <a:endParaRPr lang="es-EC"/>
        </a:p>
      </dgm:t>
    </dgm:pt>
    <dgm:pt modelId="{A6A848B5-CCFF-45A4-A863-08BF0C6458BE}" type="pres">
      <dgm:prSet presAssocID="{F0F84C82-075D-4922-8AB3-A3737DF96690}" presName="childShape" presStyleCnt="0"/>
      <dgm:spPr/>
    </dgm:pt>
    <dgm:pt modelId="{1E183E4E-F955-42AF-9063-27C8408BCB84}" type="pres">
      <dgm:prSet presAssocID="{DE17449F-7FCF-408C-B539-7E77CD2D3AFC}" presName="Name13" presStyleLbl="parChTrans1D2" presStyleIdx="0" presStyleCnt="2"/>
      <dgm:spPr/>
      <dgm:t>
        <a:bodyPr/>
        <a:lstStyle/>
        <a:p>
          <a:endParaRPr lang="es-EC"/>
        </a:p>
      </dgm:t>
    </dgm:pt>
    <dgm:pt modelId="{4CF37538-06DD-46ED-9010-8578EB732867}" type="pres">
      <dgm:prSet presAssocID="{37511E54-55F4-49E2-967D-B08A44E8D6AE}" presName="childText" presStyleLbl="bgAcc1" presStyleIdx="0" presStyleCnt="2">
        <dgm:presLayoutVars>
          <dgm:bulletEnabled val="1"/>
        </dgm:presLayoutVars>
      </dgm:prSet>
      <dgm:spPr/>
      <dgm:t>
        <a:bodyPr/>
        <a:lstStyle/>
        <a:p>
          <a:endParaRPr lang="es-EC"/>
        </a:p>
      </dgm:t>
    </dgm:pt>
    <dgm:pt modelId="{4DC2F147-7DE9-4D95-B466-1370970A92D3}" type="pres">
      <dgm:prSet presAssocID="{3918399B-4E7D-4ADC-A16D-782FA8CB7232}" presName="Name13" presStyleLbl="parChTrans1D2" presStyleIdx="1" presStyleCnt="2"/>
      <dgm:spPr/>
      <dgm:t>
        <a:bodyPr/>
        <a:lstStyle/>
        <a:p>
          <a:endParaRPr lang="es-EC"/>
        </a:p>
      </dgm:t>
    </dgm:pt>
    <dgm:pt modelId="{BFF13102-BBE8-4905-AD14-C1FEAA2FF7FF}" type="pres">
      <dgm:prSet presAssocID="{043F24D9-B715-43DE-A05A-0826B7BE3CC4}" presName="childText" presStyleLbl="bgAcc1" presStyleIdx="1" presStyleCnt="2">
        <dgm:presLayoutVars>
          <dgm:bulletEnabled val="1"/>
        </dgm:presLayoutVars>
      </dgm:prSet>
      <dgm:spPr/>
      <dgm:t>
        <a:bodyPr/>
        <a:lstStyle/>
        <a:p>
          <a:endParaRPr lang="es-EC"/>
        </a:p>
      </dgm:t>
    </dgm:pt>
  </dgm:ptLst>
  <dgm:cxnLst>
    <dgm:cxn modelId="{F56525D6-2178-42E5-BD86-0D38E8DFF0BE}" type="presOf" srcId="{542ED739-1B83-4D67-811C-D33648838523}" destId="{7F3929E4-3868-45C5-9941-78CBC87EA28D}" srcOrd="0" destOrd="0" presId="urn:microsoft.com/office/officeart/2005/8/layout/hierarchy3"/>
    <dgm:cxn modelId="{B1424F44-27B1-4DD0-B13D-D698DB852313}" srcId="{542ED739-1B83-4D67-811C-D33648838523}" destId="{F0F84C82-075D-4922-8AB3-A3737DF96690}" srcOrd="0" destOrd="0" parTransId="{5543BDC9-F293-4C60-84A6-DA0DD78216B7}" sibTransId="{CE3EB8A4-FAC6-4CFA-90F2-F072ACC5096E}"/>
    <dgm:cxn modelId="{6CC02CC1-A391-41F3-B3A1-7C2F2CED9DE8}" type="presOf" srcId="{DE17449F-7FCF-408C-B539-7E77CD2D3AFC}" destId="{1E183E4E-F955-42AF-9063-27C8408BCB84}" srcOrd="0" destOrd="0" presId="urn:microsoft.com/office/officeart/2005/8/layout/hierarchy3"/>
    <dgm:cxn modelId="{D8073B9C-F394-45F9-A73C-F546237E20A7}" srcId="{F0F84C82-075D-4922-8AB3-A3737DF96690}" destId="{37511E54-55F4-49E2-967D-B08A44E8D6AE}" srcOrd="0" destOrd="0" parTransId="{DE17449F-7FCF-408C-B539-7E77CD2D3AFC}" sibTransId="{18D3DE76-AB92-44C9-975B-30475A9737EF}"/>
    <dgm:cxn modelId="{A2130E93-A08D-42D7-90C1-21DA49937443}" type="presOf" srcId="{F0F84C82-075D-4922-8AB3-A3737DF96690}" destId="{1D241D1A-4ADE-456D-87A4-5A49432509DD}" srcOrd="1" destOrd="0" presId="urn:microsoft.com/office/officeart/2005/8/layout/hierarchy3"/>
    <dgm:cxn modelId="{1042AE95-8C9F-4742-9C6F-3E89F765BB8E}" type="presOf" srcId="{043F24D9-B715-43DE-A05A-0826B7BE3CC4}" destId="{BFF13102-BBE8-4905-AD14-C1FEAA2FF7FF}" srcOrd="0" destOrd="0" presId="urn:microsoft.com/office/officeart/2005/8/layout/hierarchy3"/>
    <dgm:cxn modelId="{0C03D8EE-F5E5-4FAF-ACB3-2FE5A5C5E178}" type="presOf" srcId="{F0F84C82-075D-4922-8AB3-A3737DF96690}" destId="{495AA131-B39D-4054-839E-1F2B73723F93}" srcOrd="0" destOrd="0" presId="urn:microsoft.com/office/officeart/2005/8/layout/hierarchy3"/>
    <dgm:cxn modelId="{63CAFFB9-487B-4465-8092-83C7B4AE4824}" type="presOf" srcId="{3918399B-4E7D-4ADC-A16D-782FA8CB7232}" destId="{4DC2F147-7DE9-4D95-B466-1370970A92D3}" srcOrd="0" destOrd="0" presId="urn:microsoft.com/office/officeart/2005/8/layout/hierarchy3"/>
    <dgm:cxn modelId="{C031FB74-4905-4BD4-8712-FE8DE06E50FE}" srcId="{F0F84C82-075D-4922-8AB3-A3737DF96690}" destId="{043F24D9-B715-43DE-A05A-0826B7BE3CC4}" srcOrd="1" destOrd="0" parTransId="{3918399B-4E7D-4ADC-A16D-782FA8CB7232}" sibTransId="{EE0882A1-0CE6-4C15-85A5-E00AE2E30323}"/>
    <dgm:cxn modelId="{8B397D0D-2C1E-45F2-BFCB-4B0D5A59E469}" type="presOf" srcId="{37511E54-55F4-49E2-967D-B08A44E8D6AE}" destId="{4CF37538-06DD-46ED-9010-8578EB732867}" srcOrd="0" destOrd="0" presId="urn:microsoft.com/office/officeart/2005/8/layout/hierarchy3"/>
    <dgm:cxn modelId="{F7B192DB-0B7B-48C7-9707-2AE8DF234FFA}" type="presParOf" srcId="{7F3929E4-3868-45C5-9941-78CBC87EA28D}" destId="{08E20814-2050-4CED-A452-3177DB1232BF}" srcOrd="0" destOrd="0" presId="urn:microsoft.com/office/officeart/2005/8/layout/hierarchy3"/>
    <dgm:cxn modelId="{3B4222FE-1584-4E3E-BD6F-0C539FFD16CA}" type="presParOf" srcId="{08E20814-2050-4CED-A452-3177DB1232BF}" destId="{D1BAA732-0640-4ADC-9A3C-006F95E99657}" srcOrd="0" destOrd="0" presId="urn:microsoft.com/office/officeart/2005/8/layout/hierarchy3"/>
    <dgm:cxn modelId="{7753137C-2695-4568-AB10-4A6C1534C33E}" type="presParOf" srcId="{D1BAA732-0640-4ADC-9A3C-006F95E99657}" destId="{495AA131-B39D-4054-839E-1F2B73723F93}" srcOrd="0" destOrd="0" presId="urn:microsoft.com/office/officeart/2005/8/layout/hierarchy3"/>
    <dgm:cxn modelId="{C19B62FB-641E-4AF5-B0AF-C711C2C9A305}" type="presParOf" srcId="{D1BAA732-0640-4ADC-9A3C-006F95E99657}" destId="{1D241D1A-4ADE-456D-87A4-5A49432509DD}" srcOrd="1" destOrd="0" presId="urn:microsoft.com/office/officeart/2005/8/layout/hierarchy3"/>
    <dgm:cxn modelId="{49167D52-BBAD-45FF-9187-97C90A837AA0}" type="presParOf" srcId="{08E20814-2050-4CED-A452-3177DB1232BF}" destId="{A6A848B5-CCFF-45A4-A863-08BF0C6458BE}" srcOrd="1" destOrd="0" presId="urn:microsoft.com/office/officeart/2005/8/layout/hierarchy3"/>
    <dgm:cxn modelId="{583FF3BD-4A23-47F7-B8E9-F8572044B68D}" type="presParOf" srcId="{A6A848B5-CCFF-45A4-A863-08BF0C6458BE}" destId="{1E183E4E-F955-42AF-9063-27C8408BCB84}" srcOrd="0" destOrd="0" presId="urn:microsoft.com/office/officeart/2005/8/layout/hierarchy3"/>
    <dgm:cxn modelId="{35064A2D-DE9D-4C38-9E57-4AAE60F74194}" type="presParOf" srcId="{A6A848B5-CCFF-45A4-A863-08BF0C6458BE}" destId="{4CF37538-06DD-46ED-9010-8578EB732867}" srcOrd="1" destOrd="0" presId="urn:microsoft.com/office/officeart/2005/8/layout/hierarchy3"/>
    <dgm:cxn modelId="{3AFFEF08-F8CE-49B6-86B6-E98F7F7841FB}" type="presParOf" srcId="{A6A848B5-CCFF-45A4-A863-08BF0C6458BE}" destId="{4DC2F147-7DE9-4D95-B466-1370970A92D3}" srcOrd="2" destOrd="0" presId="urn:microsoft.com/office/officeart/2005/8/layout/hierarchy3"/>
    <dgm:cxn modelId="{9135F9D9-3A05-4BE2-95B2-EF2688A28AAA}" type="presParOf" srcId="{A6A848B5-CCFF-45A4-A863-08BF0C6458BE}" destId="{BFF13102-BBE8-4905-AD14-C1FEAA2FF7FF}"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A91F0B-6550-4286-BAD4-97D2321A8AAE}">
      <dsp:nvSpPr>
        <dsp:cNvPr id="0" name=""/>
        <dsp:cNvSpPr/>
      </dsp:nvSpPr>
      <dsp:spPr>
        <a:xfrm rot="16200000">
          <a:off x="-1312793" y="2141265"/>
          <a:ext cx="3459136" cy="713196"/>
        </a:xfrm>
        <a:prstGeom prst="rect">
          <a:avLst/>
        </a:prstGeom>
        <a:solidFill>
          <a:schemeClr val="accent1"/>
        </a:solidFill>
        <a:ln>
          <a:noFill/>
        </a:ln>
        <a:effectLst/>
      </dsp:spPr>
      <dsp:style>
        <a:lnRef idx="0">
          <a:scrgbClr r="0" g="0" b="0"/>
        </a:lnRef>
        <a:fillRef idx="0">
          <a:scrgbClr r="0" g="0" b="0"/>
        </a:fillRef>
        <a:effectRef idx="0">
          <a:scrgbClr r="0" g="0" b="0"/>
        </a:effectRef>
        <a:fontRef idx="minor"/>
      </dsp:style>
      <dsp:txBody>
        <a:bodyPr spcFirstLastPara="0" vert="horz" wrap="square" lIns="0" tIns="0" rIns="629000" bIns="0" numCol="1" spcCol="1270" anchor="t" anchorCtr="0">
          <a:noAutofit/>
        </a:bodyPr>
        <a:lstStyle/>
        <a:p>
          <a:pPr lvl="0" algn="r" defTabSz="1066800">
            <a:lnSpc>
              <a:spcPct val="90000"/>
            </a:lnSpc>
            <a:spcBef>
              <a:spcPct val="0"/>
            </a:spcBef>
            <a:spcAft>
              <a:spcPct val="35000"/>
            </a:spcAft>
          </a:pPr>
          <a:r>
            <a:rPr lang="es-EC" sz="2400" b="1" kern="1200" dirty="0" smtClean="0">
              <a:solidFill>
                <a:schemeClr val="bg1"/>
              </a:solidFill>
            </a:rPr>
            <a:t>SEGMENTO 4</a:t>
          </a:r>
          <a:endParaRPr lang="es-EC" sz="2400" b="1" kern="1200" dirty="0">
            <a:solidFill>
              <a:schemeClr val="bg1"/>
            </a:solidFill>
          </a:endParaRPr>
        </a:p>
      </dsp:txBody>
      <dsp:txXfrm>
        <a:off x="-1312793" y="2141265"/>
        <a:ext cx="3459136" cy="713196"/>
      </dsp:txXfrm>
    </dsp:sp>
    <dsp:sp modelId="{72C12EFD-CCA9-42D7-ABF5-D418EC9A9A4F}">
      <dsp:nvSpPr>
        <dsp:cNvPr id="0" name=""/>
        <dsp:cNvSpPr/>
      </dsp:nvSpPr>
      <dsp:spPr>
        <a:xfrm>
          <a:off x="773373" y="768295"/>
          <a:ext cx="3552477" cy="3459136"/>
        </a:xfrm>
        <a:prstGeom prst="rect">
          <a:avLst/>
        </a:prstGeom>
        <a:solidFill>
          <a:schemeClr val="tx2">
            <a:lumMod val="20000"/>
            <a:lumOff val="80000"/>
            <a:alpha val="9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629000" rIns="128016" bIns="128016" numCol="1" spcCol="1270" anchor="t" anchorCtr="0">
          <a:noAutofit/>
        </a:bodyPr>
        <a:lstStyle/>
        <a:p>
          <a:pPr marL="171450" lvl="1" indent="-171450" algn="l" defTabSz="800100">
            <a:lnSpc>
              <a:spcPct val="90000"/>
            </a:lnSpc>
            <a:spcBef>
              <a:spcPct val="0"/>
            </a:spcBef>
            <a:spcAft>
              <a:spcPct val="15000"/>
            </a:spcAft>
            <a:buChar char="••"/>
          </a:pPr>
          <a:r>
            <a:rPr lang="es-EC" sz="1800" kern="1200" dirty="0" smtClean="0">
              <a:solidFill>
                <a:srgbClr val="002060"/>
              </a:solidFill>
            </a:rPr>
            <a:t>Plantilla Excel - SEPS</a:t>
          </a:r>
          <a:endParaRPr lang="es-EC" sz="1800" kern="1200" dirty="0">
            <a:solidFill>
              <a:srgbClr val="002060"/>
            </a:solidFill>
          </a:endParaRPr>
        </a:p>
        <a:p>
          <a:pPr marL="171450" lvl="1" indent="-171450" algn="l" defTabSz="800100">
            <a:lnSpc>
              <a:spcPct val="90000"/>
            </a:lnSpc>
            <a:spcBef>
              <a:spcPct val="0"/>
            </a:spcBef>
            <a:spcAft>
              <a:spcPct val="15000"/>
            </a:spcAft>
            <a:buChar char="••"/>
          </a:pPr>
          <a:r>
            <a:rPr lang="es-EC" sz="1800" kern="1200" dirty="0" smtClean="0">
              <a:solidFill>
                <a:srgbClr val="002060"/>
              </a:solidFill>
            </a:rPr>
            <a:t>Manuales SEG. 4 y 5</a:t>
          </a:r>
          <a:endParaRPr lang="es-EC" sz="1800" kern="1200" dirty="0">
            <a:solidFill>
              <a:srgbClr val="002060"/>
            </a:solidFill>
          </a:endParaRPr>
        </a:p>
        <a:p>
          <a:pPr marL="171450" lvl="1" indent="-171450" algn="l" defTabSz="800100">
            <a:lnSpc>
              <a:spcPct val="90000"/>
            </a:lnSpc>
            <a:spcBef>
              <a:spcPct val="0"/>
            </a:spcBef>
            <a:spcAft>
              <a:spcPct val="15000"/>
            </a:spcAft>
            <a:buChar char="••"/>
          </a:pPr>
          <a:r>
            <a:rPr lang="es-EC" sz="1800" kern="1200" dirty="0" smtClean="0">
              <a:solidFill>
                <a:srgbClr val="002060"/>
              </a:solidFill>
            </a:rPr>
            <a:t>Íconos de acceso de carga segmentos 4 y 5 (acopio)</a:t>
          </a:r>
          <a:endParaRPr lang="es-EC" sz="1800" kern="1200" dirty="0">
            <a:solidFill>
              <a:srgbClr val="002060"/>
            </a:solidFill>
          </a:endParaRPr>
        </a:p>
        <a:p>
          <a:pPr marL="171450" lvl="1" indent="-171450" algn="l" defTabSz="800100">
            <a:lnSpc>
              <a:spcPct val="90000"/>
            </a:lnSpc>
            <a:spcBef>
              <a:spcPct val="0"/>
            </a:spcBef>
            <a:spcAft>
              <a:spcPct val="15000"/>
            </a:spcAft>
            <a:buChar char="••"/>
          </a:pPr>
          <a:r>
            <a:rPr lang="es-EC" sz="1800" kern="1200" dirty="0" smtClean="0">
              <a:solidFill>
                <a:srgbClr val="002060"/>
              </a:solidFill>
            </a:rPr>
            <a:t>Número estructuras: 7</a:t>
          </a:r>
          <a:endParaRPr lang="es-EC" sz="1800" kern="1200" dirty="0">
            <a:solidFill>
              <a:srgbClr val="002060"/>
            </a:solidFill>
          </a:endParaRPr>
        </a:p>
        <a:p>
          <a:pPr marL="171450" lvl="1" indent="-171450" algn="l" defTabSz="800100">
            <a:lnSpc>
              <a:spcPct val="90000"/>
            </a:lnSpc>
            <a:spcBef>
              <a:spcPct val="0"/>
            </a:spcBef>
            <a:spcAft>
              <a:spcPct val="15000"/>
            </a:spcAft>
            <a:buChar char="••"/>
          </a:pPr>
          <a:r>
            <a:rPr lang="es-EC" sz="1800" kern="1200" dirty="0" smtClean="0">
              <a:solidFill>
                <a:srgbClr val="002060"/>
              </a:solidFill>
            </a:rPr>
            <a:t>Menor frecuencia envío </a:t>
          </a:r>
          <a:endParaRPr lang="es-EC" sz="1800" kern="1200" dirty="0">
            <a:solidFill>
              <a:srgbClr val="002060"/>
            </a:solidFill>
          </a:endParaRPr>
        </a:p>
        <a:p>
          <a:pPr marL="171450" lvl="1" indent="-171450" algn="l" defTabSz="800100">
            <a:lnSpc>
              <a:spcPct val="90000"/>
            </a:lnSpc>
            <a:spcBef>
              <a:spcPct val="0"/>
            </a:spcBef>
            <a:spcAft>
              <a:spcPct val="15000"/>
            </a:spcAft>
            <a:buChar char="••"/>
          </a:pPr>
          <a:r>
            <a:rPr lang="es-EC" sz="1800" kern="1200" dirty="0" smtClean="0">
              <a:solidFill>
                <a:srgbClr val="002060"/>
              </a:solidFill>
            </a:rPr>
            <a:t>Mayor plazo de entrega</a:t>
          </a:r>
          <a:endParaRPr lang="es-EC" sz="1800" kern="1200" dirty="0">
            <a:solidFill>
              <a:srgbClr val="002060"/>
            </a:solidFill>
          </a:endParaRPr>
        </a:p>
      </dsp:txBody>
      <dsp:txXfrm>
        <a:off x="773373" y="768295"/>
        <a:ext cx="3552477" cy="3459136"/>
      </dsp:txXfrm>
    </dsp:sp>
    <dsp:sp modelId="{7F0704F7-EADA-4D41-9107-C2C5D2BD3BDB}">
      <dsp:nvSpPr>
        <dsp:cNvPr id="0" name=""/>
        <dsp:cNvSpPr/>
      </dsp:nvSpPr>
      <dsp:spPr>
        <a:xfrm>
          <a:off x="70304" y="207358"/>
          <a:ext cx="731968" cy="665426"/>
        </a:xfrm>
        <a:prstGeom prst="rect">
          <a:avLst/>
        </a:prstGeom>
        <a:solidFill>
          <a:schemeClr val="accent1">
            <a:tint val="50000"/>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5A89BA66-BB48-4BDA-8C98-5F16DF00F6FC}">
      <dsp:nvSpPr>
        <dsp:cNvPr id="0" name=""/>
        <dsp:cNvSpPr/>
      </dsp:nvSpPr>
      <dsp:spPr>
        <a:xfrm rot="16200000">
          <a:off x="3886100" y="2141265"/>
          <a:ext cx="3459136" cy="713196"/>
        </a:xfrm>
        <a:prstGeom prst="rect">
          <a:avLst/>
        </a:prstGeom>
        <a:solidFill>
          <a:schemeClr val="accent5">
            <a:lumMod val="5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0" tIns="0" rIns="629000" bIns="0" numCol="1" spcCol="1270" anchor="t" anchorCtr="0">
          <a:noAutofit/>
        </a:bodyPr>
        <a:lstStyle/>
        <a:p>
          <a:pPr lvl="0" algn="r" defTabSz="1066800">
            <a:lnSpc>
              <a:spcPct val="90000"/>
            </a:lnSpc>
            <a:spcBef>
              <a:spcPct val="0"/>
            </a:spcBef>
            <a:spcAft>
              <a:spcPct val="35000"/>
            </a:spcAft>
          </a:pPr>
          <a:r>
            <a:rPr lang="es-EC" sz="2400" b="1" kern="1200" dirty="0" smtClean="0">
              <a:solidFill>
                <a:schemeClr val="bg1"/>
              </a:solidFill>
            </a:rPr>
            <a:t>SEGMENTO 3</a:t>
          </a:r>
          <a:endParaRPr lang="es-EC" sz="2400" b="1" kern="1200" dirty="0">
            <a:solidFill>
              <a:schemeClr val="bg1"/>
            </a:solidFill>
          </a:endParaRPr>
        </a:p>
      </dsp:txBody>
      <dsp:txXfrm>
        <a:off x="3886100" y="2141265"/>
        <a:ext cx="3459136" cy="713196"/>
      </dsp:txXfrm>
    </dsp:sp>
    <dsp:sp modelId="{B766D075-5E86-4813-AB6D-FBA64A7F9CF1}">
      <dsp:nvSpPr>
        <dsp:cNvPr id="0" name=""/>
        <dsp:cNvSpPr/>
      </dsp:nvSpPr>
      <dsp:spPr>
        <a:xfrm>
          <a:off x="5972267" y="768295"/>
          <a:ext cx="3552477" cy="3459136"/>
        </a:xfrm>
        <a:prstGeom prst="rect">
          <a:avLst/>
        </a:prstGeom>
        <a:solidFill>
          <a:schemeClr val="tx2">
            <a:lumMod val="20000"/>
            <a:lumOff val="80000"/>
            <a:alpha val="9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629000" rIns="128016" bIns="128016" numCol="1" spcCol="1270" anchor="t" anchorCtr="0">
          <a:noAutofit/>
        </a:bodyPr>
        <a:lstStyle/>
        <a:p>
          <a:pPr marL="171450" lvl="1" indent="-171450" algn="l" defTabSz="800100">
            <a:lnSpc>
              <a:spcPct val="90000"/>
            </a:lnSpc>
            <a:spcBef>
              <a:spcPct val="0"/>
            </a:spcBef>
            <a:spcAft>
              <a:spcPct val="15000"/>
            </a:spcAft>
            <a:buChar char="••"/>
          </a:pPr>
          <a:r>
            <a:rPr lang="es-EC" sz="1800" kern="1200" dirty="0" smtClean="0">
              <a:solidFill>
                <a:srgbClr val="002060"/>
              </a:solidFill>
            </a:rPr>
            <a:t>Desarrollo Archivo XML - COAC</a:t>
          </a:r>
          <a:endParaRPr lang="es-EC" sz="1800" kern="1200" dirty="0">
            <a:solidFill>
              <a:srgbClr val="002060"/>
            </a:solidFill>
          </a:endParaRPr>
        </a:p>
        <a:p>
          <a:pPr marL="171450" lvl="1" indent="-171450" algn="l" defTabSz="800100">
            <a:lnSpc>
              <a:spcPct val="90000"/>
            </a:lnSpc>
            <a:spcBef>
              <a:spcPct val="0"/>
            </a:spcBef>
            <a:spcAft>
              <a:spcPct val="15000"/>
            </a:spcAft>
            <a:buChar char="••"/>
          </a:pPr>
          <a:r>
            <a:rPr lang="es-EC" sz="1800" kern="1200" dirty="0" smtClean="0">
              <a:solidFill>
                <a:srgbClr val="002060"/>
              </a:solidFill>
            </a:rPr>
            <a:t>Manuales SEG. 1,2 y 3 y Mutualistas</a:t>
          </a:r>
          <a:endParaRPr lang="es-EC" sz="1800" kern="1200" dirty="0">
            <a:solidFill>
              <a:srgbClr val="002060"/>
            </a:solidFill>
          </a:endParaRPr>
        </a:p>
        <a:p>
          <a:pPr marL="171450" lvl="1" indent="-171450" algn="l" defTabSz="800100">
            <a:lnSpc>
              <a:spcPct val="90000"/>
            </a:lnSpc>
            <a:spcBef>
              <a:spcPct val="0"/>
            </a:spcBef>
            <a:spcAft>
              <a:spcPct val="15000"/>
            </a:spcAft>
            <a:buChar char="••"/>
          </a:pPr>
          <a:r>
            <a:rPr lang="es-EC" sz="1800" kern="1200" dirty="0" smtClean="0">
              <a:solidFill>
                <a:srgbClr val="002060"/>
              </a:solidFill>
            </a:rPr>
            <a:t>Íconos de acceso de carga segmentos 1,2 y 3 (acopio)</a:t>
          </a:r>
          <a:endParaRPr lang="es-EC" sz="1800" kern="1200" dirty="0">
            <a:solidFill>
              <a:srgbClr val="002060"/>
            </a:solidFill>
          </a:endParaRPr>
        </a:p>
        <a:p>
          <a:pPr marL="171450" lvl="1" indent="-171450" algn="l" defTabSz="800100">
            <a:lnSpc>
              <a:spcPct val="90000"/>
            </a:lnSpc>
            <a:spcBef>
              <a:spcPct val="0"/>
            </a:spcBef>
            <a:spcAft>
              <a:spcPct val="15000"/>
            </a:spcAft>
            <a:buChar char="••"/>
          </a:pPr>
          <a:r>
            <a:rPr lang="es-EC" sz="1800" kern="1200" dirty="0" smtClean="0">
              <a:solidFill>
                <a:srgbClr val="002060"/>
              </a:solidFill>
            </a:rPr>
            <a:t>Número estructuras: 14</a:t>
          </a:r>
          <a:endParaRPr lang="es-EC" sz="1800" kern="1200" dirty="0">
            <a:solidFill>
              <a:srgbClr val="002060"/>
            </a:solidFill>
          </a:endParaRPr>
        </a:p>
        <a:p>
          <a:pPr marL="171450" lvl="1" indent="-171450" algn="l" defTabSz="800100">
            <a:lnSpc>
              <a:spcPct val="90000"/>
            </a:lnSpc>
            <a:spcBef>
              <a:spcPct val="0"/>
            </a:spcBef>
            <a:spcAft>
              <a:spcPct val="15000"/>
            </a:spcAft>
            <a:buChar char="••"/>
          </a:pPr>
          <a:r>
            <a:rPr lang="es-EC" sz="1800" kern="1200" dirty="0" smtClean="0">
              <a:solidFill>
                <a:srgbClr val="002060"/>
              </a:solidFill>
            </a:rPr>
            <a:t>Mayor frecuencia de envío</a:t>
          </a:r>
          <a:endParaRPr lang="es-EC" sz="1800" kern="1200" dirty="0">
            <a:solidFill>
              <a:srgbClr val="002060"/>
            </a:solidFill>
          </a:endParaRPr>
        </a:p>
        <a:p>
          <a:pPr marL="171450" lvl="1" indent="-171450" algn="l" defTabSz="800100">
            <a:lnSpc>
              <a:spcPct val="90000"/>
            </a:lnSpc>
            <a:spcBef>
              <a:spcPct val="0"/>
            </a:spcBef>
            <a:spcAft>
              <a:spcPct val="15000"/>
            </a:spcAft>
            <a:buChar char="••"/>
          </a:pPr>
          <a:r>
            <a:rPr lang="es-EC" sz="1800" kern="1200" dirty="0" smtClean="0">
              <a:solidFill>
                <a:srgbClr val="002060"/>
              </a:solidFill>
            </a:rPr>
            <a:t>Menor plazo de entrega</a:t>
          </a:r>
          <a:endParaRPr lang="es-EC" sz="1800" kern="1200" dirty="0">
            <a:solidFill>
              <a:srgbClr val="002060"/>
            </a:solidFill>
          </a:endParaRPr>
        </a:p>
      </dsp:txBody>
      <dsp:txXfrm>
        <a:off x="5972267" y="768295"/>
        <a:ext cx="3552477" cy="3459136"/>
      </dsp:txXfrm>
    </dsp:sp>
    <dsp:sp modelId="{74C6730C-39FC-4AD5-BA62-F7DAED49FC95}">
      <dsp:nvSpPr>
        <dsp:cNvPr id="0" name=""/>
        <dsp:cNvSpPr/>
      </dsp:nvSpPr>
      <dsp:spPr>
        <a:xfrm>
          <a:off x="5269197" y="207358"/>
          <a:ext cx="731968" cy="665426"/>
        </a:xfrm>
        <a:prstGeom prst="rect">
          <a:avLst/>
        </a:prstGeom>
        <a:solidFill>
          <a:schemeClr val="accent1">
            <a:tint val="50000"/>
            <a:hueOff val="-12975"/>
            <a:satOff val="622"/>
            <a:lumOff val="-2118"/>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8.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1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0.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E8F4E9-D1FF-411E-9B96-284E7EE044B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s-419"/>
          </a:p>
        </p:txBody>
      </p:sp>
      <p:sp>
        <p:nvSpPr>
          <p:cNvPr id="3" name="Subtitle 2">
            <a:extLst>
              <a:ext uri="{FF2B5EF4-FFF2-40B4-BE49-F238E27FC236}">
                <a16:creationId xmlns:a16="http://schemas.microsoft.com/office/drawing/2014/main" xmlns="" id="{3EEE95CD-652B-48FF-9107-723C2AFB0B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419"/>
          </a:p>
        </p:txBody>
      </p:sp>
      <p:sp>
        <p:nvSpPr>
          <p:cNvPr id="4" name="Date Placeholder 3">
            <a:extLst>
              <a:ext uri="{FF2B5EF4-FFF2-40B4-BE49-F238E27FC236}">
                <a16:creationId xmlns:a16="http://schemas.microsoft.com/office/drawing/2014/main" xmlns="" id="{36AE53EE-E8BD-4799-9AD0-93C655D08E19}"/>
              </a:ext>
            </a:extLst>
          </p:cNvPr>
          <p:cNvSpPr>
            <a:spLocks noGrp="1"/>
          </p:cNvSpPr>
          <p:nvPr>
            <p:ph type="dt" sz="half" idx="10"/>
          </p:nvPr>
        </p:nvSpPr>
        <p:spPr/>
        <p:txBody>
          <a:bodyPr/>
          <a:lstStyle/>
          <a:p>
            <a:fld id="{17BABD06-AA4B-4F4E-9364-A8A2CD2CECD5}" type="datetimeFigureOut">
              <a:rPr lang="es-419" smtClean="0"/>
              <a:t>7/6/2023</a:t>
            </a:fld>
            <a:endParaRPr lang="es-419"/>
          </a:p>
        </p:txBody>
      </p:sp>
      <p:sp>
        <p:nvSpPr>
          <p:cNvPr id="5" name="Footer Placeholder 4">
            <a:extLst>
              <a:ext uri="{FF2B5EF4-FFF2-40B4-BE49-F238E27FC236}">
                <a16:creationId xmlns:a16="http://schemas.microsoft.com/office/drawing/2014/main" xmlns="" id="{A9236CDB-FB17-4FA0-952B-44B61295B765}"/>
              </a:ext>
            </a:extLst>
          </p:cNvPr>
          <p:cNvSpPr>
            <a:spLocks noGrp="1"/>
          </p:cNvSpPr>
          <p:nvPr>
            <p:ph type="ftr" sz="quarter" idx="11"/>
          </p:nvPr>
        </p:nvSpPr>
        <p:spPr/>
        <p:txBody>
          <a:bodyPr/>
          <a:lstStyle/>
          <a:p>
            <a:endParaRPr lang="es-419"/>
          </a:p>
        </p:txBody>
      </p:sp>
      <p:sp>
        <p:nvSpPr>
          <p:cNvPr id="6" name="Slide Number Placeholder 5">
            <a:extLst>
              <a:ext uri="{FF2B5EF4-FFF2-40B4-BE49-F238E27FC236}">
                <a16:creationId xmlns:a16="http://schemas.microsoft.com/office/drawing/2014/main" xmlns="" id="{B9367971-D2F3-4100-9A13-E135B2C1114E}"/>
              </a:ext>
            </a:extLst>
          </p:cNvPr>
          <p:cNvSpPr>
            <a:spLocks noGrp="1"/>
          </p:cNvSpPr>
          <p:nvPr>
            <p:ph type="sldNum" sz="quarter" idx="12"/>
          </p:nvPr>
        </p:nvSpPr>
        <p:spPr/>
        <p:txBody>
          <a:bodyPr/>
          <a:lstStyle/>
          <a:p>
            <a:fld id="{72415A96-FFD9-4E1A-BFFB-32633DCA769B}" type="slidenum">
              <a:rPr lang="es-419" smtClean="0"/>
              <a:t>‹Nº›</a:t>
            </a:fld>
            <a:endParaRPr lang="es-419"/>
          </a:p>
        </p:txBody>
      </p:sp>
    </p:spTree>
    <p:extLst>
      <p:ext uri="{BB962C8B-B14F-4D97-AF65-F5344CB8AC3E}">
        <p14:creationId xmlns:p14="http://schemas.microsoft.com/office/powerpoint/2010/main" val="1869031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360603-F3B1-491C-98F5-01CE0C7404A3}"/>
              </a:ext>
            </a:extLst>
          </p:cNvPr>
          <p:cNvSpPr>
            <a:spLocks noGrp="1"/>
          </p:cNvSpPr>
          <p:nvPr>
            <p:ph type="title"/>
          </p:nvPr>
        </p:nvSpPr>
        <p:spPr/>
        <p:txBody>
          <a:bodyPr/>
          <a:lstStyle/>
          <a:p>
            <a:r>
              <a:rPr lang="en-US"/>
              <a:t>Click to edit Master title style</a:t>
            </a:r>
            <a:endParaRPr lang="es-419"/>
          </a:p>
        </p:txBody>
      </p:sp>
      <p:sp>
        <p:nvSpPr>
          <p:cNvPr id="3" name="Vertical Text Placeholder 2">
            <a:extLst>
              <a:ext uri="{FF2B5EF4-FFF2-40B4-BE49-F238E27FC236}">
                <a16:creationId xmlns:a16="http://schemas.microsoft.com/office/drawing/2014/main" xmlns="" id="{565C9037-D27C-4910-8E93-6ED1F038EE2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4" name="Date Placeholder 3">
            <a:extLst>
              <a:ext uri="{FF2B5EF4-FFF2-40B4-BE49-F238E27FC236}">
                <a16:creationId xmlns:a16="http://schemas.microsoft.com/office/drawing/2014/main" xmlns="" id="{07FC3486-BF93-42FB-BC12-00624C352900}"/>
              </a:ext>
            </a:extLst>
          </p:cNvPr>
          <p:cNvSpPr>
            <a:spLocks noGrp="1"/>
          </p:cNvSpPr>
          <p:nvPr>
            <p:ph type="dt" sz="half" idx="10"/>
          </p:nvPr>
        </p:nvSpPr>
        <p:spPr/>
        <p:txBody>
          <a:bodyPr/>
          <a:lstStyle/>
          <a:p>
            <a:fld id="{17BABD06-AA4B-4F4E-9364-A8A2CD2CECD5}" type="datetimeFigureOut">
              <a:rPr lang="es-419" smtClean="0"/>
              <a:t>7/6/2023</a:t>
            </a:fld>
            <a:endParaRPr lang="es-419"/>
          </a:p>
        </p:txBody>
      </p:sp>
      <p:sp>
        <p:nvSpPr>
          <p:cNvPr id="5" name="Footer Placeholder 4">
            <a:extLst>
              <a:ext uri="{FF2B5EF4-FFF2-40B4-BE49-F238E27FC236}">
                <a16:creationId xmlns:a16="http://schemas.microsoft.com/office/drawing/2014/main" xmlns="" id="{F86D53B6-F9AB-42AE-B517-8258EF42A234}"/>
              </a:ext>
            </a:extLst>
          </p:cNvPr>
          <p:cNvSpPr>
            <a:spLocks noGrp="1"/>
          </p:cNvSpPr>
          <p:nvPr>
            <p:ph type="ftr" sz="quarter" idx="11"/>
          </p:nvPr>
        </p:nvSpPr>
        <p:spPr/>
        <p:txBody>
          <a:bodyPr/>
          <a:lstStyle/>
          <a:p>
            <a:endParaRPr lang="es-419"/>
          </a:p>
        </p:txBody>
      </p:sp>
      <p:sp>
        <p:nvSpPr>
          <p:cNvPr id="6" name="Slide Number Placeholder 5">
            <a:extLst>
              <a:ext uri="{FF2B5EF4-FFF2-40B4-BE49-F238E27FC236}">
                <a16:creationId xmlns:a16="http://schemas.microsoft.com/office/drawing/2014/main" xmlns="" id="{CD6F2958-C7DD-4C5D-9971-77EEF7CABD92}"/>
              </a:ext>
            </a:extLst>
          </p:cNvPr>
          <p:cNvSpPr>
            <a:spLocks noGrp="1"/>
          </p:cNvSpPr>
          <p:nvPr>
            <p:ph type="sldNum" sz="quarter" idx="12"/>
          </p:nvPr>
        </p:nvSpPr>
        <p:spPr/>
        <p:txBody>
          <a:bodyPr/>
          <a:lstStyle/>
          <a:p>
            <a:fld id="{72415A96-FFD9-4E1A-BFFB-32633DCA769B}" type="slidenum">
              <a:rPr lang="es-419" smtClean="0"/>
              <a:t>‹Nº›</a:t>
            </a:fld>
            <a:endParaRPr lang="es-419"/>
          </a:p>
        </p:txBody>
      </p:sp>
    </p:spTree>
    <p:extLst>
      <p:ext uri="{BB962C8B-B14F-4D97-AF65-F5344CB8AC3E}">
        <p14:creationId xmlns:p14="http://schemas.microsoft.com/office/powerpoint/2010/main" val="1384796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08548137-AC15-458A-8FB9-85B6912C366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s-419"/>
          </a:p>
        </p:txBody>
      </p:sp>
      <p:sp>
        <p:nvSpPr>
          <p:cNvPr id="3" name="Vertical Text Placeholder 2">
            <a:extLst>
              <a:ext uri="{FF2B5EF4-FFF2-40B4-BE49-F238E27FC236}">
                <a16:creationId xmlns:a16="http://schemas.microsoft.com/office/drawing/2014/main" xmlns="" id="{0BE79A92-5FB3-44D5-8CA4-EE172A4095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4" name="Date Placeholder 3">
            <a:extLst>
              <a:ext uri="{FF2B5EF4-FFF2-40B4-BE49-F238E27FC236}">
                <a16:creationId xmlns:a16="http://schemas.microsoft.com/office/drawing/2014/main" xmlns="" id="{B4FF1E27-FC08-451C-8CAB-F6238DB89941}"/>
              </a:ext>
            </a:extLst>
          </p:cNvPr>
          <p:cNvSpPr>
            <a:spLocks noGrp="1"/>
          </p:cNvSpPr>
          <p:nvPr>
            <p:ph type="dt" sz="half" idx="10"/>
          </p:nvPr>
        </p:nvSpPr>
        <p:spPr/>
        <p:txBody>
          <a:bodyPr/>
          <a:lstStyle/>
          <a:p>
            <a:fld id="{17BABD06-AA4B-4F4E-9364-A8A2CD2CECD5}" type="datetimeFigureOut">
              <a:rPr lang="es-419" smtClean="0"/>
              <a:t>7/6/2023</a:t>
            </a:fld>
            <a:endParaRPr lang="es-419"/>
          </a:p>
        </p:txBody>
      </p:sp>
      <p:sp>
        <p:nvSpPr>
          <p:cNvPr id="5" name="Footer Placeholder 4">
            <a:extLst>
              <a:ext uri="{FF2B5EF4-FFF2-40B4-BE49-F238E27FC236}">
                <a16:creationId xmlns:a16="http://schemas.microsoft.com/office/drawing/2014/main" xmlns="" id="{D2EC134F-4CB8-442B-8BEB-CD1851662386}"/>
              </a:ext>
            </a:extLst>
          </p:cNvPr>
          <p:cNvSpPr>
            <a:spLocks noGrp="1"/>
          </p:cNvSpPr>
          <p:nvPr>
            <p:ph type="ftr" sz="quarter" idx="11"/>
          </p:nvPr>
        </p:nvSpPr>
        <p:spPr/>
        <p:txBody>
          <a:bodyPr/>
          <a:lstStyle/>
          <a:p>
            <a:endParaRPr lang="es-419"/>
          </a:p>
        </p:txBody>
      </p:sp>
      <p:sp>
        <p:nvSpPr>
          <p:cNvPr id="6" name="Slide Number Placeholder 5">
            <a:extLst>
              <a:ext uri="{FF2B5EF4-FFF2-40B4-BE49-F238E27FC236}">
                <a16:creationId xmlns:a16="http://schemas.microsoft.com/office/drawing/2014/main" xmlns="" id="{F526E0F4-A1A9-4055-8854-38624B2F4C12}"/>
              </a:ext>
            </a:extLst>
          </p:cNvPr>
          <p:cNvSpPr>
            <a:spLocks noGrp="1"/>
          </p:cNvSpPr>
          <p:nvPr>
            <p:ph type="sldNum" sz="quarter" idx="12"/>
          </p:nvPr>
        </p:nvSpPr>
        <p:spPr/>
        <p:txBody>
          <a:bodyPr/>
          <a:lstStyle/>
          <a:p>
            <a:fld id="{72415A96-FFD9-4E1A-BFFB-32633DCA769B}" type="slidenum">
              <a:rPr lang="es-419" smtClean="0"/>
              <a:t>‹Nº›</a:t>
            </a:fld>
            <a:endParaRPr lang="es-419"/>
          </a:p>
        </p:txBody>
      </p:sp>
    </p:spTree>
    <p:extLst>
      <p:ext uri="{BB962C8B-B14F-4D97-AF65-F5344CB8AC3E}">
        <p14:creationId xmlns:p14="http://schemas.microsoft.com/office/powerpoint/2010/main" val="2430297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881186-90A3-4DA2-9DDC-D82260F0FB38}"/>
              </a:ext>
            </a:extLst>
          </p:cNvPr>
          <p:cNvSpPr>
            <a:spLocks noGrp="1"/>
          </p:cNvSpPr>
          <p:nvPr>
            <p:ph type="title"/>
          </p:nvPr>
        </p:nvSpPr>
        <p:spPr/>
        <p:txBody>
          <a:bodyPr/>
          <a:lstStyle/>
          <a:p>
            <a:r>
              <a:rPr lang="en-US"/>
              <a:t>Click to edit Master title style</a:t>
            </a:r>
            <a:endParaRPr lang="es-419"/>
          </a:p>
        </p:txBody>
      </p:sp>
      <p:sp>
        <p:nvSpPr>
          <p:cNvPr id="3" name="Content Placeholder 2">
            <a:extLst>
              <a:ext uri="{FF2B5EF4-FFF2-40B4-BE49-F238E27FC236}">
                <a16:creationId xmlns:a16="http://schemas.microsoft.com/office/drawing/2014/main" xmlns="" id="{C51E514B-644C-4B05-A65F-EB4A94F1FC2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4" name="Date Placeholder 3">
            <a:extLst>
              <a:ext uri="{FF2B5EF4-FFF2-40B4-BE49-F238E27FC236}">
                <a16:creationId xmlns:a16="http://schemas.microsoft.com/office/drawing/2014/main" xmlns="" id="{CD19E4D7-9890-4D2A-A4A3-AE3EBC694786}"/>
              </a:ext>
            </a:extLst>
          </p:cNvPr>
          <p:cNvSpPr>
            <a:spLocks noGrp="1"/>
          </p:cNvSpPr>
          <p:nvPr>
            <p:ph type="dt" sz="half" idx="10"/>
          </p:nvPr>
        </p:nvSpPr>
        <p:spPr/>
        <p:txBody>
          <a:bodyPr/>
          <a:lstStyle/>
          <a:p>
            <a:fld id="{17BABD06-AA4B-4F4E-9364-A8A2CD2CECD5}" type="datetimeFigureOut">
              <a:rPr lang="es-419" smtClean="0"/>
              <a:t>7/6/2023</a:t>
            </a:fld>
            <a:endParaRPr lang="es-419"/>
          </a:p>
        </p:txBody>
      </p:sp>
      <p:sp>
        <p:nvSpPr>
          <p:cNvPr id="5" name="Footer Placeholder 4">
            <a:extLst>
              <a:ext uri="{FF2B5EF4-FFF2-40B4-BE49-F238E27FC236}">
                <a16:creationId xmlns:a16="http://schemas.microsoft.com/office/drawing/2014/main" xmlns="" id="{F8120AA7-275C-4E1E-A545-C627662DAF93}"/>
              </a:ext>
            </a:extLst>
          </p:cNvPr>
          <p:cNvSpPr>
            <a:spLocks noGrp="1"/>
          </p:cNvSpPr>
          <p:nvPr>
            <p:ph type="ftr" sz="quarter" idx="11"/>
          </p:nvPr>
        </p:nvSpPr>
        <p:spPr/>
        <p:txBody>
          <a:bodyPr/>
          <a:lstStyle/>
          <a:p>
            <a:endParaRPr lang="es-419"/>
          </a:p>
        </p:txBody>
      </p:sp>
      <p:sp>
        <p:nvSpPr>
          <p:cNvPr id="6" name="Slide Number Placeholder 5">
            <a:extLst>
              <a:ext uri="{FF2B5EF4-FFF2-40B4-BE49-F238E27FC236}">
                <a16:creationId xmlns:a16="http://schemas.microsoft.com/office/drawing/2014/main" xmlns="" id="{A0F15ECE-99FD-45D3-8728-A34458FBF65C}"/>
              </a:ext>
            </a:extLst>
          </p:cNvPr>
          <p:cNvSpPr>
            <a:spLocks noGrp="1"/>
          </p:cNvSpPr>
          <p:nvPr>
            <p:ph type="sldNum" sz="quarter" idx="12"/>
          </p:nvPr>
        </p:nvSpPr>
        <p:spPr/>
        <p:txBody>
          <a:bodyPr/>
          <a:lstStyle/>
          <a:p>
            <a:fld id="{72415A96-FFD9-4E1A-BFFB-32633DCA769B}" type="slidenum">
              <a:rPr lang="es-419" smtClean="0"/>
              <a:t>‹Nº›</a:t>
            </a:fld>
            <a:endParaRPr lang="es-419"/>
          </a:p>
        </p:txBody>
      </p:sp>
    </p:spTree>
    <p:extLst>
      <p:ext uri="{BB962C8B-B14F-4D97-AF65-F5344CB8AC3E}">
        <p14:creationId xmlns:p14="http://schemas.microsoft.com/office/powerpoint/2010/main" val="2128530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ADA879-A8FB-4AD9-AD92-6FBF14036C9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s-419"/>
          </a:p>
        </p:txBody>
      </p:sp>
      <p:sp>
        <p:nvSpPr>
          <p:cNvPr id="3" name="Text Placeholder 2">
            <a:extLst>
              <a:ext uri="{FF2B5EF4-FFF2-40B4-BE49-F238E27FC236}">
                <a16:creationId xmlns:a16="http://schemas.microsoft.com/office/drawing/2014/main" xmlns="" id="{3C4BBF56-8BF1-45E3-88C3-0001CD6441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8C7415E7-6898-4837-8CDE-57E4F50B94CE}"/>
              </a:ext>
            </a:extLst>
          </p:cNvPr>
          <p:cNvSpPr>
            <a:spLocks noGrp="1"/>
          </p:cNvSpPr>
          <p:nvPr>
            <p:ph type="dt" sz="half" idx="10"/>
          </p:nvPr>
        </p:nvSpPr>
        <p:spPr/>
        <p:txBody>
          <a:bodyPr/>
          <a:lstStyle/>
          <a:p>
            <a:fld id="{17BABD06-AA4B-4F4E-9364-A8A2CD2CECD5}" type="datetimeFigureOut">
              <a:rPr lang="es-419" smtClean="0"/>
              <a:t>7/6/2023</a:t>
            </a:fld>
            <a:endParaRPr lang="es-419"/>
          </a:p>
        </p:txBody>
      </p:sp>
      <p:sp>
        <p:nvSpPr>
          <p:cNvPr id="5" name="Footer Placeholder 4">
            <a:extLst>
              <a:ext uri="{FF2B5EF4-FFF2-40B4-BE49-F238E27FC236}">
                <a16:creationId xmlns:a16="http://schemas.microsoft.com/office/drawing/2014/main" xmlns="" id="{5C6D6736-A7BD-46AC-9CE3-756BD7DFFDCC}"/>
              </a:ext>
            </a:extLst>
          </p:cNvPr>
          <p:cNvSpPr>
            <a:spLocks noGrp="1"/>
          </p:cNvSpPr>
          <p:nvPr>
            <p:ph type="ftr" sz="quarter" idx="11"/>
          </p:nvPr>
        </p:nvSpPr>
        <p:spPr/>
        <p:txBody>
          <a:bodyPr/>
          <a:lstStyle/>
          <a:p>
            <a:endParaRPr lang="es-419"/>
          </a:p>
        </p:txBody>
      </p:sp>
      <p:sp>
        <p:nvSpPr>
          <p:cNvPr id="6" name="Slide Number Placeholder 5">
            <a:extLst>
              <a:ext uri="{FF2B5EF4-FFF2-40B4-BE49-F238E27FC236}">
                <a16:creationId xmlns:a16="http://schemas.microsoft.com/office/drawing/2014/main" xmlns="" id="{1B40899F-7AEF-4370-892A-457E1F6427DE}"/>
              </a:ext>
            </a:extLst>
          </p:cNvPr>
          <p:cNvSpPr>
            <a:spLocks noGrp="1"/>
          </p:cNvSpPr>
          <p:nvPr>
            <p:ph type="sldNum" sz="quarter" idx="12"/>
          </p:nvPr>
        </p:nvSpPr>
        <p:spPr/>
        <p:txBody>
          <a:bodyPr/>
          <a:lstStyle/>
          <a:p>
            <a:fld id="{72415A96-FFD9-4E1A-BFFB-32633DCA769B}" type="slidenum">
              <a:rPr lang="es-419" smtClean="0"/>
              <a:t>‹Nº›</a:t>
            </a:fld>
            <a:endParaRPr lang="es-419"/>
          </a:p>
        </p:txBody>
      </p:sp>
    </p:spTree>
    <p:extLst>
      <p:ext uri="{BB962C8B-B14F-4D97-AF65-F5344CB8AC3E}">
        <p14:creationId xmlns:p14="http://schemas.microsoft.com/office/powerpoint/2010/main" val="1812749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62D84E-057B-4C8A-A790-BE33FEC35861}"/>
              </a:ext>
            </a:extLst>
          </p:cNvPr>
          <p:cNvSpPr>
            <a:spLocks noGrp="1"/>
          </p:cNvSpPr>
          <p:nvPr>
            <p:ph type="title"/>
          </p:nvPr>
        </p:nvSpPr>
        <p:spPr/>
        <p:txBody>
          <a:bodyPr/>
          <a:lstStyle/>
          <a:p>
            <a:r>
              <a:rPr lang="en-US"/>
              <a:t>Click to edit Master title style</a:t>
            </a:r>
            <a:endParaRPr lang="es-419"/>
          </a:p>
        </p:txBody>
      </p:sp>
      <p:sp>
        <p:nvSpPr>
          <p:cNvPr id="3" name="Content Placeholder 2">
            <a:extLst>
              <a:ext uri="{FF2B5EF4-FFF2-40B4-BE49-F238E27FC236}">
                <a16:creationId xmlns:a16="http://schemas.microsoft.com/office/drawing/2014/main" xmlns="" id="{A7B0FA7F-A22B-47FC-AE49-95BE477381B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4" name="Content Placeholder 3">
            <a:extLst>
              <a:ext uri="{FF2B5EF4-FFF2-40B4-BE49-F238E27FC236}">
                <a16:creationId xmlns:a16="http://schemas.microsoft.com/office/drawing/2014/main" xmlns="" id="{73DF4BD6-3E7C-4B46-B6AD-BF92F601D17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5" name="Date Placeholder 4">
            <a:extLst>
              <a:ext uri="{FF2B5EF4-FFF2-40B4-BE49-F238E27FC236}">
                <a16:creationId xmlns:a16="http://schemas.microsoft.com/office/drawing/2014/main" xmlns="" id="{C44967B5-4749-430B-B036-37BEBC2217BB}"/>
              </a:ext>
            </a:extLst>
          </p:cNvPr>
          <p:cNvSpPr>
            <a:spLocks noGrp="1"/>
          </p:cNvSpPr>
          <p:nvPr>
            <p:ph type="dt" sz="half" idx="10"/>
          </p:nvPr>
        </p:nvSpPr>
        <p:spPr/>
        <p:txBody>
          <a:bodyPr/>
          <a:lstStyle/>
          <a:p>
            <a:fld id="{17BABD06-AA4B-4F4E-9364-A8A2CD2CECD5}" type="datetimeFigureOut">
              <a:rPr lang="es-419" smtClean="0"/>
              <a:t>7/6/2023</a:t>
            </a:fld>
            <a:endParaRPr lang="es-419"/>
          </a:p>
        </p:txBody>
      </p:sp>
      <p:sp>
        <p:nvSpPr>
          <p:cNvPr id="6" name="Footer Placeholder 5">
            <a:extLst>
              <a:ext uri="{FF2B5EF4-FFF2-40B4-BE49-F238E27FC236}">
                <a16:creationId xmlns:a16="http://schemas.microsoft.com/office/drawing/2014/main" xmlns="" id="{117480A4-7ADB-4B78-9A60-41ABBC9621BB}"/>
              </a:ext>
            </a:extLst>
          </p:cNvPr>
          <p:cNvSpPr>
            <a:spLocks noGrp="1"/>
          </p:cNvSpPr>
          <p:nvPr>
            <p:ph type="ftr" sz="quarter" idx="11"/>
          </p:nvPr>
        </p:nvSpPr>
        <p:spPr/>
        <p:txBody>
          <a:bodyPr/>
          <a:lstStyle/>
          <a:p>
            <a:endParaRPr lang="es-419"/>
          </a:p>
        </p:txBody>
      </p:sp>
      <p:sp>
        <p:nvSpPr>
          <p:cNvPr id="7" name="Slide Number Placeholder 6">
            <a:extLst>
              <a:ext uri="{FF2B5EF4-FFF2-40B4-BE49-F238E27FC236}">
                <a16:creationId xmlns:a16="http://schemas.microsoft.com/office/drawing/2014/main" xmlns="" id="{B1FCEF7C-6E7C-4DF1-AE13-869691129554}"/>
              </a:ext>
            </a:extLst>
          </p:cNvPr>
          <p:cNvSpPr>
            <a:spLocks noGrp="1"/>
          </p:cNvSpPr>
          <p:nvPr>
            <p:ph type="sldNum" sz="quarter" idx="12"/>
          </p:nvPr>
        </p:nvSpPr>
        <p:spPr/>
        <p:txBody>
          <a:bodyPr/>
          <a:lstStyle/>
          <a:p>
            <a:fld id="{72415A96-FFD9-4E1A-BFFB-32633DCA769B}" type="slidenum">
              <a:rPr lang="es-419" smtClean="0"/>
              <a:t>‹Nº›</a:t>
            </a:fld>
            <a:endParaRPr lang="es-419"/>
          </a:p>
        </p:txBody>
      </p:sp>
    </p:spTree>
    <p:extLst>
      <p:ext uri="{BB962C8B-B14F-4D97-AF65-F5344CB8AC3E}">
        <p14:creationId xmlns:p14="http://schemas.microsoft.com/office/powerpoint/2010/main" val="1191887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25AA76-5DE7-4EF9-9180-43B6C9831218}"/>
              </a:ext>
            </a:extLst>
          </p:cNvPr>
          <p:cNvSpPr>
            <a:spLocks noGrp="1"/>
          </p:cNvSpPr>
          <p:nvPr>
            <p:ph type="title"/>
          </p:nvPr>
        </p:nvSpPr>
        <p:spPr>
          <a:xfrm>
            <a:off x="839788" y="365125"/>
            <a:ext cx="10515600" cy="1325563"/>
          </a:xfrm>
        </p:spPr>
        <p:txBody>
          <a:bodyPr/>
          <a:lstStyle/>
          <a:p>
            <a:r>
              <a:rPr lang="en-US"/>
              <a:t>Click to edit Master title style</a:t>
            </a:r>
            <a:endParaRPr lang="es-419"/>
          </a:p>
        </p:txBody>
      </p:sp>
      <p:sp>
        <p:nvSpPr>
          <p:cNvPr id="3" name="Text Placeholder 2">
            <a:extLst>
              <a:ext uri="{FF2B5EF4-FFF2-40B4-BE49-F238E27FC236}">
                <a16:creationId xmlns:a16="http://schemas.microsoft.com/office/drawing/2014/main" xmlns="" id="{58819B98-F8E8-4DD0-AECB-38F7367270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E7955122-B2A8-42E4-8FCF-658277B8A10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5" name="Text Placeholder 4">
            <a:extLst>
              <a:ext uri="{FF2B5EF4-FFF2-40B4-BE49-F238E27FC236}">
                <a16:creationId xmlns:a16="http://schemas.microsoft.com/office/drawing/2014/main" xmlns="" id="{C343032B-C71F-406A-A568-6ED7F45E9F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BDF77202-8A61-49AA-AAB9-AE41C0D2ED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7" name="Date Placeholder 6">
            <a:extLst>
              <a:ext uri="{FF2B5EF4-FFF2-40B4-BE49-F238E27FC236}">
                <a16:creationId xmlns:a16="http://schemas.microsoft.com/office/drawing/2014/main" xmlns="" id="{EE450719-21DD-4958-AA82-22895D613B74}"/>
              </a:ext>
            </a:extLst>
          </p:cNvPr>
          <p:cNvSpPr>
            <a:spLocks noGrp="1"/>
          </p:cNvSpPr>
          <p:nvPr>
            <p:ph type="dt" sz="half" idx="10"/>
          </p:nvPr>
        </p:nvSpPr>
        <p:spPr/>
        <p:txBody>
          <a:bodyPr/>
          <a:lstStyle/>
          <a:p>
            <a:fld id="{17BABD06-AA4B-4F4E-9364-A8A2CD2CECD5}" type="datetimeFigureOut">
              <a:rPr lang="es-419" smtClean="0"/>
              <a:t>7/6/2023</a:t>
            </a:fld>
            <a:endParaRPr lang="es-419"/>
          </a:p>
        </p:txBody>
      </p:sp>
      <p:sp>
        <p:nvSpPr>
          <p:cNvPr id="8" name="Footer Placeholder 7">
            <a:extLst>
              <a:ext uri="{FF2B5EF4-FFF2-40B4-BE49-F238E27FC236}">
                <a16:creationId xmlns:a16="http://schemas.microsoft.com/office/drawing/2014/main" xmlns="" id="{551C36D0-9FDA-429F-AA38-BCC7F27693FF}"/>
              </a:ext>
            </a:extLst>
          </p:cNvPr>
          <p:cNvSpPr>
            <a:spLocks noGrp="1"/>
          </p:cNvSpPr>
          <p:nvPr>
            <p:ph type="ftr" sz="quarter" idx="11"/>
          </p:nvPr>
        </p:nvSpPr>
        <p:spPr/>
        <p:txBody>
          <a:bodyPr/>
          <a:lstStyle/>
          <a:p>
            <a:endParaRPr lang="es-419"/>
          </a:p>
        </p:txBody>
      </p:sp>
      <p:sp>
        <p:nvSpPr>
          <p:cNvPr id="9" name="Slide Number Placeholder 8">
            <a:extLst>
              <a:ext uri="{FF2B5EF4-FFF2-40B4-BE49-F238E27FC236}">
                <a16:creationId xmlns:a16="http://schemas.microsoft.com/office/drawing/2014/main" xmlns="" id="{1E1CFC0C-D526-4202-9DDF-D86AAB497C91}"/>
              </a:ext>
            </a:extLst>
          </p:cNvPr>
          <p:cNvSpPr>
            <a:spLocks noGrp="1"/>
          </p:cNvSpPr>
          <p:nvPr>
            <p:ph type="sldNum" sz="quarter" idx="12"/>
          </p:nvPr>
        </p:nvSpPr>
        <p:spPr/>
        <p:txBody>
          <a:bodyPr/>
          <a:lstStyle/>
          <a:p>
            <a:fld id="{72415A96-FFD9-4E1A-BFFB-32633DCA769B}" type="slidenum">
              <a:rPr lang="es-419" smtClean="0"/>
              <a:t>‹Nº›</a:t>
            </a:fld>
            <a:endParaRPr lang="es-419"/>
          </a:p>
        </p:txBody>
      </p:sp>
    </p:spTree>
    <p:extLst>
      <p:ext uri="{BB962C8B-B14F-4D97-AF65-F5344CB8AC3E}">
        <p14:creationId xmlns:p14="http://schemas.microsoft.com/office/powerpoint/2010/main" val="1776205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D079B9-3052-45E3-BA1F-5D83E139BEA4}"/>
              </a:ext>
            </a:extLst>
          </p:cNvPr>
          <p:cNvSpPr>
            <a:spLocks noGrp="1"/>
          </p:cNvSpPr>
          <p:nvPr>
            <p:ph type="title"/>
          </p:nvPr>
        </p:nvSpPr>
        <p:spPr/>
        <p:txBody>
          <a:bodyPr/>
          <a:lstStyle/>
          <a:p>
            <a:r>
              <a:rPr lang="en-US"/>
              <a:t>Click to edit Master title style</a:t>
            </a:r>
            <a:endParaRPr lang="es-419"/>
          </a:p>
        </p:txBody>
      </p:sp>
      <p:sp>
        <p:nvSpPr>
          <p:cNvPr id="3" name="Date Placeholder 2">
            <a:extLst>
              <a:ext uri="{FF2B5EF4-FFF2-40B4-BE49-F238E27FC236}">
                <a16:creationId xmlns:a16="http://schemas.microsoft.com/office/drawing/2014/main" xmlns="" id="{11CEA970-4390-4E80-B57C-C51D70BBECBB}"/>
              </a:ext>
            </a:extLst>
          </p:cNvPr>
          <p:cNvSpPr>
            <a:spLocks noGrp="1"/>
          </p:cNvSpPr>
          <p:nvPr>
            <p:ph type="dt" sz="half" idx="10"/>
          </p:nvPr>
        </p:nvSpPr>
        <p:spPr/>
        <p:txBody>
          <a:bodyPr/>
          <a:lstStyle/>
          <a:p>
            <a:fld id="{17BABD06-AA4B-4F4E-9364-A8A2CD2CECD5}" type="datetimeFigureOut">
              <a:rPr lang="es-419" smtClean="0"/>
              <a:t>7/6/2023</a:t>
            </a:fld>
            <a:endParaRPr lang="es-419"/>
          </a:p>
        </p:txBody>
      </p:sp>
      <p:sp>
        <p:nvSpPr>
          <p:cNvPr id="4" name="Footer Placeholder 3">
            <a:extLst>
              <a:ext uri="{FF2B5EF4-FFF2-40B4-BE49-F238E27FC236}">
                <a16:creationId xmlns:a16="http://schemas.microsoft.com/office/drawing/2014/main" xmlns="" id="{FCAEA6F6-15F5-4B7E-AE0F-AB9077021108}"/>
              </a:ext>
            </a:extLst>
          </p:cNvPr>
          <p:cNvSpPr>
            <a:spLocks noGrp="1"/>
          </p:cNvSpPr>
          <p:nvPr>
            <p:ph type="ftr" sz="quarter" idx="11"/>
          </p:nvPr>
        </p:nvSpPr>
        <p:spPr/>
        <p:txBody>
          <a:bodyPr/>
          <a:lstStyle/>
          <a:p>
            <a:endParaRPr lang="es-419"/>
          </a:p>
        </p:txBody>
      </p:sp>
      <p:sp>
        <p:nvSpPr>
          <p:cNvPr id="5" name="Slide Number Placeholder 4">
            <a:extLst>
              <a:ext uri="{FF2B5EF4-FFF2-40B4-BE49-F238E27FC236}">
                <a16:creationId xmlns:a16="http://schemas.microsoft.com/office/drawing/2014/main" xmlns="" id="{BF99D14E-A86F-4CBA-8C1E-DA127BE4DD17}"/>
              </a:ext>
            </a:extLst>
          </p:cNvPr>
          <p:cNvSpPr>
            <a:spLocks noGrp="1"/>
          </p:cNvSpPr>
          <p:nvPr>
            <p:ph type="sldNum" sz="quarter" idx="12"/>
          </p:nvPr>
        </p:nvSpPr>
        <p:spPr/>
        <p:txBody>
          <a:bodyPr/>
          <a:lstStyle/>
          <a:p>
            <a:fld id="{72415A96-FFD9-4E1A-BFFB-32633DCA769B}" type="slidenum">
              <a:rPr lang="es-419" smtClean="0"/>
              <a:t>‹Nº›</a:t>
            </a:fld>
            <a:endParaRPr lang="es-419"/>
          </a:p>
        </p:txBody>
      </p:sp>
    </p:spTree>
    <p:extLst>
      <p:ext uri="{BB962C8B-B14F-4D97-AF65-F5344CB8AC3E}">
        <p14:creationId xmlns:p14="http://schemas.microsoft.com/office/powerpoint/2010/main" val="3953985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389C511-867D-4268-9EEE-1A92D25FF640}"/>
              </a:ext>
            </a:extLst>
          </p:cNvPr>
          <p:cNvSpPr>
            <a:spLocks noGrp="1"/>
          </p:cNvSpPr>
          <p:nvPr>
            <p:ph type="dt" sz="half" idx="10"/>
          </p:nvPr>
        </p:nvSpPr>
        <p:spPr/>
        <p:txBody>
          <a:bodyPr/>
          <a:lstStyle/>
          <a:p>
            <a:fld id="{17BABD06-AA4B-4F4E-9364-A8A2CD2CECD5}" type="datetimeFigureOut">
              <a:rPr lang="es-419" smtClean="0"/>
              <a:t>7/6/2023</a:t>
            </a:fld>
            <a:endParaRPr lang="es-419"/>
          </a:p>
        </p:txBody>
      </p:sp>
      <p:sp>
        <p:nvSpPr>
          <p:cNvPr id="3" name="Footer Placeholder 2">
            <a:extLst>
              <a:ext uri="{FF2B5EF4-FFF2-40B4-BE49-F238E27FC236}">
                <a16:creationId xmlns:a16="http://schemas.microsoft.com/office/drawing/2014/main" xmlns="" id="{2ED5BEC1-FC9B-4A76-889A-00C88770CCEC}"/>
              </a:ext>
            </a:extLst>
          </p:cNvPr>
          <p:cNvSpPr>
            <a:spLocks noGrp="1"/>
          </p:cNvSpPr>
          <p:nvPr>
            <p:ph type="ftr" sz="quarter" idx="11"/>
          </p:nvPr>
        </p:nvSpPr>
        <p:spPr/>
        <p:txBody>
          <a:bodyPr/>
          <a:lstStyle/>
          <a:p>
            <a:endParaRPr lang="es-419"/>
          </a:p>
        </p:txBody>
      </p:sp>
      <p:sp>
        <p:nvSpPr>
          <p:cNvPr id="4" name="Slide Number Placeholder 3">
            <a:extLst>
              <a:ext uri="{FF2B5EF4-FFF2-40B4-BE49-F238E27FC236}">
                <a16:creationId xmlns:a16="http://schemas.microsoft.com/office/drawing/2014/main" xmlns="" id="{F480C310-21E9-44E9-BF3A-28198CA644BE}"/>
              </a:ext>
            </a:extLst>
          </p:cNvPr>
          <p:cNvSpPr>
            <a:spLocks noGrp="1"/>
          </p:cNvSpPr>
          <p:nvPr>
            <p:ph type="sldNum" sz="quarter" idx="12"/>
          </p:nvPr>
        </p:nvSpPr>
        <p:spPr/>
        <p:txBody>
          <a:bodyPr/>
          <a:lstStyle/>
          <a:p>
            <a:fld id="{72415A96-FFD9-4E1A-BFFB-32633DCA769B}" type="slidenum">
              <a:rPr lang="es-419" smtClean="0"/>
              <a:t>‹Nº›</a:t>
            </a:fld>
            <a:endParaRPr lang="es-419"/>
          </a:p>
        </p:txBody>
      </p:sp>
    </p:spTree>
    <p:extLst>
      <p:ext uri="{BB962C8B-B14F-4D97-AF65-F5344CB8AC3E}">
        <p14:creationId xmlns:p14="http://schemas.microsoft.com/office/powerpoint/2010/main" val="1079936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066FEF-C9E4-4EC9-9D14-5EE96BF530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419"/>
          </a:p>
        </p:txBody>
      </p:sp>
      <p:sp>
        <p:nvSpPr>
          <p:cNvPr id="3" name="Content Placeholder 2">
            <a:extLst>
              <a:ext uri="{FF2B5EF4-FFF2-40B4-BE49-F238E27FC236}">
                <a16:creationId xmlns:a16="http://schemas.microsoft.com/office/drawing/2014/main" xmlns="" id="{8F0FE44E-9D3D-4C6A-94A1-8515435449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4" name="Text Placeholder 3">
            <a:extLst>
              <a:ext uri="{FF2B5EF4-FFF2-40B4-BE49-F238E27FC236}">
                <a16:creationId xmlns:a16="http://schemas.microsoft.com/office/drawing/2014/main" xmlns="" id="{5876784A-0346-433B-914E-17EA28DE70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08D817A-9EF4-4A28-89AC-BF18675D0E9E}"/>
              </a:ext>
            </a:extLst>
          </p:cNvPr>
          <p:cNvSpPr>
            <a:spLocks noGrp="1"/>
          </p:cNvSpPr>
          <p:nvPr>
            <p:ph type="dt" sz="half" idx="10"/>
          </p:nvPr>
        </p:nvSpPr>
        <p:spPr/>
        <p:txBody>
          <a:bodyPr/>
          <a:lstStyle/>
          <a:p>
            <a:fld id="{17BABD06-AA4B-4F4E-9364-A8A2CD2CECD5}" type="datetimeFigureOut">
              <a:rPr lang="es-419" smtClean="0"/>
              <a:t>7/6/2023</a:t>
            </a:fld>
            <a:endParaRPr lang="es-419"/>
          </a:p>
        </p:txBody>
      </p:sp>
      <p:sp>
        <p:nvSpPr>
          <p:cNvPr id="6" name="Footer Placeholder 5">
            <a:extLst>
              <a:ext uri="{FF2B5EF4-FFF2-40B4-BE49-F238E27FC236}">
                <a16:creationId xmlns:a16="http://schemas.microsoft.com/office/drawing/2014/main" xmlns="" id="{506443C4-3C37-4B41-AB2A-7F5C1E6FF1E6}"/>
              </a:ext>
            </a:extLst>
          </p:cNvPr>
          <p:cNvSpPr>
            <a:spLocks noGrp="1"/>
          </p:cNvSpPr>
          <p:nvPr>
            <p:ph type="ftr" sz="quarter" idx="11"/>
          </p:nvPr>
        </p:nvSpPr>
        <p:spPr/>
        <p:txBody>
          <a:bodyPr/>
          <a:lstStyle/>
          <a:p>
            <a:endParaRPr lang="es-419"/>
          </a:p>
        </p:txBody>
      </p:sp>
      <p:sp>
        <p:nvSpPr>
          <p:cNvPr id="7" name="Slide Number Placeholder 6">
            <a:extLst>
              <a:ext uri="{FF2B5EF4-FFF2-40B4-BE49-F238E27FC236}">
                <a16:creationId xmlns:a16="http://schemas.microsoft.com/office/drawing/2014/main" xmlns="" id="{4CF254CE-BE46-4731-B670-16EF8CE501C4}"/>
              </a:ext>
            </a:extLst>
          </p:cNvPr>
          <p:cNvSpPr>
            <a:spLocks noGrp="1"/>
          </p:cNvSpPr>
          <p:nvPr>
            <p:ph type="sldNum" sz="quarter" idx="12"/>
          </p:nvPr>
        </p:nvSpPr>
        <p:spPr/>
        <p:txBody>
          <a:bodyPr/>
          <a:lstStyle/>
          <a:p>
            <a:fld id="{72415A96-FFD9-4E1A-BFFB-32633DCA769B}" type="slidenum">
              <a:rPr lang="es-419" smtClean="0"/>
              <a:t>‹Nº›</a:t>
            </a:fld>
            <a:endParaRPr lang="es-419"/>
          </a:p>
        </p:txBody>
      </p:sp>
    </p:spTree>
    <p:extLst>
      <p:ext uri="{BB962C8B-B14F-4D97-AF65-F5344CB8AC3E}">
        <p14:creationId xmlns:p14="http://schemas.microsoft.com/office/powerpoint/2010/main" val="2938083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3B48C2-75F1-4EB7-A3AE-7892A0037F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419"/>
          </a:p>
        </p:txBody>
      </p:sp>
      <p:sp>
        <p:nvSpPr>
          <p:cNvPr id="3" name="Picture Placeholder 2">
            <a:extLst>
              <a:ext uri="{FF2B5EF4-FFF2-40B4-BE49-F238E27FC236}">
                <a16:creationId xmlns:a16="http://schemas.microsoft.com/office/drawing/2014/main" xmlns="" id="{31D3DE4E-FC93-42B5-BD6F-E1D25070B9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419"/>
          </a:p>
        </p:txBody>
      </p:sp>
      <p:sp>
        <p:nvSpPr>
          <p:cNvPr id="4" name="Text Placeholder 3">
            <a:extLst>
              <a:ext uri="{FF2B5EF4-FFF2-40B4-BE49-F238E27FC236}">
                <a16:creationId xmlns:a16="http://schemas.microsoft.com/office/drawing/2014/main" xmlns="" id="{1403859F-F3F2-4752-9D0F-B577C81B11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DC6756B-C0BE-4298-A515-E2D1775AE2F0}"/>
              </a:ext>
            </a:extLst>
          </p:cNvPr>
          <p:cNvSpPr>
            <a:spLocks noGrp="1"/>
          </p:cNvSpPr>
          <p:nvPr>
            <p:ph type="dt" sz="half" idx="10"/>
          </p:nvPr>
        </p:nvSpPr>
        <p:spPr/>
        <p:txBody>
          <a:bodyPr/>
          <a:lstStyle/>
          <a:p>
            <a:fld id="{17BABD06-AA4B-4F4E-9364-A8A2CD2CECD5}" type="datetimeFigureOut">
              <a:rPr lang="es-419" smtClean="0"/>
              <a:t>7/6/2023</a:t>
            </a:fld>
            <a:endParaRPr lang="es-419"/>
          </a:p>
        </p:txBody>
      </p:sp>
      <p:sp>
        <p:nvSpPr>
          <p:cNvPr id="6" name="Footer Placeholder 5">
            <a:extLst>
              <a:ext uri="{FF2B5EF4-FFF2-40B4-BE49-F238E27FC236}">
                <a16:creationId xmlns:a16="http://schemas.microsoft.com/office/drawing/2014/main" xmlns="" id="{DB3FCC63-8376-4B78-B40F-53507DB5B219}"/>
              </a:ext>
            </a:extLst>
          </p:cNvPr>
          <p:cNvSpPr>
            <a:spLocks noGrp="1"/>
          </p:cNvSpPr>
          <p:nvPr>
            <p:ph type="ftr" sz="quarter" idx="11"/>
          </p:nvPr>
        </p:nvSpPr>
        <p:spPr/>
        <p:txBody>
          <a:bodyPr/>
          <a:lstStyle/>
          <a:p>
            <a:endParaRPr lang="es-419"/>
          </a:p>
        </p:txBody>
      </p:sp>
      <p:sp>
        <p:nvSpPr>
          <p:cNvPr id="7" name="Slide Number Placeholder 6">
            <a:extLst>
              <a:ext uri="{FF2B5EF4-FFF2-40B4-BE49-F238E27FC236}">
                <a16:creationId xmlns:a16="http://schemas.microsoft.com/office/drawing/2014/main" xmlns="" id="{398C2A63-2D8B-418A-B475-8B23ECC03144}"/>
              </a:ext>
            </a:extLst>
          </p:cNvPr>
          <p:cNvSpPr>
            <a:spLocks noGrp="1"/>
          </p:cNvSpPr>
          <p:nvPr>
            <p:ph type="sldNum" sz="quarter" idx="12"/>
          </p:nvPr>
        </p:nvSpPr>
        <p:spPr/>
        <p:txBody>
          <a:bodyPr/>
          <a:lstStyle/>
          <a:p>
            <a:fld id="{72415A96-FFD9-4E1A-BFFB-32633DCA769B}" type="slidenum">
              <a:rPr lang="es-419" smtClean="0"/>
              <a:t>‹Nº›</a:t>
            </a:fld>
            <a:endParaRPr lang="es-419"/>
          </a:p>
        </p:txBody>
      </p:sp>
    </p:spTree>
    <p:extLst>
      <p:ext uri="{BB962C8B-B14F-4D97-AF65-F5344CB8AC3E}">
        <p14:creationId xmlns:p14="http://schemas.microsoft.com/office/powerpoint/2010/main" val="1206006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2D81175B-3112-445A-B6F2-18CB2B75FE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s-419"/>
          </a:p>
        </p:txBody>
      </p:sp>
      <p:sp>
        <p:nvSpPr>
          <p:cNvPr id="3" name="Text Placeholder 2">
            <a:extLst>
              <a:ext uri="{FF2B5EF4-FFF2-40B4-BE49-F238E27FC236}">
                <a16:creationId xmlns:a16="http://schemas.microsoft.com/office/drawing/2014/main" xmlns="" id="{246CAB5D-BE09-4531-9C14-966261DD8B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4" name="Date Placeholder 3">
            <a:extLst>
              <a:ext uri="{FF2B5EF4-FFF2-40B4-BE49-F238E27FC236}">
                <a16:creationId xmlns:a16="http://schemas.microsoft.com/office/drawing/2014/main" xmlns="" id="{37BB0658-1C07-4587-9A77-FFB61001A8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BABD06-AA4B-4F4E-9364-A8A2CD2CECD5}" type="datetimeFigureOut">
              <a:rPr lang="es-419" smtClean="0"/>
              <a:t>7/6/2023</a:t>
            </a:fld>
            <a:endParaRPr lang="es-419"/>
          </a:p>
        </p:txBody>
      </p:sp>
      <p:sp>
        <p:nvSpPr>
          <p:cNvPr id="5" name="Footer Placeholder 4">
            <a:extLst>
              <a:ext uri="{FF2B5EF4-FFF2-40B4-BE49-F238E27FC236}">
                <a16:creationId xmlns:a16="http://schemas.microsoft.com/office/drawing/2014/main" xmlns="" id="{02748544-7C87-4644-8ABA-F7DFBD082E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419"/>
          </a:p>
        </p:txBody>
      </p:sp>
      <p:sp>
        <p:nvSpPr>
          <p:cNvPr id="6" name="Slide Number Placeholder 5">
            <a:extLst>
              <a:ext uri="{FF2B5EF4-FFF2-40B4-BE49-F238E27FC236}">
                <a16:creationId xmlns:a16="http://schemas.microsoft.com/office/drawing/2014/main" xmlns="" id="{2128ADA2-0AA4-4341-8644-F4B62BB5FC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415A96-FFD9-4E1A-BFFB-32633DCA769B}" type="slidenum">
              <a:rPr lang="es-419" smtClean="0"/>
              <a:t>‹Nº›</a:t>
            </a:fld>
            <a:endParaRPr lang="es-419"/>
          </a:p>
        </p:txBody>
      </p:sp>
    </p:spTree>
    <p:extLst>
      <p:ext uri="{BB962C8B-B14F-4D97-AF65-F5344CB8AC3E}">
        <p14:creationId xmlns:p14="http://schemas.microsoft.com/office/powerpoint/2010/main" val="10463973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419"/>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103.x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108.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111.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5.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seps.gob.ec/" TargetMode="External"/><Relationship Id="rId1" Type="http://schemas.openxmlformats.org/officeDocument/2006/relationships/slideLayout" Target="../slideLayouts/slideLayout2.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hyperlink" Target="https://recepciondocumental.seps.gob.ec/" TargetMode="External"/><Relationship Id="rId2" Type="http://schemas.openxmlformats.org/officeDocument/2006/relationships/hyperlink" Target="http://www.seps.gob.ec/" TargetMode="Externa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5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6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6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6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78.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79.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81.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82.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89.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8DF72018-BD5F-4F21-ABA3-B138DB73B90B}"/>
              </a:ext>
            </a:extLst>
          </p:cNvPr>
          <p:cNvSpPr txBox="1"/>
          <p:nvPr/>
        </p:nvSpPr>
        <p:spPr>
          <a:xfrm>
            <a:off x="215433" y="3647031"/>
            <a:ext cx="11572875" cy="1938992"/>
          </a:xfrm>
          <a:prstGeom prst="rect">
            <a:avLst/>
          </a:prstGeom>
          <a:noFill/>
        </p:spPr>
        <p:txBody>
          <a:bodyPr wrap="square" rtlCol="0">
            <a:spAutoFit/>
          </a:bodyPr>
          <a:lstStyle/>
          <a:p>
            <a:pPr algn="ctr"/>
            <a:r>
              <a:rPr lang="es-ES" sz="2400" b="1" dirty="0">
                <a:solidFill>
                  <a:schemeClr val="bg1"/>
                </a:solidFill>
              </a:rPr>
              <a:t>ESTRUCTURAS DE INFORMACIÓN</a:t>
            </a:r>
            <a:r>
              <a:rPr lang="es-ES" sz="2400" b="1" dirty="0" smtClean="0">
                <a:solidFill>
                  <a:schemeClr val="bg1"/>
                </a:solidFill>
              </a:rPr>
              <a:t>:</a:t>
            </a:r>
          </a:p>
          <a:p>
            <a:pPr algn="ctr"/>
            <a:endParaRPr lang="es-ES" sz="2400" dirty="0" smtClean="0">
              <a:solidFill>
                <a:schemeClr val="bg1"/>
              </a:solidFill>
            </a:endParaRPr>
          </a:p>
          <a:p>
            <a:pPr algn="ctr"/>
            <a:r>
              <a:rPr lang="es-ES" sz="2400" dirty="0">
                <a:solidFill>
                  <a:schemeClr val="bg1"/>
                </a:solidFill>
              </a:rPr>
              <a:t>PLAZOS Y FRECUENCIAS DE </a:t>
            </a:r>
            <a:r>
              <a:rPr lang="es-ES" sz="2400" dirty="0" smtClean="0">
                <a:solidFill>
                  <a:schemeClr val="bg1"/>
                </a:solidFill>
              </a:rPr>
              <a:t>ENVÍO </a:t>
            </a:r>
            <a:r>
              <a:rPr lang="es-ES" sz="2400" dirty="0">
                <a:solidFill>
                  <a:schemeClr val="bg1"/>
                </a:solidFill>
              </a:rPr>
              <a:t>PARA LAS ENTIDADES QUE SE </a:t>
            </a:r>
            <a:endParaRPr lang="es-ES" sz="2400" dirty="0" smtClean="0">
              <a:solidFill>
                <a:schemeClr val="bg1"/>
              </a:solidFill>
            </a:endParaRPr>
          </a:p>
          <a:p>
            <a:pPr algn="ctr"/>
            <a:r>
              <a:rPr lang="es-ES" sz="2400" dirty="0" smtClean="0">
                <a:solidFill>
                  <a:schemeClr val="bg1"/>
                </a:solidFill>
              </a:rPr>
              <a:t>UBICAN </a:t>
            </a:r>
            <a:r>
              <a:rPr lang="es-ES" sz="2400" dirty="0">
                <a:solidFill>
                  <a:schemeClr val="bg1"/>
                </a:solidFill>
              </a:rPr>
              <a:t>EN EL SEGMENTO 3 A PARTIR DEL </a:t>
            </a:r>
            <a:r>
              <a:rPr lang="es-ES" sz="2400" dirty="0" smtClean="0">
                <a:solidFill>
                  <a:schemeClr val="bg1"/>
                </a:solidFill>
              </a:rPr>
              <a:t>1 DE JUNIO </a:t>
            </a:r>
            <a:r>
              <a:rPr lang="es-ES" sz="2400" dirty="0">
                <a:solidFill>
                  <a:schemeClr val="bg1"/>
                </a:solidFill>
              </a:rPr>
              <a:t>DE </a:t>
            </a:r>
            <a:r>
              <a:rPr lang="es-ES" sz="2400" dirty="0" smtClean="0">
                <a:solidFill>
                  <a:schemeClr val="bg1"/>
                </a:solidFill>
              </a:rPr>
              <a:t>2023.</a:t>
            </a:r>
            <a:endParaRPr lang="es-EC" sz="2400" dirty="0">
              <a:solidFill>
                <a:schemeClr val="bg1"/>
              </a:solidFill>
            </a:endParaRPr>
          </a:p>
          <a:p>
            <a:pPr algn="ctr"/>
            <a:endParaRPr lang="es-ES" sz="2400" dirty="0">
              <a:solidFill>
                <a:srgbClr val="0056B8"/>
              </a:solidFill>
            </a:endParaRPr>
          </a:p>
        </p:txBody>
      </p:sp>
      <p:sp>
        <p:nvSpPr>
          <p:cNvPr id="5" name="TextBox 4">
            <a:extLst>
              <a:ext uri="{FF2B5EF4-FFF2-40B4-BE49-F238E27FC236}">
                <a16:creationId xmlns:a16="http://schemas.microsoft.com/office/drawing/2014/main" xmlns="" id="{E4832C5E-6AC4-49EB-851B-98DE196B44CD}"/>
              </a:ext>
            </a:extLst>
          </p:cNvPr>
          <p:cNvSpPr txBox="1"/>
          <p:nvPr/>
        </p:nvSpPr>
        <p:spPr>
          <a:xfrm>
            <a:off x="4471998" y="6073077"/>
            <a:ext cx="3248005" cy="461665"/>
          </a:xfrm>
          <a:prstGeom prst="rect">
            <a:avLst/>
          </a:prstGeom>
          <a:noFill/>
        </p:spPr>
        <p:txBody>
          <a:bodyPr wrap="none" rtlCol="0">
            <a:spAutoFit/>
          </a:bodyPr>
          <a:lstStyle/>
          <a:p>
            <a:pPr algn="ctr"/>
            <a:r>
              <a:rPr lang="es-EC" sz="2400" dirty="0" smtClean="0">
                <a:solidFill>
                  <a:schemeClr val="bg1"/>
                </a:solidFill>
              </a:rPr>
              <a:t>05 DE JUNIO DE 2023</a:t>
            </a:r>
            <a:endParaRPr lang="es-EC" sz="2400" dirty="0">
              <a:solidFill>
                <a:schemeClr val="bg1"/>
              </a:solidFill>
            </a:endParaRPr>
          </a:p>
        </p:txBody>
      </p:sp>
    </p:spTree>
    <p:extLst>
      <p:ext uri="{BB962C8B-B14F-4D97-AF65-F5344CB8AC3E}">
        <p14:creationId xmlns:p14="http://schemas.microsoft.com/office/powerpoint/2010/main" val="10490161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
            <a:extLst>
              <a:ext uri="{FF2B5EF4-FFF2-40B4-BE49-F238E27FC236}">
                <a16:creationId xmlns="" xmlns:a16="http://schemas.microsoft.com/office/drawing/2014/main" id="{C7D52BA8-5CB5-4261-91C9-E26C84D634E9}"/>
              </a:ext>
            </a:extLst>
          </p:cNvPr>
          <p:cNvSpPr txBox="1"/>
          <p:nvPr/>
        </p:nvSpPr>
        <p:spPr>
          <a:xfrm>
            <a:off x="468672" y="368994"/>
            <a:ext cx="8511885" cy="461665"/>
          </a:xfrm>
          <a:prstGeom prst="rect">
            <a:avLst/>
          </a:prstGeom>
          <a:noFill/>
        </p:spPr>
        <p:txBody>
          <a:bodyPr wrap="square" rtlCol="0">
            <a:spAutoFit/>
          </a:bodyPr>
          <a:lstStyle/>
          <a:p>
            <a:r>
              <a:rPr lang="es-EC" sz="2400" dirty="0">
                <a:solidFill>
                  <a:srgbClr val="00549B"/>
                </a:solidFill>
                <a:latin typeface="+mj-lt"/>
                <a:ea typeface="Verdana" pitchFamily="34" charset="0"/>
                <a:cs typeface="Verdana" pitchFamily="34" charset="0"/>
              </a:rPr>
              <a:t>BASE NORMATIVA</a:t>
            </a:r>
          </a:p>
        </p:txBody>
      </p:sp>
      <p:sp>
        <p:nvSpPr>
          <p:cNvPr id="3" name="Freeform 48"/>
          <p:cNvSpPr>
            <a:spLocks/>
          </p:cNvSpPr>
          <p:nvPr/>
        </p:nvSpPr>
        <p:spPr bwMode="auto">
          <a:xfrm rot="18900000">
            <a:off x="2575418" y="4673726"/>
            <a:ext cx="926931" cy="707369"/>
          </a:xfrm>
          <a:custGeom>
            <a:avLst/>
            <a:gdLst>
              <a:gd name="T0" fmla="*/ 0 w 971"/>
              <a:gd name="T1" fmla="*/ 74 h 741"/>
              <a:gd name="T2" fmla="*/ 653 w 971"/>
              <a:gd name="T3" fmla="*/ 0 h 741"/>
              <a:gd name="T4" fmla="*/ 971 w 971"/>
              <a:gd name="T5" fmla="*/ 384 h 741"/>
              <a:gd name="T6" fmla="*/ 403 w 971"/>
              <a:gd name="T7" fmla="*/ 741 h 741"/>
              <a:gd name="T8" fmla="*/ 133 w 971"/>
              <a:gd name="T9" fmla="*/ 566 h 741"/>
              <a:gd name="T10" fmla="*/ 0 w 971"/>
              <a:gd name="T11" fmla="*/ 74 h 741"/>
            </a:gdLst>
            <a:ahLst/>
            <a:cxnLst>
              <a:cxn ang="0">
                <a:pos x="T0" y="T1"/>
              </a:cxn>
              <a:cxn ang="0">
                <a:pos x="T2" y="T3"/>
              </a:cxn>
              <a:cxn ang="0">
                <a:pos x="T4" y="T5"/>
              </a:cxn>
              <a:cxn ang="0">
                <a:pos x="T6" y="T7"/>
              </a:cxn>
              <a:cxn ang="0">
                <a:pos x="T8" y="T9"/>
              </a:cxn>
              <a:cxn ang="0">
                <a:pos x="T10" y="T11"/>
              </a:cxn>
            </a:cxnLst>
            <a:rect l="0" t="0" r="r" b="b"/>
            <a:pathLst>
              <a:path w="971" h="741">
                <a:moveTo>
                  <a:pt x="0" y="74"/>
                </a:moveTo>
                <a:lnTo>
                  <a:pt x="653" y="0"/>
                </a:lnTo>
                <a:lnTo>
                  <a:pt x="971" y="384"/>
                </a:lnTo>
                <a:lnTo>
                  <a:pt x="403" y="741"/>
                </a:lnTo>
                <a:lnTo>
                  <a:pt x="133" y="566"/>
                </a:lnTo>
                <a:lnTo>
                  <a:pt x="0" y="74"/>
                </a:lnTo>
                <a:close/>
              </a:path>
            </a:pathLst>
          </a:custGeom>
          <a:solidFill>
            <a:srgbClr val="C0504D">
              <a:lumMod val="50000"/>
            </a:srgbClr>
          </a:solidFill>
          <a:ln>
            <a:solidFill>
              <a:sysClr val="window" lastClr="FFFFFF"/>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prstClr val="black"/>
              </a:solidFill>
              <a:effectLst/>
              <a:uLnTx/>
              <a:uFillTx/>
            </a:endParaRPr>
          </a:p>
        </p:txBody>
      </p:sp>
      <p:sp>
        <p:nvSpPr>
          <p:cNvPr id="4" name="Freeform 49"/>
          <p:cNvSpPr>
            <a:spLocks/>
          </p:cNvSpPr>
          <p:nvPr/>
        </p:nvSpPr>
        <p:spPr bwMode="auto">
          <a:xfrm rot="18900000">
            <a:off x="2474517" y="4700007"/>
            <a:ext cx="567042" cy="375163"/>
          </a:xfrm>
          <a:custGeom>
            <a:avLst/>
            <a:gdLst>
              <a:gd name="T0" fmla="*/ 36 w 594"/>
              <a:gd name="T1" fmla="*/ 393 h 393"/>
              <a:gd name="T2" fmla="*/ 594 w 594"/>
              <a:gd name="T3" fmla="*/ 331 h 393"/>
              <a:gd name="T4" fmla="*/ 407 w 594"/>
              <a:gd name="T5" fmla="*/ 80 h 393"/>
              <a:gd name="T6" fmla="*/ 152 w 594"/>
              <a:gd name="T7" fmla="*/ 0 h 393"/>
              <a:gd name="T8" fmla="*/ 0 w 594"/>
              <a:gd name="T9" fmla="*/ 42 h 393"/>
              <a:gd name="T10" fmla="*/ 0 w 594"/>
              <a:gd name="T11" fmla="*/ 246 h 393"/>
              <a:gd name="T12" fmla="*/ 36 w 594"/>
              <a:gd name="T13" fmla="*/ 393 h 393"/>
            </a:gdLst>
            <a:ahLst/>
            <a:cxnLst>
              <a:cxn ang="0">
                <a:pos x="T0" y="T1"/>
              </a:cxn>
              <a:cxn ang="0">
                <a:pos x="T2" y="T3"/>
              </a:cxn>
              <a:cxn ang="0">
                <a:pos x="T4" y="T5"/>
              </a:cxn>
              <a:cxn ang="0">
                <a:pos x="T6" y="T7"/>
              </a:cxn>
              <a:cxn ang="0">
                <a:pos x="T8" y="T9"/>
              </a:cxn>
              <a:cxn ang="0">
                <a:pos x="T10" y="T11"/>
              </a:cxn>
              <a:cxn ang="0">
                <a:pos x="T12" y="T13"/>
              </a:cxn>
            </a:cxnLst>
            <a:rect l="0" t="0" r="r" b="b"/>
            <a:pathLst>
              <a:path w="594" h="393">
                <a:moveTo>
                  <a:pt x="36" y="393"/>
                </a:moveTo>
                <a:lnTo>
                  <a:pt x="594" y="331"/>
                </a:lnTo>
                <a:lnTo>
                  <a:pt x="407" y="80"/>
                </a:lnTo>
                <a:lnTo>
                  <a:pt x="152" y="0"/>
                </a:lnTo>
                <a:lnTo>
                  <a:pt x="0" y="42"/>
                </a:lnTo>
                <a:lnTo>
                  <a:pt x="0" y="246"/>
                </a:lnTo>
                <a:lnTo>
                  <a:pt x="36" y="393"/>
                </a:lnTo>
                <a:close/>
              </a:path>
            </a:pathLst>
          </a:custGeom>
          <a:solidFill>
            <a:srgbClr val="8064A2">
              <a:lumMod val="5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prstClr val="black"/>
              </a:solidFill>
              <a:effectLst/>
              <a:uLnTx/>
              <a:uFillTx/>
            </a:endParaRPr>
          </a:p>
        </p:txBody>
      </p:sp>
      <p:sp>
        <p:nvSpPr>
          <p:cNvPr id="5" name="Freeform 50"/>
          <p:cNvSpPr>
            <a:spLocks/>
          </p:cNvSpPr>
          <p:nvPr/>
        </p:nvSpPr>
        <p:spPr bwMode="auto">
          <a:xfrm rot="18900000">
            <a:off x="2962337" y="5271017"/>
            <a:ext cx="507855" cy="792330"/>
          </a:xfrm>
          <a:custGeom>
            <a:avLst/>
            <a:gdLst>
              <a:gd name="T0" fmla="*/ 55 w 225"/>
              <a:gd name="T1" fmla="*/ 351 h 351"/>
              <a:gd name="T2" fmla="*/ 210 w 225"/>
              <a:gd name="T3" fmla="*/ 304 h 351"/>
              <a:gd name="T4" fmla="*/ 225 w 225"/>
              <a:gd name="T5" fmla="*/ 70 h 351"/>
              <a:gd name="T6" fmla="*/ 163 w 225"/>
              <a:gd name="T7" fmla="*/ 0 h 351"/>
              <a:gd name="T8" fmla="*/ 36 w 225"/>
              <a:gd name="T9" fmla="*/ 84 h 351"/>
              <a:gd name="T10" fmla="*/ 0 w 225"/>
              <a:gd name="T11" fmla="*/ 200 h 351"/>
              <a:gd name="T12" fmla="*/ 55 w 225"/>
              <a:gd name="T13" fmla="*/ 351 h 351"/>
            </a:gdLst>
            <a:ahLst/>
            <a:cxnLst>
              <a:cxn ang="0">
                <a:pos x="T0" y="T1"/>
              </a:cxn>
              <a:cxn ang="0">
                <a:pos x="T2" y="T3"/>
              </a:cxn>
              <a:cxn ang="0">
                <a:pos x="T4" y="T5"/>
              </a:cxn>
              <a:cxn ang="0">
                <a:pos x="T6" y="T7"/>
              </a:cxn>
              <a:cxn ang="0">
                <a:pos x="T8" y="T9"/>
              </a:cxn>
              <a:cxn ang="0">
                <a:pos x="T10" y="T11"/>
              </a:cxn>
              <a:cxn ang="0">
                <a:pos x="T12" y="T13"/>
              </a:cxn>
            </a:cxnLst>
            <a:rect l="0" t="0" r="r" b="b"/>
            <a:pathLst>
              <a:path w="225" h="351">
                <a:moveTo>
                  <a:pt x="55" y="351"/>
                </a:moveTo>
                <a:cubicBezTo>
                  <a:pt x="210" y="304"/>
                  <a:pt x="210" y="304"/>
                  <a:pt x="210" y="304"/>
                </a:cubicBezTo>
                <a:cubicBezTo>
                  <a:pt x="225" y="70"/>
                  <a:pt x="225" y="70"/>
                  <a:pt x="225" y="70"/>
                </a:cubicBezTo>
                <a:cubicBezTo>
                  <a:pt x="163" y="0"/>
                  <a:pt x="163" y="0"/>
                  <a:pt x="163" y="0"/>
                </a:cubicBezTo>
                <a:cubicBezTo>
                  <a:pt x="163" y="0"/>
                  <a:pt x="38" y="82"/>
                  <a:pt x="36" y="84"/>
                </a:cubicBezTo>
                <a:cubicBezTo>
                  <a:pt x="35" y="85"/>
                  <a:pt x="0" y="200"/>
                  <a:pt x="0" y="200"/>
                </a:cubicBezTo>
                <a:lnTo>
                  <a:pt x="55" y="351"/>
                </a:lnTo>
                <a:close/>
              </a:path>
            </a:pathLst>
          </a:custGeom>
          <a:solidFill>
            <a:srgbClr val="C0504D">
              <a:lumMod val="50000"/>
            </a:srgbClr>
          </a:solidFill>
          <a:ln>
            <a:solidFill>
              <a:sysClr val="window" lastClr="FFFFFF"/>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prstClr val="black"/>
              </a:solidFill>
              <a:effectLst/>
              <a:uLnTx/>
              <a:uFillTx/>
            </a:endParaRPr>
          </a:p>
        </p:txBody>
      </p:sp>
      <p:sp>
        <p:nvSpPr>
          <p:cNvPr id="6" name="Freeform 51"/>
          <p:cNvSpPr>
            <a:spLocks/>
          </p:cNvSpPr>
          <p:nvPr/>
        </p:nvSpPr>
        <p:spPr bwMode="auto">
          <a:xfrm rot="18900000">
            <a:off x="3410305" y="5192561"/>
            <a:ext cx="738872" cy="539357"/>
          </a:xfrm>
          <a:custGeom>
            <a:avLst/>
            <a:gdLst>
              <a:gd name="T0" fmla="*/ 6 w 327"/>
              <a:gd name="T1" fmla="*/ 23 h 239"/>
              <a:gd name="T2" fmla="*/ 327 w 327"/>
              <a:gd name="T3" fmla="*/ 0 h 239"/>
              <a:gd name="T4" fmla="*/ 249 w 327"/>
              <a:gd name="T5" fmla="*/ 160 h 239"/>
              <a:gd name="T6" fmla="*/ 108 w 327"/>
              <a:gd name="T7" fmla="*/ 239 h 239"/>
              <a:gd name="T8" fmla="*/ 1 w 327"/>
              <a:gd name="T9" fmla="*/ 152 h 239"/>
              <a:gd name="T10" fmla="*/ 6 w 327"/>
              <a:gd name="T11" fmla="*/ 23 h 239"/>
            </a:gdLst>
            <a:ahLst/>
            <a:cxnLst>
              <a:cxn ang="0">
                <a:pos x="T0" y="T1"/>
              </a:cxn>
              <a:cxn ang="0">
                <a:pos x="T2" y="T3"/>
              </a:cxn>
              <a:cxn ang="0">
                <a:pos x="T4" y="T5"/>
              </a:cxn>
              <a:cxn ang="0">
                <a:pos x="T6" y="T7"/>
              </a:cxn>
              <a:cxn ang="0">
                <a:pos x="T8" y="T9"/>
              </a:cxn>
              <a:cxn ang="0">
                <a:pos x="T10" y="T11"/>
              </a:cxn>
            </a:cxnLst>
            <a:rect l="0" t="0" r="r" b="b"/>
            <a:pathLst>
              <a:path w="327" h="239">
                <a:moveTo>
                  <a:pt x="6" y="23"/>
                </a:moveTo>
                <a:cubicBezTo>
                  <a:pt x="327" y="0"/>
                  <a:pt x="327" y="0"/>
                  <a:pt x="327" y="0"/>
                </a:cubicBezTo>
                <a:cubicBezTo>
                  <a:pt x="249" y="160"/>
                  <a:pt x="249" y="160"/>
                  <a:pt x="249" y="160"/>
                </a:cubicBezTo>
                <a:cubicBezTo>
                  <a:pt x="249" y="160"/>
                  <a:pt x="113" y="239"/>
                  <a:pt x="108" y="239"/>
                </a:cubicBezTo>
                <a:cubicBezTo>
                  <a:pt x="103" y="238"/>
                  <a:pt x="3" y="152"/>
                  <a:pt x="1" y="152"/>
                </a:cubicBezTo>
                <a:cubicBezTo>
                  <a:pt x="0" y="151"/>
                  <a:pt x="6" y="23"/>
                  <a:pt x="6" y="23"/>
                </a:cubicBezTo>
                <a:close/>
              </a:path>
            </a:pathLst>
          </a:custGeom>
          <a:solidFill>
            <a:srgbClr val="8064A2">
              <a:lumMod val="5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prstClr val="black"/>
              </a:solidFill>
              <a:effectLst/>
              <a:uLnTx/>
              <a:uFillTx/>
            </a:endParaRPr>
          </a:p>
        </p:txBody>
      </p:sp>
      <p:sp>
        <p:nvSpPr>
          <p:cNvPr id="7" name="Freeform 52"/>
          <p:cNvSpPr>
            <a:spLocks/>
          </p:cNvSpPr>
          <p:nvPr/>
        </p:nvSpPr>
        <p:spPr bwMode="auto">
          <a:xfrm rot="18900000">
            <a:off x="3049025" y="4662722"/>
            <a:ext cx="564178" cy="987072"/>
          </a:xfrm>
          <a:custGeom>
            <a:avLst/>
            <a:gdLst>
              <a:gd name="T0" fmla="*/ 94 w 591"/>
              <a:gd name="T1" fmla="*/ 1034 h 1034"/>
              <a:gd name="T2" fmla="*/ 579 w 591"/>
              <a:gd name="T3" fmla="*/ 968 h 1034"/>
              <a:gd name="T4" fmla="*/ 591 w 591"/>
              <a:gd name="T5" fmla="*/ 497 h 1034"/>
              <a:gd name="T6" fmla="*/ 402 w 591"/>
              <a:gd name="T7" fmla="*/ 24 h 1034"/>
              <a:gd name="T8" fmla="*/ 321 w 591"/>
              <a:gd name="T9" fmla="*/ 0 h 1034"/>
              <a:gd name="T10" fmla="*/ 0 w 591"/>
              <a:gd name="T11" fmla="*/ 19 h 1034"/>
              <a:gd name="T12" fmla="*/ 94 w 591"/>
              <a:gd name="T13" fmla="*/ 1034 h 1034"/>
            </a:gdLst>
            <a:ahLst/>
            <a:cxnLst>
              <a:cxn ang="0">
                <a:pos x="T0" y="T1"/>
              </a:cxn>
              <a:cxn ang="0">
                <a:pos x="T2" y="T3"/>
              </a:cxn>
              <a:cxn ang="0">
                <a:pos x="T4" y="T5"/>
              </a:cxn>
              <a:cxn ang="0">
                <a:pos x="T6" y="T7"/>
              </a:cxn>
              <a:cxn ang="0">
                <a:pos x="T8" y="T9"/>
              </a:cxn>
              <a:cxn ang="0">
                <a:pos x="T10" y="T11"/>
              </a:cxn>
              <a:cxn ang="0">
                <a:pos x="T12" y="T13"/>
              </a:cxn>
            </a:cxnLst>
            <a:rect l="0" t="0" r="r" b="b"/>
            <a:pathLst>
              <a:path w="591" h="1034">
                <a:moveTo>
                  <a:pt x="94" y="1034"/>
                </a:moveTo>
                <a:lnTo>
                  <a:pt x="579" y="968"/>
                </a:lnTo>
                <a:lnTo>
                  <a:pt x="591" y="497"/>
                </a:lnTo>
                <a:lnTo>
                  <a:pt x="402" y="24"/>
                </a:lnTo>
                <a:lnTo>
                  <a:pt x="321" y="0"/>
                </a:lnTo>
                <a:lnTo>
                  <a:pt x="0" y="19"/>
                </a:lnTo>
                <a:lnTo>
                  <a:pt x="94" y="1034"/>
                </a:lnTo>
                <a:close/>
              </a:path>
            </a:pathLst>
          </a:custGeom>
          <a:solidFill>
            <a:srgbClr val="C0504D">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prstClr val="black"/>
              </a:solidFill>
              <a:effectLst/>
              <a:uLnTx/>
              <a:uFillTx/>
            </a:endParaRPr>
          </a:p>
        </p:txBody>
      </p:sp>
      <p:sp>
        <p:nvSpPr>
          <p:cNvPr id="8" name="Freeform 53"/>
          <p:cNvSpPr>
            <a:spLocks/>
          </p:cNvSpPr>
          <p:nvPr/>
        </p:nvSpPr>
        <p:spPr bwMode="auto">
          <a:xfrm rot="18900000">
            <a:off x="2487619" y="2995177"/>
            <a:ext cx="666322" cy="673004"/>
          </a:xfrm>
          <a:custGeom>
            <a:avLst/>
            <a:gdLst>
              <a:gd name="T0" fmla="*/ 168 w 698"/>
              <a:gd name="T1" fmla="*/ 0 h 705"/>
              <a:gd name="T2" fmla="*/ 0 w 698"/>
              <a:gd name="T3" fmla="*/ 485 h 705"/>
              <a:gd name="T4" fmla="*/ 457 w 698"/>
              <a:gd name="T5" fmla="*/ 705 h 705"/>
              <a:gd name="T6" fmla="*/ 698 w 698"/>
              <a:gd name="T7" fmla="*/ 606 h 705"/>
              <a:gd name="T8" fmla="*/ 660 w 698"/>
              <a:gd name="T9" fmla="*/ 352 h 705"/>
              <a:gd name="T10" fmla="*/ 168 w 698"/>
              <a:gd name="T11" fmla="*/ 0 h 705"/>
            </a:gdLst>
            <a:ahLst/>
            <a:cxnLst>
              <a:cxn ang="0">
                <a:pos x="T0" y="T1"/>
              </a:cxn>
              <a:cxn ang="0">
                <a:pos x="T2" y="T3"/>
              </a:cxn>
              <a:cxn ang="0">
                <a:pos x="T4" y="T5"/>
              </a:cxn>
              <a:cxn ang="0">
                <a:pos x="T6" y="T7"/>
              </a:cxn>
              <a:cxn ang="0">
                <a:pos x="T8" y="T9"/>
              </a:cxn>
              <a:cxn ang="0">
                <a:pos x="T10" y="T11"/>
              </a:cxn>
            </a:cxnLst>
            <a:rect l="0" t="0" r="r" b="b"/>
            <a:pathLst>
              <a:path w="698" h="705">
                <a:moveTo>
                  <a:pt x="168" y="0"/>
                </a:moveTo>
                <a:lnTo>
                  <a:pt x="0" y="485"/>
                </a:lnTo>
                <a:lnTo>
                  <a:pt x="457" y="705"/>
                </a:lnTo>
                <a:lnTo>
                  <a:pt x="698" y="606"/>
                </a:lnTo>
                <a:lnTo>
                  <a:pt x="660" y="352"/>
                </a:lnTo>
                <a:lnTo>
                  <a:pt x="168" y="0"/>
                </a:lnTo>
                <a:close/>
              </a:path>
            </a:pathLst>
          </a:custGeom>
          <a:solidFill>
            <a:srgbClr val="4F81BD">
              <a:lumMod val="50000"/>
            </a:srgbClr>
          </a:solidFill>
          <a:ln>
            <a:solidFill>
              <a:sysClr val="window" lastClr="FFFFFF"/>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prstClr val="black"/>
              </a:solidFill>
              <a:effectLst/>
              <a:uLnTx/>
              <a:uFillTx/>
            </a:endParaRPr>
          </a:p>
        </p:txBody>
      </p:sp>
      <p:sp>
        <p:nvSpPr>
          <p:cNvPr id="9" name="Freeform 54"/>
          <p:cNvSpPr>
            <a:spLocks/>
          </p:cNvSpPr>
          <p:nvPr/>
        </p:nvSpPr>
        <p:spPr bwMode="auto">
          <a:xfrm rot="18900000">
            <a:off x="2735979" y="3502933"/>
            <a:ext cx="494491" cy="659638"/>
          </a:xfrm>
          <a:custGeom>
            <a:avLst/>
            <a:gdLst>
              <a:gd name="T0" fmla="*/ 518 w 518"/>
              <a:gd name="T1" fmla="*/ 71 h 691"/>
              <a:gd name="T2" fmla="*/ 303 w 518"/>
              <a:gd name="T3" fmla="*/ 691 h 691"/>
              <a:gd name="T4" fmla="*/ 45 w 518"/>
              <a:gd name="T5" fmla="*/ 407 h 691"/>
              <a:gd name="T6" fmla="*/ 0 w 518"/>
              <a:gd name="T7" fmla="*/ 94 h 691"/>
              <a:gd name="T8" fmla="*/ 166 w 518"/>
              <a:gd name="T9" fmla="*/ 0 h 691"/>
              <a:gd name="T10" fmla="*/ 518 w 518"/>
              <a:gd name="T11" fmla="*/ 71 h 691"/>
            </a:gdLst>
            <a:ahLst/>
            <a:cxnLst>
              <a:cxn ang="0">
                <a:pos x="T0" y="T1"/>
              </a:cxn>
              <a:cxn ang="0">
                <a:pos x="T2" y="T3"/>
              </a:cxn>
              <a:cxn ang="0">
                <a:pos x="T4" y="T5"/>
              </a:cxn>
              <a:cxn ang="0">
                <a:pos x="T6" y="T7"/>
              </a:cxn>
              <a:cxn ang="0">
                <a:pos x="T8" y="T9"/>
              </a:cxn>
              <a:cxn ang="0">
                <a:pos x="T10" y="T11"/>
              </a:cxn>
            </a:cxnLst>
            <a:rect l="0" t="0" r="r" b="b"/>
            <a:pathLst>
              <a:path w="518" h="691">
                <a:moveTo>
                  <a:pt x="518" y="71"/>
                </a:moveTo>
                <a:lnTo>
                  <a:pt x="303" y="691"/>
                </a:lnTo>
                <a:lnTo>
                  <a:pt x="45" y="407"/>
                </a:lnTo>
                <a:lnTo>
                  <a:pt x="0" y="94"/>
                </a:lnTo>
                <a:lnTo>
                  <a:pt x="166" y="0"/>
                </a:lnTo>
                <a:lnTo>
                  <a:pt x="518" y="71"/>
                </a:lnTo>
                <a:close/>
              </a:path>
            </a:pathLst>
          </a:custGeom>
          <a:solidFill>
            <a:srgbClr val="8064A2">
              <a:lumMod val="5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prstClr val="black"/>
              </a:solidFill>
              <a:effectLst/>
              <a:uLnTx/>
              <a:uFillTx/>
            </a:endParaRPr>
          </a:p>
        </p:txBody>
      </p:sp>
      <p:sp>
        <p:nvSpPr>
          <p:cNvPr id="10" name="Freeform 55"/>
          <p:cNvSpPr>
            <a:spLocks/>
          </p:cNvSpPr>
          <p:nvPr/>
        </p:nvSpPr>
        <p:spPr bwMode="auto">
          <a:xfrm rot="18900000">
            <a:off x="3292697" y="2781830"/>
            <a:ext cx="842925" cy="560359"/>
          </a:xfrm>
          <a:custGeom>
            <a:avLst/>
            <a:gdLst>
              <a:gd name="T0" fmla="*/ 883 w 883"/>
              <a:gd name="T1" fmla="*/ 78 h 587"/>
              <a:gd name="T2" fmla="*/ 665 w 883"/>
              <a:gd name="T3" fmla="*/ 587 h 587"/>
              <a:gd name="T4" fmla="*/ 137 w 883"/>
              <a:gd name="T5" fmla="*/ 411 h 587"/>
              <a:gd name="T6" fmla="*/ 0 w 883"/>
              <a:gd name="T7" fmla="*/ 142 h 587"/>
              <a:gd name="T8" fmla="*/ 279 w 883"/>
              <a:gd name="T9" fmla="*/ 0 h 587"/>
              <a:gd name="T10" fmla="*/ 883 w 883"/>
              <a:gd name="T11" fmla="*/ 78 h 587"/>
            </a:gdLst>
            <a:ahLst/>
            <a:cxnLst>
              <a:cxn ang="0">
                <a:pos x="T0" y="T1"/>
              </a:cxn>
              <a:cxn ang="0">
                <a:pos x="T2" y="T3"/>
              </a:cxn>
              <a:cxn ang="0">
                <a:pos x="T4" y="T5"/>
              </a:cxn>
              <a:cxn ang="0">
                <a:pos x="T6" y="T7"/>
              </a:cxn>
              <a:cxn ang="0">
                <a:pos x="T8" y="T9"/>
              </a:cxn>
              <a:cxn ang="0">
                <a:pos x="T10" y="T11"/>
              </a:cxn>
            </a:cxnLst>
            <a:rect l="0" t="0" r="r" b="b"/>
            <a:pathLst>
              <a:path w="883" h="587">
                <a:moveTo>
                  <a:pt x="883" y="78"/>
                </a:moveTo>
                <a:lnTo>
                  <a:pt x="665" y="587"/>
                </a:lnTo>
                <a:lnTo>
                  <a:pt x="137" y="411"/>
                </a:lnTo>
                <a:lnTo>
                  <a:pt x="0" y="142"/>
                </a:lnTo>
                <a:lnTo>
                  <a:pt x="279" y="0"/>
                </a:lnTo>
                <a:lnTo>
                  <a:pt x="883" y="78"/>
                </a:lnTo>
                <a:close/>
              </a:path>
            </a:pathLst>
          </a:custGeom>
          <a:solidFill>
            <a:srgbClr val="4F81BD">
              <a:lumMod val="50000"/>
            </a:srgbClr>
          </a:solidFill>
          <a:ln>
            <a:solidFill>
              <a:sysClr val="window" lastClr="FFFFFF"/>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prstClr val="black"/>
              </a:solidFill>
              <a:effectLst/>
              <a:uLnTx/>
              <a:uFillTx/>
            </a:endParaRPr>
          </a:p>
        </p:txBody>
      </p:sp>
      <p:sp>
        <p:nvSpPr>
          <p:cNvPr id="11" name="Freeform 56"/>
          <p:cNvSpPr>
            <a:spLocks/>
          </p:cNvSpPr>
          <p:nvPr/>
        </p:nvSpPr>
        <p:spPr bwMode="auto">
          <a:xfrm rot="18900000">
            <a:off x="3624588" y="3070424"/>
            <a:ext cx="504037" cy="570860"/>
          </a:xfrm>
          <a:custGeom>
            <a:avLst/>
            <a:gdLst>
              <a:gd name="T0" fmla="*/ 83 w 223"/>
              <a:gd name="T1" fmla="*/ 0 h 253"/>
              <a:gd name="T2" fmla="*/ 0 w 223"/>
              <a:gd name="T3" fmla="*/ 241 h 253"/>
              <a:gd name="T4" fmla="*/ 118 w 223"/>
              <a:gd name="T5" fmla="*/ 253 h 253"/>
              <a:gd name="T6" fmla="*/ 223 w 223"/>
              <a:gd name="T7" fmla="*/ 193 h 253"/>
              <a:gd name="T8" fmla="*/ 203 w 223"/>
              <a:gd name="T9" fmla="*/ 75 h 253"/>
              <a:gd name="T10" fmla="*/ 83 w 223"/>
              <a:gd name="T11" fmla="*/ 0 h 253"/>
            </a:gdLst>
            <a:ahLst/>
            <a:cxnLst>
              <a:cxn ang="0">
                <a:pos x="T0" y="T1"/>
              </a:cxn>
              <a:cxn ang="0">
                <a:pos x="T2" y="T3"/>
              </a:cxn>
              <a:cxn ang="0">
                <a:pos x="T4" y="T5"/>
              </a:cxn>
              <a:cxn ang="0">
                <a:pos x="T6" y="T7"/>
              </a:cxn>
              <a:cxn ang="0">
                <a:pos x="T8" y="T9"/>
              </a:cxn>
              <a:cxn ang="0">
                <a:pos x="T10" y="T11"/>
              </a:cxn>
            </a:cxnLst>
            <a:rect l="0" t="0" r="r" b="b"/>
            <a:pathLst>
              <a:path w="223" h="253">
                <a:moveTo>
                  <a:pt x="83" y="0"/>
                </a:moveTo>
                <a:cubicBezTo>
                  <a:pt x="0" y="241"/>
                  <a:pt x="0" y="241"/>
                  <a:pt x="0" y="241"/>
                </a:cubicBezTo>
                <a:cubicBezTo>
                  <a:pt x="118" y="253"/>
                  <a:pt x="118" y="253"/>
                  <a:pt x="118" y="253"/>
                </a:cubicBezTo>
                <a:cubicBezTo>
                  <a:pt x="118" y="253"/>
                  <a:pt x="223" y="198"/>
                  <a:pt x="223" y="193"/>
                </a:cubicBezTo>
                <a:cubicBezTo>
                  <a:pt x="223" y="188"/>
                  <a:pt x="203" y="75"/>
                  <a:pt x="203" y="75"/>
                </a:cubicBezTo>
                <a:lnTo>
                  <a:pt x="83" y="0"/>
                </a:lnTo>
                <a:close/>
              </a:path>
            </a:pathLst>
          </a:custGeom>
          <a:solidFill>
            <a:srgbClr val="8064A2">
              <a:lumMod val="5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prstClr val="black"/>
              </a:solidFill>
              <a:effectLst/>
              <a:uLnTx/>
              <a:uFillTx/>
            </a:endParaRPr>
          </a:p>
        </p:txBody>
      </p:sp>
      <p:sp>
        <p:nvSpPr>
          <p:cNvPr id="12" name="Freeform 57"/>
          <p:cNvSpPr>
            <a:spLocks/>
          </p:cNvSpPr>
          <p:nvPr/>
        </p:nvSpPr>
        <p:spPr bwMode="auto">
          <a:xfrm rot="18900000">
            <a:off x="2875803" y="3183368"/>
            <a:ext cx="1018575" cy="740781"/>
          </a:xfrm>
          <a:custGeom>
            <a:avLst/>
            <a:gdLst>
              <a:gd name="T0" fmla="*/ 451 w 451"/>
              <a:gd name="T1" fmla="*/ 138 h 328"/>
              <a:gd name="T2" fmla="*/ 400 w 451"/>
              <a:gd name="T3" fmla="*/ 327 h 328"/>
              <a:gd name="T4" fmla="*/ 22 w 451"/>
              <a:gd name="T5" fmla="*/ 247 h 328"/>
              <a:gd name="T6" fmla="*/ 0 w 451"/>
              <a:gd name="T7" fmla="*/ 169 h 328"/>
              <a:gd name="T8" fmla="*/ 42 w 451"/>
              <a:gd name="T9" fmla="*/ 0 h 328"/>
              <a:gd name="T10" fmla="*/ 451 w 451"/>
              <a:gd name="T11" fmla="*/ 138 h 328"/>
            </a:gdLst>
            <a:ahLst/>
            <a:cxnLst>
              <a:cxn ang="0">
                <a:pos x="T0" y="T1"/>
              </a:cxn>
              <a:cxn ang="0">
                <a:pos x="T2" y="T3"/>
              </a:cxn>
              <a:cxn ang="0">
                <a:pos x="T4" y="T5"/>
              </a:cxn>
              <a:cxn ang="0">
                <a:pos x="T6" y="T7"/>
              </a:cxn>
              <a:cxn ang="0">
                <a:pos x="T8" y="T9"/>
              </a:cxn>
              <a:cxn ang="0">
                <a:pos x="T10" y="T11"/>
              </a:cxn>
            </a:cxnLst>
            <a:rect l="0" t="0" r="r" b="b"/>
            <a:pathLst>
              <a:path w="451" h="328">
                <a:moveTo>
                  <a:pt x="451" y="138"/>
                </a:moveTo>
                <a:cubicBezTo>
                  <a:pt x="451" y="138"/>
                  <a:pt x="395" y="328"/>
                  <a:pt x="400" y="327"/>
                </a:cubicBezTo>
                <a:cubicBezTo>
                  <a:pt x="405" y="326"/>
                  <a:pt x="22" y="247"/>
                  <a:pt x="22" y="247"/>
                </a:cubicBezTo>
                <a:cubicBezTo>
                  <a:pt x="0" y="169"/>
                  <a:pt x="0" y="169"/>
                  <a:pt x="0" y="169"/>
                </a:cubicBezTo>
                <a:cubicBezTo>
                  <a:pt x="42" y="0"/>
                  <a:pt x="42" y="0"/>
                  <a:pt x="42" y="0"/>
                </a:cubicBezTo>
                <a:lnTo>
                  <a:pt x="451" y="138"/>
                </a:lnTo>
                <a:close/>
              </a:path>
            </a:pathLst>
          </a:custGeom>
          <a:solidFill>
            <a:srgbClr val="4F81BD">
              <a:lumMod val="5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prstClr val="black"/>
              </a:solidFill>
              <a:effectLst/>
              <a:uLnTx/>
              <a:uFillTx/>
            </a:endParaRPr>
          </a:p>
        </p:txBody>
      </p:sp>
      <p:sp>
        <p:nvSpPr>
          <p:cNvPr id="13" name="Freeform 58"/>
          <p:cNvSpPr>
            <a:spLocks/>
          </p:cNvSpPr>
          <p:nvPr/>
        </p:nvSpPr>
        <p:spPr bwMode="auto">
          <a:xfrm rot="18900000">
            <a:off x="4691625" y="4767507"/>
            <a:ext cx="909749" cy="836243"/>
          </a:xfrm>
          <a:custGeom>
            <a:avLst/>
            <a:gdLst>
              <a:gd name="T0" fmla="*/ 473 w 953"/>
              <a:gd name="T1" fmla="*/ 876 h 876"/>
              <a:gd name="T2" fmla="*/ 0 w 953"/>
              <a:gd name="T3" fmla="*/ 261 h 876"/>
              <a:gd name="T4" fmla="*/ 236 w 953"/>
              <a:gd name="T5" fmla="*/ 0 h 876"/>
              <a:gd name="T6" fmla="*/ 953 w 953"/>
              <a:gd name="T7" fmla="*/ 0 h 876"/>
              <a:gd name="T8" fmla="*/ 773 w 953"/>
              <a:gd name="T9" fmla="*/ 348 h 876"/>
              <a:gd name="T10" fmla="*/ 473 w 953"/>
              <a:gd name="T11" fmla="*/ 876 h 876"/>
            </a:gdLst>
            <a:ahLst/>
            <a:cxnLst>
              <a:cxn ang="0">
                <a:pos x="T0" y="T1"/>
              </a:cxn>
              <a:cxn ang="0">
                <a:pos x="T2" y="T3"/>
              </a:cxn>
              <a:cxn ang="0">
                <a:pos x="T4" y="T5"/>
              </a:cxn>
              <a:cxn ang="0">
                <a:pos x="T6" y="T7"/>
              </a:cxn>
              <a:cxn ang="0">
                <a:pos x="T8" y="T9"/>
              </a:cxn>
              <a:cxn ang="0">
                <a:pos x="T10" y="T11"/>
              </a:cxn>
            </a:cxnLst>
            <a:rect l="0" t="0" r="r" b="b"/>
            <a:pathLst>
              <a:path w="953" h="876">
                <a:moveTo>
                  <a:pt x="473" y="876"/>
                </a:moveTo>
                <a:lnTo>
                  <a:pt x="0" y="261"/>
                </a:lnTo>
                <a:lnTo>
                  <a:pt x="236" y="0"/>
                </a:lnTo>
                <a:lnTo>
                  <a:pt x="953" y="0"/>
                </a:lnTo>
                <a:lnTo>
                  <a:pt x="773" y="348"/>
                </a:lnTo>
                <a:lnTo>
                  <a:pt x="473" y="876"/>
                </a:lnTo>
                <a:close/>
              </a:path>
            </a:pathLst>
          </a:custGeom>
          <a:solidFill>
            <a:srgbClr val="9BBB59">
              <a:lumMod val="75000"/>
            </a:srgbClr>
          </a:solidFill>
          <a:ln>
            <a:solidFill>
              <a:sysClr val="window" lastClr="FFFFFF"/>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prstClr val="black"/>
              </a:solidFill>
              <a:effectLst/>
              <a:uLnTx/>
              <a:uFillTx/>
            </a:endParaRPr>
          </a:p>
        </p:txBody>
      </p:sp>
      <p:sp>
        <p:nvSpPr>
          <p:cNvPr id="14" name="Freeform 59"/>
          <p:cNvSpPr>
            <a:spLocks/>
          </p:cNvSpPr>
          <p:nvPr/>
        </p:nvSpPr>
        <p:spPr bwMode="auto">
          <a:xfrm rot="18900000">
            <a:off x="4058152" y="4579886"/>
            <a:ext cx="772284" cy="881111"/>
          </a:xfrm>
          <a:custGeom>
            <a:avLst/>
            <a:gdLst>
              <a:gd name="T0" fmla="*/ 342 w 342"/>
              <a:gd name="T1" fmla="*/ 309 h 390"/>
              <a:gd name="T2" fmla="*/ 112 w 342"/>
              <a:gd name="T3" fmla="*/ 0 h 390"/>
              <a:gd name="T4" fmla="*/ 2 w 342"/>
              <a:gd name="T5" fmla="*/ 198 h 390"/>
              <a:gd name="T6" fmla="*/ 102 w 342"/>
              <a:gd name="T7" fmla="*/ 340 h 390"/>
              <a:gd name="T8" fmla="*/ 252 w 342"/>
              <a:gd name="T9" fmla="*/ 390 h 390"/>
              <a:gd name="T10" fmla="*/ 342 w 342"/>
              <a:gd name="T11" fmla="*/ 309 h 390"/>
            </a:gdLst>
            <a:ahLst/>
            <a:cxnLst>
              <a:cxn ang="0">
                <a:pos x="T0" y="T1"/>
              </a:cxn>
              <a:cxn ang="0">
                <a:pos x="T2" y="T3"/>
              </a:cxn>
              <a:cxn ang="0">
                <a:pos x="T4" y="T5"/>
              </a:cxn>
              <a:cxn ang="0">
                <a:pos x="T6" y="T7"/>
              </a:cxn>
              <a:cxn ang="0">
                <a:pos x="T8" y="T9"/>
              </a:cxn>
              <a:cxn ang="0">
                <a:pos x="T10" y="T11"/>
              </a:cxn>
            </a:cxnLst>
            <a:rect l="0" t="0" r="r" b="b"/>
            <a:pathLst>
              <a:path w="342" h="390">
                <a:moveTo>
                  <a:pt x="342" y="309"/>
                </a:moveTo>
                <a:cubicBezTo>
                  <a:pt x="112" y="0"/>
                  <a:pt x="112" y="0"/>
                  <a:pt x="112" y="0"/>
                </a:cubicBezTo>
                <a:cubicBezTo>
                  <a:pt x="112" y="0"/>
                  <a:pt x="0" y="185"/>
                  <a:pt x="2" y="198"/>
                </a:cubicBezTo>
                <a:cubicBezTo>
                  <a:pt x="4" y="211"/>
                  <a:pt x="102" y="340"/>
                  <a:pt x="102" y="340"/>
                </a:cubicBezTo>
                <a:cubicBezTo>
                  <a:pt x="252" y="390"/>
                  <a:pt x="252" y="390"/>
                  <a:pt x="252" y="390"/>
                </a:cubicBezTo>
                <a:lnTo>
                  <a:pt x="342" y="309"/>
                </a:lnTo>
                <a:close/>
              </a:path>
            </a:pathLst>
          </a:custGeom>
          <a:solidFill>
            <a:srgbClr val="8064A2">
              <a:lumMod val="5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prstClr val="black"/>
              </a:solidFill>
              <a:effectLst/>
              <a:uLnTx/>
              <a:uFillTx/>
            </a:endParaRPr>
          </a:p>
        </p:txBody>
      </p:sp>
      <p:sp>
        <p:nvSpPr>
          <p:cNvPr id="15" name="Freeform 60"/>
          <p:cNvSpPr>
            <a:spLocks/>
          </p:cNvSpPr>
          <p:nvPr/>
        </p:nvSpPr>
        <p:spPr bwMode="auto">
          <a:xfrm rot="18900000">
            <a:off x="4516278" y="3815736"/>
            <a:ext cx="1093034" cy="691141"/>
          </a:xfrm>
          <a:custGeom>
            <a:avLst/>
            <a:gdLst>
              <a:gd name="T0" fmla="*/ 1145 w 1145"/>
              <a:gd name="T1" fmla="*/ 648 h 724"/>
              <a:gd name="T2" fmla="*/ 722 w 1145"/>
              <a:gd name="T3" fmla="*/ 0 h 724"/>
              <a:gd name="T4" fmla="*/ 0 w 1145"/>
              <a:gd name="T5" fmla="*/ 35 h 724"/>
              <a:gd name="T6" fmla="*/ 532 w 1145"/>
              <a:gd name="T7" fmla="*/ 724 h 724"/>
              <a:gd name="T8" fmla="*/ 1145 w 1145"/>
              <a:gd name="T9" fmla="*/ 648 h 724"/>
            </a:gdLst>
            <a:ahLst/>
            <a:cxnLst>
              <a:cxn ang="0">
                <a:pos x="T0" y="T1"/>
              </a:cxn>
              <a:cxn ang="0">
                <a:pos x="T2" y="T3"/>
              </a:cxn>
              <a:cxn ang="0">
                <a:pos x="T4" y="T5"/>
              </a:cxn>
              <a:cxn ang="0">
                <a:pos x="T6" y="T7"/>
              </a:cxn>
              <a:cxn ang="0">
                <a:pos x="T8" y="T9"/>
              </a:cxn>
            </a:cxnLst>
            <a:rect l="0" t="0" r="r" b="b"/>
            <a:pathLst>
              <a:path w="1145" h="724">
                <a:moveTo>
                  <a:pt x="1145" y="648"/>
                </a:moveTo>
                <a:lnTo>
                  <a:pt x="722" y="0"/>
                </a:lnTo>
                <a:lnTo>
                  <a:pt x="0" y="35"/>
                </a:lnTo>
                <a:lnTo>
                  <a:pt x="532" y="724"/>
                </a:lnTo>
                <a:lnTo>
                  <a:pt x="1145" y="648"/>
                </a:lnTo>
                <a:close/>
              </a:path>
            </a:pathLst>
          </a:custGeom>
          <a:solidFill>
            <a:srgbClr val="9BBB59">
              <a:lumMod val="75000"/>
            </a:srgbClr>
          </a:solidFill>
          <a:ln>
            <a:solidFill>
              <a:sysClr val="window" lastClr="FFFFFF"/>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prstClr val="black"/>
              </a:solidFill>
              <a:effectLst/>
              <a:uLnTx/>
              <a:uFillTx/>
            </a:endParaRPr>
          </a:p>
        </p:txBody>
      </p:sp>
      <p:sp>
        <p:nvSpPr>
          <p:cNvPr id="16" name="Freeform 61"/>
          <p:cNvSpPr>
            <a:spLocks/>
          </p:cNvSpPr>
          <p:nvPr/>
        </p:nvSpPr>
        <p:spPr bwMode="auto">
          <a:xfrm rot="18900000">
            <a:off x="4374412" y="3674274"/>
            <a:ext cx="822878" cy="628137"/>
          </a:xfrm>
          <a:custGeom>
            <a:avLst/>
            <a:gdLst>
              <a:gd name="T0" fmla="*/ 177 w 364"/>
              <a:gd name="T1" fmla="*/ 278 h 278"/>
              <a:gd name="T2" fmla="*/ 0 w 364"/>
              <a:gd name="T3" fmla="*/ 22 h 278"/>
              <a:gd name="T4" fmla="*/ 163 w 364"/>
              <a:gd name="T5" fmla="*/ 0 h 278"/>
              <a:gd name="T6" fmla="*/ 344 w 364"/>
              <a:gd name="T7" fmla="*/ 71 h 278"/>
              <a:gd name="T8" fmla="*/ 357 w 364"/>
              <a:gd name="T9" fmla="*/ 198 h 278"/>
              <a:gd name="T10" fmla="*/ 177 w 364"/>
              <a:gd name="T11" fmla="*/ 278 h 278"/>
            </a:gdLst>
            <a:ahLst/>
            <a:cxnLst>
              <a:cxn ang="0">
                <a:pos x="T0" y="T1"/>
              </a:cxn>
              <a:cxn ang="0">
                <a:pos x="T2" y="T3"/>
              </a:cxn>
              <a:cxn ang="0">
                <a:pos x="T4" y="T5"/>
              </a:cxn>
              <a:cxn ang="0">
                <a:pos x="T6" y="T7"/>
              </a:cxn>
              <a:cxn ang="0">
                <a:pos x="T8" y="T9"/>
              </a:cxn>
              <a:cxn ang="0">
                <a:pos x="T10" y="T11"/>
              </a:cxn>
            </a:cxnLst>
            <a:rect l="0" t="0" r="r" b="b"/>
            <a:pathLst>
              <a:path w="364" h="278">
                <a:moveTo>
                  <a:pt x="177" y="278"/>
                </a:moveTo>
                <a:cubicBezTo>
                  <a:pt x="0" y="22"/>
                  <a:pt x="0" y="22"/>
                  <a:pt x="0" y="22"/>
                </a:cubicBezTo>
                <a:cubicBezTo>
                  <a:pt x="163" y="0"/>
                  <a:pt x="163" y="0"/>
                  <a:pt x="163" y="0"/>
                </a:cubicBezTo>
                <a:cubicBezTo>
                  <a:pt x="163" y="0"/>
                  <a:pt x="342" y="60"/>
                  <a:pt x="344" y="71"/>
                </a:cubicBezTo>
                <a:cubicBezTo>
                  <a:pt x="345" y="82"/>
                  <a:pt x="364" y="190"/>
                  <a:pt x="357" y="198"/>
                </a:cubicBezTo>
                <a:cubicBezTo>
                  <a:pt x="349" y="205"/>
                  <a:pt x="177" y="278"/>
                  <a:pt x="177" y="278"/>
                </a:cubicBezTo>
                <a:close/>
              </a:path>
            </a:pathLst>
          </a:custGeom>
          <a:solidFill>
            <a:srgbClr val="8064A2">
              <a:lumMod val="5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prstClr val="black"/>
              </a:solidFill>
              <a:effectLst/>
              <a:uLnTx/>
              <a:uFillTx/>
            </a:endParaRPr>
          </a:p>
        </p:txBody>
      </p:sp>
      <p:sp>
        <p:nvSpPr>
          <p:cNvPr id="17" name="Freeform 62"/>
          <p:cNvSpPr>
            <a:spLocks/>
          </p:cNvSpPr>
          <p:nvPr/>
        </p:nvSpPr>
        <p:spPr bwMode="auto">
          <a:xfrm rot="18900000">
            <a:off x="4182394" y="4064779"/>
            <a:ext cx="1084443" cy="1018575"/>
          </a:xfrm>
          <a:custGeom>
            <a:avLst/>
            <a:gdLst>
              <a:gd name="T0" fmla="*/ 480 w 480"/>
              <a:gd name="T1" fmla="*/ 205 h 451"/>
              <a:gd name="T2" fmla="*/ 334 w 480"/>
              <a:gd name="T3" fmla="*/ 0 h 451"/>
              <a:gd name="T4" fmla="*/ 143 w 480"/>
              <a:gd name="T5" fmla="*/ 47 h 451"/>
              <a:gd name="T6" fmla="*/ 0 w 480"/>
              <a:gd name="T7" fmla="*/ 235 h 451"/>
              <a:gd name="T8" fmla="*/ 122 w 480"/>
              <a:gd name="T9" fmla="*/ 451 h 451"/>
              <a:gd name="T10" fmla="*/ 480 w 480"/>
              <a:gd name="T11" fmla="*/ 205 h 451"/>
            </a:gdLst>
            <a:ahLst/>
            <a:cxnLst>
              <a:cxn ang="0">
                <a:pos x="T0" y="T1"/>
              </a:cxn>
              <a:cxn ang="0">
                <a:pos x="T2" y="T3"/>
              </a:cxn>
              <a:cxn ang="0">
                <a:pos x="T4" y="T5"/>
              </a:cxn>
              <a:cxn ang="0">
                <a:pos x="T6" y="T7"/>
              </a:cxn>
              <a:cxn ang="0">
                <a:pos x="T8" y="T9"/>
              </a:cxn>
              <a:cxn ang="0">
                <a:pos x="T10" y="T11"/>
              </a:cxn>
            </a:cxnLst>
            <a:rect l="0" t="0" r="r" b="b"/>
            <a:pathLst>
              <a:path w="480" h="451">
                <a:moveTo>
                  <a:pt x="480" y="205"/>
                </a:moveTo>
                <a:cubicBezTo>
                  <a:pt x="334" y="0"/>
                  <a:pt x="334" y="0"/>
                  <a:pt x="334" y="0"/>
                </a:cubicBezTo>
                <a:cubicBezTo>
                  <a:pt x="143" y="47"/>
                  <a:pt x="143" y="47"/>
                  <a:pt x="143" y="47"/>
                </a:cubicBezTo>
                <a:cubicBezTo>
                  <a:pt x="143" y="47"/>
                  <a:pt x="0" y="226"/>
                  <a:pt x="0" y="235"/>
                </a:cubicBezTo>
                <a:cubicBezTo>
                  <a:pt x="0" y="245"/>
                  <a:pt x="122" y="451"/>
                  <a:pt x="122" y="451"/>
                </a:cubicBezTo>
                <a:lnTo>
                  <a:pt x="480" y="205"/>
                </a:lnTo>
                <a:close/>
              </a:path>
            </a:pathLst>
          </a:custGeom>
          <a:solidFill>
            <a:srgbClr val="9BBB59">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prstClr val="black"/>
              </a:solidFill>
              <a:effectLst/>
              <a:uLnTx/>
              <a:uFillTx/>
            </a:endParaRPr>
          </a:p>
        </p:txBody>
      </p:sp>
      <p:sp>
        <p:nvSpPr>
          <p:cNvPr id="18" name="Freeform 67"/>
          <p:cNvSpPr>
            <a:spLocks/>
          </p:cNvSpPr>
          <p:nvPr/>
        </p:nvSpPr>
        <p:spPr bwMode="auto">
          <a:xfrm rot="18900000">
            <a:off x="2581007" y="2535744"/>
            <a:ext cx="1425240" cy="980390"/>
          </a:xfrm>
          <a:custGeom>
            <a:avLst/>
            <a:gdLst>
              <a:gd name="T0" fmla="*/ 399 w 631"/>
              <a:gd name="T1" fmla="*/ 0 h 434"/>
              <a:gd name="T2" fmla="*/ 4 w 631"/>
              <a:gd name="T3" fmla="*/ 7 h 434"/>
              <a:gd name="T4" fmla="*/ 137 w 631"/>
              <a:gd name="T5" fmla="*/ 168 h 434"/>
              <a:gd name="T6" fmla="*/ 150 w 631"/>
              <a:gd name="T7" fmla="*/ 184 h 434"/>
              <a:gd name="T8" fmla="*/ 143 w 631"/>
              <a:gd name="T9" fmla="*/ 184 h 434"/>
              <a:gd name="T10" fmla="*/ 137 w 631"/>
              <a:gd name="T11" fmla="*/ 183 h 434"/>
              <a:gd name="T12" fmla="*/ 131 w 631"/>
              <a:gd name="T13" fmla="*/ 183 h 434"/>
              <a:gd name="T14" fmla="*/ 124 w 631"/>
              <a:gd name="T15" fmla="*/ 183 h 434"/>
              <a:gd name="T16" fmla="*/ 121 w 631"/>
              <a:gd name="T17" fmla="*/ 183 h 434"/>
              <a:gd name="T18" fmla="*/ 117 w 631"/>
              <a:gd name="T19" fmla="*/ 183 h 434"/>
              <a:gd name="T20" fmla="*/ 113 w 631"/>
              <a:gd name="T21" fmla="*/ 183 h 434"/>
              <a:gd name="T22" fmla="*/ 110 w 631"/>
              <a:gd name="T23" fmla="*/ 183 h 434"/>
              <a:gd name="T24" fmla="*/ 48 w 631"/>
              <a:gd name="T25" fmla="*/ 195 h 434"/>
              <a:gd name="T26" fmla="*/ 11 w 631"/>
              <a:gd name="T27" fmla="*/ 223 h 434"/>
              <a:gd name="T28" fmla="*/ 2 w 631"/>
              <a:gd name="T29" fmla="*/ 264 h 434"/>
              <a:gd name="T30" fmla="*/ 26 w 631"/>
              <a:gd name="T31" fmla="*/ 314 h 434"/>
              <a:gd name="T32" fmla="*/ 79 w 631"/>
              <a:gd name="T33" fmla="*/ 363 h 434"/>
              <a:gd name="T34" fmla="*/ 152 w 631"/>
              <a:gd name="T35" fmla="*/ 402 h 434"/>
              <a:gd name="T36" fmla="*/ 233 w 631"/>
              <a:gd name="T37" fmla="*/ 426 h 434"/>
              <a:gd name="T38" fmla="*/ 313 w 631"/>
              <a:gd name="T39" fmla="*/ 432 h 434"/>
              <a:gd name="T40" fmla="*/ 375 w 631"/>
              <a:gd name="T41" fmla="*/ 418 h 434"/>
              <a:gd name="T42" fmla="*/ 408 w 631"/>
              <a:gd name="T43" fmla="*/ 387 h 434"/>
              <a:gd name="T44" fmla="*/ 413 w 631"/>
              <a:gd name="T45" fmla="*/ 345 h 434"/>
              <a:gd name="T46" fmla="*/ 386 w 631"/>
              <a:gd name="T47" fmla="*/ 297 h 434"/>
              <a:gd name="T48" fmla="*/ 384 w 631"/>
              <a:gd name="T49" fmla="*/ 295 h 434"/>
              <a:gd name="T50" fmla="*/ 382 w 631"/>
              <a:gd name="T51" fmla="*/ 293 h 434"/>
              <a:gd name="T52" fmla="*/ 380 w 631"/>
              <a:gd name="T53" fmla="*/ 291 h 434"/>
              <a:gd name="T54" fmla="*/ 379 w 631"/>
              <a:gd name="T55" fmla="*/ 289 h 434"/>
              <a:gd name="T56" fmla="*/ 375 w 631"/>
              <a:gd name="T57" fmla="*/ 284 h 434"/>
              <a:gd name="T58" fmla="*/ 370 w 631"/>
              <a:gd name="T59" fmla="*/ 280 h 434"/>
              <a:gd name="T60" fmla="*/ 366 w 631"/>
              <a:gd name="T61" fmla="*/ 276 h 434"/>
              <a:gd name="T62" fmla="*/ 362 w 631"/>
              <a:gd name="T63" fmla="*/ 272 h 434"/>
              <a:gd name="T64" fmla="*/ 385 w 631"/>
              <a:gd name="T65" fmla="*/ 271 h 434"/>
              <a:gd name="T66" fmla="*/ 631 w 631"/>
              <a:gd name="T67" fmla="*/ 260 h 434"/>
              <a:gd name="T68" fmla="*/ 399 w 631"/>
              <a:gd name="T69"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1" h="434">
                <a:moveTo>
                  <a:pt x="399" y="0"/>
                </a:moveTo>
                <a:cubicBezTo>
                  <a:pt x="4" y="7"/>
                  <a:pt x="4" y="7"/>
                  <a:pt x="4" y="7"/>
                </a:cubicBezTo>
                <a:cubicBezTo>
                  <a:pt x="137" y="168"/>
                  <a:pt x="137" y="168"/>
                  <a:pt x="137" y="168"/>
                </a:cubicBezTo>
                <a:cubicBezTo>
                  <a:pt x="150" y="184"/>
                  <a:pt x="150" y="184"/>
                  <a:pt x="150" y="184"/>
                </a:cubicBezTo>
                <a:cubicBezTo>
                  <a:pt x="148" y="184"/>
                  <a:pt x="145" y="184"/>
                  <a:pt x="143" y="184"/>
                </a:cubicBezTo>
                <a:cubicBezTo>
                  <a:pt x="141" y="184"/>
                  <a:pt x="139" y="184"/>
                  <a:pt x="137" y="183"/>
                </a:cubicBezTo>
                <a:cubicBezTo>
                  <a:pt x="135" y="183"/>
                  <a:pt x="133" y="183"/>
                  <a:pt x="131" y="183"/>
                </a:cubicBezTo>
                <a:cubicBezTo>
                  <a:pt x="128" y="183"/>
                  <a:pt x="126" y="183"/>
                  <a:pt x="124" y="183"/>
                </a:cubicBezTo>
                <a:cubicBezTo>
                  <a:pt x="123" y="183"/>
                  <a:pt x="122" y="183"/>
                  <a:pt x="121" y="183"/>
                </a:cubicBezTo>
                <a:cubicBezTo>
                  <a:pt x="119" y="183"/>
                  <a:pt x="118" y="183"/>
                  <a:pt x="117" y="183"/>
                </a:cubicBezTo>
                <a:cubicBezTo>
                  <a:pt x="116" y="183"/>
                  <a:pt x="115" y="183"/>
                  <a:pt x="113" y="183"/>
                </a:cubicBezTo>
                <a:cubicBezTo>
                  <a:pt x="112" y="183"/>
                  <a:pt x="111" y="183"/>
                  <a:pt x="110" y="183"/>
                </a:cubicBezTo>
                <a:cubicBezTo>
                  <a:pt x="85" y="184"/>
                  <a:pt x="64" y="188"/>
                  <a:pt x="48" y="195"/>
                </a:cubicBezTo>
                <a:cubicBezTo>
                  <a:pt x="31" y="202"/>
                  <a:pt x="18" y="211"/>
                  <a:pt x="11" y="223"/>
                </a:cubicBezTo>
                <a:cubicBezTo>
                  <a:pt x="3" y="235"/>
                  <a:pt x="0" y="249"/>
                  <a:pt x="2" y="264"/>
                </a:cubicBezTo>
                <a:cubicBezTo>
                  <a:pt x="4" y="279"/>
                  <a:pt x="12" y="296"/>
                  <a:pt x="26" y="314"/>
                </a:cubicBezTo>
                <a:cubicBezTo>
                  <a:pt x="39" y="331"/>
                  <a:pt x="58" y="348"/>
                  <a:pt x="79" y="363"/>
                </a:cubicBezTo>
                <a:cubicBezTo>
                  <a:pt x="101" y="378"/>
                  <a:pt x="126" y="391"/>
                  <a:pt x="152" y="402"/>
                </a:cubicBezTo>
                <a:cubicBezTo>
                  <a:pt x="178" y="413"/>
                  <a:pt x="206" y="421"/>
                  <a:pt x="233" y="426"/>
                </a:cubicBezTo>
                <a:cubicBezTo>
                  <a:pt x="260" y="432"/>
                  <a:pt x="287" y="434"/>
                  <a:pt x="313" y="432"/>
                </a:cubicBezTo>
                <a:cubicBezTo>
                  <a:pt x="338" y="431"/>
                  <a:pt x="358" y="426"/>
                  <a:pt x="375" y="418"/>
                </a:cubicBezTo>
                <a:cubicBezTo>
                  <a:pt x="391" y="410"/>
                  <a:pt x="402" y="400"/>
                  <a:pt x="408" y="387"/>
                </a:cubicBezTo>
                <a:cubicBezTo>
                  <a:pt x="415" y="375"/>
                  <a:pt x="416" y="361"/>
                  <a:pt x="413" y="345"/>
                </a:cubicBezTo>
                <a:cubicBezTo>
                  <a:pt x="409" y="330"/>
                  <a:pt x="400" y="314"/>
                  <a:pt x="386" y="297"/>
                </a:cubicBezTo>
                <a:cubicBezTo>
                  <a:pt x="385" y="296"/>
                  <a:pt x="385" y="295"/>
                  <a:pt x="384" y="295"/>
                </a:cubicBezTo>
                <a:cubicBezTo>
                  <a:pt x="383" y="294"/>
                  <a:pt x="383" y="293"/>
                  <a:pt x="382" y="293"/>
                </a:cubicBezTo>
                <a:cubicBezTo>
                  <a:pt x="382" y="292"/>
                  <a:pt x="381" y="291"/>
                  <a:pt x="380" y="291"/>
                </a:cubicBezTo>
                <a:cubicBezTo>
                  <a:pt x="380" y="290"/>
                  <a:pt x="379" y="289"/>
                  <a:pt x="379" y="289"/>
                </a:cubicBezTo>
                <a:cubicBezTo>
                  <a:pt x="377" y="287"/>
                  <a:pt x="376" y="286"/>
                  <a:pt x="375" y="284"/>
                </a:cubicBezTo>
                <a:cubicBezTo>
                  <a:pt x="373" y="283"/>
                  <a:pt x="372" y="282"/>
                  <a:pt x="370" y="280"/>
                </a:cubicBezTo>
                <a:cubicBezTo>
                  <a:pt x="369" y="279"/>
                  <a:pt x="368" y="278"/>
                  <a:pt x="366" y="276"/>
                </a:cubicBezTo>
                <a:cubicBezTo>
                  <a:pt x="365" y="275"/>
                  <a:pt x="363" y="274"/>
                  <a:pt x="362" y="272"/>
                </a:cubicBezTo>
                <a:cubicBezTo>
                  <a:pt x="385" y="271"/>
                  <a:pt x="385" y="271"/>
                  <a:pt x="385" y="271"/>
                </a:cubicBezTo>
                <a:cubicBezTo>
                  <a:pt x="631" y="260"/>
                  <a:pt x="631" y="260"/>
                  <a:pt x="631" y="260"/>
                </a:cubicBezTo>
                <a:cubicBezTo>
                  <a:pt x="399" y="0"/>
                  <a:pt x="399" y="0"/>
                  <a:pt x="399" y="0"/>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prstClr val="black"/>
              </a:solidFill>
              <a:effectLst/>
              <a:uLnTx/>
              <a:uFillTx/>
            </a:endParaRPr>
          </a:p>
        </p:txBody>
      </p:sp>
      <p:sp>
        <p:nvSpPr>
          <p:cNvPr id="19" name="Freeform 69"/>
          <p:cNvSpPr>
            <a:spLocks/>
          </p:cNvSpPr>
          <p:nvPr/>
        </p:nvSpPr>
        <p:spPr bwMode="auto">
          <a:xfrm rot="18900000">
            <a:off x="3559316" y="3534480"/>
            <a:ext cx="2759793" cy="2094425"/>
          </a:xfrm>
          <a:custGeom>
            <a:avLst/>
            <a:gdLst>
              <a:gd name="T0" fmla="*/ 1222 w 1222"/>
              <a:gd name="T1" fmla="*/ 0 h 927"/>
              <a:gd name="T2" fmla="*/ 1037 w 1222"/>
              <a:gd name="T3" fmla="*/ 412 h 927"/>
              <a:gd name="T4" fmla="*/ 804 w 1222"/>
              <a:gd name="T5" fmla="*/ 441 h 927"/>
              <a:gd name="T6" fmla="*/ 806 w 1222"/>
              <a:gd name="T7" fmla="*/ 437 h 927"/>
              <a:gd name="T8" fmla="*/ 808 w 1222"/>
              <a:gd name="T9" fmla="*/ 434 h 927"/>
              <a:gd name="T10" fmla="*/ 809 w 1222"/>
              <a:gd name="T11" fmla="*/ 431 h 927"/>
              <a:gd name="T12" fmla="*/ 810 w 1222"/>
              <a:gd name="T13" fmla="*/ 428 h 927"/>
              <a:gd name="T14" fmla="*/ 825 w 1222"/>
              <a:gd name="T15" fmla="*/ 358 h 927"/>
              <a:gd name="T16" fmla="*/ 808 w 1222"/>
              <a:gd name="T17" fmla="*/ 303 h 927"/>
              <a:gd name="T18" fmla="*/ 761 w 1222"/>
              <a:gd name="T19" fmla="*/ 269 h 927"/>
              <a:gd name="T20" fmla="*/ 687 w 1222"/>
              <a:gd name="T21" fmla="*/ 262 h 927"/>
              <a:gd name="T22" fmla="*/ 601 w 1222"/>
              <a:gd name="T23" fmla="*/ 286 h 927"/>
              <a:gd name="T24" fmla="*/ 518 w 1222"/>
              <a:gd name="T25" fmla="*/ 335 h 927"/>
              <a:gd name="T26" fmla="*/ 449 w 1222"/>
              <a:gd name="T27" fmla="*/ 401 h 927"/>
              <a:gd name="T28" fmla="*/ 404 w 1222"/>
              <a:gd name="T29" fmla="*/ 477 h 927"/>
              <a:gd name="T30" fmla="*/ 393 w 1222"/>
              <a:gd name="T31" fmla="*/ 548 h 927"/>
              <a:gd name="T32" fmla="*/ 415 w 1222"/>
              <a:gd name="T33" fmla="*/ 601 h 927"/>
              <a:gd name="T34" fmla="*/ 465 w 1222"/>
              <a:gd name="T35" fmla="*/ 631 h 927"/>
              <a:gd name="T36" fmla="*/ 538 w 1222"/>
              <a:gd name="T37" fmla="*/ 634 h 927"/>
              <a:gd name="T38" fmla="*/ 541 w 1222"/>
              <a:gd name="T39" fmla="*/ 634 h 927"/>
              <a:gd name="T40" fmla="*/ 544 w 1222"/>
              <a:gd name="T41" fmla="*/ 633 h 927"/>
              <a:gd name="T42" fmla="*/ 547 w 1222"/>
              <a:gd name="T43" fmla="*/ 633 h 927"/>
              <a:gd name="T44" fmla="*/ 550 w 1222"/>
              <a:gd name="T45" fmla="*/ 632 h 927"/>
              <a:gd name="T46" fmla="*/ 461 w 1222"/>
              <a:gd name="T47" fmla="*/ 853 h 927"/>
              <a:gd name="T48" fmla="*/ 0 w 1222"/>
              <a:gd name="T49" fmla="*/ 927 h 927"/>
              <a:gd name="T50" fmla="*/ 297 w 1222"/>
              <a:gd name="T51" fmla="*/ 76 h 927"/>
              <a:gd name="T52" fmla="*/ 1222 w 1222"/>
              <a:gd name="T53" fmla="*/ 0 h 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22" h="927">
                <a:moveTo>
                  <a:pt x="1222" y="0"/>
                </a:moveTo>
                <a:cubicBezTo>
                  <a:pt x="1037" y="412"/>
                  <a:pt x="1037" y="412"/>
                  <a:pt x="1037" y="412"/>
                </a:cubicBezTo>
                <a:cubicBezTo>
                  <a:pt x="804" y="441"/>
                  <a:pt x="804" y="441"/>
                  <a:pt x="804" y="441"/>
                </a:cubicBezTo>
                <a:cubicBezTo>
                  <a:pt x="805" y="440"/>
                  <a:pt x="805" y="439"/>
                  <a:pt x="806" y="437"/>
                </a:cubicBezTo>
                <a:cubicBezTo>
                  <a:pt x="807" y="436"/>
                  <a:pt x="807" y="435"/>
                  <a:pt x="808" y="434"/>
                </a:cubicBezTo>
                <a:cubicBezTo>
                  <a:pt x="808" y="433"/>
                  <a:pt x="809" y="432"/>
                  <a:pt x="809" y="431"/>
                </a:cubicBezTo>
                <a:cubicBezTo>
                  <a:pt x="810" y="430"/>
                  <a:pt x="810" y="429"/>
                  <a:pt x="810" y="428"/>
                </a:cubicBezTo>
                <a:cubicBezTo>
                  <a:pt x="821" y="402"/>
                  <a:pt x="826" y="379"/>
                  <a:pt x="825" y="358"/>
                </a:cubicBezTo>
                <a:cubicBezTo>
                  <a:pt x="825" y="337"/>
                  <a:pt x="819" y="318"/>
                  <a:pt x="808" y="303"/>
                </a:cubicBezTo>
                <a:cubicBezTo>
                  <a:pt x="797" y="288"/>
                  <a:pt x="781" y="276"/>
                  <a:pt x="761" y="269"/>
                </a:cubicBezTo>
                <a:cubicBezTo>
                  <a:pt x="740" y="262"/>
                  <a:pt x="716" y="259"/>
                  <a:pt x="687" y="262"/>
                </a:cubicBezTo>
                <a:cubicBezTo>
                  <a:pt x="659" y="265"/>
                  <a:pt x="630" y="273"/>
                  <a:pt x="601" y="286"/>
                </a:cubicBezTo>
                <a:cubicBezTo>
                  <a:pt x="572" y="298"/>
                  <a:pt x="544" y="315"/>
                  <a:pt x="518" y="335"/>
                </a:cubicBezTo>
                <a:cubicBezTo>
                  <a:pt x="492" y="354"/>
                  <a:pt x="468" y="377"/>
                  <a:pt x="449" y="401"/>
                </a:cubicBezTo>
                <a:cubicBezTo>
                  <a:pt x="429" y="425"/>
                  <a:pt x="414" y="451"/>
                  <a:pt x="404" y="477"/>
                </a:cubicBezTo>
                <a:cubicBezTo>
                  <a:pt x="394" y="503"/>
                  <a:pt x="391" y="527"/>
                  <a:pt x="393" y="548"/>
                </a:cubicBezTo>
                <a:cubicBezTo>
                  <a:pt x="395" y="569"/>
                  <a:pt x="403" y="587"/>
                  <a:pt x="415" y="601"/>
                </a:cubicBezTo>
                <a:cubicBezTo>
                  <a:pt x="428" y="615"/>
                  <a:pt x="445" y="625"/>
                  <a:pt x="465" y="631"/>
                </a:cubicBezTo>
                <a:cubicBezTo>
                  <a:pt x="486" y="637"/>
                  <a:pt x="511" y="638"/>
                  <a:pt x="538" y="634"/>
                </a:cubicBezTo>
                <a:cubicBezTo>
                  <a:pt x="539" y="634"/>
                  <a:pt x="540" y="634"/>
                  <a:pt x="541" y="634"/>
                </a:cubicBezTo>
                <a:cubicBezTo>
                  <a:pt x="542" y="633"/>
                  <a:pt x="543" y="633"/>
                  <a:pt x="544" y="633"/>
                </a:cubicBezTo>
                <a:cubicBezTo>
                  <a:pt x="545" y="633"/>
                  <a:pt x="546" y="633"/>
                  <a:pt x="547" y="633"/>
                </a:cubicBezTo>
                <a:cubicBezTo>
                  <a:pt x="548" y="632"/>
                  <a:pt x="549" y="632"/>
                  <a:pt x="550" y="632"/>
                </a:cubicBezTo>
                <a:cubicBezTo>
                  <a:pt x="461" y="853"/>
                  <a:pt x="461" y="853"/>
                  <a:pt x="461" y="853"/>
                </a:cubicBezTo>
                <a:cubicBezTo>
                  <a:pt x="0" y="927"/>
                  <a:pt x="0" y="927"/>
                  <a:pt x="0" y="927"/>
                </a:cubicBezTo>
                <a:cubicBezTo>
                  <a:pt x="297" y="76"/>
                  <a:pt x="297" y="76"/>
                  <a:pt x="297" y="76"/>
                </a:cubicBezTo>
                <a:lnTo>
                  <a:pt x="1222" y="0"/>
                </a:lnTo>
                <a:close/>
              </a:path>
            </a:pathLst>
          </a:custGeom>
          <a:solidFill>
            <a:srgbClr val="8064A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prstClr val="black"/>
              </a:solidFill>
              <a:effectLst/>
              <a:uLnTx/>
              <a:uFillTx/>
            </a:endParaRPr>
          </a:p>
        </p:txBody>
      </p:sp>
      <p:sp>
        <p:nvSpPr>
          <p:cNvPr id="20" name="Freeform 70"/>
          <p:cNvSpPr>
            <a:spLocks/>
          </p:cNvSpPr>
          <p:nvPr/>
        </p:nvSpPr>
        <p:spPr bwMode="auto">
          <a:xfrm rot="18900000">
            <a:off x="4676704" y="4007828"/>
            <a:ext cx="1380373" cy="1283002"/>
          </a:xfrm>
          <a:custGeom>
            <a:avLst/>
            <a:gdLst>
              <a:gd name="T0" fmla="*/ 261 w 611"/>
              <a:gd name="T1" fmla="*/ 3 h 568"/>
              <a:gd name="T2" fmla="*/ 185 w 611"/>
              <a:gd name="T3" fmla="*/ 24 h 568"/>
              <a:gd name="T4" fmla="*/ 112 w 611"/>
              <a:gd name="T5" fmla="*/ 67 h 568"/>
              <a:gd name="T6" fmla="*/ 51 w 611"/>
              <a:gd name="T7" fmla="*/ 125 h 568"/>
              <a:gd name="T8" fmla="*/ 12 w 611"/>
              <a:gd name="T9" fmla="*/ 192 h 568"/>
              <a:gd name="T10" fmla="*/ 2 w 611"/>
              <a:gd name="T11" fmla="*/ 255 h 568"/>
              <a:gd name="T12" fmla="*/ 21 w 611"/>
              <a:gd name="T13" fmla="*/ 301 h 568"/>
              <a:gd name="T14" fmla="*/ 65 w 611"/>
              <a:gd name="T15" fmla="*/ 328 h 568"/>
              <a:gd name="T16" fmla="*/ 130 w 611"/>
              <a:gd name="T17" fmla="*/ 331 h 568"/>
              <a:gd name="T18" fmla="*/ 133 w 611"/>
              <a:gd name="T19" fmla="*/ 331 h 568"/>
              <a:gd name="T20" fmla="*/ 136 w 611"/>
              <a:gd name="T21" fmla="*/ 330 h 568"/>
              <a:gd name="T22" fmla="*/ 139 w 611"/>
              <a:gd name="T23" fmla="*/ 330 h 568"/>
              <a:gd name="T24" fmla="*/ 142 w 611"/>
              <a:gd name="T25" fmla="*/ 329 h 568"/>
              <a:gd name="T26" fmla="*/ 148 w 611"/>
              <a:gd name="T27" fmla="*/ 328 h 568"/>
              <a:gd name="T28" fmla="*/ 154 w 611"/>
              <a:gd name="T29" fmla="*/ 326 h 568"/>
              <a:gd name="T30" fmla="*/ 160 w 611"/>
              <a:gd name="T31" fmla="*/ 325 h 568"/>
              <a:gd name="T32" fmla="*/ 166 w 611"/>
              <a:gd name="T33" fmla="*/ 323 h 568"/>
              <a:gd name="T34" fmla="*/ 158 w 611"/>
              <a:gd name="T35" fmla="*/ 344 h 568"/>
              <a:gd name="T36" fmla="*/ 67 w 611"/>
              <a:gd name="T37" fmla="*/ 568 h 568"/>
              <a:gd name="T38" fmla="*/ 452 w 611"/>
              <a:gd name="T39" fmla="*/ 506 h 568"/>
              <a:gd name="T40" fmla="*/ 611 w 611"/>
              <a:gd name="T41" fmla="*/ 151 h 568"/>
              <a:gd name="T42" fmla="*/ 375 w 611"/>
              <a:gd name="T43" fmla="*/ 180 h 568"/>
              <a:gd name="T44" fmla="*/ 352 w 611"/>
              <a:gd name="T45" fmla="*/ 183 h 568"/>
              <a:gd name="T46" fmla="*/ 355 w 611"/>
              <a:gd name="T47" fmla="*/ 178 h 568"/>
              <a:gd name="T48" fmla="*/ 359 w 611"/>
              <a:gd name="T49" fmla="*/ 173 h 568"/>
              <a:gd name="T50" fmla="*/ 362 w 611"/>
              <a:gd name="T51" fmla="*/ 167 h 568"/>
              <a:gd name="T52" fmla="*/ 364 w 611"/>
              <a:gd name="T53" fmla="*/ 162 h 568"/>
              <a:gd name="T54" fmla="*/ 366 w 611"/>
              <a:gd name="T55" fmla="*/ 158 h 568"/>
              <a:gd name="T56" fmla="*/ 368 w 611"/>
              <a:gd name="T57" fmla="*/ 155 h 568"/>
              <a:gd name="T58" fmla="*/ 369 w 611"/>
              <a:gd name="T59" fmla="*/ 152 h 568"/>
              <a:gd name="T60" fmla="*/ 370 w 611"/>
              <a:gd name="T61" fmla="*/ 149 h 568"/>
              <a:gd name="T62" fmla="*/ 383 w 611"/>
              <a:gd name="T63" fmla="*/ 87 h 568"/>
              <a:gd name="T64" fmla="*/ 368 w 611"/>
              <a:gd name="T65" fmla="*/ 39 h 568"/>
              <a:gd name="T66" fmla="*/ 326 w 611"/>
              <a:gd name="T67" fmla="*/ 9 h 568"/>
              <a:gd name="T68" fmla="*/ 261 w 611"/>
              <a:gd name="T69" fmla="*/ 3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11" h="568">
                <a:moveTo>
                  <a:pt x="261" y="3"/>
                </a:moveTo>
                <a:cubicBezTo>
                  <a:pt x="236" y="5"/>
                  <a:pt x="210" y="13"/>
                  <a:pt x="185" y="24"/>
                </a:cubicBezTo>
                <a:cubicBezTo>
                  <a:pt x="160" y="35"/>
                  <a:pt x="135" y="50"/>
                  <a:pt x="112" y="67"/>
                </a:cubicBezTo>
                <a:cubicBezTo>
                  <a:pt x="89" y="84"/>
                  <a:pt x="68" y="104"/>
                  <a:pt x="51" y="125"/>
                </a:cubicBezTo>
                <a:cubicBezTo>
                  <a:pt x="34" y="147"/>
                  <a:pt x="21" y="169"/>
                  <a:pt x="12" y="192"/>
                </a:cubicBezTo>
                <a:cubicBezTo>
                  <a:pt x="3" y="215"/>
                  <a:pt x="0" y="236"/>
                  <a:pt x="2" y="255"/>
                </a:cubicBezTo>
                <a:cubicBezTo>
                  <a:pt x="4" y="273"/>
                  <a:pt x="10" y="289"/>
                  <a:pt x="21" y="301"/>
                </a:cubicBezTo>
                <a:cubicBezTo>
                  <a:pt x="32" y="314"/>
                  <a:pt x="47" y="323"/>
                  <a:pt x="65" y="328"/>
                </a:cubicBezTo>
                <a:cubicBezTo>
                  <a:pt x="84" y="333"/>
                  <a:pt x="105" y="334"/>
                  <a:pt x="130" y="331"/>
                </a:cubicBezTo>
                <a:cubicBezTo>
                  <a:pt x="131" y="331"/>
                  <a:pt x="132" y="331"/>
                  <a:pt x="133" y="331"/>
                </a:cubicBezTo>
                <a:cubicBezTo>
                  <a:pt x="134" y="330"/>
                  <a:pt x="135" y="330"/>
                  <a:pt x="136" y="330"/>
                </a:cubicBezTo>
                <a:cubicBezTo>
                  <a:pt x="137" y="330"/>
                  <a:pt x="138" y="330"/>
                  <a:pt x="139" y="330"/>
                </a:cubicBezTo>
                <a:cubicBezTo>
                  <a:pt x="140" y="329"/>
                  <a:pt x="141" y="329"/>
                  <a:pt x="142" y="329"/>
                </a:cubicBezTo>
                <a:cubicBezTo>
                  <a:pt x="144" y="329"/>
                  <a:pt x="146" y="328"/>
                  <a:pt x="148" y="328"/>
                </a:cubicBezTo>
                <a:cubicBezTo>
                  <a:pt x="150" y="327"/>
                  <a:pt x="152" y="327"/>
                  <a:pt x="154" y="326"/>
                </a:cubicBezTo>
                <a:cubicBezTo>
                  <a:pt x="156" y="326"/>
                  <a:pt x="158" y="325"/>
                  <a:pt x="160" y="325"/>
                </a:cubicBezTo>
                <a:cubicBezTo>
                  <a:pt x="162" y="324"/>
                  <a:pt x="164" y="324"/>
                  <a:pt x="166" y="323"/>
                </a:cubicBezTo>
                <a:cubicBezTo>
                  <a:pt x="158" y="344"/>
                  <a:pt x="158" y="344"/>
                  <a:pt x="158" y="344"/>
                </a:cubicBezTo>
                <a:cubicBezTo>
                  <a:pt x="67" y="568"/>
                  <a:pt x="67" y="568"/>
                  <a:pt x="67" y="568"/>
                </a:cubicBezTo>
                <a:cubicBezTo>
                  <a:pt x="452" y="506"/>
                  <a:pt x="452" y="506"/>
                  <a:pt x="452" y="506"/>
                </a:cubicBezTo>
                <a:cubicBezTo>
                  <a:pt x="611" y="151"/>
                  <a:pt x="611" y="151"/>
                  <a:pt x="611" y="151"/>
                </a:cubicBezTo>
                <a:cubicBezTo>
                  <a:pt x="375" y="180"/>
                  <a:pt x="375" y="180"/>
                  <a:pt x="375" y="180"/>
                </a:cubicBezTo>
                <a:cubicBezTo>
                  <a:pt x="352" y="183"/>
                  <a:pt x="352" y="183"/>
                  <a:pt x="352" y="183"/>
                </a:cubicBezTo>
                <a:cubicBezTo>
                  <a:pt x="353" y="182"/>
                  <a:pt x="354" y="180"/>
                  <a:pt x="355" y="178"/>
                </a:cubicBezTo>
                <a:cubicBezTo>
                  <a:pt x="356" y="176"/>
                  <a:pt x="358" y="174"/>
                  <a:pt x="359" y="173"/>
                </a:cubicBezTo>
                <a:cubicBezTo>
                  <a:pt x="360" y="171"/>
                  <a:pt x="361" y="169"/>
                  <a:pt x="362" y="167"/>
                </a:cubicBezTo>
                <a:cubicBezTo>
                  <a:pt x="363" y="165"/>
                  <a:pt x="364" y="163"/>
                  <a:pt x="364" y="162"/>
                </a:cubicBezTo>
                <a:cubicBezTo>
                  <a:pt x="365" y="160"/>
                  <a:pt x="366" y="159"/>
                  <a:pt x="366" y="158"/>
                </a:cubicBezTo>
                <a:cubicBezTo>
                  <a:pt x="367" y="157"/>
                  <a:pt x="367" y="156"/>
                  <a:pt x="368" y="155"/>
                </a:cubicBezTo>
                <a:cubicBezTo>
                  <a:pt x="368" y="154"/>
                  <a:pt x="369" y="153"/>
                  <a:pt x="369" y="152"/>
                </a:cubicBezTo>
                <a:cubicBezTo>
                  <a:pt x="369" y="151"/>
                  <a:pt x="370" y="150"/>
                  <a:pt x="370" y="149"/>
                </a:cubicBezTo>
                <a:cubicBezTo>
                  <a:pt x="380" y="126"/>
                  <a:pt x="384" y="105"/>
                  <a:pt x="383" y="87"/>
                </a:cubicBezTo>
                <a:cubicBezTo>
                  <a:pt x="383" y="68"/>
                  <a:pt x="377" y="52"/>
                  <a:pt x="368" y="39"/>
                </a:cubicBezTo>
                <a:cubicBezTo>
                  <a:pt x="358" y="25"/>
                  <a:pt x="344" y="15"/>
                  <a:pt x="326" y="9"/>
                </a:cubicBezTo>
                <a:cubicBezTo>
                  <a:pt x="308" y="2"/>
                  <a:pt x="286" y="0"/>
                  <a:pt x="261" y="3"/>
                </a:cubicBezTo>
                <a:close/>
              </a:path>
            </a:pathLst>
          </a:custGeom>
          <a:solidFill>
            <a:sysClr val="window" lastClr="FFFFFF"/>
          </a:solidFill>
          <a:ln>
            <a:solidFill>
              <a:sysClr val="window" lastClr="FFFFFF"/>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prstClr val="black"/>
              </a:solidFill>
              <a:effectLst/>
              <a:uLnTx/>
              <a:uFillTx/>
            </a:endParaRPr>
          </a:p>
        </p:txBody>
      </p:sp>
      <p:sp>
        <p:nvSpPr>
          <p:cNvPr id="21" name="Freeform 68"/>
          <p:cNvSpPr>
            <a:spLocks/>
          </p:cNvSpPr>
          <p:nvPr/>
        </p:nvSpPr>
        <p:spPr bwMode="auto">
          <a:xfrm rot="18900000">
            <a:off x="2600730" y="2561924"/>
            <a:ext cx="1368918" cy="942205"/>
          </a:xfrm>
          <a:custGeom>
            <a:avLst/>
            <a:gdLst>
              <a:gd name="T0" fmla="*/ 289 w 606"/>
              <a:gd name="T1" fmla="*/ 417 h 417"/>
              <a:gd name="T2" fmla="*/ 227 w 606"/>
              <a:gd name="T3" fmla="*/ 410 h 417"/>
              <a:gd name="T4" fmla="*/ 147 w 606"/>
              <a:gd name="T5" fmla="*/ 386 h 417"/>
              <a:gd name="T6" fmla="*/ 76 w 606"/>
              <a:gd name="T7" fmla="*/ 348 h 417"/>
              <a:gd name="T8" fmla="*/ 24 w 606"/>
              <a:gd name="T9" fmla="*/ 301 h 417"/>
              <a:gd name="T10" fmla="*/ 2 w 606"/>
              <a:gd name="T11" fmla="*/ 255 h 417"/>
              <a:gd name="T12" fmla="*/ 9 w 606"/>
              <a:gd name="T13" fmla="*/ 220 h 417"/>
              <a:gd name="T14" fmla="*/ 43 w 606"/>
              <a:gd name="T15" fmla="*/ 194 h 417"/>
              <a:gd name="T16" fmla="*/ 102 w 606"/>
              <a:gd name="T17" fmla="*/ 183 h 417"/>
              <a:gd name="T18" fmla="*/ 111 w 606"/>
              <a:gd name="T19" fmla="*/ 183 h 417"/>
              <a:gd name="T20" fmla="*/ 116 w 606"/>
              <a:gd name="T21" fmla="*/ 183 h 417"/>
              <a:gd name="T22" fmla="*/ 122 w 606"/>
              <a:gd name="T23" fmla="*/ 183 h 417"/>
              <a:gd name="T24" fmla="*/ 128 w 606"/>
              <a:gd name="T25" fmla="*/ 184 h 417"/>
              <a:gd name="T26" fmla="*/ 134 w 606"/>
              <a:gd name="T27" fmla="*/ 184 h 417"/>
              <a:gd name="T28" fmla="*/ 141 w 606"/>
              <a:gd name="T29" fmla="*/ 185 h 417"/>
              <a:gd name="T30" fmla="*/ 161 w 606"/>
              <a:gd name="T31" fmla="*/ 187 h 417"/>
              <a:gd name="T32" fmla="*/ 135 w 606"/>
              <a:gd name="T33" fmla="*/ 155 h 417"/>
              <a:gd name="T34" fmla="*/ 13 w 606"/>
              <a:gd name="T35" fmla="*/ 7 h 417"/>
              <a:gd name="T36" fmla="*/ 387 w 606"/>
              <a:gd name="T37" fmla="*/ 0 h 417"/>
              <a:gd name="T38" fmla="*/ 606 w 606"/>
              <a:gd name="T39" fmla="*/ 245 h 417"/>
              <a:gd name="T40" fmla="*/ 333 w 606"/>
              <a:gd name="T41" fmla="*/ 257 h 417"/>
              <a:gd name="T42" fmla="*/ 348 w 606"/>
              <a:gd name="T43" fmla="*/ 271 h 417"/>
              <a:gd name="T44" fmla="*/ 353 w 606"/>
              <a:gd name="T45" fmla="*/ 274 h 417"/>
              <a:gd name="T46" fmla="*/ 357 w 606"/>
              <a:gd name="T47" fmla="*/ 278 h 417"/>
              <a:gd name="T48" fmla="*/ 361 w 606"/>
              <a:gd name="T49" fmla="*/ 282 h 417"/>
              <a:gd name="T50" fmla="*/ 365 w 606"/>
              <a:gd name="T51" fmla="*/ 287 h 417"/>
              <a:gd name="T52" fmla="*/ 370 w 606"/>
              <a:gd name="T53" fmla="*/ 292 h 417"/>
              <a:gd name="T54" fmla="*/ 372 w 606"/>
              <a:gd name="T55" fmla="*/ 294 h 417"/>
              <a:gd name="T56" fmla="*/ 397 w 606"/>
              <a:gd name="T57" fmla="*/ 339 h 417"/>
              <a:gd name="T58" fmla="*/ 393 w 606"/>
              <a:gd name="T59" fmla="*/ 376 h 417"/>
              <a:gd name="T60" fmla="*/ 363 w 606"/>
              <a:gd name="T61" fmla="*/ 403 h 417"/>
              <a:gd name="T62" fmla="*/ 304 w 606"/>
              <a:gd name="T63" fmla="*/ 416 h 417"/>
              <a:gd name="T64" fmla="*/ 289 w 606"/>
              <a:gd name="T65" fmla="*/ 417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6" h="417">
                <a:moveTo>
                  <a:pt x="289" y="417"/>
                </a:moveTo>
                <a:cubicBezTo>
                  <a:pt x="269" y="417"/>
                  <a:pt x="248" y="415"/>
                  <a:pt x="227" y="410"/>
                </a:cubicBezTo>
                <a:cubicBezTo>
                  <a:pt x="200" y="405"/>
                  <a:pt x="173" y="397"/>
                  <a:pt x="147" y="386"/>
                </a:cubicBezTo>
                <a:cubicBezTo>
                  <a:pt x="121" y="375"/>
                  <a:pt x="97" y="363"/>
                  <a:pt x="76" y="348"/>
                </a:cubicBezTo>
                <a:cubicBezTo>
                  <a:pt x="54" y="333"/>
                  <a:pt x="37" y="317"/>
                  <a:pt x="24" y="301"/>
                </a:cubicBezTo>
                <a:cubicBezTo>
                  <a:pt x="12" y="285"/>
                  <a:pt x="4" y="269"/>
                  <a:pt x="2" y="255"/>
                </a:cubicBezTo>
                <a:cubicBezTo>
                  <a:pt x="0" y="242"/>
                  <a:pt x="3" y="230"/>
                  <a:pt x="9" y="220"/>
                </a:cubicBezTo>
                <a:cubicBezTo>
                  <a:pt x="16" y="209"/>
                  <a:pt x="28" y="201"/>
                  <a:pt x="43" y="194"/>
                </a:cubicBezTo>
                <a:cubicBezTo>
                  <a:pt x="59" y="188"/>
                  <a:pt x="79" y="184"/>
                  <a:pt x="102" y="183"/>
                </a:cubicBezTo>
                <a:cubicBezTo>
                  <a:pt x="111" y="183"/>
                  <a:pt x="111" y="183"/>
                  <a:pt x="111" y="183"/>
                </a:cubicBezTo>
                <a:cubicBezTo>
                  <a:pt x="111" y="183"/>
                  <a:pt x="115" y="183"/>
                  <a:pt x="116" y="183"/>
                </a:cubicBezTo>
                <a:cubicBezTo>
                  <a:pt x="118" y="183"/>
                  <a:pt x="120" y="183"/>
                  <a:pt x="122" y="183"/>
                </a:cubicBezTo>
                <a:cubicBezTo>
                  <a:pt x="124" y="183"/>
                  <a:pt x="126" y="183"/>
                  <a:pt x="128" y="184"/>
                </a:cubicBezTo>
                <a:cubicBezTo>
                  <a:pt x="134" y="184"/>
                  <a:pt x="134" y="184"/>
                  <a:pt x="134" y="184"/>
                </a:cubicBezTo>
                <a:cubicBezTo>
                  <a:pt x="137" y="184"/>
                  <a:pt x="139" y="184"/>
                  <a:pt x="141" y="185"/>
                </a:cubicBezTo>
                <a:cubicBezTo>
                  <a:pt x="161" y="187"/>
                  <a:pt x="161" y="187"/>
                  <a:pt x="161" y="187"/>
                </a:cubicBezTo>
                <a:cubicBezTo>
                  <a:pt x="135" y="155"/>
                  <a:pt x="135" y="155"/>
                  <a:pt x="135" y="155"/>
                </a:cubicBezTo>
                <a:cubicBezTo>
                  <a:pt x="13" y="7"/>
                  <a:pt x="13" y="7"/>
                  <a:pt x="13" y="7"/>
                </a:cubicBezTo>
                <a:cubicBezTo>
                  <a:pt x="387" y="0"/>
                  <a:pt x="387" y="0"/>
                  <a:pt x="387" y="0"/>
                </a:cubicBezTo>
                <a:cubicBezTo>
                  <a:pt x="606" y="245"/>
                  <a:pt x="606" y="245"/>
                  <a:pt x="606" y="245"/>
                </a:cubicBezTo>
                <a:cubicBezTo>
                  <a:pt x="333" y="257"/>
                  <a:pt x="333" y="257"/>
                  <a:pt x="333" y="257"/>
                </a:cubicBezTo>
                <a:cubicBezTo>
                  <a:pt x="348" y="271"/>
                  <a:pt x="348" y="271"/>
                  <a:pt x="348" y="271"/>
                </a:cubicBezTo>
                <a:cubicBezTo>
                  <a:pt x="350" y="272"/>
                  <a:pt x="351" y="273"/>
                  <a:pt x="353" y="274"/>
                </a:cubicBezTo>
                <a:cubicBezTo>
                  <a:pt x="357" y="278"/>
                  <a:pt x="357" y="278"/>
                  <a:pt x="357" y="278"/>
                </a:cubicBezTo>
                <a:cubicBezTo>
                  <a:pt x="361" y="282"/>
                  <a:pt x="361" y="282"/>
                  <a:pt x="361" y="282"/>
                </a:cubicBezTo>
                <a:cubicBezTo>
                  <a:pt x="362" y="283"/>
                  <a:pt x="365" y="287"/>
                  <a:pt x="365" y="287"/>
                </a:cubicBezTo>
                <a:cubicBezTo>
                  <a:pt x="370" y="292"/>
                  <a:pt x="370" y="292"/>
                  <a:pt x="370" y="292"/>
                </a:cubicBezTo>
                <a:cubicBezTo>
                  <a:pt x="372" y="294"/>
                  <a:pt x="372" y="294"/>
                  <a:pt x="372" y="294"/>
                </a:cubicBezTo>
                <a:cubicBezTo>
                  <a:pt x="385" y="309"/>
                  <a:pt x="393" y="325"/>
                  <a:pt x="397" y="339"/>
                </a:cubicBezTo>
                <a:cubicBezTo>
                  <a:pt x="400" y="353"/>
                  <a:pt x="399" y="365"/>
                  <a:pt x="393" y="376"/>
                </a:cubicBezTo>
                <a:cubicBezTo>
                  <a:pt x="387" y="387"/>
                  <a:pt x="377" y="396"/>
                  <a:pt x="363" y="403"/>
                </a:cubicBezTo>
                <a:cubicBezTo>
                  <a:pt x="347" y="410"/>
                  <a:pt x="328" y="415"/>
                  <a:pt x="304" y="416"/>
                </a:cubicBezTo>
                <a:cubicBezTo>
                  <a:pt x="299" y="417"/>
                  <a:pt x="294" y="417"/>
                  <a:pt x="289" y="417"/>
                </a:cubicBezTo>
                <a:close/>
              </a:path>
            </a:pathLst>
          </a:custGeom>
          <a:solidFill>
            <a:srgbClr val="4F81BD"/>
          </a:solidFill>
          <a:ln>
            <a:solidFill>
              <a:sysClr val="window" lastClr="FFFFFF"/>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prstClr val="black"/>
              </a:solidFill>
              <a:effectLst/>
              <a:uLnTx/>
              <a:uFillTx/>
            </a:endParaRPr>
          </a:p>
        </p:txBody>
      </p:sp>
      <p:sp>
        <p:nvSpPr>
          <p:cNvPr id="22" name="Freeform 71"/>
          <p:cNvSpPr>
            <a:spLocks/>
          </p:cNvSpPr>
          <p:nvPr/>
        </p:nvSpPr>
        <p:spPr bwMode="auto">
          <a:xfrm rot="18900000">
            <a:off x="4695552" y="4027624"/>
            <a:ext cx="1332642" cy="1236227"/>
          </a:xfrm>
          <a:custGeom>
            <a:avLst/>
            <a:gdLst>
              <a:gd name="T0" fmla="*/ 172 w 590"/>
              <a:gd name="T1" fmla="*/ 301 h 547"/>
              <a:gd name="T2" fmla="*/ 156 w 590"/>
              <a:gd name="T3" fmla="*/ 305 h 547"/>
              <a:gd name="T4" fmla="*/ 150 w 590"/>
              <a:gd name="T5" fmla="*/ 307 h 547"/>
              <a:gd name="T6" fmla="*/ 144 w 590"/>
              <a:gd name="T7" fmla="*/ 308 h 547"/>
              <a:gd name="T8" fmla="*/ 138 w 590"/>
              <a:gd name="T9" fmla="*/ 310 h 547"/>
              <a:gd name="T10" fmla="*/ 132 w 590"/>
              <a:gd name="T11" fmla="*/ 311 h 547"/>
              <a:gd name="T12" fmla="*/ 123 w 590"/>
              <a:gd name="T13" fmla="*/ 313 h 547"/>
              <a:gd name="T14" fmla="*/ 121 w 590"/>
              <a:gd name="T15" fmla="*/ 313 h 547"/>
              <a:gd name="T16" fmla="*/ 95 w 590"/>
              <a:gd name="T17" fmla="*/ 315 h 547"/>
              <a:gd name="T18" fmla="*/ 60 w 590"/>
              <a:gd name="T19" fmla="*/ 310 h 547"/>
              <a:gd name="T20" fmla="*/ 19 w 590"/>
              <a:gd name="T21" fmla="*/ 286 h 547"/>
              <a:gd name="T22" fmla="*/ 2 w 590"/>
              <a:gd name="T23" fmla="*/ 244 h 547"/>
              <a:gd name="T24" fmla="*/ 11 w 590"/>
              <a:gd name="T25" fmla="*/ 185 h 547"/>
              <a:gd name="T26" fmla="*/ 50 w 590"/>
              <a:gd name="T27" fmla="*/ 120 h 547"/>
              <a:gd name="T28" fmla="*/ 109 w 590"/>
              <a:gd name="T29" fmla="*/ 63 h 547"/>
              <a:gd name="T30" fmla="*/ 180 w 590"/>
              <a:gd name="T31" fmla="*/ 21 h 547"/>
              <a:gd name="T32" fmla="*/ 254 w 590"/>
              <a:gd name="T33" fmla="*/ 1 h 547"/>
              <a:gd name="T34" fmla="*/ 273 w 590"/>
              <a:gd name="T35" fmla="*/ 0 h 547"/>
              <a:gd name="T36" fmla="*/ 315 w 590"/>
              <a:gd name="T37" fmla="*/ 6 h 547"/>
              <a:gd name="T38" fmla="*/ 353 w 590"/>
              <a:gd name="T39" fmla="*/ 33 h 547"/>
              <a:gd name="T40" fmla="*/ 367 w 590"/>
              <a:gd name="T41" fmla="*/ 77 h 547"/>
              <a:gd name="T42" fmla="*/ 355 w 590"/>
              <a:gd name="T43" fmla="*/ 135 h 547"/>
              <a:gd name="T44" fmla="*/ 354 w 590"/>
              <a:gd name="T45" fmla="*/ 139 h 547"/>
              <a:gd name="T46" fmla="*/ 351 w 590"/>
              <a:gd name="T47" fmla="*/ 145 h 547"/>
              <a:gd name="T48" fmla="*/ 349 w 590"/>
              <a:gd name="T49" fmla="*/ 148 h 547"/>
              <a:gd name="T50" fmla="*/ 346 w 590"/>
              <a:gd name="T51" fmla="*/ 153 h 547"/>
              <a:gd name="T52" fmla="*/ 344 w 590"/>
              <a:gd name="T53" fmla="*/ 158 h 547"/>
              <a:gd name="T54" fmla="*/ 341 w 590"/>
              <a:gd name="T55" fmla="*/ 162 h 547"/>
              <a:gd name="T56" fmla="*/ 340 w 590"/>
              <a:gd name="T57" fmla="*/ 164 h 547"/>
              <a:gd name="T58" fmla="*/ 337 w 590"/>
              <a:gd name="T59" fmla="*/ 169 h 547"/>
              <a:gd name="T60" fmla="*/ 328 w 590"/>
              <a:gd name="T61" fmla="*/ 184 h 547"/>
              <a:gd name="T62" fmla="*/ 590 w 590"/>
              <a:gd name="T63" fmla="*/ 151 h 547"/>
              <a:gd name="T64" fmla="*/ 438 w 590"/>
              <a:gd name="T65" fmla="*/ 489 h 547"/>
              <a:gd name="T66" fmla="*/ 72 w 590"/>
              <a:gd name="T67" fmla="*/ 547 h 547"/>
              <a:gd name="T68" fmla="*/ 172 w 590"/>
              <a:gd name="T69" fmla="*/ 301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0" h="547">
                <a:moveTo>
                  <a:pt x="172" y="301"/>
                </a:moveTo>
                <a:cubicBezTo>
                  <a:pt x="156" y="305"/>
                  <a:pt x="156" y="305"/>
                  <a:pt x="156" y="305"/>
                </a:cubicBezTo>
                <a:cubicBezTo>
                  <a:pt x="154" y="306"/>
                  <a:pt x="152" y="306"/>
                  <a:pt x="150" y="307"/>
                </a:cubicBezTo>
                <a:cubicBezTo>
                  <a:pt x="148" y="307"/>
                  <a:pt x="146" y="308"/>
                  <a:pt x="144" y="308"/>
                </a:cubicBezTo>
                <a:cubicBezTo>
                  <a:pt x="138" y="310"/>
                  <a:pt x="138" y="310"/>
                  <a:pt x="138" y="310"/>
                </a:cubicBezTo>
                <a:cubicBezTo>
                  <a:pt x="136" y="310"/>
                  <a:pt x="134" y="311"/>
                  <a:pt x="132" y="311"/>
                </a:cubicBezTo>
                <a:cubicBezTo>
                  <a:pt x="132" y="311"/>
                  <a:pt x="124" y="312"/>
                  <a:pt x="123" y="313"/>
                </a:cubicBezTo>
                <a:cubicBezTo>
                  <a:pt x="121" y="313"/>
                  <a:pt x="121" y="313"/>
                  <a:pt x="121" y="313"/>
                </a:cubicBezTo>
                <a:cubicBezTo>
                  <a:pt x="112" y="314"/>
                  <a:pt x="103" y="315"/>
                  <a:pt x="95" y="315"/>
                </a:cubicBezTo>
                <a:cubicBezTo>
                  <a:pt x="82" y="315"/>
                  <a:pt x="70" y="313"/>
                  <a:pt x="60" y="310"/>
                </a:cubicBezTo>
                <a:cubicBezTo>
                  <a:pt x="43" y="305"/>
                  <a:pt x="29" y="297"/>
                  <a:pt x="19" y="286"/>
                </a:cubicBezTo>
                <a:cubicBezTo>
                  <a:pt x="9" y="275"/>
                  <a:pt x="4" y="260"/>
                  <a:pt x="2" y="244"/>
                </a:cubicBezTo>
                <a:cubicBezTo>
                  <a:pt x="0" y="226"/>
                  <a:pt x="3" y="206"/>
                  <a:pt x="11" y="185"/>
                </a:cubicBezTo>
                <a:cubicBezTo>
                  <a:pt x="20" y="163"/>
                  <a:pt x="33" y="142"/>
                  <a:pt x="50" y="120"/>
                </a:cubicBezTo>
                <a:cubicBezTo>
                  <a:pt x="66" y="100"/>
                  <a:pt x="86" y="80"/>
                  <a:pt x="109" y="63"/>
                </a:cubicBezTo>
                <a:cubicBezTo>
                  <a:pt x="131" y="46"/>
                  <a:pt x="155" y="32"/>
                  <a:pt x="180" y="21"/>
                </a:cubicBezTo>
                <a:cubicBezTo>
                  <a:pt x="206" y="10"/>
                  <a:pt x="231" y="3"/>
                  <a:pt x="254" y="1"/>
                </a:cubicBezTo>
                <a:cubicBezTo>
                  <a:pt x="261" y="0"/>
                  <a:pt x="267" y="0"/>
                  <a:pt x="273" y="0"/>
                </a:cubicBezTo>
                <a:cubicBezTo>
                  <a:pt x="289" y="0"/>
                  <a:pt x="303" y="2"/>
                  <a:pt x="315" y="6"/>
                </a:cubicBezTo>
                <a:cubicBezTo>
                  <a:pt x="331" y="12"/>
                  <a:pt x="344" y="21"/>
                  <a:pt x="353" y="33"/>
                </a:cubicBezTo>
                <a:cubicBezTo>
                  <a:pt x="362" y="45"/>
                  <a:pt x="367" y="60"/>
                  <a:pt x="367" y="77"/>
                </a:cubicBezTo>
                <a:cubicBezTo>
                  <a:pt x="368" y="95"/>
                  <a:pt x="364" y="115"/>
                  <a:pt x="355" y="135"/>
                </a:cubicBezTo>
                <a:cubicBezTo>
                  <a:pt x="355" y="136"/>
                  <a:pt x="354" y="139"/>
                  <a:pt x="354" y="139"/>
                </a:cubicBezTo>
                <a:cubicBezTo>
                  <a:pt x="351" y="145"/>
                  <a:pt x="351" y="145"/>
                  <a:pt x="351" y="145"/>
                </a:cubicBezTo>
                <a:cubicBezTo>
                  <a:pt x="349" y="148"/>
                  <a:pt x="349" y="148"/>
                  <a:pt x="349" y="148"/>
                </a:cubicBezTo>
                <a:cubicBezTo>
                  <a:pt x="346" y="153"/>
                  <a:pt x="346" y="153"/>
                  <a:pt x="346" y="153"/>
                </a:cubicBezTo>
                <a:cubicBezTo>
                  <a:pt x="346" y="155"/>
                  <a:pt x="345" y="157"/>
                  <a:pt x="344" y="158"/>
                </a:cubicBezTo>
                <a:cubicBezTo>
                  <a:pt x="343" y="160"/>
                  <a:pt x="342" y="161"/>
                  <a:pt x="341" y="162"/>
                </a:cubicBezTo>
                <a:cubicBezTo>
                  <a:pt x="340" y="164"/>
                  <a:pt x="340" y="164"/>
                  <a:pt x="340" y="164"/>
                </a:cubicBezTo>
                <a:cubicBezTo>
                  <a:pt x="339" y="165"/>
                  <a:pt x="338" y="167"/>
                  <a:pt x="337" y="169"/>
                </a:cubicBezTo>
                <a:cubicBezTo>
                  <a:pt x="328" y="184"/>
                  <a:pt x="328" y="184"/>
                  <a:pt x="328" y="184"/>
                </a:cubicBezTo>
                <a:cubicBezTo>
                  <a:pt x="590" y="151"/>
                  <a:pt x="590" y="151"/>
                  <a:pt x="590" y="151"/>
                </a:cubicBezTo>
                <a:cubicBezTo>
                  <a:pt x="438" y="489"/>
                  <a:pt x="438" y="489"/>
                  <a:pt x="438" y="489"/>
                </a:cubicBezTo>
                <a:cubicBezTo>
                  <a:pt x="72" y="547"/>
                  <a:pt x="72" y="547"/>
                  <a:pt x="72" y="547"/>
                </a:cubicBezTo>
                <a:lnTo>
                  <a:pt x="172" y="301"/>
                </a:lnTo>
                <a:close/>
              </a:path>
            </a:pathLst>
          </a:custGeom>
          <a:solidFill>
            <a:srgbClr val="9BBB59"/>
          </a:solidFill>
          <a:ln>
            <a:solidFill>
              <a:sysClr val="window" lastClr="FFFFFF"/>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prstClr val="black"/>
              </a:solidFill>
              <a:effectLst/>
              <a:uLnTx/>
              <a:uFillTx/>
            </a:endParaRPr>
          </a:p>
        </p:txBody>
      </p:sp>
      <p:sp>
        <p:nvSpPr>
          <p:cNvPr id="23" name="Freeform 63"/>
          <p:cNvSpPr>
            <a:spLocks/>
          </p:cNvSpPr>
          <p:nvPr/>
        </p:nvSpPr>
        <p:spPr bwMode="auto">
          <a:xfrm rot="18900000">
            <a:off x="2811120" y="3380067"/>
            <a:ext cx="1355553" cy="3402249"/>
          </a:xfrm>
          <a:custGeom>
            <a:avLst/>
            <a:gdLst>
              <a:gd name="T0" fmla="*/ 121 w 600"/>
              <a:gd name="T1" fmla="*/ 0 h 1506"/>
              <a:gd name="T2" fmla="*/ 0 w 600"/>
              <a:gd name="T3" fmla="*/ 438 h 1506"/>
              <a:gd name="T4" fmla="*/ 118 w 600"/>
              <a:gd name="T5" fmla="*/ 618 h 1506"/>
              <a:gd name="T6" fmla="*/ 119 w 600"/>
              <a:gd name="T7" fmla="*/ 615 h 1506"/>
              <a:gd name="T8" fmla="*/ 120 w 600"/>
              <a:gd name="T9" fmla="*/ 612 h 1506"/>
              <a:gd name="T10" fmla="*/ 121 w 600"/>
              <a:gd name="T11" fmla="*/ 610 h 1506"/>
              <a:gd name="T12" fmla="*/ 121 w 600"/>
              <a:gd name="T13" fmla="*/ 607 h 1506"/>
              <a:gd name="T14" fmla="*/ 151 w 600"/>
              <a:gd name="T15" fmla="*/ 544 h 1506"/>
              <a:gd name="T16" fmla="*/ 190 w 600"/>
              <a:gd name="T17" fmla="*/ 514 h 1506"/>
              <a:gd name="T18" fmla="*/ 235 w 600"/>
              <a:gd name="T19" fmla="*/ 519 h 1506"/>
              <a:gd name="T20" fmla="*/ 280 w 600"/>
              <a:gd name="T21" fmla="*/ 561 h 1506"/>
              <a:gd name="T22" fmla="*/ 316 w 600"/>
              <a:gd name="T23" fmla="*/ 636 h 1506"/>
              <a:gd name="T24" fmla="*/ 336 w 600"/>
              <a:gd name="T25" fmla="*/ 728 h 1506"/>
              <a:gd name="T26" fmla="*/ 339 w 600"/>
              <a:gd name="T27" fmla="*/ 824 h 1506"/>
              <a:gd name="T28" fmla="*/ 322 w 600"/>
              <a:gd name="T29" fmla="*/ 912 h 1506"/>
              <a:gd name="T30" fmla="*/ 290 w 600"/>
              <a:gd name="T31" fmla="*/ 973 h 1506"/>
              <a:gd name="T32" fmla="*/ 249 w 600"/>
              <a:gd name="T33" fmla="*/ 998 h 1506"/>
              <a:gd name="T34" fmla="*/ 204 w 600"/>
              <a:gd name="T35" fmla="*/ 987 h 1506"/>
              <a:gd name="T36" fmla="*/ 162 w 600"/>
              <a:gd name="T37" fmla="*/ 942 h 1506"/>
              <a:gd name="T38" fmla="*/ 160 w 600"/>
              <a:gd name="T39" fmla="*/ 939 h 1506"/>
              <a:gd name="T40" fmla="*/ 158 w 600"/>
              <a:gd name="T41" fmla="*/ 936 h 1506"/>
              <a:gd name="T42" fmla="*/ 157 w 600"/>
              <a:gd name="T43" fmla="*/ 933 h 1506"/>
              <a:gd name="T44" fmla="*/ 155 w 600"/>
              <a:gd name="T45" fmla="*/ 930 h 1506"/>
              <a:gd name="T46" fmla="*/ 88 w 600"/>
              <a:gd name="T47" fmla="*/ 1148 h 1506"/>
              <a:gd name="T48" fmla="*/ 303 w 600"/>
              <a:gd name="T49" fmla="*/ 1506 h 1506"/>
              <a:gd name="T50" fmla="*/ 600 w 600"/>
              <a:gd name="T51" fmla="*/ 655 h 1506"/>
              <a:gd name="T52" fmla="*/ 121 w 600"/>
              <a:gd name="T53" fmla="*/ 0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00" h="1506">
                <a:moveTo>
                  <a:pt x="121" y="0"/>
                </a:moveTo>
                <a:cubicBezTo>
                  <a:pt x="0" y="438"/>
                  <a:pt x="0" y="438"/>
                  <a:pt x="0" y="438"/>
                </a:cubicBezTo>
                <a:cubicBezTo>
                  <a:pt x="118" y="618"/>
                  <a:pt x="118" y="618"/>
                  <a:pt x="118" y="618"/>
                </a:cubicBezTo>
                <a:cubicBezTo>
                  <a:pt x="119" y="617"/>
                  <a:pt x="119" y="616"/>
                  <a:pt x="119" y="615"/>
                </a:cubicBezTo>
                <a:cubicBezTo>
                  <a:pt x="119" y="614"/>
                  <a:pt x="120" y="613"/>
                  <a:pt x="120" y="612"/>
                </a:cubicBezTo>
                <a:cubicBezTo>
                  <a:pt x="120" y="612"/>
                  <a:pt x="120" y="611"/>
                  <a:pt x="121" y="610"/>
                </a:cubicBezTo>
                <a:cubicBezTo>
                  <a:pt x="121" y="609"/>
                  <a:pt x="121" y="608"/>
                  <a:pt x="121" y="607"/>
                </a:cubicBezTo>
                <a:cubicBezTo>
                  <a:pt x="129" y="581"/>
                  <a:pt x="139" y="560"/>
                  <a:pt x="151" y="544"/>
                </a:cubicBezTo>
                <a:cubicBezTo>
                  <a:pt x="163" y="529"/>
                  <a:pt x="176" y="518"/>
                  <a:pt x="190" y="514"/>
                </a:cubicBezTo>
                <a:cubicBezTo>
                  <a:pt x="205" y="510"/>
                  <a:pt x="220" y="511"/>
                  <a:pt x="235" y="519"/>
                </a:cubicBezTo>
                <a:cubicBezTo>
                  <a:pt x="250" y="527"/>
                  <a:pt x="266" y="541"/>
                  <a:pt x="280" y="561"/>
                </a:cubicBezTo>
                <a:cubicBezTo>
                  <a:pt x="294" y="582"/>
                  <a:pt x="306" y="608"/>
                  <a:pt x="316" y="636"/>
                </a:cubicBezTo>
                <a:cubicBezTo>
                  <a:pt x="325" y="665"/>
                  <a:pt x="332" y="696"/>
                  <a:pt x="336" y="728"/>
                </a:cubicBezTo>
                <a:cubicBezTo>
                  <a:pt x="340" y="760"/>
                  <a:pt x="341" y="793"/>
                  <a:pt x="339" y="824"/>
                </a:cubicBezTo>
                <a:cubicBezTo>
                  <a:pt x="336" y="855"/>
                  <a:pt x="331" y="885"/>
                  <a:pt x="322" y="912"/>
                </a:cubicBezTo>
                <a:cubicBezTo>
                  <a:pt x="314" y="938"/>
                  <a:pt x="303" y="958"/>
                  <a:pt x="290" y="973"/>
                </a:cubicBezTo>
                <a:cubicBezTo>
                  <a:pt x="277" y="987"/>
                  <a:pt x="263" y="996"/>
                  <a:pt x="249" y="998"/>
                </a:cubicBezTo>
                <a:cubicBezTo>
                  <a:pt x="234" y="1000"/>
                  <a:pt x="219" y="997"/>
                  <a:pt x="204" y="987"/>
                </a:cubicBezTo>
                <a:cubicBezTo>
                  <a:pt x="189" y="978"/>
                  <a:pt x="175" y="963"/>
                  <a:pt x="162" y="942"/>
                </a:cubicBezTo>
                <a:cubicBezTo>
                  <a:pt x="161" y="941"/>
                  <a:pt x="160" y="940"/>
                  <a:pt x="160" y="939"/>
                </a:cubicBezTo>
                <a:cubicBezTo>
                  <a:pt x="159" y="938"/>
                  <a:pt x="159" y="937"/>
                  <a:pt x="158" y="936"/>
                </a:cubicBezTo>
                <a:cubicBezTo>
                  <a:pt x="158" y="935"/>
                  <a:pt x="157" y="934"/>
                  <a:pt x="157" y="933"/>
                </a:cubicBezTo>
                <a:cubicBezTo>
                  <a:pt x="156" y="932"/>
                  <a:pt x="155" y="931"/>
                  <a:pt x="155" y="930"/>
                </a:cubicBezTo>
                <a:cubicBezTo>
                  <a:pt x="88" y="1148"/>
                  <a:pt x="88" y="1148"/>
                  <a:pt x="88" y="1148"/>
                </a:cubicBezTo>
                <a:cubicBezTo>
                  <a:pt x="303" y="1506"/>
                  <a:pt x="303" y="1506"/>
                  <a:pt x="303" y="1506"/>
                </a:cubicBezTo>
                <a:cubicBezTo>
                  <a:pt x="600" y="655"/>
                  <a:pt x="600" y="655"/>
                  <a:pt x="600" y="655"/>
                </a:cubicBezTo>
                <a:cubicBezTo>
                  <a:pt x="121" y="0"/>
                  <a:pt x="121" y="0"/>
                  <a:pt x="121" y="0"/>
                </a:cubicBezTo>
                <a:close/>
              </a:path>
            </a:pathLst>
          </a:custGeom>
          <a:gradFill flip="none" rotWithShape="1">
            <a:gsLst>
              <a:gs pos="75000">
                <a:srgbClr val="8064A2"/>
              </a:gs>
              <a:gs pos="0">
                <a:srgbClr val="8064A2">
                  <a:lumMod val="60000"/>
                  <a:lumOff val="40000"/>
                </a:srgbClr>
              </a:gs>
              <a:gs pos="100000">
                <a:srgbClr val="8064A2">
                  <a:lumMod val="75000"/>
                </a:srgbClr>
              </a:gs>
            </a:gsLst>
            <a:path path="circle">
              <a:fillToRect l="100000" b="100000"/>
            </a:path>
            <a:tileRect t="-100000" r="-100000"/>
          </a:gra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prstClr val="black"/>
              </a:solidFill>
              <a:effectLst/>
              <a:uLnTx/>
              <a:uFillTx/>
            </a:endParaRPr>
          </a:p>
        </p:txBody>
      </p:sp>
      <p:sp>
        <p:nvSpPr>
          <p:cNvPr id="24" name="Freeform 65"/>
          <p:cNvSpPr>
            <a:spLocks/>
          </p:cNvSpPr>
          <p:nvPr/>
        </p:nvSpPr>
        <p:spPr bwMode="auto">
          <a:xfrm rot="18900000">
            <a:off x="2724143" y="4726523"/>
            <a:ext cx="939341" cy="1423331"/>
          </a:xfrm>
          <a:custGeom>
            <a:avLst/>
            <a:gdLst>
              <a:gd name="T0" fmla="*/ 0 w 416"/>
              <a:gd name="T1" fmla="*/ 343 h 630"/>
              <a:gd name="T2" fmla="*/ 95 w 416"/>
              <a:gd name="T3" fmla="*/ 0 h 630"/>
              <a:gd name="T4" fmla="*/ 227 w 416"/>
              <a:gd name="T5" fmla="*/ 202 h 630"/>
              <a:gd name="T6" fmla="*/ 231 w 416"/>
              <a:gd name="T7" fmla="*/ 181 h 630"/>
              <a:gd name="T8" fmla="*/ 232 w 416"/>
              <a:gd name="T9" fmla="*/ 175 h 630"/>
              <a:gd name="T10" fmla="*/ 233 w 416"/>
              <a:gd name="T11" fmla="*/ 169 h 630"/>
              <a:gd name="T12" fmla="*/ 234 w 416"/>
              <a:gd name="T13" fmla="*/ 163 h 630"/>
              <a:gd name="T14" fmla="*/ 237 w 416"/>
              <a:gd name="T15" fmla="*/ 153 h 630"/>
              <a:gd name="T16" fmla="*/ 238 w 416"/>
              <a:gd name="T17" fmla="*/ 149 h 630"/>
              <a:gd name="T18" fmla="*/ 238 w 416"/>
              <a:gd name="T19" fmla="*/ 146 h 630"/>
              <a:gd name="T20" fmla="*/ 263 w 416"/>
              <a:gd name="T21" fmla="*/ 94 h 630"/>
              <a:gd name="T22" fmla="*/ 294 w 416"/>
              <a:gd name="T23" fmla="*/ 70 h 630"/>
              <a:gd name="T24" fmla="*/ 306 w 416"/>
              <a:gd name="T25" fmla="*/ 68 h 630"/>
              <a:gd name="T26" fmla="*/ 327 w 416"/>
              <a:gd name="T27" fmla="*/ 74 h 630"/>
              <a:gd name="T28" fmla="*/ 364 w 416"/>
              <a:gd name="T29" fmla="*/ 109 h 630"/>
              <a:gd name="T30" fmla="*/ 394 w 416"/>
              <a:gd name="T31" fmla="*/ 173 h 630"/>
              <a:gd name="T32" fmla="*/ 412 w 416"/>
              <a:gd name="T33" fmla="*/ 252 h 630"/>
              <a:gd name="T34" fmla="*/ 414 w 416"/>
              <a:gd name="T35" fmla="*/ 335 h 630"/>
              <a:gd name="T36" fmla="*/ 400 w 416"/>
              <a:gd name="T37" fmla="*/ 410 h 630"/>
              <a:gd name="T38" fmla="*/ 373 w 416"/>
              <a:gd name="T39" fmla="*/ 462 h 630"/>
              <a:gd name="T40" fmla="*/ 342 w 416"/>
              <a:gd name="T41" fmla="*/ 481 h 630"/>
              <a:gd name="T42" fmla="*/ 335 w 416"/>
              <a:gd name="T43" fmla="*/ 482 h 630"/>
              <a:gd name="T44" fmla="*/ 308 w 416"/>
              <a:gd name="T45" fmla="*/ 474 h 630"/>
              <a:gd name="T46" fmla="*/ 273 w 416"/>
              <a:gd name="T47" fmla="*/ 436 h 630"/>
              <a:gd name="T48" fmla="*/ 271 w 416"/>
              <a:gd name="T49" fmla="*/ 433 h 630"/>
              <a:gd name="T50" fmla="*/ 268 w 416"/>
              <a:gd name="T51" fmla="*/ 428 h 630"/>
              <a:gd name="T52" fmla="*/ 267 w 416"/>
              <a:gd name="T53" fmla="*/ 425 h 630"/>
              <a:gd name="T54" fmla="*/ 264 w 416"/>
              <a:gd name="T55" fmla="*/ 420 h 630"/>
              <a:gd name="T56" fmla="*/ 262 w 416"/>
              <a:gd name="T57" fmla="*/ 416 h 630"/>
              <a:gd name="T58" fmla="*/ 259 w 416"/>
              <a:gd name="T59" fmla="*/ 410 h 630"/>
              <a:gd name="T60" fmla="*/ 257 w 416"/>
              <a:gd name="T61" fmla="*/ 404 h 630"/>
              <a:gd name="T62" fmla="*/ 248 w 416"/>
              <a:gd name="T63" fmla="*/ 384 h 630"/>
              <a:gd name="T64" fmla="*/ 172 w 416"/>
              <a:gd name="T65" fmla="*/ 630 h 630"/>
              <a:gd name="T66" fmla="*/ 0 w 416"/>
              <a:gd name="T67" fmla="*/ 343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6" h="630">
                <a:moveTo>
                  <a:pt x="0" y="343"/>
                </a:moveTo>
                <a:cubicBezTo>
                  <a:pt x="95" y="0"/>
                  <a:pt x="95" y="0"/>
                  <a:pt x="95" y="0"/>
                </a:cubicBezTo>
                <a:cubicBezTo>
                  <a:pt x="227" y="202"/>
                  <a:pt x="227" y="202"/>
                  <a:pt x="227" y="202"/>
                </a:cubicBezTo>
                <a:cubicBezTo>
                  <a:pt x="231" y="181"/>
                  <a:pt x="231" y="181"/>
                  <a:pt x="231" y="181"/>
                </a:cubicBezTo>
                <a:cubicBezTo>
                  <a:pt x="231" y="179"/>
                  <a:pt x="231" y="177"/>
                  <a:pt x="232" y="175"/>
                </a:cubicBezTo>
                <a:cubicBezTo>
                  <a:pt x="232" y="173"/>
                  <a:pt x="232" y="171"/>
                  <a:pt x="233" y="169"/>
                </a:cubicBezTo>
                <a:cubicBezTo>
                  <a:pt x="233" y="167"/>
                  <a:pt x="234" y="165"/>
                  <a:pt x="234" y="163"/>
                </a:cubicBezTo>
                <a:cubicBezTo>
                  <a:pt x="235" y="161"/>
                  <a:pt x="237" y="153"/>
                  <a:pt x="237" y="153"/>
                </a:cubicBezTo>
                <a:cubicBezTo>
                  <a:pt x="238" y="149"/>
                  <a:pt x="238" y="149"/>
                  <a:pt x="238" y="149"/>
                </a:cubicBezTo>
                <a:cubicBezTo>
                  <a:pt x="238" y="146"/>
                  <a:pt x="238" y="146"/>
                  <a:pt x="238" y="146"/>
                </a:cubicBezTo>
                <a:cubicBezTo>
                  <a:pt x="245" y="125"/>
                  <a:pt x="253" y="107"/>
                  <a:pt x="263" y="94"/>
                </a:cubicBezTo>
                <a:cubicBezTo>
                  <a:pt x="273" y="81"/>
                  <a:pt x="283" y="73"/>
                  <a:pt x="294" y="70"/>
                </a:cubicBezTo>
                <a:cubicBezTo>
                  <a:pt x="298" y="69"/>
                  <a:pt x="302" y="68"/>
                  <a:pt x="306" y="68"/>
                </a:cubicBezTo>
                <a:cubicBezTo>
                  <a:pt x="313" y="68"/>
                  <a:pt x="320" y="70"/>
                  <a:pt x="327" y="74"/>
                </a:cubicBezTo>
                <a:cubicBezTo>
                  <a:pt x="340" y="81"/>
                  <a:pt x="352" y="92"/>
                  <a:pt x="364" y="109"/>
                </a:cubicBezTo>
                <a:cubicBezTo>
                  <a:pt x="376" y="127"/>
                  <a:pt x="386" y="148"/>
                  <a:pt x="394" y="173"/>
                </a:cubicBezTo>
                <a:cubicBezTo>
                  <a:pt x="402" y="198"/>
                  <a:pt x="408" y="224"/>
                  <a:pt x="412" y="252"/>
                </a:cubicBezTo>
                <a:cubicBezTo>
                  <a:pt x="415" y="280"/>
                  <a:pt x="416" y="308"/>
                  <a:pt x="414" y="335"/>
                </a:cubicBezTo>
                <a:cubicBezTo>
                  <a:pt x="412" y="363"/>
                  <a:pt x="408" y="388"/>
                  <a:pt x="400" y="410"/>
                </a:cubicBezTo>
                <a:cubicBezTo>
                  <a:pt x="393" y="432"/>
                  <a:pt x="384" y="449"/>
                  <a:pt x="373" y="462"/>
                </a:cubicBezTo>
                <a:cubicBezTo>
                  <a:pt x="364" y="473"/>
                  <a:pt x="353" y="479"/>
                  <a:pt x="342" y="481"/>
                </a:cubicBezTo>
                <a:cubicBezTo>
                  <a:pt x="340" y="482"/>
                  <a:pt x="337" y="482"/>
                  <a:pt x="335" y="482"/>
                </a:cubicBezTo>
                <a:cubicBezTo>
                  <a:pt x="326" y="482"/>
                  <a:pt x="317" y="479"/>
                  <a:pt x="308" y="474"/>
                </a:cubicBezTo>
                <a:cubicBezTo>
                  <a:pt x="296" y="466"/>
                  <a:pt x="284" y="453"/>
                  <a:pt x="273" y="436"/>
                </a:cubicBezTo>
                <a:cubicBezTo>
                  <a:pt x="271" y="433"/>
                  <a:pt x="271" y="433"/>
                  <a:pt x="271" y="433"/>
                </a:cubicBezTo>
                <a:cubicBezTo>
                  <a:pt x="268" y="428"/>
                  <a:pt x="268" y="428"/>
                  <a:pt x="268" y="428"/>
                </a:cubicBezTo>
                <a:cubicBezTo>
                  <a:pt x="268" y="427"/>
                  <a:pt x="267" y="426"/>
                  <a:pt x="267" y="425"/>
                </a:cubicBezTo>
                <a:cubicBezTo>
                  <a:pt x="266" y="423"/>
                  <a:pt x="265" y="422"/>
                  <a:pt x="264" y="420"/>
                </a:cubicBezTo>
                <a:cubicBezTo>
                  <a:pt x="263" y="418"/>
                  <a:pt x="263" y="417"/>
                  <a:pt x="262" y="416"/>
                </a:cubicBezTo>
                <a:cubicBezTo>
                  <a:pt x="262" y="416"/>
                  <a:pt x="260" y="411"/>
                  <a:pt x="259" y="410"/>
                </a:cubicBezTo>
                <a:cubicBezTo>
                  <a:pt x="258" y="408"/>
                  <a:pt x="257" y="406"/>
                  <a:pt x="257" y="404"/>
                </a:cubicBezTo>
                <a:cubicBezTo>
                  <a:pt x="248" y="384"/>
                  <a:pt x="248" y="384"/>
                  <a:pt x="248" y="384"/>
                </a:cubicBezTo>
                <a:cubicBezTo>
                  <a:pt x="172" y="630"/>
                  <a:pt x="172" y="630"/>
                  <a:pt x="172" y="630"/>
                </a:cubicBezTo>
                <a:lnTo>
                  <a:pt x="0" y="343"/>
                </a:lnTo>
                <a:close/>
              </a:path>
            </a:pathLst>
          </a:custGeom>
          <a:solidFill>
            <a:srgbClr val="C0504D"/>
          </a:solidFill>
          <a:ln>
            <a:solidFill>
              <a:srgbClr val="C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prstClr val="black"/>
              </a:solidFill>
              <a:effectLst/>
              <a:uLnTx/>
              <a:uFillTx/>
            </a:endParaRPr>
          </a:p>
        </p:txBody>
      </p:sp>
      <p:sp>
        <p:nvSpPr>
          <p:cNvPr id="25" name="Rectangle 1436"/>
          <p:cNvSpPr>
            <a:spLocks noChangeArrowheads="1"/>
          </p:cNvSpPr>
          <p:nvPr/>
        </p:nvSpPr>
        <p:spPr bwMode="auto">
          <a:xfrm>
            <a:off x="4724615" y="957200"/>
            <a:ext cx="6376367" cy="707886"/>
          </a:xfrm>
          <a:prstGeom prst="rect">
            <a:avLst/>
          </a:prstGeom>
          <a:extLst/>
        </p:spPr>
        <p:txBody>
          <a:bodyPr vert="horz" wrap="square" lIns="91440" tIns="45720" rIns="91440" bIns="4572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C" sz="2000" b="1" i="0" u="none" strike="noStrike" kern="0" cap="none" spc="0" normalizeH="0" baseline="0" noProof="0" dirty="0" smtClean="0">
                <a:ln>
                  <a:noFill/>
                </a:ln>
                <a:solidFill>
                  <a:srgbClr val="C00000"/>
                </a:solidFill>
                <a:effectLst/>
                <a:uLnTx/>
                <a:uFillTx/>
              </a:rPr>
              <a:t>Ley Orgánica de Economía Popular y Solidaria (LOEPS) y su Reglamento</a:t>
            </a:r>
          </a:p>
        </p:txBody>
      </p:sp>
      <p:sp>
        <p:nvSpPr>
          <p:cNvPr id="26" name="Content Placeholder 2"/>
          <p:cNvSpPr txBox="1">
            <a:spLocks/>
          </p:cNvSpPr>
          <p:nvPr/>
        </p:nvSpPr>
        <p:spPr>
          <a:xfrm>
            <a:off x="5929133" y="3783644"/>
            <a:ext cx="5716020" cy="2086725"/>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711200" rtl="0" eaLnBrk="1" fontAlgn="auto" latinLnBrk="0" hangingPunct="1">
              <a:lnSpc>
                <a:spcPct val="90000"/>
              </a:lnSpc>
              <a:spcBef>
                <a:spcPct val="0"/>
              </a:spcBef>
              <a:spcAft>
                <a:spcPct val="35000"/>
              </a:spcAft>
              <a:buClrTx/>
              <a:buSzTx/>
              <a:buFont typeface="Arial" pitchFamily="34" charset="0"/>
              <a:buNone/>
              <a:tabLst/>
              <a:defRPr/>
            </a:pPr>
            <a:r>
              <a:rPr kumimoji="0" lang="es-ES" sz="1800" b="0" i="0" u="none" strike="noStrike" kern="1200" cap="none" spc="0" normalizeH="0" baseline="0" noProof="0" dirty="0">
                <a:ln>
                  <a:noFill/>
                </a:ln>
                <a:solidFill>
                  <a:prstClr val="black"/>
                </a:solidFill>
                <a:effectLst/>
                <a:uLnTx/>
                <a:uFillTx/>
                <a:latin typeface="Calibri"/>
                <a:ea typeface="+mn-ea"/>
                <a:cs typeface="+mn-cs"/>
              </a:rPr>
              <a:t>El artículo 12 de la Ley Orgánica de Economía Popular y Solidaria (LOEPS), señala: “</a:t>
            </a:r>
            <a:r>
              <a:rPr kumimoji="0" lang="es-ES" sz="1800" b="1" i="0" u="none" strike="noStrike" kern="1200" cap="none" spc="0" normalizeH="0" baseline="0" noProof="0" dirty="0">
                <a:ln>
                  <a:noFill/>
                </a:ln>
                <a:solidFill>
                  <a:prstClr val="black"/>
                </a:solidFill>
                <a:effectLst/>
                <a:uLnTx/>
                <a:uFillTx/>
                <a:latin typeface="Calibri"/>
                <a:ea typeface="+mn-ea"/>
                <a:cs typeface="+mn-cs"/>
              </a:rPr>
              <a:t>Para</a:t>
            </a:r>
            <a:r>
              <a:rPr kumimoji="0" lang="es-ES" sz="1800" b="1" i="1" u="none" strike="noStrike" kern="1200" cap="none" spc="0" normalizeH="0" baseline="0" noProof="0" dirty="0">
                <a:ln>
                  <a:noFill/>
                </a:ln>
                <a:solidFill>
                  <a:prstClr val="black"/>
                </a:solidFill>
                <a:effectLst/>
                <a:uLnTx/>
                <a:uFillTx/>
                <a:latin typeface="Calibri"/>
                <a:ea typeface="+mn-ea"/>
                <a:cs typeface="+mn-cs"/>
              </a:rPr>
              <a:t> ejercer el control y con fines estadísticos</a:t>
            </a:r>
            <a:r>
              <a:rPr kumimoji="0" lang="es-ES" sz="1800" b="0" i="1" u="none" strike="noStrike" kern="1200" cap="none" spc="0" normalizeH="0" baseline="0" noProof="0" dirty="0">
                <a:ln>
                  <a:noFill/>
                </a:ln>
                <a:solidFill>
                  <a:prstClr val="black"/>
                </a:solidFill>
                <a:effectLst/>
                <a:uLnTx/>
                <a:uFillTx/>
                <a:latin typeface="Calibri"/>
                <a:ea typeface="+mn-ea"/>
                <a:cs typeface="+mn-cs"/>
              </a:rPr>
              <a:t> las personas y organizaciones registradas presentarán a la Superintendencia, i</a:t>
            </a:r>
            <a:r>
              <a:rPr kumimoji="0" lang="es-ES" sz="1800" b="1" i="1" u="none" strike="noStrike" kern="1200" cap="none" spc="0" normalizeH="0" baseline="0" noProof="0" dirty="0">
                <a:ln>
                  <a:noFill/>
                </a:ln>
                <a:solidFill>
                  <a:prstClr val="black"/>
                </a:solidFill>
                <a:effectLst/>
                <a:uLnTx/>
                <a:uFillTx/>
                <a:latin typeface="Calibri"/>
                <a:ea typeface="+mn-ea"/>
                <a:cs typeface="+mn-cs"/>
              </a:rPr>
              <a:t>nformación periódica relacionada con la situación económica y de gestión,</a:t>
            </a:r>
            <a:r>
              <a:rPr kumimoji="0" lang="es-ES" sz="1800" b="0" i="1" u="none" strike="noStrike" kern="1200" cap="none" spc="0" normalizeH="0" baseline="0" noProof="0" dirty="0">
                <a:ln>
                  <a:noFill/>
                </a:ln>
                <a:solidFill>
                  <a:prstClr val="black"/>
                </a:solidFill>
                <a:effectLst/>
                <a:uLnTx/>
                <a:uFillTx/>
                <a:latin typeface="Calibri"/>
                <a:ea typeface="+mn-ea"/>
                <a:cs typeface="+mn-cs"/>
              </a:rPr>
              <a:t> de acuerdo con lo que disponga el Reglamento de la presente Ley y cualquier otra información inherente al uso de los beneficios otorgados por el Estado.”</a:t>
            </a:r>
            <a:r>
              <a:rPr kumimoji="0" lang="es-ES" sz="1800" b="0" i="0" u="none" strike="noStrike" kern="1200" cap="none" spc="0" normalizeH="0" baseline="0" noProof="0" dirty="0">
                <a:ln>
                  <a:noFill/>
                </a:ln>
                <a:solidFill>
                  <a:prstClr val="black"/>
                </a:solidFill>
                <a:effectLst/>
                <a:uLnTx/>
                <a:uFillTx/>
                <a:latin typeface="Calibri"/>
                <a:ea typeface="+mn-ea"/>
                <a:cs typeface="+mn-cs"/>
              </a:rPr>
              <a:t>.</a:t>
            </a:r>
            <a:endParaRPr kumimoji="0" lang="es-EC"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7" name="Content Placeholder 2"/>
          <p:cNvSpPr txBox="1">
            <a:spLocks/>
          </p:cNvSpPr>
          <p:nvPr/>
        </p:nvSpPr>
        <p:spPr>
          <a:xfrm>
            <a:off x="5929132" y="1935535"/>
            <a:ext cx="4880027" cy="1421928"/>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C" b="0" i="0" u="none" strike="noStrike" kern="1200" cap="none" spc="0" normalizeH="0" baseline="0" noProof="0" dirty="0">
                <a:ln>
                  <a:noFill/>
                </a:ln>
                <a:effectLst/>
                <a:uLnTx/>
                <a:uFillTx/>
                <a:latin typeface="Calibri"/>
                <a:ea typeface="+mn-ea"/>
                <a:cs typeface="+mn-cs"/>
              </a:rPr>
              <a:t>Abarca a toda la </a:t>
            </a:r>
            <a:r>
              <a:rPr kumimoji="0" lang="es-EC" b="1" i="0" u="none" strike="noStrike" kern="1200" cap="none" spc="0" normalizeH="0" baseline="0" noProof="0" dirty="0">
                <a:ln>
                  <a:noFill/>
                </a:ln>
                <a:effectLst/>
                <a:uLnTx/>
                <a:uFillTx/>
                <a:latin typeface="Calibri"/>
                <a:ea typeface="+mn-ea"/>
                <a:cs typeface="+mn-cs"/>
              </a:rPr>
              <a:t>Economía Popular y Solidaria </a:t>
            </a:r>
            <a:r>
              <a:rPr kumimoji="0" lang="es-EC" b="0" i="0" u="none" strike="noStrike" kern="1200" cap="none" spc="0" normalizeH="0" baseline="0" noProof="0" dirty="0">
                <a:ln>
                  <a:noFill/>
                </a:ln>
                <a:effectLst/>
                <a:uLnTx/>
                <a:uFillTx/>
                <a:latin typeface="Calibri"/>
                <a:ea typeface="+mn-ea"/>
                <a:cs typeface="+mn-cs"/>
              </a:rPr>
              <a:t>y determina las características de las organizaciones que la conforman. </a:t>
            </a:r>
            <a:endParaRPr kumimoji="0" lang="es-EC" b="0" i="0" u="none" strike="noStrike" kern="1200" cap="none" spc="0" normalizeH="0" baseline="0" noProof="0" dirty="0" smtClean="0">
              <a:ln>
                <a:noFill/>
              </a:ln>
              <a:effectLst/>
              <a:uLnTx/>
              <a:uFillTx/>
              <a:latin typeface="Calibri"/>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C" b="0" i="0" u="none" strike="noStrike" kern="1200" cap="none" spc="0" normalizeH="0" baseline="0" noProof="0" dirty="0">
              <a:ln>
                <a:noFill/>
              </a:ln>
              <a:effectLst/>
              <a:uLnTx/>
              <a:uFillTx/>
              <a:latin typeface="Calibri"/>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C" b="0" i="0" u="none" strike="noStrike" kern="1200" cap="none" spc="0" normalizeH="0" baseline="0" noProof="0" dirty="0">
                <a:ln>
                  <a:noFill/>
                </a:ln>
                <a:effectLst/>
                <a:uLnTx/>
                <a:uFillTx/>
                <a:latin typeface="Calibri"/>
                <a:ea typeface="+mn-ea"/>
                <a:cs typeface="+mn-cs"/>
              </a:rPr>
              <a:t>Entró en vigencia el 10 de mayo de 2011.</a:t>
            </a:r>
          </a:p>
        </p:txBody>
      </p:sp>
      <p:cxnSp>
        <p:nvCxnSpPr>
          <p:cNvPr id="37" name="Conector recto de flecha 36"/>
          <p:cNvCxnSpPr/>
          <p:nvPr/>
        </p:nvCxnSpPr>
        <p:spPr>
          <a:xfrm>
            <a:off x="1073489" y="1285033"/>
            <a:ext cx="3717758" cy="12032"/>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Conector recto 41"/>
          <p:cNvCxnSpPr/>
          <p:nvPr/>
        </p:nvCxnSpPr>
        <p:spPr>
          <a:xfrm>
            <a:off x="1073489" y="1285033"/>
            <a:ext cx="0" cy="417720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4" name="Conector recto 43"/>
          <p:cNvCxnSpPr/>
          <p:nvPr/>
        </p:nvCxnSpPr>
        <p:spPr>
          <a:xfrm>
            <a:off x="1073489" y="5462187"/>
            <a:ext cx="1683090" cy="7931"/>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6960763"/>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 xmlns:a16="http://schemas.microsoft.com/office/drawing/2014/main" id="{CF3DB8DC-DF29-448D-A0A7-BC9E8CAF0ED0}"/>
              </a:ext>
            </a:extLst>
          </p:cNvPr>
          <p:cNvSpPr>
            <a:spLocks noGrp="1"/>
          </p:cNvSpPr>
          <p:nvPr>
            <p:ph type="title"/>
          </p:nvPr>
        </p:nvSpPr>
        <p:spPr>
          <a:xfrm>
            <a:off x="200025" y="212725"/>
            <a:ext cx="10001250" cy="720725"/>
          </a:xfrm>
        </p:spPr>
        <p:txBody>
          <a:bodyPr>
            <a:normAutofit/>
          </a:bodyPr>
          <a:lstStyle/>
          <a:p>
            <a:r>
              <a:rPr lang="es-419" sz="2800" dirty="0">
                <a:solidFill>
                  <a:schemeClr val="accent1">
                    <a:lumMod val="75000"/>
                  </a:schemeClr>
                </a:solidFill>
              </a:rPr>
              <a:t>CONTENIDO</a:t>
            </a:r>
          </a:p>
        </p:txBody>
      </p:sp>
      <p:grpSp>
        <p:nvGrpSpPr>
          <p:cNvPr id="7" name="Group 40">
            <a:extLst>
              <a:ext uri="{FF2B5EF4-FFF2-40B4-BE49-F238E27FC236}">
                <a16:creationId xmlns="" xmlns:a16="http://schemas.microsoft.com/office/drawing/2014/main" id="{187CE529-7E18-496F-9BBC-835BC3BD8DA4}"/>
              </a:ext>
            </a:extLst>
          </p:cNvPr>
          <p:cNvGrpSpPr/>
          <p:nvPr/>
        </p:nvGrpSpPr>
        <p:grpSpPr>
          <a:xfrm>
            <a:off x="702498" y="1272605"/>
            <a:ext cx="8252249" cy="548640"/>
            <a:chOff x="914400" y="1247775"/>
            <a:chExt cx="8252249" cy="548640"/>
          </a:xfrm>
        </p:grpSpPr>
        <p:sp>
          <p:nvSpPr>
            <p:cNvPr id="8" name="Oval 5">
              <a:extLst>
                <a:ext uri="{FF2B5EF4-FFF2-40B4-BE49-F238E27FC236}">
                  <a16:creationId xmlns="" xmlns:a16="http://schemas.microsoft.com/office/drawing/2014/main" id="{D64F02F2-D773-42C8-9CD3-A877D2C464DC}"/>
                </a:ext>
              </a:extLst>
            </p:cNvPr>
            <p:cNvSpPr/>
            <p:nvPr/>
          </p:nvSpPr>
          <p:spPr>
            <a:xfrm>
              <a:off x="914400" y="1247775"/>
              <a:ext cx="548640" cy="548640"/>
            </a:xfrm>
            <a:prstGeom prst="ellipse">
              <a:avLst/>
            </a:prstGeom>
            <a:solidFill>
              <a:srgbClr val="082E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3600" b="1" dirty="0">
                  <a:latin typeface="+mj-lt"/>
                </a:rPr>
                <a:t>1</a:t>
              </a:r>
            </a:p>
          </p:txBody>
        </p:sp>
        <p:sp>
          <p:nvSpPr>
            <p:cNvPr id="9" name="TextBox 6">
              <a:extLst>
                <a:ext uri="{FF2B5EF4-FFF2-40B4-BE49-F238E27FC236}">
                  <a16:creationId xmlns="" xmlns:a16="http://schemas.microsoft.com/office/drawing/2014/main" id="{6DF33B95-BB0B-465B-8144-4D2CD3844A65}"/>
                </a:ext>
              </a:extLst>
            </p:cNvPr>
            <p:cNvSpPr txBox="1"/>
            <p:nvPr/>
          </p:nvSpPr>
          <p:spPr>
            <a:xfrm>
              <a:off x="1539240" y="1291262"/>
              <a:ext cx="7627409" cy="461665"/>
            </a:xfrm>
            <a:prstGeom prst="rect">
              <a:avLst/>
            </a:prstGeom>
            <a:noFill/>
          </p:spPr>
          <p:txBody>
            <a:bodyPr wrap="none" rtlCol="0" anchor="ctr">
              <a:spAutoFit/>
            </a:bodyPr>
            <a:lstStyle/>
            <a:p>
              <a:r>
                <a:rPr lang="es-EC" sz="2400" dirty="0">
                  <a:latin typeface="+mj-lt"/>
                </a:rPr>
                <a:t>Portafolio de Inversiones y Fondos Disponibles - I01</a:t>
              </a:r>
            </a:p>
          </p:txBody>
        </p:sp>
      </p:grpSp>
      <p:grpSp>
        <p:nvGrpSpPr>
          <p:cNvPr id="10" name="Group 41">
            <a:extLst>
              <a:ext uri="{FF2B5EF4-FFF2-40B4-BE49-F238E27FC236}">
                <a16:creationId xmlns="" xmlns:a16="http://schemas.microsoft.com/office/drawing/2014/main" id="{13186051-82A4-43C2-AE46-14D695342D6E}"/>
              </a:ext>
            </a:extLst>
          </p:cNvPr>
          <p:cNvGrpSpPr/>
          <p:nvPr/>
        </p:nvGrpSpPr>
        <p:grpSpPr>
          <a:xfrm>
            <a:off x="702498" y="2305629"/>
            <a:ext cx="7796996" cy="548640"/>
            <a:chOff x="914400" y="2162503"/>
            <a:chExt cx="7796996" cy="548640"/>
          </a:xfrm>
        </p:grpSpPr>
        <p:sp>
          <p:nvSpPr>
            <p:cNvPr id="11" name="Oval 7">
              <a:extLst>
                <a:ext uri="{FF2B5EF4-FFF2-40B4-BE49-F238E27FC236}">
                  <a16:creationId xmlns="" xmlns:a16="http://schemas.microsoft.com/office/drawing/2014/main" id="{6CF46E1E-F4C3-4B30-9E88-4022C037A666}"/>
                </a:ext>
              </a:extLst>
            </p:cNvPr>
            <p:cNvSpPr/>
            <p:nvPr/>
          </p:nvSpPr>
          <p:spPr>
            <a:xfrm>
              <a:off x="914400" y="2162503"/>
              <a:ext cx="548640" cy="54864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3600" b="1" dirty="0">
                  <a:effectLst>
                    <a:outerShdw blurRad="38100" dist="38100" dir="2700000" algn="tl">
                      <a:srgbClr val="000000">
                        <a:alpha val="43137"/>
                      </a:srgbClr>
                    </a:outerShdw>
                  </a:effectLst>
                  <a:latin typeface="+mj-lt"/>
                </a:rPr>
                <a:t>2</a:t>
              </a:r>
            </a:p>
          </p:txBody>
        </p:sp>
        <p:sp>
          <p:nvSpPr>
            <p:cNvPr id="12" name="TextBox 35">
              <a:extLst>
                <a:ext uri="{FF2B5EF4-FFF2-40B4-BE49-F238E27FC236}">
                  <a16:creationId xmlns="" xmlns:a16="http://schemas.microsoft.com/office/drawing/2014/main" id="{EE1D6D4E-3145-46B3-BA5A-F32E3DB0B11E}"/>
                </a:ext>
              </a:extLst>
            </p:cNvPr>
            <p:cNvSpPr txBox="1"/>
            <p:nvPr/>
          </p:nvSpPr>
          <p:spPr>
            <a:xfrm>
              <a:off x="1539240" y="2205990"/>
              <a:ext cx="7172156" cy="461665"/>
            </a:xfrm>
            <a:prstGeom prst="rect">
              <a:avLst/>
            </a:prstGeom>
            <a:noFill/>
          </p:spPr>
          <p:txBody>
            <a:bodyPr wrap="none" rtlCol="0" anchor="ctr">
              <a:spAutoFit/>
            </a:bodyPr>
            <a:lstStyle/>
            <a:p>
              <a:r>
                <a:rPr lang="es-EC" sz="2400" dirty="0">
                  <a:latin typeface="+mj-lt"/>
                </a:rPr>
                <a:t>Saldos de Inversiones y Fondos Disponibles - I02</a:t>
              </a:r>
            </a:p>
          </p:txBody>
        </p:sp>
      </p:grpSp>
    </p:spTree>
    <p:extLst>
      <p:ext uri="{BB962C8B-B14F-4D97-AF65-F5344CB8AC3E}">
        <p14:creationId xmlns:p14="http://schemas.microsoft.com/office/powerpoint/2010/main" val="2206131517"/>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058DA461-2FF1-4FC3-B762-CF4FDDD76F97}"/>
              </a:ext>
            </a:extLst>
          </p:cNvPr>
          <p:cNvSpPr/>
          <p:nvPr/>
        </p:nvSpPr>
        <p:spPr>
          <a:xfrm>
            <a:off x="5559141" y="2438399"/>
            <a:ext cx="6632859" cy="3144253"/>
          </a:xfrm>
          <a:prstGeom prst="rect">
            <a:avLst/>
          </a:prstGeom>
          <a:solidFill>
            <a:srgbClr val="082E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200" dirty="0"/>
              <a:t>Portafolio de Inversiones y Fondos Disponibles - </a:t>
            </a:r>
            <a:r>
              <a:rPr lang="es-EC" sz="3200" dirty="0" smtClean="0"/>
              <a:t>I01</a:t>
            </a:r>
            <a:endParaRPr lang="es-EC" sz="3200" dirty="0"/>
          </a:p>
        </p:txBody>
      </p:sp>
      <p:sp>
        <p:nvSpPr>
          <p:cNvPr id="5" name="TextBox 4">
            <a:extLst>
              <a:ext uri="{FF2B5EF4-FFF2-40B4-BE49-F238E27FC236}">
                <a16:creationId xmlns:a16="http://schemas.microsoft.com/office/drawing/2014/main" xmlns="" id="{41439FA0-B385-495C-AE9F-0207E766DF0C}"/>
              </a:ext>
            </a:extLst>
          </p:cNvPr>
          <p:cNvSpPr txBox="1"/>
          <p:nvPr/>
        </p:nvSpPr>
        <p:spPr>
          <a:xfrm>
            <a:off x="4800600" y="2767280"/>
            <a:ext cx="758541" cy="1323439"/>
          </a:xfrm>
          <a:prstGeom prst="rect">
            <a:avLst/>
          </a:prstGeom>
          <a:noFill/>
        </p:spPr>
        <p:txBody>
          <a:bodyPr wrap="none" rtlCol="0">
            <a:spAutoFit/>
          </a:bodyPr>
          <a:lstStyle/>
          <a:p>
            <a:pPr algn="ctr"/>
            <a:r>
              <a:rPr lang="es-419" sz="8000" b="1" dirty="0" smtClean="0"/>
              <a:t>1</a:t>
            </a:r>
            <a:endParaRPr lang="es-419" sz="8000" b="1" dirty="0"/>
          </a:p>
        </p:txBody>
      </p:sp>
    </p:spTree>
    <p:extLst>
      <p:ext uri="{BB962C8B-B14F-4D97-AF65-F5344CB8AC3E}">
        <p14:creationId xmlns:p14="http://schemas.microsoft.com/office/powerpoint/2010/main" val="2816283404"/>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a:spLocks noGrp="1"/>
          </p:cNvSpPr>
          <p:nvPr>
            <p:ph type="title"/>
          </p:nvPr>
        </p:nvSpPr>
        <p:spPr>
          <a:xfrm>
            <a:off x="246529" y="0"/>
            <a:ext cx="10515600" cy="1325563"/>
          </a:xfrm>
        </p:spPr>
        <p:txBody>
          <a:bodyPr>
            <a:normAutofit/>
          </a:bodyPr>
          <a:lstStyle/>
          <a:p>
            <a:r>
              <a:rPr lang="es-EC" sz="2400" dirty="0" smtClean="0">
                <a:solidFill>
                  <a:srgbClr val="00549B"/>
                </a:solidFill>
                <a:ea typeface="Verdana" pitchFamily="34" charset="0"/>
                <a:cs typeface="Verdana" pitchFamily="34" charset="0"/>
              </a:rPr>
              <a:t>CONSIDERACIONES</a:t>
            </a:r>
            <a:endParaRPr lang="es-EC" sz="2400" dirty="0">
              <a:solidFill>
                <a:srgbClr val="00549B"/>
              </a:solidFill>
              <a:ea typeface="Verdana" pitchFamily="34" charset="0"/>
              <a:cs typeface="Verdana" pitchFamily="34" charset="0"/>
            </a:endParaRPr>
          </a:p>
        </p:txBody>
      </p:sp>
      <p:graphicFrame>
        <p:nvGraphicFramePr>
          <p:cNvPr id="9" name="Marcador de contenido 5"/>
          <p:cNvGraphicFramePr>
            <a:graphicFrameLocks noGrp="1"/>
          </p:cNvGraphicFramePr>
          <p:nvPr>
            <p:ph idx="1"/>
            <p:extLst>
              <p:ext uri="{D42A27DB-BD31-4B8C-83A1-F6EECF244321}">
                <p14:modId xmlns:p14="http://schemas.microsoft.com/office/powerpoint/2010/main" val="713623816"/>
              </p:ext>
            </p:extLst>
          </p:nvPr>
        </p:nvGraphicFramePr>
        <p:xfrm>
          <a:off x="703729" y="1220041"/>
          <a:ext cx="10515600" cy="4486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29746591"/>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286871" y="0"/>
            <a:ext cx="8936865" cy="1038672"/>
          </a:xfrm>
        </p:spPr>
        <p:txBody>
          <a:bodyPr>
            <a:normAutofit/>
          </a:bodyPr>
          <a:lstStyle/>
          <a:p>
            <a:r>
              <a:rPr lang="es-EC" sz="2400" dirty="0" smtClean="0">
                <a:solidFill>
                  <a:srgbClr val="00549B"/>
                </a:solidFill>
                <a:ea typeface="Verdana" pitchFamily="34" charset="0"/>
                <a:cs typeface="Verdana" pitchFamily="34" charset="0"/>
              </a:rPr>
              <a:t>REGISTRO DEL DETALLE</a:t>
            </a:r>
            <a:endParaRPr lang="es-EC" sz="2400" dirty="0">
              <a:solidFill>
                <a:srgbClr val="00549B"/>
              </a:solidFill>
              <a:ea typeface="Verdana" pitchFamily="34" charset="0"/>
              <a:cs typeface="Verdana" pitchFamily="34" charset="0"/>
            </a:endParaRPr>
          </a:p>
        </p:txBody>
      </p:sp>
      <p:pic>
        <p:nvPicPr>
          <p:cNvPr id="5" name="Marcador de contenido 40"/>
          <p:cNvPicPr>
            <a:picLocks noGrp="1" noChangeAspect="1"/>
          </p:cNvPicPr>
          <p:nvPr>
            <p:ph idx="1"/>
          </p:nvPr>
        </p:nvPicPr>
        <p:blipFill>
          <a:blip r:embed="rId2"/>
          <a:stretch>
            <a:fillRect/>
          </a:stretch>
        </p:blipFill>
        <p:spPr>
          <a:xfrm>
            <a:off x="1452527" y="1403798"/>
            <a:ext cx="9385802" cy="5005500"/>
          </a:xfrm>
          <a:prstGeom prst="rect">
            <a:avLst/>
          </a:prstGeom>
          <a:ln>
            <a:solidFill>
              <a:schemeClr val="accent1">
                <a:lumMod val="60000"/>
                <a:lumOff val="40000"/>
              </a:schemeClr>
            </a:solidFill>
          </a:ln>
        </p:spPr>
      </p:pic>
    </p:spTree>
    <p:extLst>
      <p:ext uri="{BB962C8B-B14F-4D97-AF65-F5344CB8AC3E}">
        <p14:creationId xmlns:p14="http://schemas.microsoft.com/office/powerpoint/2010/main" val="1025673652"/>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ítulo 1"/>
          <p:cNvSpPr>
            <a:spLocks noGrp="1"/>
          </p:cNvSpPr>
          <p:nvPr>
            <p:ph type="title"/>
          </p:nvPr>
        </p:nvSpPr>
        <p:spPr>
          <a:xfrm>
            <a:off x="246530" y="311336"/>
            <a:ext cx="10515600" cy="1325563"/>
          </a:xfrm>
        </p:spPr>
        <p:txBody>
          <a:bodyPr>
            <a:normAutofit/>
          </a:bodyPr>
          <a:lstStyle/>
          <a:p>
            <a:r>
              <a:rPr lang="es-EC" sz="2400" dirty="0" smtClean="0">
                <a:solidFill>
                  <a:srgbClr val="00549B"/>
                </a:solidFill>
                <a:ea typeface="Verdana" pitchFamily="34" charset="0"/>
                <a:cs typeface="Verdana" pitchFamily="34" charset="0"/>
              </a:rPr>
              <a:t>CONTROLES DE VALIDACIÓN</a:t>
            </a:r>
            <a:endParaRPr lang="es-EC" sz="2400" dirty="0">
              <a:solidFill>
                <a:srgbClr val="00549B"/>
              </a:solidFill>
              <a:ea typeface="Verdana" pitchFamily="34" charset="0"/>
              <a:cs typeface="Verdana" pitchFamily="34" charset="0"/>
            </a:endParaRPr>
          </a:p>
        </p:txBody>
      </p:sp>
      <p:graphicFrame>
        <p:nvGraphicFramePr>
          <p:cNvPr id="29" name="Marcador de contenido 3"/>
          <p:cNvGraphicFramePr>
            <a:graphicFrameLocks noGrp="1"/>
          </p:cNvGraphicFramePr>
          <p:nvPr>
            <p:ph idx="1"/>
            <p:extLst>
              <p:ext uri="{D42A27DB-BD31-4B8C-83A1-F6EECF244321}">
                <p14:modId xmlns:p14="http://schemas.microsoft.com/office/powerpoint/2010/main" val="1405143887"/>
              </p:ext>
            </p:extLst>
          </p:nvPr>
        </p:nvGraphicFramePr>
        <p:xfrm>
          <a:off x="757966" y="1381405"/>
          <a:ext cx="10622280" cy="46834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79084232"/>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9294" y="96184"/>
            <a:ext cx="10515600" cy="1325563"/>
          </a:xfrm>
        </p:spPr>
        <p:txBody>
          <a:bodyPr>
            <a:normAutofit/>
          </a:bodyPr>
          <a:lstStyle/>
          <a:p>
            <a:r>
              <a:rPr lang="es-EC" sz="2400" dirty="0" smtClean="0">
                <a:solidFill>
                  <a:srgbClr val="00549B"/>
                </a:solidFill>
                <a:ea typeface="Verdana" pitchFamily="34" charset="0"/>
                <a:cs typeface="Verdana" pitchFamily="34" charset="0"/>
              </a:rPr>
              <a:t>CONTROLES DE VALIDACIÓN</a:t>
            </a:r>
            <a:br>
              <a:rPr lang="es-EC" sz="2400" dirty="0" smtClean="0">
                <a:solidFill>
                  <a:srgbClr val="00549B"/>
                </a:solidFill>
                <a:ea typeface="Verdana" pitchFamily="34" charset="0"/>
                <a:cs typeface="Verdana" pitchFamily="34" charset="0"/>
              </a:rPr>
            </a:br>
            <a:endParaRPr lang="es-EC" sz="2400" dirty="0">
              <a:solidFill>
                <a:srgbClr val="00549B"/>
              </a:solidFill>
              <a:ea typeface="Verdana" pitchFamily="34" charset="0"/>
              <a:cs typeface="Verdana" pitchFamily="34" charset="0"/>
            </a:endParaRPr>
          </a:p>
        </p:txBody>
      </p:sp>
      <p:grpSp>
        <p:nvGrpSpPr>
          <p:cNvPr id="3" name="Grupo 2"/>
          <p:cNvGrpSpPr/>
          <p:nvPr/>
        </p:nvGrpSpPr>
        <p:grpSpPr>
          <a:xfrm>
            <a:off x="1354371" y="1229847"/>
            <a:ext cx="8750998" cy="1435402"/>
            <a:chOff x="1438857" y="2331373"/>
            <a:chExt cx="1477038" cy="1233527"/>
          </a:xfrm>
        </p:grpSpPr>
        <p:sp>
          <p:nvSpPr>
            <p:cNvPr id="4" name="Rectángulo 3"/>
            <p:cNvSpPr/>
            <p:nvPr/>
          </p:nvSpPr>
          <p:spPr>
            <a:xfrm>
              <a:off x="1438857" y="2331373"/>
              <a:ext cx="1477038" cy="1233527"/>
            </a:xfrm>
            <a:prstGeom prst="rect">
              <a:avLst/>
            </a:prstGeom>
            <a:ln w="28575">
              <a:solidFill>
                <a:schemeClr val="accent1">
                  <a:lumMod val="60000"/>
                  <a:lumOff val="40000"/>
                </a:schemeClr>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5" name="Rectángulo 4"/>
            <p:cNvSpPr/>
            <p:nvPr/>
          </p:nvSpPr>
          <p:spPr>
            <a:xfrm>
              <a:off x="1438857" y="2331373"/>
              <a:ext cx="1477038" cy="1233527"/>
            </a:xfrm>
            <a:prstGeom prst="rect">
              <a:avLst/>
            </a:prstGeom>
            <a:ln w="28575">
              <a:solidFill>
                <a:schemeClr val="accent1">
                  <a:lumMod val="60000"/>
                  <a:lumOff val="40000"/>
                </a:schemeClr>
              </a:solid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MX" sz="1600" b="1" dirty="0">
                  <a:solidFill>
                    <a:schemeClr val="tx1"/>
                  </a:solidFill>
                  <a:latin typeface="+mj-lt"/>
                </a:rPr>
                <a:t>Identificación del emisor / depositario</a:t>
              </a:r>
            </a:p>
            <a:p>
              <a:pPr lvl="0" algn="ctr" defTabSz="889000">
                <a:lnSpc>
                  <a:spcPct val="90000"/>
                </a:lnSpc>
                <a:spcBef>
                  <a:spcPct val="0"/>
                </a:spcBef>
                <a:spcAft>
                  <a:spcPct val="35000"/>
                </a:spcAft>
              </a:pPr>
              <a:r>
                <a:rPr lang="es-MX" sz="1600" dirty="0">
                  <a:solidFill>
                    <a:schemeClr val="tx1"/>
                  </a:solidFill>
                  <a:latin typeface="+mj-lt"/>
                </a:rPr>
                <a:t>Debe constar en la base de datos del Servicio de Rentas Internas - SRI</a:t>
              </a:r>
            </a:p>
          </p:txBody>
        </p:sp>
      </p:grpSp>
      <p:grpSp>
        <p:nvGrpSpPr>
          <p:cNvPr id="6" name="Grupo 5"/>
          <p:cNvGrpSpPr/>
          <p:nvPr/>
        </p:nvGrpSpPr>
        <p:grpSpPr>
          <a:xfrm>
            <a:off x="1354371" y="2859411"/>
            <a:ext cx="8750998" cy="3291318"/>
            <a:chOff x="3431178" y="3749264"/>
            <a:chExt cx="1395514" cy="1233527"/>
          </a:xfrm>
        </p:grpSpPr>
        <p:sp>
          <p:nvSpPr>
            <p:cNvPr id="7" name="Rectángulo 6"/>
            <p:cNvSpPr/>
            <p:nvPr/>
          </p:nvSpPr>
          <p:spPr>
            <a:xfrm>
              <a:off x="3431178" y="3749264"/>
              <a:ext cx="1395514" cy="1233527"/>
            </a:xfrm>
            <a:prstGeom prst="rect">
              <a:avLst/>
            </a:prstGeom>
            <a:ln>
              <a:solidFill>
                <a:schemeClr val="accent4">
                  <a:lumMod val="60000"/>
                  <a:lumOff val="40000"/>
                </a:schemeClr>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8" name="Rectángulo 7"/>
            <p:cNvSpPr/>
            <p:nvPr/>
          </p:nvSpPr>
          <p:spPr>
            <a:xfrm>
              <a:off x="3431178" y="3749264"/>
              <a:ext cx="1395514" cy="1233527"/>
            </a:xfrm>
            <a:prstGeom prst="rect">
              <a:avLst/>
            </a:prstGeom>
            <a:ln w="28575">
              <a:solidFill>
                <a:schemeClr val="accent1">
                  <a:lumMod val="60000"/>
                  <a:lumOff val="40000"/>
                </a:schemeClr>
              </a:solid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MX" sz="1600" b="1" dirty="0">
                  <a:solidFill>
                    <a:schemeClr val="tx1"/>
                  </a:solidFill>
                  <a:latin typeface="+mj-lt"/>
                </a:rPr>
                <a:t>Tipo de </a:t>
              </a:r>
              <a:r>
                <a:rPr lang="es-MX" sz="1600" b="1" dirty="0" smtClean="0">
                  <a:solidFill>
                    <a:schemeClr val="tx1"/>
                  </a:solidFill>
                  <a:latin typeface="+mj-lt"/>
                </a:rPr>
                <a:t>instrumento</a:t>
              </a:r>
            </a:p>
            <a:p>
              <a:pPr lvl="0" algn="ctr" defTabSz="889000">
                <a:lnSpc>
                  <a:spcPct val="90000"/>
                </a:lnSpc>
                <a:spcBef>
                  <a:spcPct val="0"/>
                </a:spcBef>
                <a:spcAft>
                  <a:spcPct val="35000"/>
                </a:spcAft>
              </a:pPr>
              <a:endParaRPr lang="es-MX" sz="1600" b="1" dirty="0">
                <a:solidFill>
                  <a:schemeClr val="tx1"/>
                </a:solidFill>
                <a:latin typeface="+mj-lt"/>
              </a:endParaRPr>
            </a:p>
            <a:p>
              <a:pPr marL="342900" lvl="0" indent="-342900" algn="just" defTabSz="889000">
                <a:lnSpc>
                  <a:spcPct val="90000"/>
                </a:lnSpc>
                <a:spcBef>
                  <a:spcPct val="0"/>
                </a:spcBef>
                <a:spcAft>
                  <a:spcPct val="35000"/>
                </a:spcAft>
                <a:buFont typeface="Arial" panose="020B0604020202020204" pitchFamily="34" charset="0"/>
                <a:buChar char="•"/>
              </a:pPr>
              <a:r>
                <a:rPr lang="es-MX" sz="1600" dirty="0">
                  <a:solidFill>
                    <a:schemeClr val="tx1"/>
                  </a:solidFill>
                  <a:latin typeface="+mj-lt"/>
                </a:rPr>
                <a:t>Tipo de Instrumento “T36” o “T37” no se debe reportar los campos “Valor nominal en dólares”, “Valor de compra en dólares” y “Periodicidad de pago cupón”</a:t>
              </a:r>
            </a:p>
            <a:p>
              <a:pPr marL="342900" lvl="0" indent="-342900" algn="just" defTabSz="889000">
                <a:lnSpc>
                  <a:spcPct val="90000"/>
                </a:lnSpc>
                <a:spcBef>
                  <a:spcPct val="0"/>
                </a:spcBef>
                <a:spcAft>
                  <a:spcPct val="35000"/>
                </a:spcAft>
                <a:buFont typeface="Arial" panose="020B0604020202020204" pitchFamily="34" charset="0"/>
                <a:buChar char="•"/>
              </a:pPr>
              <a:r>
                <a:rPr lang="es-MX" sz="1600" dirty="0">
                  <a:solidFill>
                    <a:schemeClr val="tx1"/>
                  </a:solidFill>
                  <a:latin typeface="+mj-lt"/>
                </a:rPr>
                <a:t>Tipo de Instrumento “T36” o “T37” sólo se podrá reportar las cuentas contables:</a:t>
              </a:r>
            </a:p>
            <a:p>
              <a:pPr marL="800100" lvl="1" indent="-342900" algn="just" defTabSz="889000">
                <a:lnSpc>
                  <a:spcPct val="90000"/>
                </a:lnSpc>
                <a:spcBef>
                  <a:spcPct val="0"/>
                </a:spcBef>
                <a:spcAft>
                  <a:spcPct val="35000"/>
                </a:spcAft>
                <a:buFont typeface="Courier New" panose="02070309020205020404" pitchFamily="49" charset="0"/>
                <a:buChar char="o"/>
              </a:pPr>
              <a:r>
                <a:rPr lang="es-MX" sz="1600" dirty="0">
                  <a:solidFill>
                    <a:schemeClr val="tx1"/>
                  </a:solidFill>
                  <a:latin typeface="+mj-lt"/>
                </a:rPr>
                <a:t>110305: Banco Central del Ecuador</a:t>
              </a:r>
            </a:p>
            <a:p>
              <a:pPr marL="800100" lvl="1" indent="-342900" algn="just" defTabSz="889000">
                <a:lnSpc>
                  <a:spcPct val="90000"/>
                </a:lnSpc>
                <a:spcBef>
                  <a:spcPct val="0"/>
                </a:spcBef>
                <a:spcAft>
                  <a:spcPct val="35000"/>
                </a:spcAft>
                <a:buFont typeface="Courier New" panose="02070309020205020404" pitchFamily="49" charset="0"/>
                <a:buChar char="o"/>
              </a:pPr>
              <a:r>
                <a:rPr lang="es-MX" sz="1600" dirty="0">
                  <a:solidFill>
                    <a:schemeClr val="tx1"/>
                  </a:solidFill>
                  <a:latin typeface="+mj-lt"/>
                </a:rPr>
                <a:t>110310: Bancos e instituciones financieras locales</a:t>
              </a:r>
            </a:p>
            <a:p>
              <a:pPr marL="800100" lvl="1" indent="-342900" algn="just" defTabSz="889000">
                <a:lnSpc>
                  <a:spcPct val="90000"/>
                </a:lnSpc>
                <a:spcBef>
                  <a:spcPct val="0"/>
                </a:spcBef>
                <a:spcAft>
                  <a:spcPct val="35000"/>
                </a:spcAft>
                <a:buFont typeface="Courier New" panose="02070309020205020404" pitchFamily="49" charset="0"/>
                <a:buChar char="o"/>
              </a:pPr>
              <a:r>
                <a:rPr lang="es-MX" sz="1600" dirty="0">
                  <a:solidFill>
                    <a:schemeClr val="tx1"/>
                  </a:solidFill>
                  <a:latin typeface="+mj-lt"/>
                </a:rPr>
                <a:t>110315: Bancos e instituciones financieras del exterior</a:t>
              </a:r>
            </a:p>
            <a:p>
              <a:pPr marL="800100" lvl="1" indent="-342900" algn="just" defTabSz="889000">
                <a:lnSpc>
                  <a:spcPct val="90000"/>
                </a:lnSpc>
                <a:spcBef>
                  <a:spcPct val="0"/>
                </a:spcBef>
                <a:spcAft>
                  <a:spcPct val="35000"/>
                </a:spcAft>
                <a:buFont typeface="Courier New" panose="02070309020205020404" pitchFamily="49" charset="0"/>
                <a:buChar char="o"/>
              </a:pPr>
              <a:r>
                <a:rPr lang="es-MX" sz="1600" dirty="0">
                  <a:solidFill>
                    <a:schemeClr val="tx1"/>
                  </a:solidFill>
                  <a:latin typeface="+mj-lt"/>
                </a:rPr>
                <a:t>110320: Instituciones del sector financiero popular y solidario</a:t>
              </a:r>
            </a:p>
          </p:txBody>
        </p:sp>
      </p:grpSp>
    </p:spTree>
    <p:extLst>
      <p:ext uri="{BB962C8B-B14F-4D97-AF65-F5344CB8AC3E}">
        <p14:creationId xmlns:p14="http://schemas.microsoft.com/office/powerpoint/2010/main" val="2909288018"/>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058DA461-2FF1-4FC3-B762-CF4FDDD76F97}"/>
              </a:ext>
            </a:extLst>
          </p:cNvPr>
          <p:cNvSpPr/>
          <p:nvPr/>
        </p:nvSpPr>
        <p:spPr>
          <a:xfrm>
            <a:off x="5559141" y="2438399"/>
            <a:ext cx="6632859" cy="3144253"/>
          </a:xfrm>
          <a:prstGeom prst="rect">
            <a:avLst/>
          </a:prstGeom>
          <a:solidFill>
            <a:srgbClr val="082E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200" dirty="0"/>
              <a:t>Saldos de Inversiones y Fondos Disponibles - I02</a:t>
            </a:r>
          </a:p>
        </p:txBody>
      </p:sp>
      <p:sp>
        <p:nvSpPr>
          <p:cNvPr id="5" name="TextBox 4">
            <a:extLst>
              <a:ext uri="{FF2B5EF4-FFF2-40B4-BE49-F238E27FC236}">
                <a16:creationId xmlns:a16="http://schemas.microsoft.com/office/drawing/2014/main" xmlns="" id="{41439FA0-B385-495C-AE9F-0207E766DF0C}"/>
              </a:ext>
            </a:extLst>
          </p:cNvPr>
          <p:cNvSpPr txBox="1"/>
          <p:nvPr/>
        </p:nvSpPr>
        <p:spPr>
          <a:xfrm>
            <a:off x="4800600" y="2767280"/>
            <a:ext cx="758541" cy="1323439"/>
          </a:xfrm>
          <a:prstGeom prst="rect">
            <a:avLst/>
          </a:prstGeom>
          <a:noFill/>
        </p:spPr>
        <p:txBody>
          <a:bodyPr wrap="none" rtlCol="0">
            <a:spAutoFit/>
          </a:bodyPr>
          <a:lstStyle/>
          <a:p>
            <a:pPr algn="ctr"/>
            <a:r>
              <a:rPr lang="es-419" sz="8000" b="1" dirty="0" smtClean="0"/>
              <a:t>2</a:t>
            </a:r>
            <a:endParaRPr lang="es-419" sz="8000" b="1" dirty="0"/>
          </a:p>
        </p:txBody>
      </p:sp>
    </p:spTree>
    <p:extLst>
      <p:ext uri="{BB962C8B-B14F-4D97-AF65-F5344CB8AC3E}">
        <p14:creationId xmlns:p14="http://schemas.microsoft.com/office/powerpoint/2010/main" val="1171285782"/>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p:spPr>
        <p:txBody>
          <a:bodyPr>
            <a:normAutofit/>
          </a:bodyPr>
          <a:lstStyle/>
          <a:p>
            <a:r>
              <a:rPr lang="es-EC" sz="2400" dirty="0" smtClean="0">
                <a:solidFill>
                  <a:srgbClr val="00549B"/>
                </a:solidFill>
                <a:ea typeface="Verdana" pitchFamily="34" charset="0"/>
                <a:cs typeface="Verdana" pitchFamily="34" charset="0"/>
              </a:rPr>
              <a:t>CONSIDERACIONES</a:t>
            </a:r>
            <a:endParaRPr lang="es-EC" sz="2400" dirty="0">
              <a:solidFill>
                <a:srgbClr val="00549B"/>
              </a:solidFill>
              <a:ea typeface="Verdana" pitchFamily="34" charset="0"/>
              <a:cs typeface="Verdana" pitchFamily="34" charset="0"/>
            </a:endParaRPr>
          </a:p>
        </p:txBody>
      </p:sp>
      <p:graphicFrame>
        <p:nvGraphicFramePr>
          <p:cNvPr id="3" name="Marcador de contenido 5"/>
          <p:cNvGraphicFramePr>
            <a:graphicFrameLocks noGrp="1"/>
          </p:cNvGraphicFramePr>
          <p:nvPr>
            <p:ph idx="1"/>
            <p:extLst>
              <p:ext uri="{D42A27DB-BD31-4B8C-83A1-F6EECF244321}">
                <p14:modId xmlns:p14="http://schemas.microsoft.com/office/powerpoint/2010/main" val="264953583"/>
              </p:ext>
            </p:extLst>
          </p:nvPr>
        </p:nvGraphicFramePr>
        <p:xfrm>
          <a:off x="838200" y="1129554"/>
          <a:ext cx="10515600" cy="50474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39449244"/>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556867" y="163419"/>
            <a:ext cx="10515600" cy="1325563"/>
          </a:xfrm>
        </p:spPr>
        <p:txBody>
          <a:bodyPr>
            <a:normAutofit/>
          </a:bodyPr>
          <a:lstStyle/>
          <a:p>
            <a:r>
              <a:rPr lang="es-EC" sz="2400" dirty="0" smtClean="0">
                <a:solidFill>
                  <a:srgbClr val="00549B"/>
                </a:solidFill>
                <a:ea typeface="Verdana" pitchFamily="34" charset="0"/>
                <a:cs typeface="Verdana" pitchFamily="34" charset="0"/>
              </a:rPr>
              <a:t>REGISTRO DEL DETALLE</a:t>
            </a:r>
            <a:endParaRPr lang="es-EC" sz="2400" dirty="0">
              <a:solidFill>
                <a:srgbClr val="00549B"/>
              </a:solidFill>
              <a:ea typeface="Verdana" pitchFamily="34" charset="0"/>
              <a:cs typeface="Verdana" pitchFamily="34" charset="0"/>
            </a:endParaRPr>
          </a:p>
        </p:txBody>
      </p:sp>
      <p:pic>
        <p:nvPicPr>
          <p:cNvPr id="5" name="Marcador de contenido 3"/>
          <p:cNvPicPr>
            <a:picLocks noGrp="1" noChangeAspect="1"/>
          </p:cNvPicPr>
          <p:nvPr>
            <p:ph idx="1"/>
          </p:nvPr>
        </p:nvPicPr>
        <p:blipFill>
          <a:blip r:embed="rId2"/>
          <a:stretch>
            <a:fillRect/>
          </a:stretch>
        </p:blipFill>
        <p:spPr>
          <a:xfrm>
            <a:off x="180349" y="1045228"/>
            <a:ext cx="11852335" cy="5355573"/>
          </a:xfrm>
          <a:prstGeom prst="rect">
            <a:avLst/>
          </a:prstGeom>
        </p:spPr>
      </p:pic>
    </p:spTree>
    <p:extLst>
      <p:ext uri="{BB962C8B-B14F-4D97-AF65-F5344CB8AC3E}">
        <p14:creationId xmlns:p14="http://schemas.microsoft.com/office/powerpoint/2010/main" val="92580109"/>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1168909103"/>
              </p:ext>
            </p:extLst>
          </p:nvPr>
        </p:nvGraphicFramePr>
        <p:xfrm>
          <a:off x="1124831" y="1323222"/>
          <a:ext cx="8996204" cy="52007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uadroTexto 2"/>
          <p:cNvSpPr txBox="1"/>
          <p:nvPr/>
        </p:nvSpPr>
        <p:spPr>
          <a:xfrm>
            <a:off x="1439200" y="2557865"/>
            <a:ext cx="1538910" cy="830997"/>
          </a:xfrm>
          <a:prstGeom prst="rect">
            <a:avLst/>
          </a:prstGeom>
          <a:noFill/>
          <a:ln>
            <a:solidFill>
              <a:schemeClr val="accent1">
                <a:lumMod val="40000"/>
                <a:lumOff val="60000"/>
              </a:schemeClr>
            </a:solidFill>
          </a:ln>
        </p:spPr>
        <p:txBody>
          <a:bodyPr wrap="square" rtlCol="0">
            <a:spAutoFit/>
          </a:bodyPr>
          <a:lstStyle/>
          <a:p>
            <a:pPr algn="ctr"/>
            <a:r>
              <a:rPr lang="es-MX" sz="1600" dirty="0"/>
              <a:t>Mayor o igual a dos registros</a:t>
            </a:r>
          </a:p>
        </p:txBody>
      </p:sp>
      <p:sp>
        <p:nvSpPr>
          <p:cNvPr id="4" name="CuadroTexto 3"/>
          <p:cNvSpPr txBox="1"/>
          <p:nvPr/>
        </p:nvSpPr>
        <p:spPr>
          <a:xfrm>
            <a:off x="2978110" y="5257996"/>
            <a:ext cx="1538910" cy="830997"/>
          </a:xfrm>
          <a:prstGeom prst="rect">
            <a:avLst/>
          </a:prstGeom>
          <a:noFill/>
          <a:ln>
            <a:solidFill>
              <a:schemeClr val="accent1">
                <a:lumMod val="40000"/>
                <a:lumOff val="60000"/>
              </a:schemeClr>
            </a:solidFill>
          </a:ln>
        </p:spPr>
        <p:txBody>
          <a:bodyPr wrap="square" rtlCol="0">
            <a:spAutoFit/>
          </a:bodyPr>
          <a:lstStyle/>
          <a:p>
            <a:pPr algn="ctr"/>
            <a:r>
              <a:rPr lang="es-MX" sz="1600" dirty="0"/>
              <a:t>Igual a la reportada en la I01</a:t>
            </a:r>
          </a:p>
        </p:txBody>
      </p:sp>
      <p:cxnSp>
        <p:nvCxnSpPr>
          <p:cNvPr id="5" name="Conector recto de flecha 4"/>
          <p:cNvCxnSpPr/>
          <p:nvPr/>
        </p:nvCxnSpPr>
        <p:spPr>
          <a:xfrm>
            <a:off x="2208655" y="3204197"/>
            <a:ext cx="0" cy="854477"/>
          </a:xfrm>
          <a:prstGeom prst="straightConnector1">
            <a:avLst/>
          </a:prstGeom>
          <a:ln>
            <a:solidFill>
              <a:schemeClr val="bg1">
                <a:lumMod val="5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6" name="Conector recto de flecha 5"/>
          <p:cNvCxnSpPr>
            <a:stCxn id="4" idx="0"/>
          </p:cNvCxnSpPr>
          <p:nvPr/>
        </p:nvCxnSpPr>
        <p:spPr>
          <a:xfrm flipV="1">
            <a:off x="3747565" y="4545690"/>
            <a:ext cx="0" cy="712306"/>
          </a:xfrm>
          <a:prstGeom prst="straightConnector1">
            <a:avLst/>
          </a:prstGeom>
          <a:ln>
            <a:solidFill>
              <a:schemeClr val="bg1">
                <a:lumMod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7" name="CuadroTexto 6"/>
          <p:cNvSpPr txBox="1"/>
          <p:nvPr/>
        </p:nvSpPr>
        <p:spPr>
          <a:xfrm>
            <a:off x="4253632" y="1641164"/>
            <a:ext cx="1538910" cy="1077218"/>
          </a:xfrm>
          <a:prstGeom prst="rect">
            <a:avLst/>
          </a:prstGeom>
          <a:noFill/>
          <a:ln>
            <a:solidFill>
              <a:schemeClr val="accent1">
                <a:lumMod val="20000"/>
                <a:lumOff val="80000"/>
              </a:schemeClr>
            </a:solidFill>
          </a:ln>
        </p:spPr>
        <p:txBody>
          <a:bodyPr wrap="square" rtlCol="0">
            <a:spAutoFit/>
          </a:bodyPr>
          <a:lstStyle>
            <a:defPPr>
              <a:defRPr lang="es-419"/>
            </a:defPPr>
            <a:lvl1pPr algn="ctr">
              <a:defRPr sz="1600"/>
            </a:lvl1pPr>
          </a:lstStyle>
          <a:p>
            <a:r>
              <a:rPr lang="es-MX" dirty="0"/>
              <a:t>Valor en libros igual en la B11 y en la I02</a:t>
            </a:r>
          </a:p>
        </p:txBody>
      </p:sp>
      <p:cxnSp>
        <p:nvCxnSpPr>
          <p:cNvPr id="8" name="Conector recto de flecha 7"/>
          <p:cNvCxnSpPr/>
          <p:nvPr/>
        </p:nvCxnSpPr>
        <p:spPr>
          <a:xfrm>
            <a:off x="5003317" y="2564494"/>
            <a:ext cx="0" cy="798441"/>
          </a:xfrm>
          <a:prstGeom prst="straightConnector1">
            <a:avLst/>
          </a:prstGeom>
          <a:ln>
            <a:solidFill>
              <a:schemeClr val="bg1">
                <a:lumMod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9" name="CuadroTexto 8"/>
          <p:cNvSpPr txBox="1"/>
          <p:nvPr/>
        </p:nvSpPr>
        <p:spPr>
          <a:xfrm>
            <a:off x="5944942" y="4722098"/>
            <a:ext cx="1538910" cy="1569660"/>
          </a:xfrm>
          <a:prstGeom prst="rect">
            <a:avLst/>
          </a:prstGeom>
          <a:noFill/>
          <a:ln>
            <a:solidFill>
              <a:schemeClr val="accent1">
                <a:lumMod val="40000"/>
                <a:lumOff val="60000"/>
              </a:schemeClr>
            </a:solidFill>
          </a:ln>
        </p:spPr>
        <p:txBody>
          <a:bodyPr wrap="square" rtlCol="0">
            <a:spAutoFit/>
          </a:bodyPr>
          <a:lstStyle/>
          <a:p>
            <a:pPr algn="ctr"/>
            <a:r>
              <a:rPr lang="es-MX" sz="1600" dirty="0"/>
              <a:t>No puede ser mayor al 100%; para Fondos debe ser cero (0.00)</a:t>
            </a:r>
          </a:p>
        </p:txBody>
      </p:sp>
      <p:cxnSp>
        <p:nvCxnSpPr>
          <p:cNvPr id="10" name="Conector recto de flecha 9"/>
          <p:cNvCxnSpPr>
            <a:stCxn id="9" idx="0"/>
          </p:cNvCxnSpPr>
          <p:nvPr/>
        </p:nvCxnSpPr>
        <p:spPr>
          <a:xfrm flipH="1" flipV="1">
            <a:off x="6702909" y="4058674"/>
            <a:ext cx="11488" cy="663424"/>
          </a:xfrm>
          <a:prstGeom prst="straightConnector1">
            <a:avLst/>
          </a:prstGeom>
          <a:ln>
            <a:solidFill>
              <a:schemeClr val="bg1">
                <a:lumMod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1" name="CuadroTexto 10"/>
          <p:cNvSpPr txBox="1"/>
          <p:nvPr/>
        </p:nvSpPr>
        <p:spPr>
          <a:xfrm>
            <a:off x="7299977" y="661503"/>
            <a:ext cx="1538910" cy="1323439"/>
          </a:xfrm>
          <a:prstGeom prst="rect">
            <a:avLst/>
          </a:prstGeom>
          <a:noFill/>
          <a:ln>
            <a:solidFill>
              <a:schemeClr val="accent1">
                <a:lumMod val="40000"/>
                <a:lumOff val="60000"/>
              </a:schemeClr>
            </a:solidFill>
          </a:ln>
        </p:spPr>
        <p:txBody>
          <a:bodyPr wrap="square" rtlCol="0">
            <a:spAutoFit/>
          </a:bodyPr>
          <a:lstStyle/>
          <a:p>
            <a:pPr algn="ctr"/>
            <a:r>
              <a:rPr lang="es-MX" sz="1600" dirty="0"/>
              <a:t>Para “T36” y “T37” debe reportarse como cero (0.00)</a:t>
            </a:r>
          </a:p>
        </p:txBody>
      </p:sp>
      <p:cxnSp>
        <p:nvCxnSpPr>
          <p:cNvPr id="12" name="Conector recto de flecha 11"/>
          <p:cNvCxnSpPr>
            <a:stCxn id="11" idx="2"/>
          </p:cNvCxnSpPr>
          <p:nvPr/>
        </p:nvCxnSpPr>
        <p:spPr>
          <a:xfrm flipH="1">
            <a:off x="8064571" y="1984942"/>
            <a:ext cx="4861" cy="702131"/>
          </a:xfrm>
          <a:prstGeom prst="straightConnector1">
            <a:avLst/>
          </a:prstGeom>
          <a:ln>
            <a:solidFill>
              <a:schemeClr val="bg1">
                <a:lumMod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3" name="CuadroTexto 12"/>
          <p:cNvSpPr txBox="1"/>
          <p:nvPr/>
        </p:nvSpPr>
        <p:spPr>
          <a:xfrm>
            <a:off x="8582125" y="4380834"/>
            <a:ext cx="1538910" cy="1815882"/>
          </a:xfrm>
          <a:prstGeom prst="rect">
            <a:avLst/>
          </a:prstGeom>
          <a:noFill/>
          <a:ln>
            <a:solidFill>
              <a:schemeClr val="accent1">
                <a:lumMod val="40000"/>
                <a:lumOff val="60000"/>
              </a:schemeClr>
            </a:solidFill>
          </a:ln>
        </p:spPr>
        <p:txBody>
          <a:bodyPr wrap="square" rtlCol="0">
            <a:spAutoFit/>
          </a:bodyPr>
          <a:lstStyle/>
          <a:p>
            <a:pPr algn="ctr"/>
            <a:r>
              <a:rPr lang="es-MX" sz="1600" dirty="0"/>
              <a:t>No puede exceder al “Valor en libros”; para Fondos debe ser cero (0.00)</a:t>
            </a:r>
          </a:p>
        </p:txBody>
      </p:sp>
      <p:cxnSp>
        <p:nvCxnSpPr>
          <p:cNvPr id="14" name="Conector angular 13"/>
          <p:cNvCxnSpPr>
            <a:stCxn id="13" idx="0"/>
          </p:cNvCxnSpPr>
          <p:nvPr/>
        </p:nvCxnSpPr>
        <p:spPr>
          <a:xfrm rot="5400000" flipH="1" flipV="1">
            <a:off x="8873276" y="3572882"/>
            <a:ext cx="1286257" cy="329648"/>
          </a:xfrm>
          <a:prstGeom prst="bentConnector3">
            <a:avLst/>
          </a:prstGeom>
          <a:ln>
            <a:solidFill>
              <a:schemeClr val="bg1">
                <a:lumMod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5" name="TextBox 5">
            <a:extLst>
              <a:ext uri="{FF2B5EF4-FFF2-40B4-BE49-F238E27FC236}">
                <a16:creationId xmlns="" xmlns:a16="http://schemas.microsoft.com/office/drawing/2014/main" id="{C7D52BA8-5CB5-4261-91C9-E26C84D634E9}"/>
              </a:ext>
            </a:extLst>
          </p:cNvPr>
          <p:cNvSpPr txBox="1"/>
          <p:nvPr/>
        </p:nvSpPr>
        <p:spPr>
          <a:xfrm>
            <a:off x="327002" y="426621"/>
            <a:ext cx="8511885" cy="461665"/>
          </a:xfrm>
          <a:prstGeom prst="rect">
            <a:avLst/>
          </a:prstGeom>
          <a:noFill/>
        </p:spPr>
        <p:txBody>
          <a:bodyPr wrap="square" rtlCol="0">
            <a:spAutoFit/>
          </a:bodyPr>
          <a:lstStyle/>
          <a:p>
            <a:r>
              <a:rPr lang="es-EC" sz="2400" dirty="0">
                <a:solidFill>
                  <a:srgbClr val="00549B"/>
                </a:solidFill>
                <a:ea typeface="Verdana" pitchFamily="34" charset="0"/>
                <a:cs typeface="Verdana" pitchFamily="34" charset="0"/>
              </a:rPr>
              <a:t>CONTROLES DE VALIDACIÓN</a:t>
            </a:r>
          </a:p>
        </p:txBody>
      </p:sp>
    </p:spTree>
    <p:extLst>
      <p:ext uri="{BB962C8B-B14F-4D97-AF65-F5344CB8AC3E}">
        <p14:creationId xmlns:p14="http://schemas.microsoft.com/office/powerpoint/2010/main" val="12624477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5">
            <a:extLst>
              <a:ext uri="{FF2B5EF4-FFF2-40B4-BE49-F238E27FC236}">
                <a16:creationId xmlns="" xmlns:a16="http://schemas.microsoft.com/office/drawing/2014/main" id="{C7D52BA8-5CB5-4261-91C9-E26C84D634E9}"/>
              </a:ext>
            </a:extLst>
          </p:cNvPr>
          <p:cNvSpPr txBox="1"/>
          <p:nvPr/>
        </p:nvSpPr>
        <p:spPr>
          <a:xfrm>
            <a:off x="325589" y="264852"/>
            <a:ext cx="8511885" cy="461665"/>
          </a:xfrm>
          <a:prstGeom prst="rect">
            <a:avLst/>
          </a:prstGeom>
          <a:noFill/>
        </p:spPr>
        <p:txBody>
          <a:bodyPr wrap="square" rtlCol="0">
            <a:spAutoFit/>
          </a:bodyPr>
          <a:lstStyle/>
          <a:p>
            <a:r>
              <a:rPr lang="es-EC" sz="2400" dirty="0">
                <a:solidFill>
                  <a:srgbClr val="00549B"/>
                </a:solidFill>
                <a:latin typeface="+mj-lt"/>
                <a:ea typeface="Verdana" pitchFamily="34" charset="0"/>
                <a:cs typeface="Verdana" pitchFamily="34" charset="0"/>
              </a:rPr>
              <a:t>BASE NORMATIVA</a:t>
            </a:r>
          </a:p>
        </p:txBody>
      </p:sp>
      <p:sp>
        <p:nvSpPr>
          <p:cNvPr id="30" name="Freeform 48"/>
          <p:cNvSpPr>
            <a:spLocks/>
          </p:cNvSpPr>
          <p:nvPr/>
        </p:nvSpPr>
        <p:spPr bwMode="auto">
          <a:xfrm rot="18900000">
            <a:off x="1798043" y="4796360"/>
            <a:ext cx="926931" cy="707369"/>
          </a:xfrm>
          <a:custGeom>
            <a:avLst/>
            <a:gdLst>
              <a:gd name="T0" fmla="*/ 0 w 971"/>
              <a:gd name="T1" fmla="*/ 74 h 741"/>
              <a:gd name="T2" fmla="*/ 653 w 971"/>
              <a:gd name="T3" fmla="*/ 0 h 741"/>
              <a:gd name="T4" fmla="*/ 971 w 971"/>
              <a:gd name="T5" fmla="*/ 384 h 741"/>
              <a:gd name="T6" fmla="*/ 403 w 971"/>
              <a:gd name="T7" fmla="*/ 741 h 741"/>
              <a:gd name="T8" fmla="*/ 133 w 971"/>
              <a:gd name="T9" fmla="*/ 566 h 741"/>
              <a:gd name="T10" fmla="*/ 0 w 971"/>
              <a:gd name="T11" fmla="*/ 74 h 741"/>
            </a:gdLst>
            <a:ahLst/>
            <a:cxnLst>
              <a:cxn ang="0">
                <a:pos x="T0" y="T1"/>
              </a:cxn>
              <a:cxn ang="0">
                <a:pos x="T2" y="T3"/>
              </a:cxn>
              <a:cxn ang="0">
                <a:pos x="T4" y="T5"/>
              </a:cxn>
              <a:cxn ang="0">
                <a:pos x="T6" y="T7"/>
              </a:cxn>
              <a:cxn ang="0">
                <a:pos x="T8" y="T9"/>
              </a:cxn>
              <a:cxn ang="0">
                <a:pos x="T10" y="T11"/>
              </a:cxn>
            </a:cxnLst>
            <a:rect l="0" t="0" r="r" b="b"/>
            <a:pathLst>
              <a:path w="971" h="741">
                <a:moveTo>
                  <a:pt x="0" y="74"/>
                </a:moveTo>
                <a:lnTo>
                  <a:pt x="653" y="0"/>
                </a:lnTo>
                <a:lnTo>
                  <a:pt x="971" y="384"/>
                </a:lnTo>
                <a:lnTo>
                  <a:pt x="403" y="741"/>
                </a:lnTo>
                <a:lnTo>
                  <a:pt x="133" y="566"/>
                </a:lnTo>
                <a:lnTo>
                  <a:pt x="0" y="74"/>
                </a:lnTo>
                <a:close/>
              </a:path>
            </a:pathLst>
          </a:custGeom>
          <a:solidFill>
            <a:srgbClr val="C0504D">
              <a:lumMod val="50000"/>
            </a:srgbClr>
          </a:solidFill>
          <a:ln>
            <a:solidFill>
              <a:sysClr val="window" lastClr="FFFFFF"/>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prstClr val="black"/>
              </a:solidFill>
              <a:effectLst/>
              <a:uLnTx/>
              <a:uFillTx/>
            </a:endParaRPr>
          </a:p>
        </p:txBody>
      </p:sp>
      <p:sp>
        <p:nvSpPr>
          <p:cNvPr id="31" name="Freeform 49"/>
          <p:cNvSpPr>
            <a:spLocks/>
          </p:cNvSpPr>
          <p:nvPr/>
        </p:nvSpPr>
        <p:spPr bwMode="auto">
          <a:xfrm rot="18900000">
            <a:off x="1993254" y="4700007"/>
            <a:ext cx="567042" cy="375163"/>
          </a:xfrm>
          <a:custGeom>
            <a:avLst/>
            <a:gdLst>
              <a:gd name="T0" fmla="*/ 36 w 594"/>
              <a:gd name="T1" fmla="*/ 393 h 393"/>
              <a:gd name="T2" fmla="*/ 594 w 594"/>
              <a:gd name="T3" fmla="*/ 331 h 393"/>
              <a:gd name="T4" fmla="*/ 407 w 594"/>
              <a:gd name="T5" fmla="*/ 80 h 393"/>
              <a:gd name="T6" fmla="*/ 152 w 594"/>
              <a:gd name="T7" fmla="*/ 0 h 393"/>
              <a:gd name="T8" fmla="*/ 0 w 594"/>
              <a:gd name="T9" fmla="*/ 42 h 393"/>
              <a:gd name="T10" fmla="*/ 0 w 594"/>
              <a:gd name="T11" fmla="*/ 246 h 393"/>
              <a:gd name="T12" fmla="*/ 36 w 594"/>
              <a:gd name="T13" fmla="*/ 393 h 393"/>
            </a:gdLst>
            <a:ahLst/>
            <a:cxnLst>
              <a:cxn ang="0">
                <a:pos x="T0" y="T1"/>
              </a:cxn>
              <a:cxn ang="0">
                <a:pos x="T2" y="T3"/>
              </a:cxn>
              <a:cxn ang="0">
                <a:pos x="T4" y="T5"/>
              </a:cxn>
              <a:cxn ang="0">
                <a:pos x="T6" y="T7"/>
              </a:cxn>
              <a:cxn ang="0">
                <a:pos x="T8" y="T9"/>
              </a:cxn>
              <a:cxn ang="0">
                <a:pos x="T10" y="T11"/>
              </a:cxn>
              <a:cxn ang="0">
                <a:pos x="T12" y="T13"/>
              </a:cxn>
            </a:cxnLst>
            <a:rect l="0" t="0" r="r" b="b"/>
            <a:pathLst>
              <a:path w="594" h="393">
                <a:moveTo>
                  <a:pt x="36" y="393"/>
                </a:moveTo>
                <a:lnTo>
                  <a:pt x="594" y="331"/>
                </a:lnTo>
                <a:lnTo>
                  <a:pt x="407" y="80"/>
                </a:lnTo>
                <a:lnTo>
                  <a:pt x="152" y="0"/>
                </a:lnTo>
                <a:lnTo>
                  <a:pt x="0" y="42"/>
                </a:lnTo>
                <a:lnTo>
                  <a:pt x="0" y="246"/>
                </a:lnTo>
                <a:lnTo>
                  <a:pt x="36" y="393"/>
                </a:lnTo>
                <a:close/>
              </a:path>
            </a:pathLst>
          </a:custGeom>
          <a:solidFill>
            <a:srgbClr val="8064A2">
              <a:lumMod val="5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prstClr val="black"/>
              </a:solidFill>
              <a:effectLst/>
              <a:uLnTx/>
              <a:uFillTx/>
            </a:endParaRPr>
          </a:p>
        </p:txBody>
      </p:sp>
      <p:sp>
        <p:nvSpPr>
          <p:cNvPr id="32" name="Freeform 50"/>
          <p:cNvSpPr>
            <a:spLocks/>
          </p:cNvSpPr>
          <p:nvPr/>
        </p:nvSpPr>
        <p:spPr bwMode="auto">
          <a:xfrm rot="18900000">
            <a:off x="2494266" y="5446444"/>
            <a:ext cx="507855" cy="792330"/>
          </a:xfrm>
          <a:custGeom>
            <a:avLst/>
            <a:gdLst>
              <a:gd name="T0" fmla="*/ 55 w 225"/>
              <a:gd name="T1" fmla="*/ 351 h 351"/>
              <a:gd name="T2" fmla="*/ 210 w 225"/>
              <a:gd name="T3" fmla="*/ 304 h 351"/>
              <a:gd name="T4" fmla="*/ 225 w 225"/>
              <a:gd name="T5" fmla="*/ 70 h 351"/>
              <a:gd name="T6" fmla="*/ 163 w 225"/>
              <a:gd name="T7" fmla="*/ 0 h 351"/>
              <a:gd name="T8" fmla="*/ 36 w 225"/>
              <a:gd name="T9" fmla="*/ 84 h 351"/>
              <a:gd name="T10" fmla="*/ 0 w 225"/>
              <a:gd name="T11" fmla="*/ 200 h 351"/>
              <a:gd name="T12" fmla="*/ 55 w 225"/>
              <a:gd name="T13" fmla="*/ 351 h 351"/>
            </a:gdLst>
            <a:ahLst/>
            <a:cxnLst>
              <a:cxn ang="0">
                <a:pos x="T0" y="T1"/>
              </a:cxn>
              <a:cxn ang="0">
                <a:pos x="T2" y="T3"/>
              </a:cxn>
              <a:cxn ang="0">
                <a:pos x="T4" y="T5"/>
              </a:cxn>
              <a:cxn ang="0">
                <a:pos x="T6" y="T7"/>
              </a:cxn>
              <a:cxn ang="0">
                <a:pos x="T8" y="T9"/>
              </a:cxn>
              <a:cxn ang="0">
                <a:pos x="T10" y="T11"/>
              </a:cxn>
              <a:cxn ang="0">
                <a:pos x="T12" y="T13"/>
              </a:cxn>
            </a:cxnLst>
            <a:rect l="0" t="0" r="r" b="b"/>
            <a:pathLst>
              <a:path w="225" h="351">
                <a:moveTo>
                  <a:pt x="55" y="351"/>
                </a:moveTo>
                <a:cubicBezTo>
                  <a:pt x="210" y="304"/>
                  <a:pt x="210" y="304"/>
                  <a:pt x="210" y="304"/>
                </a:cubicBezTo>
                <a:cubicBezTo>
                  <a:pt x="225" y="70"/>
                  <a:pt x="225" y="70"/>
                  <a:pt x="225" y="70"/>
                </a:cubicBezTo>
                <a:cubicBezTo>
                  <a:pt x="163" y="0"/>
                  <a:pt x="163" y="0"/>
                  <a:pt x="163" y="0"/>
                </a:cubicBezTo>
                <a:cubicBezTo>
                  <a:pt x="163" y="0"/>
                  <a:pt x="38" y="82"/>
                  <a:pt x="36" y="84"/>
                </a:cubicBezTo>
                <a:cubicBezTo>
                  <a:pt x="35" y="85"/>
                  <a:pt x="0" y="200"/>
                  <a:pt x="0" y="200"/>
                </a:cubicBezTo>
                <a:lnTo>
                  <a:pt x="55" y="351"/>
                </a:lnTo>
                <a:close/>
              </a:path>
            </a:pathLst>
          </a:custGeom>
          <a:solidFill>
            <a:srgbClr val="C0504D">
              <a:lumMod val="50000"/>
            </a:srgbClr>
          </a:solidFill>
          <a:ln>
            <a:solidFill>
              <a:sysClr val="window" lastClr="FFFFFF"/>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prstClr val="black"/>
              </a:solidFill>
              <a:effectLst/>
              <a:uLnTx/>
              <a:uFillTx/>
            </a:endParaRPr>
          </a:p>
        </p:txBody>
      </p:sp>
      <p:sp>
        <p:nvSpPr>
          <p:cNvPr id="33" name="Freeform 51"/>
          <p:cNvSpPr>
            <a:spLocks/>
          </p:cNvSpPr>
          <p:nvPr/>
        </p:nvSpPr>
        <p:spPr bwMode="auto">
          <a:xfrm rot="18900000">
            <a:off x="2929042" y="5192561"/>
            <a:ext cx="738872" cy="539357"/>
          </a:xfrm>
          <a:custGeom>
            <a:avLst/>
            <a:gdLst>
              <a:gd name="T0" fmla="*/ 6 w 327"/>
              <a:gd name="T1" fmla="*/ 23 h 239"/>
              <a:gd name="T2" fmla="*/ 327 w 327"/>
              <a:gd name="T3" fmla="*/ 0 h 239"/>
              <a:gd name="T4" fmla="*/ 249 w 327"/>
              <a:gd name="T5" fmla="*/ 160 h 239"/>
              <a:gd name="T6" fmla="*/ 108 w 327"/>
              <a:gd name="T7" fmla="*/ 239 h 239"/>
              <a:gd name="T8" fmla="*/ 1 w 327"/>
              <a:gd name="T9" fmla="*/ 152 h 239"/>
              <a:gd name="T10" fmla="*/ 6 w 327"/>
              <a:gd name="T11" fmla="*/ 23 h 239"/>
            </a:gdLst>
            <a:ahLst/>
            <a:cxnLst>
              <a:cxn ang="0">
                <a:pos x="T0" y="T1"/>
              </a:cxn>
              <a:cxn ang="0">
                <a:pos x="T2" y="T3"/>
              </a:cxn>
              <a:cxn ang="0">
                <a:pos x="T4" y="T5"/>
              </a:cxn>
              <a:cxn ang="0">
                <a:pos x="T6" y="T7"/>
              </a:cxn>
              <a:cxn ang="0">
                <a:pos x="T8" y="T9"/>
              </a:cxn>
              <a:cxn ang="0">
                <a:pos x="T10" y="T11"/>
              </a:cxn>
            </a:cxnLst>
            <a:rect l="0" t="0" r="r" b="b"/>
            <a:pathLst>
              <a:path w="327" h="239">
                <a:moveTo>
                  <a:pt x="6" y="23"/>
                </a:moveTo>
                <a:cubicBezTo>
                  <a:pt x="327" y="0"/>
                  <a:pt x="327" y="0"/>
                  <a:pt x="327" y="0"/>
                </a:cubicBezTo>
                <a:cubicBezTo>
                  <a:pt x="249" y="160"/>
                  <a:pt x="249" y="160"/>
                  <a:pt x="249" y="160"/>
                </a:cubicBezTo>
                <a:cubicBezTo>
                  <a:pt x="249" y="160"/>
                  <a:pt x="113" y="239"/>
                  <a:pt x="108" y="239"/>
                </a:cubicBezTo>
                <a:cubicBezTo>
                  <a:pt x="103" y="238"/>
                  <a:pt x="3" y="152"/>
                  <a:pt x="1" y="152"/>
                </a:cubicBezTo>
                <a:cubicBezTo>
                  <a:pt x="0" y="151"/>
                  <a:pt x="6" y="23"/>
                  <a:pt x="6" y="23"/>
                </a:cubicBezTo>
                <a:close/>
              </a:path>
            </a:pathLst>
          </a:custGeom>
          <a:solidFill>
            <a:srgbClr val="8064A2">
              <a:lumMod val="5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prstClr val="black"/>
              </a:solidFill>
              <a:effectLst/>
              <a:uLnTx/>
              <a:uFillTx/>
            </a:endParaRPr>
          </a:p>
        </p:txBody>
      </p:sp>
      <p:sp>
        <p:nvSpPr>
          <p:cNvPr id="34" name="Freeform 52"/>
          <p:cNvSpPr>
            <a:spLocks/>
          </p:cNvSpPr>
          <p:nvPr/>
        </p:nvSpPr>
        <p:spPr bwMode="auto">
          <a:xfrm rot="18900000">
            <a:off x="2567762" y="4662722"/>
            <a:ext cx="564178" cy="987072"/>
          </a:xfrm>
          <a:custGeom>
            <a:avLst/>
            <a:gdLst>
              <a:gd name="T0" fmla="*/ 94 w 591"/>
              <a:gd name="T1" fmla="*/ 1034 h 1034"/>
              <a:gd name="T2" fmla="*/ 579 w 591"/>
              <a:gd name="T3" fmla="*/ 968 h 1034"/>
              <a:gd name="T4" fmla="*/ 591 w 591"/>
              <a:gd name="T5" fmla="*/ 497 h 1034"/>
              <a:gd name="T6" fmla="*/ 402 w 591"/>
              <a:gd name="T7" fmla="*/ 24 h 1034"/>
              <a:gd name="T8" fmla="*/ 321 w 591"/>
              <a:gd name="T9" fmla="*/ 0 h 1034"/>
              <a:gd name="T10" fmla="*/ 0 w 591"/>
              <a:gd name="T11" fmla="*/ 19 h 1034"/>
              <a:gd name="T12" fmla="*/ 94 w 591"/>
              <a:gd name="T13" fmla="*/ 1034 h 1034"/>
            </a:gdLst>
            <a:ahLst/>
            <a:cxnLst>
              <a:cxn ang="0">
                <a:pos x="T0" y="T1"/>
              </a:cxn>
              <a:cxn ang="0">
                <a:pos x="T2" y="T3"/>
              </a:cxn>
              <a:cxn ang="0">
                <a:pos x="T4" y="T5"/>
              </a:cxn>
              <a:cxn ang="0">
                <a:pos x="T6" y="T7"/>
              </a:cxn>
              <a:cxn ang="0">
                <a:pos x="T8" y="T9"/>
              </a:cxn>
              <a:cxn ang="0">
                <a:pos x="T10" y="T11"/>
              </a:cxn>
              <a:cxn ang="0">
                <a:pos x="T12" y="T13"/>
              </a:cxn>
            </a:cxnLst>
            <a:rect l="0" t="0" r="r" b="b"/>
            <a:pathLst>
              <a:path w="591" h="1034">
                <a:moveTo>
                  <a:pt x="94" y="1034"/>
                </a:moveTo>
                <a:lnTo>
                  <a:pt x="579" y="968"/>
                </a:lnTo>
                <a:lnTo>
                  <a:pt x="591" y="497"/>
                </a:lnTo>
                <a:lnTo>
                  <a:pt x="402" y="24"/>
                </a:lnTo>
                <a:lnTo>
                  <a:pt x="321" y="0"/>
                </a:lnTo>
                <a:lnTo>
                  <a:pt x="0" y="19"/>
                </a:lnTo>
                <a:lnTo>
                  <a:pt x="94" y="1034"/>
                </a:lnTo>
                <a:close/>
              </a:path>
            </a:pathLst>
          </a:custGeom>
          <a:solidFill>
            <a:srgbClr val="C0504D">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prstClr val="black"/>
              </a:solidFill>
              <a:effectLst/>
              <a:uLnTx/>
              <a:uFillTx/>
            </a:endParaRPr>
          </a:p>
        </p:txBody>
      </p:sp>
      <p:sp>
        <p:nvSpPr>
          <p:cNvPr id="35" name="Freeform 53"/>
          <p:cNvSpPr>
            <a:spLocks/>
          </p:cNvSpPr>
          <p:nvPr/>
        </p:nvSpPr>
        <p:spPr bwMode="auto">
          <a:xfrm rot="18900000">
            <a:off x="2006356" y="2995177"/>
            <a:ext cx="666322" cy="673004"/>
          </a:xfrm>
          <a:custGeom>
            <a:avLst/>
            <a:gdLst>
              <a:gd name="T0" fmla="*/ 168 w 698"/>
              <a:gd name="T1" fmla="*/ 0 h 705"/>
              <a:gd name="T2" fmla="*/ 0 w 698"/>
              <a:gd name="T3" fmla="*/ 485 h 705"/>
              <a:gd name="T4" fmla="*/ 457 w 698"/>
              <a:gd name="T5" fmla="*/ 705 h 705"/>
              <a:gd name="T6" fmla="*/ 698 w 698"/>
              <a:gd name="T7" fmla="*/ 606 h 705"/>
              <a:gd name="T8" fmla="*/ 660 w 698"/>
              <a:gd name="T9" fmla="*/ 352 h 705"/>
              <a:gd name="T10" fmla="*/ 168 w 698"/>
              <a:gd name="T11" fmla="*/ 0 h 705"/>
            </a:gdLst>
            <a:ahLst/>
            <a:cxnLst>
              <a:cxn ang="0">
                <a:pos x="T0" y="T1"/>
              </a:cxn>
              <a:cxn ang="0">
                <a:pos x="T2" y="T3"/>
              </a:cxn>
              <a:cxn ang="0">
                <a:pos x="T4" y="T5"/>
              </a:cxn>
              <a:cxn ang="0">
                <a:pos x="T6" y="T7"/>
              </a:cxn>
              <a:cxn ang="0">
                <a:pos x="T8" y="T9"/>
              </a:cxn>
              <a:cxn ang="0">
                <a:pos x="T10" y="T11"/>
              </a:cxn>
            </a:cxnLst>
            <a:rect l="0" t="0" r="r" b="b"/>
            <a:pathLst>
              <a:path w="698" h="705">
                <a:moveTo>
                  <a:pt x="168" y="0"/>
                </a:moveTo>
                <a:lnTo>
                  <a:pt x="0" y="485"/>
                </a:lnTo>
                <a:lnTo>
                  <a:pt x="457" y="705"/>
                </a:lnTo>
                <a:lnTo>
                  <a:pt x="698" y="606"/>
                </a:lnTo>
                <a:lnTo>
                  <a:pt x="660" y="352"/>
                </a:lnTo>
                <a:lnTo>
                  <a:pt x="168" y="0"/>
                </a:lnTo>
                <a:close/>
              </a:path>
            </a:pathLst>
          </a:custGeom>
          <a:solidFill>
            <a:srgbClr val="4F81BD">
              <a:lumMod val="50000"/>
            </a:srgbClr>
          </a:solidFill>
          <a:ln>
            <a:solidFill>
              <a:sysClr val="window" lastClr="FFFFFF"/>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prstClr val="black"/>
              </a:solidFill>
              <a:effectLst/>
              <a:uLnTx/>
              <a:uFillTx/>
            </a:endParaRPr>
          </a:p>
        </p:txBody>
      </p:sp>
      <p:sp>
        <p:nvSpPr>
          <p:cNvPr id="36" name="Freeform 54"/>
          <p:cNvSpPr>
            <a:spLocks/>
          </p:cNvSpPr>
          <p:nvPr/>
        </p:nvSpPr>
        <p:spPr bwMode="auto">
          <a:xfrm rot="18900000">
            <a:off x="2254716" y="3502933"/>
            <a:ext cx="494491" cy="659638"/>
          </a:xfrm>
          <a:custGeom>
            <a:avLst/>
            <a:gdLst>
              <a:gd name="T0" fmla="*/ 518 w 518"/>
              <a:gd name="T1" fmla="*/ 71 h 691"/>
              <a:gd name="T2" fmla="*/ 303 w 518"/>
              <a:gd name="T3" fmla="*/ 691 h 691"/>
              <a:gd name="T4" fmla="*/ 45 w 518"/>
              <a:gd name="T5" fmla="*/ 407 h 691"/>
              <a:gd name="T6" fmla="*/ 0 w 518"/>
              <a:gd name="T7" fmla="*/ 94 h 691"/>
              <a:gd name="T8" fmla="*/ 166 w 518"/>
              <a:gd name="T9" fmla="*/ 0 h 691"/>
              <a:gd name="T10" fmla="*/ 518 w 518"/>
              <a:gd name="T11" fmla="*/ 71 h 691"/>
            </a:gdLst>
            <a:ahLst/>
            <a:cxnLst>
              <a:cxn ang="0">
                <a:pos x="T0" y="T1"/>
              </a:cxn>
              <a:cxn ang="0">
                <a:pos x="T2" y="T3"/>
              </a:cxn>
              <a:cxn ang="0">
                <a:pos x="T4" y="T5"/>
              </a:cxn>
              <a:cxn ang="0">
                <a:pos x="T6" y="T7"/>
              </a:cxn>
              <a:cxn ang="0">
                <a:pos x="T8" y="T9"/>
              </a:cxn>
              <a:cxn ang="0">
                <a:pos x="T10" y="T11"/>
              </a:cxn>
            </a:cxnLst>
            <a:rect l="0" t="0" r="r" b="b"/>
            <a:pathLst>
              <a:path w="518" h="691">
                <a:moveTo>
                  <a:pt x="518" y="71"/>
                </a:moveTo>
                <a:lnTo>
                  <a:pt x="303" y="691"/>
                </a:lnTo>
                <a:lnTo>
                  <a:pt x="45" y="407"/>
                </a:lnTo>
                <a:lnTo>
                  <a:pt x="0" y="94"/>
                </a:lnTo>
                <a:lnTo>
                  <a:pt x="166" y="0"/>
                </a:lnTo>
                <a:lnTo>
                  <a:pt x="518" y="71"/>
                </a:lnTo>
                <a:close/>
              </a:path>
            </a:pathLst>
          </a:custGeom>
          <a:solidFill>
            <a:srgbClr val="8064A2">
              <a:lumMod val="5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prstClr val="black"/>
              </a:solidFill>
              <a:effectLst/>
              <a:uLnTx/>
              <a:uFillTx/>
            </a:endParaRPr>
          </a:p>
        </p:txBody>
      </p:sp>
      <p:sp>
        <p:nvSpPr>
          <p:cNvPr id="37" name="Freeform 55"/>
          <p:cNvSpPr>
            <a:spLocks/>
          </p:cNvSpPr>
          <p:nvPr/>
        </p:nvSpPr>
        <p:spPr bwMode="auto">
          <a:xfrm rot="18900000">
            <a:off x="2811434" y="2781830"/>
            <a:ext cx="842925" cy="560359"/>
          </a:xfrm>
          <a:custGeom>
            <a:avLst/>
            <a:gdLst>
              <a:gd name="T0" fmla="*/ 883 w 883"/>
              <a:gd name="T1" fmla="*/ 78 h 587"/>
              <a:gd name="T2" fmla="*/ 665 w 883"/>
              <a:gd name="T3" fmla="*/ 587 h 587"/>
              <a:gd name="T4" fmla="*/ 137 w 883"/>
              <a:gd name="T5" fmla="*/ 411 h 587"/>
              <a:gd name="T6" fmla="*/ 0 w 883"/>
              <a:gd name="T7" fmla="*/ 142 h 587"/>
              <a:gd name="T8" fmla="*/ 279 w 883"/>
              <a:gd name="T9" fmla="*/ 0 h 587"/>
              <a:gd name="T10" fmla="*/ 883 w 883"/>
              <a:gd name="T11" fmla="*/ 78 h 587"/>
            </a:gdLst>
            <a:ahLst/>
            <a:cxnLst>
              <a:cxn ang="0">
                <a:pos x="T0" y="T1"/>
              </a:cxn>
              <a:cxn ang="0">
                <a:pos x="T2" y="T3"/>
              </a:cxn>
              <a:cxn ang="0">
                <a:pos x="T4" y="T5"/>
              </a:cxn>
              <a:cxn ang="0">
                <a:pos x="T6" y="T7"/>
              </a:cxn>
              <a:cxn ang="0">
                <a:pos x="T8" y="T9"/>
              </a:cxn>
              <a:cxn ang="0">
                <a:pos x="T10" y="T11"/>
              </a:cxn>
            </a:cxnLst>
            <a:rect l="0" t="0" r="r" b="b"/>
            <a:pathLst>
              <a:path w="883" h="587">
                <a:moveTo>
                  <a:pt x="883" y="78"/>
                </a:moveTo>
                <a:lnTo>
                  <a:pt x="665" y="587"/>
                </a:lnTo>
                <a:lnTo>
                  <a:pt x="137" y="411"/>
                </a:lnTo>
                <a:lnTo>
                  <a:pt x="0" y="142"/>
                </a:lnTo>
                <a:lnTo>
                  <a:pt x="279" y="0"/>
                </a:lnTo>
                <a:lnTo>
                  <a:pt x="883" y="78"/>
                </a:lnTo>
                <a:close/>
              </a:path>
            </a:pathLst>
          </a:custGeom>
          <a:solidFill>
            <a:srgbClr val="4F81BD">
              <a:lumMod val="50000"/>
            </a:srgbClr>
          </a:solidFill>
          <a:ln>
            <a:solidFill>
              <a:sysClr val="window" lastClr="FFFFFF"/>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prstClr val="black"/>
              </a:solidFill>
              <a:effectLst/>
              <a:uLnTx/>
              <a:uFillTx/>
            </a:endParaRPr>
          </a:p>
        </p:txBody>
      </p:sp>
      <p:sp>
        <p:nvSpPr>
          <p:cNvPr id="38" name="Freeform 56"/>
          <p:cNvSpPr>
            <a:spLocks/>
          </p:cNvSpPr>
          <p:nvPr/>
        </p:nvSpPr>
        <p:spPr bwMode="auto">
          <a:xfrm rot="18900000">
            <a:off x="3143325" y="3070424"/>
            <a:ext cx="504037" cy="570860"/>
          </a:xfrm>
          <a:custGeom>
            <a:avLst/>
            <a:gdLst>
              <a:gd name="T0" fmla="*/ 83 w 223"/>
              <a:gd name="T1" fmla="*/ 0 h 253"/>
              <a:gd name="T2" fmla="*/ 0 w 223"/>
              <a:gd name="T3" fmla="*/ 241 h 253"/>
              <a:gd name="T4" fmla="*/ 118 w 223"/>
              <a:gd name="T5" fmla="*/ 253 h 253"/>
              <a:gd name="T6" fmla="*/ 223 w 223"/>
              <a:gd name="T7" fmla="*/ 193 h 253"/>
              <a:gd name="T8" fmla="*/ 203 w 223"/>
              <a:gd name="T9" fmla="*/ 75 h 253"/>
              <a:gd name="T10" fmla="*/ 83 w 223"/>
              <a:gd name="T11" fmla="*/ 0 h 253"/>
            </a:gdLst>
            <a:ahLst/>
            <a:cxnLst>
              <a:cxn ang="0">
                <a:pos x="T0" y="T1"/>
              </a:cxn>
              <a:cxn ang="0">
                <a:pos x="T2" y="T3"/>
              </a:cxn>
              <a:cxn ang="0">
                <a:pos x="T4" y="T5"/>
              </a:cxn>
              <a:cxn ang="0">
                <a:pos x="T6" y="T7"/>
              </a:cxn>
              <a:cxn ang="0">
                <a:pos x="T8" y="T9"/>
              </a:cxn>
              <a:cxn ang="0">
                <a:pos x="T10" y="T11"/>
              </a:cxn>
            </a:cxnLst>
            <a:rect l="0" t="0" r="r" b="b"/>
            <a:pathLst>
              <a:path w="223" h="253">
                <a:moveTo>
                  <a:pt x="83" y="0"/>
                </a:moveTo>
                <a:cubicBezTo>
                  <a:pt x="0" y="241"/>
                  <a:pt x="0" y="241"/>
                  <a:pt x="0" y="241"/>
                </a:cubicBezTo>
                <a:cubicBezTo>
                  <a:pt x="118" y="253"/>
                  <a:pt x="118" y="253"/>
                  <a:pt x="118" y="253"/>
                </a:cubicBezTo>
                <a:cubicBezTo>
                  <a:pt x="118" y="253"/>
                  <a:pt x="223" y="198"/>
                  <a:pt x="223" y="193"/>
                </a:cubicBezTo>
                <a:cubicBezTo>
                  <a:pt x="223" y="188"/>
                  <a:pt x="203" y="75"/>
                  <a:pt x="203" y="75"/>
                </a:cubicBezTo>
                <a:lnTo>
                  <a:pt x="83" y="0"/>
                </a:lnTo>
                <a:close/>
              </a:path>
            </a:pathLst>
          </a:custGeom>
          <a:solidFill>
            <a:srgbClr val="8064A2">
              <a:lumMod val="5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prstClr val="black"/>
              </a:solidFill>
              <a:effectLst/>
              <a:uLnTx/>
              <a:uFillTx/>
            </a:endParaRPr>
          </a:p>
        </p:txBody>
      </p:sp>
      <p:sp>
        <p:nvSpPr>
          <p:cNvPr id="39" name="Freeform 57"/>
          <p:cNvSpPr>
            <a:spLocks/>
          </p:cNvSpPr>
          <p:nvPr/>
        </p:nvSpPr>
        <p:spPr bwMode="auto">
          <a:xfrm rot="18900000">
            <a:off x="2394540" y="3183368"/>
            <a:ext cx="1018575" cy="740781"/>
          </a:xfrm>
          <a:custGeom>
            <a:avLst/>
            <a:gdLst>
              <a:gd name="T0" fmla="*/ 451 w 451"/>
              <a:gd name="T1" fmla="*/ 138 h 328"/>
              <a:gd name="T2" fmla="*/ 400 w 451"/>
              <a:gd name="T3" fmla="*/ 327 h 328"/>
              <a:gd name="T4" fmla="*/ 22 w 451"/>
              <a:gd name="T5" fmla="*/ 247 h 328"/>
              <a:gd name="T6" fmla="*/ 0 w 451"/>
              <a:gd name="T7" fmla="*/ 169 h 328"/>
              <a:gd name="T8" fmla="*/ 42 w 451"/>
              <a:gd name="T9" fmla="*/ 0 h 328"/>
              <a:gd name="T10" fmla="*/ 451 w 451"/>
              <a:gd name="T11" fmla="*/ 138 h 328"/>
            </a:gdLst>
            <a:ahLst/>
            <a:cxnLst>
              <a:cxn ang="0">
                <a:pos x="T0" y="T1"/>
              </a:cxn>
              <a:cxn ang="0">
                <a:pos x="T2" y="T3"/>
              </a:cxn>
              <a:cxn ang="0">
                <a:pos x="T4" y="T5"/>
              </a:cxn>
              <a:cxn ang="0">
                <a:pos x="T6" y="T7"/>
              </a:cxn>
              <a:cxn ang="0">
                <a:pos x="T8" y="T9"/>
              </a:cxn>
              <a:cxn ang="0">
                <a:pos x="T10" y="T11"/>
              </a:cxn>
            </a:cxnLst>
            <a:rect l="0" t="0" r="r" b="b"/>
            <a:pathLst>
              <a:path w="451" h="328">
                <a:moveTo>
                  <a:pt x="451" y="138"/>
                </a:moveTo>
                <a:cubicBezTo>
                  <a:pt x="451" y="138"/>
                  <a:pt x="395" y="328"/>
                  <a:pt x="400" y="327"/>
                </a:cubicBezTo>
                <a:cubicBezTo>
                  <a:pt x="405" y="326"/>
                  <a:pt x="22" y="247"/>
                  <a:pt x="22" y="247"/>
                </a:cubicBezTo>
                <a:cubicBezTo>
                  <a:pt x="0" y="169"/>
                  <a:pt x="0" y="169"/>
                  <a:pt x="0" y="169"/>
                </a:cubicBezTo>
                <a:cubicBezTo>
                  <a:pt x="42" y="0"/>
                  <a:pt x="42" y="0"/>
                  <a:pt x="42" y="0"/>
                </a:cubicBezTo>
                <a:lnTo>
                  <a:pt x="451" y="138"/>
                </a:lnTo>
                <a:close/>
              </a:path>
            </a:pathLst>
          </a:custGeom>
          <a:solidFill>
            <a:srgbClr val="4F81BD">
              <a:lumMod val="5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prstClr val="black"/>
              </a:solidFill>
              <a:effectLst/>
              <a:uLnTx/>
              <a:uFillTx/>
            </a:endParaRPr>
          </a:p>
        </p:txBody>
      </p:sp>
      <p:sp>
        <p:nvSpPr>
          <p:cNvPr id="40" name="Freeform 58"/>
          <p:cNvSpPr>
            <a:spLocks/>
          </p:cNvSpPr>
          <p:nvPr/>
        </p:nvSpPr>
        <p:spPr bwMode="auto">
          <a:xfrm rot="18900000">
            <a:off x="4210362" y="4767507"/>
            <a:ext cx="909749" cy="836243"/>
          </a:xfrm>
          <a:custGeom>
            <a:avLst/>
            <a:gdLst>
              <a:gd name="T0" fmla="*/ 473 w 953"/>
              <a:gd name="T1" fmla="*/ 876 h 876"/>
              <a:gd name="T2" fmla="*/ 0 w 953"/>
              <a:gd name="T3" fmla="*/ 261 h 876"/>
              <a:gd name="T4" fmla="*/ 236 w 953"/>
              <a:gd name="T5" fmla="*/ 0 h 876"/>
              <a:gd name="T6" fmla="*/ 953 w 953"/>
              <a:gd name="T7" fmla="*/ 0 h 876"/>
              <a:gd name="T8" fmla="*/ 773 w 953"/>
              <a:gd name="T9" fmla="*/ 348 h 876"/>
              <a:gd name="T10" fmla="*/ 473 w 953"/>
              <a:gd name="T11" fmla="*/ 876 h 876"/>
            </a:gdLst>
            <a:ahLst/>
            <a:cxnLst>
              <a:cxn ang="0">
                <a:pos x="T0" y="T1"/>
              </a:cxn>
              <a:cxn ang="0">
                <a:pos x="T2" y="T3"/>
              </a:cxn>
              <a:cxn ang="0">
                <a:pos x="T4" y="T5"/>
              </a:cxn>
              <a:cxn ang="0">
                <a:pos x="T6" y="T7"/>
              </a:cxn>
              <a:cxn ang="0">
                <a:pos x="T8" y="T9"/>
              </a:cxn>
              <a:cxn ang="0">
                <a:pos x="T10" y="T11"/>
              </a:cxn>
            </a:cxnLst>
            <a:rect l="0" t="0" r="r" b="b"/>
            <a:pathLst>
              <a:path w="953" h="876">
                <a:moveTo>
                  <a:pt x="473" y="876"/>
                </a:moveTo>
                <a:lnTo>
                  <a:pt x="0" y="261"/>
                </a:lnTo>
                <a:lnTo>
                  <a:pt x="236" y="0"/>
                </a:lnTo>
                <a:lnTo>
                  <a:pt x="953" y="0"/>
                </a:lnTo>
                <a:lnTo>
                  <a:pt x="773" y="348"/>
                </a:lnTo>
                <a:lnTo>
                  <a:pt x="473" y="876"/>
                </a:lnTo>
                <a:close/>
              </a:path>
            </a:pathLst>
          </a:custGeom>
          <a:solidFill>
            <a:srgbClr val="9BBB59">
              <a:lumMod val="75000"/>
            </a:srgbClr>
          </a:solidFill>
          <a:ln>
            <a:solidFill>
              <a:sysClr val="window" lastClr="FFFFFF"/>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prstClr val="black"/>
              </a:solidFill>
              <a:effectLst/>
              <a:uLnTx/>
              <a:uFillTx/>
            </a:endParaRPr>
          </a:p>
        </p:txBody>
      </p:sp>
      <p:sp>
        <p:nvSpPr>
          <p:cNvPr id="41" name="Freeform 59"/>
          <p:cNvSpPr>
            <a:spLocks/>
          </p:cNvSpPr>
          <p:nvPr/>
        </p:nvSpPr>
        <p:spPr bwMode="auto">
          <a:xfrm rot="18900000">
            <a:off x="3576889" y="4579886"/>
            <a:ext cx="772284" cy="881111"/>
          </a:xfrm>
          <a:custGeom>
            <a:avLst/>
            <a:gdLst>
              <a:gd name="T0" fmla="*/ 342 w 342"/>
              <a:gd name="T1" fmla="*/ 309 h 390"/>
              <a:gd name="T2" fmla="*/ 112 w 342"/>
              <a:gd name="T3" fmla="*/ 0 h 390"/>
              <a:gd name="T4" fmla="*/ 2 w 342"/>
              <a:gd name="T5" fmla="*/ 198 h 390"/>
              <a:gd name="T6" fmla="*/ 102 w 342"/>
              <a:gd name="T7" fmla="*/ 340 h 390"/>
              <a:gd name="T8" fmla="*/ 252 w 342"/>
              <a:gd name="T9" fmla="*/ 390 h 390"/>
              <a:gd name="T10" fmla="*/ 342 w 342"/>
              <a:gd name="T11" fmla="*/ 309 h 390"/>
            </a:gdLst>
            <a:ahLst/>
            <a:cxnLst>
              <a:cxn ang="0">
                <a:pos x="T0" y="T1"/>
              </a:cxn>
              <a:cxn ang="0">
                <a:pos x="T2" y="T3"/>
              </a:cxn>
              <a:cxn ang="0">
                <a:pos x="T4" y="T5"/>
              </a:cxn>
              <a:cxn ang="0">
                <a:pos x="T6" y="T7"/>
              </a:cxn>
              <a:cxn ang="0">
                <a:pos x="T8" y="T9"/>
              </a:cxn>
              <a:cxn ang="0">
                <a:pos x="T10" y="T11"/>
              </a:cxn>
            </a:cxnLst>
            <a:rect l="0" t="0" r="r" b="b"/>
            <a:pathLst>
              <a:path w="342" h="390">
                <a:moveTo>
                  <a:pt x="342" y="309"/>
                </a:moveTo>
                <a:cubicBezTo>
                  <a:pt x="112" y="0"/>
                  <a:pt x="112" y="0"/>
                  <a:pt x="112" y="0"/>
                </a:cubicBezTo>
                <a:cubicBezTo>
                  <a:pt x="112" y="0"/>
                  <a:pt x="0" y="185"/>
                  <a:pt x="2" y="198"/>
                </a:cubicBezTo>
                <a:cubicBezTo>
                  <a:pt x="4" y="211"/>
                  <a:pt x="102" y="340"/>
                  <a:pt x="102" y="340"/>
                </a:cubicBezTo>
                <a:cubicBezTo>
                  <a:pt x="252" y="390"/>
                  <a:pt x="252" y="390"/>
                  <a:pt x="252" y="390"/>
                </a:cubicBezTo>
                <a:lnTo>
                  <a:pt x="342" y="309"/>
                </a:lnTo>
                <a:close/>
              </a:path>
            </a:pathLst>
          </a:custGeom>
          <a:solidFill>
            <a:srgbClr val="8064A2">
              <a:lumMod val="5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prstClr val="black"/>
              </a:solidFill>
              <a:effectLst/>
              <a:uLnTx/>
              <a:uFillTx/>
            </a:endParaRPr>
          </a:p>
        </p:txBody>
      </p:sp>
      <p:sp>
        <p:nvSpPr>
          <p:cNvPr id="42" name="Freeform 60"/>
          <p:cNvSpPr>
            <a:spLocks/>
          </p:cNvSpPr>
          <p:nvPr/>
        </p:nvSpPr>
        <p:spPr bwMode="auto">
          <a:xfrm rot="18900000">
            <a:off x="4035015" y="3815736"/>
            <a:ext cx="1093034" cy="691141"/>
          </a:xfrm>
          <a:custGeom>
            <a:avLst/>
            <a:gdLst>
              <a:gd name="T0" fmla="*/ 1145 w 1145"/>
              <a:gd name="T1" fmla="*/ 648 h 724"/>
              <a:gd name="T2" fmla="*/ 722 w 1145"/>
              <a:gd name="T3" fmla="*/ 0 h 724"/>
              <a:gd name="T4" fmla="*/ 0 w 1145"/>
              <a:gd name="T5" fmla="*/ 35 h 724"/>
              <a:gd name="T6" fmla="*/ 532 w 1145"/>
              <a:gd name="T7" fmla="*/ 724 h 724"/>
              <a:gd name="T8" fmla="*/ 1145 w 1145"/>
              <a:gd name="T9" fmla="*/ 648 h 724"/>
            </a:gdLst>
            <a:ahLst/>
            <a:cxnLst>
              <a:cxn ang="0">
                <a:pos x="T0" y="T1"/>
              </a:cxn>
              <a:cxn ang="0">
                <a:pos x="T2" y="T3"/>
              </a:cxn>
              <a:cxn ang="0">
                <a:pos x="T4" y="T5"/>
              </a:cxn>
              <a:cxn ang="0">
                <a:pos x="T6" y="T7"/>
              </a:cxn>
              <a:cxn ang="0">
                <a:pos x="T8" y="T9"/>
              </a:cxn>
            </a:cxnLst>
            <a:rect l="0" t="0" r="r" b="b"/>
            <a:pathLst>
              <a:path w="1145" h="724">
                <a:moveTo>
                  <a:pt x="1145" y="648"/>
                </a:moveTo>
                <a:lnTo>
                  <a:pt x="722" y="0"/>
                </a:lnTo>
                <a:lnTo>
                  <a:pt x="0" y="35"/>
                </a:lnTo>
                <a:lnTo>
                  <a:pt x="532" y="724"/>
                </a:lnTo>
                <a:lnTo>
                  <a:pt x="1145" y="648"/>
                </a:lnTo>
                <a:close/>
              </a:path>
            </a:pathLst>
          </a:custGeom>
          <a:solidFill>
            <a:srgbClr val="9BBB59">
              <a:lumMod val="75000"/>
            </a:srgbClr>
          </a:solidFill>
          <a:ln>
            <a:solidFill>
              <a:sysClr val="window" lastClr="FFFFFF"/>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prstClr val="black"/>
              </a:solidFill>
              <a:effectLst/>
              <a:uLnTx/>
              <a:uFillTx/>
            </a:endParaRPr>
          </a:p>
        </p:txBody>
      </p:sp>
      <p:sp>
        <p:nvSpPr>
          <p:cNvPr id="43" name="Freeform 61"/>
          <p:cNvSpPr>
            <a:spLocks/>
          </p:cNvSpPr>
          <p:nvPr/>
        </p:nvSpPr>
        <p:spPr bwMode="auto">
          <a:xfrm rot="18900000">
            <a:off x="3893149" y="3674274"/>
            <a:ext cx="822878" cy="628137"/>
          </a:xfrm>
          <a:custGeom>
            <a:avLst/>
            <a:gdLst>
              <a:gd name="T0" fmla="*/ 177 w 364"/>
              <a:gd name="T1" fmla="*/ 278 h 278"/>
              <a:gd name="T2" fmla="*/ 0 w 364"/>
              <a:gd name="T3" fmla="*/ 22 h 278"/>
              <a:gd name="T4" fmla="*/ 163 w 364"/>
              <a:gd name="T5" fmla="*/ 0 h 278"/>
              <a:gd name="T6" fmla="*/ 344 w 364"/>
              <a:gd name="T7" fmla="*/ 71 h 278"/>
              <a:gd name="T8" fmla="*/ 357 w 364"/>
              <a:gd name="T9" fmla="*/ 198 h 278"/>
              <a:gd name="T10" fmla="*/ 177 w 364"/>
              <a:gd name="T11" fmla="*/ 278 h 278"/>
            </a:gdLst>
            <a:ahLst/>
            <a:cxnLst>
              <a:cxn ang="0">
                <a:pos x="T0" y="T1"/>
              </a:cxn>
              <a:cxn ang="0">
                <a:pos x="T2" y="T3"/>
              </a:cxn>
              <a:cxn ang="0">
                <a:pos x="T4" y="T5"/>
              </a:cxn>
              <a:cxn ang="0">
                <a:pos x="T6" y="T7"/>
              </a:cxn>
              <a:cxn ang="0">
                <a:pos x="T8" y="T9"/>
              </a:cxn>
              <a:cxn ang="0">
                <a:pos x="T10" y="T11"/>
              </a:cxn>
            </a:cxnLst>
            <a:rect l="0" t="0" r="r" b="b"/>
            <a:pathLst>
              <a:path w="364" h="278">
                <a:moveTo>
                  <a:pt x="177" y="278"/>
                </a:moveTo>
                <a:cubicBezTo>
                  <a:pt x="0" y="22"/>
                  <a:pt x="0" y="22"/>
                  <a:pt x="0" y="22"/>
                </a:cubicBezTo>
                <a:cubicBezTo>
                  <a:pt x="163" y="0"/>
                  <a:pt x="163" y="0"/>
                  <a:pt x="163" y="0"/>
                </a:cubicBezTo>
                <a:cubicBezTo>
                  <a:pt x="163" y="0"/>
                  <a:pt x="342" y="60"/>
                  <a:pt x="344" y="71"/>
                </a:cubicBezTo>
                <a:cubicBezTo>
                  <a:pt x="345" y="82"/>
                  <a:pt x="364" y="190"/>
                  <a:pt x="357" y="198"/>
                </a:cubicBezTo>
                <a:cubicBezTo>
                  <a:pt x="349" y="205"/>
                  <a:pt x="177" y="278"/>
                  <a:pt x="177" y="278"/>
                </a:cubicBezTo>
                <a:close/>
              </a:path>
            </a:pathLst>
          </a:custGeom>
          <a:solidFill>
            <a:srgbClr val="8064A2">
              <a:lumMod val="5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prstClr val="black"/>
              </a:solidFill>
              <a:effectLst/>
              <a:uLnTx/>
              <a:uFillTx/>
            </a:endParaRPr>
          </a:p>
        </p:txBody>
      </p:sp>
      <p:sp>
        <p:nvSpPr>
          <p:cNvPr id="44" name="Freeform 62"/>
          <p:cNvSpPr>
            <a:spLocks/>
          </p:cNvSpPr>
          <p:nvPr/>
        </p:nvSpPr>
        <p:spPr bwMode="auto">
          <a:xfrm rot="18900000">
            <a:off x="3701131" y="4064779"/>
            <a:ext cx="1084443" cy="1018575"/>
          </a:xfrm>
          <a:custGeom>
            <a:avLst/>
            <a:gdLst>
              <a:gd name="T0" fmla="*/ 480 w 480"/>
              <a:gd name="T1" fmla="*/ 205 h 451"/>
              <a:gd name="T2" fmla="*/ 334 w 480"/>
              <a:gd name="T3" fmla="*/ 0 h 451"/>
              <a:gd name="T4" fmla="*/ 143 w 480"/>
              <a:gd name="T5" fmla="*/ 47 h 451"/>
              <a:gd name="T6" fmla="*/ 0 w 480"/>
              <a:gd name="T7" fmla="*/ 235 h 451"/>
              <a:gd name="T8" fmla="*/ 122 w 480"/>
              <a:gd name="T9" fmla="*/ 451 h 451"/>
              <a:gd name="T10" fmla="*/ 480 w 480"/>
              <a:gd name="T11" fmla="*/ 205 h 451"/>
            </a:gdLst>
            <a:ahLst/>
            <a:cxnLst>
              <a:cxn ang="0">
                <a:pos x="T0" y="T1"/>
              </a:cxn>
              <a:cxn ang="0">
                <a:pos x="T2" y="T3"/>
              </a:cxn>
              <a:cxn ang="0">
                <a:pos x="T4" y="T5"/>
              </a:cxn>
              <a:cxn ang="0">
                <a:pos x="T6" y="T7"/>
              </a:cxn>
              <a:cxn ang="0">
                <a:pos x="T8" y="T9"/>
              </a:cxn>
              <a:cxn ang="0">
                <a:pos x="T10" y="T11"/>
              </a:cxn>
            </a:cxnLst>
            <a:rect l="0" t="0" r="r" b="b"/>
            <a:pathLst>
              <a:path w="480" h="451">
                <a:moveTo>
                  <a:pt x="480" y="205"/>
                </a:moveTo>
                <a:cubicBezTo>
                  <a:pt x="334" y="0"/>
                  <a:pt x="334" y="0"/>
                  <a:pt x="334" y="0"/>
                </a:cubicBezTo>
                <a:cubicBezTo>
                  <a:pt x="143" y="47"/>
                  <a:pt x="143" y="47"/>
                  <a:pt x="143" y="47"/>
                </a:cubicBezTo>
                <a:cubicBezTo>
                  <a:pt x="143" y="47"/>
                  <a:pt x="0" y="226"/>
                  <a:pt x="0" y="235"/>
                </a:cubicBezTo>
                <a:cubicBezTo>
                  <a:pt x="0" y="245"/>
                  <a:pt x="122" y="451"/>
                  <a:pt x="122" y="451"/>
                </a:cubicBezTo>
                <a:lnTo>
                  <a:pt x="480" y="205"/>
                </a:lnTo>
                <a:close/>
              </a:path>
            </a:pathLst>
          </a:custGeom>
          <a:solidFill>
            <a:srgbClr val="9BBB59">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prstClr val="black"/>
              </a:solidFill>
              <a:effectLst/>
              <a:uLnTx/>
              <a:uFillTx/>
            </a:endParaRPr>
          </a:p>
        </p:txBody>
      </p:sp>
      <p:sp>
        <p:nvSpPr>
          <p:cNvPr id="45" name="Freeform 67"/>
          <p:cNvSpPr>
            <a:spLocks/>
          </p:cNvSpPr>
          <p:nvPr/>
        </p:nvSpPr>
        <p:spPr bwMode="auto">
          <a:xfrm rot="18900000">
            <a:off x="2099744" y="2535744"/>
            <a:ext cx="1425240" cy="980390"/>
          </a:xfrm>
          <a:custGeom>
            <a:avLst/>
            <a:gdLst>
              <a:gd name="T0" fmla="*/ 399 w 631"/>
              <a:gd name="T1" fmla="*/ 0 h 434"/>
              <a:gd name="T2" fmla="*/ 4 w 631"/>
              <a:gd name="T3" fmla="*/ 7 h 434"/>
              <a:gd name="T4" fmla="*/ 137 w 631"/>
              <a:gd name="T5" fmla="*/ 168 h 434"/>
              <a:gd name="T6" fmla="*/ 150 w 631"/>
              <a:gd name="T7" fmla="*/ 184 h 434"/>
              <a:gd name="T8" fmla="*/ 143 w 631"/>
              <a:gd name="T9" fmla="*/ 184 h 434"/>
              <a:gd name="T10" fmla="*/ 137 w 631"/>
              <a:gd name="T11" fmla="*/ 183 h 434"/>
              <a:gd name="T12" fmla="*/ 131 w 631"/>
              <a:gd name="T13" fmla="*/ 183 h 434"/>
              <a:gd name="T14" fmla="*/ 124 w 631"/>
              <a:gd name="T15" fmla="*/ 183 h 434"/>
              <a:gd name="T16" fmla="*/ 121 w 631"/>
              <a:gd name="T17" fmla="*/ 183 h 434"/>
              <a:gd name="T18" fmla="*/ 117 w 631"/>
              <a:gd name="T19" fmla="*/ 183 h 434"/>
              <a:gd name="T20" fmla="*/ 113 w 631"/>
              <a:gd name="T21" fmla="*/ 183 h 434"/>
              <a:gd name="T22" fmla="*/ 110 w 631"/>
              <a:gd name="T23" fmla="*/ 183 h 434"/>
              <a:gd name="T24" fmla="*/ 48 w 631"/>
              <a:gd name="T25" fmla="*/ 195 h 434"/>
              <a:gd name="T26" fmla="*/ 11 w 631"/>
              <a:gd name="T27" fmla="*/ 223 h 434"/>
              <a:gd name="T28" fmla="*/ 2 w 631"/>
              <a:gd name="T29" fmla="*/ 264 h 434"/>
              <a:gd name="T30" fmla="*/ 26 w 631"/>
              <a:gd name="T31" fmla="*/ 314 h 434"/>
              <a:gd name="T32" fmla="*/ 79 w 631"/>
              <a:gd name="T33" fmla="*/ 363 h 434"/>
              <a:gd name="T34" fmla="*/ 152 w 631"/>
              <a:gd name="T35" fmla="*/ 402 h 434"/>
              <a:gd name="T36" fmla="*/ 233 w 631"/>
              <a:gd name="T37" fmla="*/ 426 h 434"/>
              <a:gd name="T38" fmla="*/ 313 w 631"/>
              <a:gd name="T39" fmla="*/ 432 h 434"/>
              <a:gd name="T40" fmla="*/ 375 w 631"/>
              <a:gd name="T41" fmla="*/ 418 h 434"/>
              <a:gd name="T42" fmla="*/ 408 w 631"/>
              <a:gd name="T43" fmla="*/ 387 h 434"/>
              <a:gd name="T44" fmla="*/ 413 w 631"/>
              <a:gd name="T45" fmla="*/ 345 h 434"/>
              <a:gd name="T46" fmla="*/ 386 w 631"/>
              <a:gd name="T47" fmla="*/ 297 h 434"/>
              <a:gd name="T48" fmla="*/ 384 w 631"/>
              <a:gd name="T49" fmla="*/ 295 h 434"/>
              <a:gd name="T50" fmla="*/ 382 w 631"/>
              <a:gd name="T51" fmla="*/ 293 h 434"/>
              <a:gd name="T52" fmla="*/ 380 w 631"/>
              <a:gd name="T53" fmla="*/ 291 h 434"/>
              <a:gd name="T54" fmla="*/ 379 w 631"/>
              <a:gd name="T55" fmla="*/ 289 h 434"/>
              <a:gd name="T56" fmla="*/ 375 w 631"/>
              <a:gd name="T57" fmla="*/ 284 h 434"/>
              <a:gd name="T58" fmla="*/ 370 w 631"/>
              <a:gd name="T59" fmla="*/ 280 h 434"/>
              <a:gd name="T60" fmla="*/ 366 w 631"/>
              <a:gd name="T61" fmla="*/ 276 h 434"/>
              <a:gd name="T62" fmla="*/ 362 w 631"/>
              <a:gd name="T63" fmla="*/ 272 h 434"/>
              <a:gd name="T64" fmla="*/ 385 w 631"/>
              <a:gd name="T65" fmla="*/ 271 h 434"/>
              <a:gd name="T66" fmla="*/ 631 w 631"/>
              <a:gd name="T67" fmla="*/ 260 h 434"/>
              <a:gd name="T68" fmla="*/ 399 w 631"/>
              <a:gd name="T69"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1" h="434">
                <a:moveTo>
                  <a:pt x="399" y="0"/>
                </a:moveTo>
                <a:cubicBezTo>
                  <a:pt x="4" y="7"/>
                  <a:pt x="4" y="7"/>
                  <a:pt x="4" y="7"/>
                </a:cubicBezTo>
                <a:cubicBezTo>
                  <a:pt x="137" y="168"/>
                  <a:pt x="137" y="168"/>
                  <a:pt x="137" y="168"/>
                </a:cubicBezTo>
                <a:cubicBezTo>
                  <a:pt x="150" y="184"/>
                  <a:pt x="150" y="184"/>
                  <a:pt x="150" y="184"/>
                </a:cubicBezTo>
                <a:cubicBezTo>
                  <a:pt x="148" y="184"/>
                  <a:pt x="145" y="184"/>
                  <a:pt x="143" y="184"/>
                </a:cubicBezTo>
                <a:cubicBezTo>
                  <a:pt x="141" y="184"/>
                  <a:pt x="139" y="184"/>
                  <a:pt x="137" y="183"/>
                </a:cubicBezTo>
                <a:cubicBezTo>
                  <a:pt x="135" y="183"/>
                  <a:pt x="133" y="183"/>
                  <a:pt x="131" y="183"/>
                </a:cubicBezTo>
                <a:cubicBezTo>
                  <a:pt x="128" y="183"/>
                  <a:pt x="126" y="183"/>
                  <a:pt x="124" y="183"/>
                </a:cubicBezTo>
                <a:cubicBezTo>
                  <a:pt x="123" y="183"/>
                  <a:pt x="122" y="183"/>
                  <a:pt x="121" y="183"/>
                </a:cubicBezTo>
                <a:cubicBezTo>
                  <a:pt x="119" y="183"/>
                  <a:pt x="118" y="183"/>
                  <a:pt x="117" y="183"/>
                </a:cubicBezTo>
                <a:cubicBezTo>
                  <a:pt x="116" y="183"/>
                  <a:pt x="115" y="183"/>
                  <a:pt x="113" y="183"/>
                </a:cubicBezTo>
                <a:cubicBezTo>
                  <a:pt x="112" y="183"/>
                  <a:pt x="111" y="183"/>
                  <a:pt x="110" y="183"/>
                </a:cubicBezTo>
                <a:cubicBezTo>
                  <a:pt x="85" y="184"/>
                  <a:pt x="64" y="188"/>
                  <a:pt x="48" y="195"/>
                </a:cubicBezTo>
                <a:cubicBezTo>
                  <a:pt x="31" y="202"/>
                  <a:pt x="18" y="211"/>
                  <a:pt x="11" y="223"/>
                </a:cubicBezTo>
                <a:cubicBezTo>
                  <a:pt x="3" y="235"/>
                  <a:pt x="0" y="249"/>
                  <a:pt x="2" y="264"/>
                </a:cubicBezTo>
                <a:cubicBezTo>
                  <a:pt x="4" y="279"/>
                  <a:pt x="12" y="296"/>
                  <a:pt x="26" y="314"/>
                </a:cubicBezTo>
                <a:cubicBezTo>
                  <a:pt x="39" y="331"/>
                  <a:pt x="58" y="348"/>
                  <a:pt x="79" y="363"/>
                </a:cubicBezTo>
                <a:cubicBezTo>
                  <a:pt x="101" y="378"/>
                  <a:pt x="126" y="391"/>
                  <a:pt x="152" y="402"/>
                </a:cubicBezTo>
                <a:cubicBezTo>
                  <a:pt x="178" y="413"/>
                  <a:pt x="206" y="421"/>
                  <a:pt x="233" y="426"/>
                </a:cubicBezTo>
                <a:cubicBezTo>
                  <a:pt x="260" y="432"/>
                  <a:pt x="287" y="434"/>
                  <a:pt x="313" y="432"/>
                </a:cubicBezTo>
                <a:cubicBezTo>
                  <a:pt x="338" y="431"/>
                  <a:pt x="358" y="426"/>
                  <a:pt x="375" y="418"/>
                </a:cubicBezTo>
                <a:cubicBezTo>
                  <a:pt x="391" y="410"/>
                  <a:pt x="402" y="400"/>
                  <a:pt x="408" y="387"/>
                </a:cubicBezTo>
                <a:cubicBezTo>
                  <a:pt x="415" y="375"/>
                  <a:pt x="416" y="361"/>
                  <a:pt x="413" y="345"/>
                </a:cubicBezTo>
                <a:cubicBezTo>
                  <a:pt x="409" y="330"/>
                  <a:pt x="400" y="314"/>
                  <a:pt x="386" y="297"/>
                </a:cubicBezTo>
                <a:cubicBezTo>
                  <a:pt x="385" y="296"/>
                  <a:pt x="385" y="295"/>
                  <a:pt x="384" y="295"/>
                </a:cubicBezTo>
                <a:cubicBezTo>
                  <a:pt x="383" y="294"/>
                  <a:pt x="383" y="293"/>
                  <a:pt x="382" y="293"/>
                </a:cubicBezTo>
                <a:cubicBezTo>
                  <a:pt x="382" y="292"/>
                  <a:pt x="381" y="291"/>
                  <a:pt x="380" y="291"/>
                </a:cubicBezTo>
                <a:cubicBezTo>
                  <a:pt x="380" y="290"/>
                  <a:pt x="379" y="289"/>
                  <a:pt x="379" y="289"/>
                </a:cubicBezTo>
                <a:cubicBezTo>
                  <a:pt x="377" y="287"/>
                  <a:pt x="376" y="286"/>
                  <a:pt x="375" y="284"/>
                </a:cubicBezTo>
                <a:cubicBezTo>
                  <a:pt x="373" y="283"/>
                  <a:pt x="372" y="282"/>
                  <a:pt x="370" y="280"/>
                </a:cubicBezTo>
                <a:cubicBezTo>
                  <a:pt x="369" y="279"/>
                  <a:pt x="368" y="278"/>
                  <a:pt x="366" y="276"/>
                </a:cubicBezTo>
                <a:cubicBezTo>
                  <a:pt x="365" y="275"/>
                  <a:pt x="363" y="274"/>
                  <a:pt x="362" y="272"/>
                </a:cubicBezTo>
                <a:cubicBezTo>
                  <a:pt x="385" y="271"/>
                  <a:pt x="385" y="271"/>
                  <a:pt x="385" y="271"/>
                </a:cubicBezTo>
                <a:cubicBezTo>
                  <a:pt x="631" y="260"/>
                  <a:pt x="631" y="260"/>
                  <a:pt x="631" y="260"/>
                </a:cubicBezTo>
                <a:cubicBezTo>
                  <a:pt x="399" y="0"/>
                  <a:pt x="399" y="0"/>
                  <a:pt x="399" y="0"/>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prstClr val="black"/>
              </a:solidFill>
              <a:effectLst/>
              <a:uLnTx/>
              <a:uFillTx/>
            </a:endParaRPr>
          </a:p>
        </p:txBody>
      </p:sp>
      <p:sp>
        <p:nvSpPr>
          <p:cNvPr id="46" name="Freeform 69"/>
          <p:cNvSpPr>
            <a:spLocks/>
          </p:cNvSpPr>
          <p:nvPr/>
        </p:nvSpPr>
        <p:spPr bwMode="auto">
          <a:xfrm rot="18900000">
            <a:off x="3078053" y="3534480"/>
            <a:ext cx="2759793" cy="2094425"/>
          </a:xfrm>
          <a:custGeom>
            <a:avLst/>
            <a:gdLst>
              <a:gd name="T0" fmla="*/ 1222 w 1222"/>
              <a:gd name="T1" fmla="*/ 0 h 927"/>
              <a:gd name="T2" fmla="*/ 1037 w 1222"/>
              <a:gd name="T3" fmla="*/ 412 h 927"/>
              <a:gd name="T4" fmla="*/ 804 w 1222"/>
              <a:gd name="T5" fmla="*/ 441 h 927"/>
              <a:gd name="T6" fmla="*/ 806 w 1222"/>
              <a:gd name="T7" fmla="*/ 437 h 927"/>
              <a:gd name="T8" fmla="*/ 808 w 1222"/>
              <a:gd name="T9" fmla="*/ 434 h 927"/>
              <a:gd name="T10" fmla="*/ 809 w 1222"/>
              <a:gd name="T11" fmla="*/ 431 h 927"/>
              <a:gd name="T12" fmla="*/ 810 w 1222"/>
              <a:gd name="T13" fmla="*/ 428 h 927"/>
              <a:gd name="T14" fmla="*/ 825 w 1222"/>
              <a:gd name="T15" fmla="*/ 358 h 927"/>
              <a:gd name="T16" fmla="*/ 808 w 1222"/>
              <a:gd name="T17" fmla="*/ 303 h 927"/>
              <a:gd name="T18" fmla="*/ 761 w 1222"/>
              <a:gd name="T19" fmla="*/ 269 h 927"/>
              <a:gd name="T20" fmla="*/ 687 w 1222"/>
              <a:gd name="T21" fmla="*/ 262 h 927"/>
              <a:gd name="T22" fmla="*/ 601 w 1222"/>
              <a:gd name="T23" fmla="*/ 286 h 927"/>
              <a:gd name="T24" fmla="*/ 518 w 1222"/>
              <a:gd name="T25" fmla="*/ 335 h 927"/>
              <a:gd name="T26" fmla="*/ 449 w 1222"/>
              <a:gd name="T27" fmla="*/ 401 h 927"/>
              <a:gd name="T28" fmla="*/ 404 w 1222"/>
              <a:gd name="T29" fmla="*/ 477 h 927"/>
              <a:gd name="T30" fmla="*/ 393 w 1222"/>
              <a:gd name="T31" fmla="*/ 548 h 927"/>
              <a:gd name="T32" fmla="*/ 415 w 1222"/>
              <a:gd name="T33" fmla="*/ 601 h 927"/>
              <a:gd name="T34" fmla="*/ 465 w 1222"/>
              <a:gd name="T35" fmla="*/ 631 h 927"/>
              <a:gd name="T36" fmla="*/ 538 w 1222"/>
              <a:gd name="T37" fmla="*/ 634 h 927"/>
              <a:gd name="T38" fmla="*/ 541 w 1222"/>
              <a:gd name="T39" fmla="*/ 634 h 927"/>
              <a:gd name="T40" fmla="*/ 544 w 1222"/>
              <a:gd name="T41" fmla="*/ 633 h 927"/>
              <a:gd name="T42" fmla="*/ 547 w 1222"/>
              <a:gd name="T43" fmla="*/ 633 h 927"/>
              <a:gd name="T44" fmla="*/ 550 w 1222"/>
              <a:gd name="T45" fmla="*/ 632 h 927"/>
              <a:gd name="T46" fmla="*/ 461 w 1222"/>
              <a:gd name="T47" fmla="*/ 853 h 927"/>
              <a:gd name="T48" fmla="*/ 0 w 1222"/>
              <a:gd name="T49" fmla="*/ 927 h 927"/>
              <a:gd name="T50" fmla="*/ 297 w 1222"/>
              <a:gd name="T51" fmla="*/ 76 h 927"/>
              <a:gd name="T52" fmla="*/ 1222 w 1222"/>
              <a:gd name="T53" fmla="*/ 0 h 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22" h="927">
                <a:moveTo>
                  <a:pt x="1222" y="0"/>
                </a:moveTo>
                <a:cubicBezTo>
                  <a:pt x="1037" y="412"/>
                  <a:pt x="1037" y="412"/>
                  <a:pt x="1037" y="412"/>
                </a:cubicBezTo>
                <a:cubicBezTo>
                  <a:pt x="804" y="441"/>
                  <a:pt x="804" y="441"/>
                  <a:pt x="804" y="441"/>
                </a:cubicBezTo>
                <a:cubicBezTo>
                  <a:pt x="805" y="440"/>
                  <a:pt x="805" y="439"/>
                  <a:pt x="806" y="437"/>
                </a:cubicBezTo>
                <a:cubicBezTo>
                  <a:pt x="807" y="436"/>
                  <a:pt x="807" y="435"/>
                  <a:pt x="808" y="434"/>
                </a:cubicBezTo>
                <a:cubicBezTo>
                  <a:pt x="808" y="433"/>
                  <a:pt x="809" y="432"/>
                  <a:pt x="809" y="431"/>
                </a:cubicBezTo>
                <a:cubicBezTo>
                  <a:pt x="810" y="430"/>
                  <a:pt x="810" y="429"/>
                  <a:pt x="810" y="428"/>
                </a:cubicBezTo>
                <a:cubicBezTo>
                  <a:pt x="821" y="402"/>
                  <a:pt x="826" y="379"/>
                  <a:pt x="825" y="358"/>
                </a:cubicBezTo>
                <a:cubicBezTo>
                  <a:pt x="825" y="337"/>
                  <a:pt x="819" y="318"/>
                  <a:pt x="808" y="303"/>
                </a:cubicBezTo>
                <a:cubicBezTo>
                  <a:pt x="797" y="288"/>
                  <a:pt x="781" y="276"/>
                  <a:pt x="761" y="269"/>
                </a:cubicBezTo>
                <a:cubicBezTo>
                  <a:pt x="740" y="262"/>
                  <a:pt x="716" y="259"/>
                  <a:pt x="687" y="262"/>
                </a:cubicBezTo>
                <a:cubicBezTo>
                  <a:pt x="659" y="265"/>
                  <a:pt x="630" y="273"/>
                  <a:pt x="601" y="286"/>
                </a:cubicBezTo>
                <a:cubicBezTo>
                  <a:pt x="572" y="298"/>
                  <a:pt x="544" y="315"/>
                  <a:pt x="518" y="335"/>
                </a:cubicBezTo>
                <a:cubicBezTo>
                  <a:pt x="492" y="354"/>
                  <a:pt x="468" y="377"/>
                  <a:pt x="449" y="401"/>
                </a:cubicBezTo>
                <a:cubicBezTo>
                  <a:pt x="429" y="425"/>
                  <a:pt x="414" y="451"/>
                  <a:pt x="404" y="477"/>
                </a:cubicBezTo>
                <a:cubicBezTo>
                  <a:pt x="394" y="503"/>
                  <a:pt x="391" y="527"/>
                  <a:pt x="393" y="548"/>
                </a:cubicBezTo>
                <a:cubicBezTo>
                  <a:pt x="395" y="569"/>
                  <a:pt x="403" y="587"/>
                  <a:pt x="415" y="601"/>
                </a:cubicBezTo>
                <a:cubicBezTo>
                  <a:pt x="428" y="615"/>
                  <a:pt x="445" y="625"/>
                  <a:pt x="465" y="631"/>
                </a:cubicBezTo>
                <a:cubicBezTo>
                  <a:pt x="486" y="637"/>
                  <a:pt x="511" y="638"/>
                  <a:pt x="538" y="634"/>
                </a:cubicBezTo>
                <a:cubicBezTo>
                  <a:pt x="539" y="634"/>
                  <a:pt x="540" y="634"/>
                  <a:pt x="541" y="634"/>
                </a:cubicBezTo>
                <a:cubicBezTo>
                  <a:pt x="542" y="633"/>
                  <a:pt x="543" y="633"/>
                  <a:pt x="544" y="633"/>
                </a:cubicBezTo>
                <a:cubicBezTo>
                  <a:pt x="545" y="633"/>
                  <a:pt x="546" y="633"/>
                  <a:pt x="547" y="633"/>
                </a:cubicBezTo>
                <a:cubicBezTo>
                  <a:pt x="548" y="632"/>
                  <a:pt x="549" y="632"/>
                  <a:pt x="550" y="632"/>
                </a:cubicBezTo>
                <a:cubicBezTo>
                  <a:pt x="461" y="853"/>
                  <a:pt x="461" y="853"/>
                  <a:pt x="461" y="853"/>
                </a:cubicBezTo>
                <a:cubicBezTo>
                  <a:pt x="0" y="927"/>
                  <a:pt x="0" y="927"/>
                  <a:pt x="0" y="927"/>
                </a:cubicBezTo>
                <a:cubicBezTo>
                  <a:pt x="297" y="76"/>
                  <a:pt x="297" y="76"/>
                  <a:pt x="297" y="76"/>
                </a:cubicBezTo>
                <a:lnTo>
                  <a:pt x="1222" y="0"/>
                </a:lnTo>
                <a:close/>
              </a:path>
            </a:pathLst>
          </a:custGeom>
          <a:solidFill>
            <a:srgbClr val="8064A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prstClr val="black"/>
              </a:solidFill>
              <a:effectLst/>
              <a:uLnTx/>
              <a:uFillTx/>
            </a:endParaRPr>
          </a:p>
        </p:txBody>
      </p:sp>
      <p:sp>
        <p:nvSpPr>
          <p:cNvPr id="47" name="Freeform 70"/>
          <p:cNvSpPr>
            <a:spLocks/>
          </p:cNvSpPr>
          <p:nvPr/>
        </p:nvSpPr>
        <p:spPr bwMode="auto">
          <a:xfrm rot="18900000">
            <a:off x="4195441" y="4007828"/>
            <a:ext cx="1380373" cy="1283002"/>
          </a:xfrm>
          <a:custGeom>
            <a:avLst/>
            <a:gdLst>
              <a:gd name="T0" fmla="*/ 261 w 611"/>
              <a:gd name="T1" fmla="*/ 3 h 568"/>
              <a:gd name="T2" fmla="*/ 185 w 611"/>
              <a:gd name="T3" fmla="*/ 24 h 568"/>
              <a:gd name="T4" fmla="*/ 112 w 611"/>
              <a:gd name="T5" fmla="*/ 67 h 568"/>
              <a:gd name="T6" fmla="*/ 51 w 611"/>
              <a:gd name="T7" fmla="*/ 125 h 568"/>
              <a:gd name="T8" fmla="*/ 12 w 611"/>
              <a:gd name="T9" fmla="*/ 192 h 568"/>
              <a:gd name="T10" fmla="*/ 2 w 611"/>
              <a:gd name="T11" fmla="*/ 255 h 568"/>
              <a:gd name="T12" fmla="*/ 21 w 611"/>
              <a:gd name="T13" fmla="*/ 301 h 568"/>
              <a:gd name="T14" fmla="*/ 65 w 611"/>
              <a:gd name="T15" fmla="*/ 328 h 568"/>
              <a:gd name="T16" fmla="*/ 130 w 611"/>
              <a:gd name="T17" fmla="*/ 331 h 568"/>
              <a:gd name="T18" fmla="*/ 133 w 611"/>
              <a:gd name="T19" fmla="*/ 331 h 568"/>
              <a:gd name="T20" fmla="*/ 136 w 611"/>
              <a:gd name="T21" fmla="*/ 330 h 568"/>
              <a:gd name="T22" fmla="*/ 139 w 611"/>
              <a:gd name="T23" fmla="*/ 330 h 568"/>
              <a:gd name="T24" fmla="*/ 142 w 611"/>
              <a:gd name="T25" fmla="*/ 329 h 568"/>
              <a:gd name="T26" fmla="*/ 148 w 611"/>
              <a:gd name="T27" fmla="*/ 328 h 568"/>
              <a:gd name="T28" fmla="*/ 154 w 611"/>
              <a:gd name="T29" fmla="*/ 326 h 568"/>
              <a:gd name="T30" fmla="*/ 160 w 611"/>
              <a:gd name="T31" fmla="*/ 325 h 568"/>
              <a:gd name="T32" fmla="*/ 166 w 611"/>
              <a:gd name="T33" fmla="*/ 323 h 568"/>
              <a:gd name="T34" fmla="*/ 158 w 611"/>
              <a:gd name="T35" fmla="*/ 344 h 568"/>
              <a:gd name="T36" fmla="*/ 67 w 611"/>
              <a:gd name="T37" fmla="*/ 568 h 568"/>
              <a:gd name="T38" fmla="*/ 452 w 611"/>
              <a:gd name="T39" fmla="*/ 506 h 568"/>
              <a:gd name="T40" fmla="*/ 611 w 611"/>
              <a:gd name="T41" fmla="*/ 151 h 568"/>
              <a:gd name="T42" fmla="*/ 375 w 611"/>
              <a:gd name="T43" fmla="*/ 180 h 568"/>
              <a:gd name="T44" fmla="*/ 352 w 611"/>
              <a:gd name="T45" fmla="*/ 183 h 568"/>
              <a:gd name="T46" fmla="*/ 355 w 611"/>
              <a:gd name="T47" fmla="*/ 178 h 568"/>
              <a:gd name="T48" fmla="*/ 359 w 611"/>
              <a:gd name="T49" fmla="*/ 173 h 568"/>
              <a:gd name="T50" fmla="*/ 362 w 611"/>
              <a:gd name="T51" fmla="*/ 167 h 568"/>
              <a:gd name="T52" fmla="*/ 364 w 611"/>
              <a:gd name="T53" fmla="*/ 162 h 568"/>
              <a:gd name="T54" fmla="*/ 366 w 611"/>
              <a:gd name="T55" fmla="*/ 158 h 568"/>
              <a:gd name="T56" fmla="*/ 368 w 611"/>
              <a:gd name="T57" fmla="*/ 155 h 568"/>
              <a:gd name="T58" fmla="*/ 369 w 611"/>
              <a:gd name="T59" fmla="*/ 152 h 568"/>
              <a:gd name="T60" fmla="*/ 370 w 611"/>
              <a:gd name="T61" fmla="*/ 149 h 568"/>
              <a:gd name="T62" fmla="*/ 383 w 611"/>
              <a:gd name="T63" fmla="*/ 87 h 568"/>
              <a:gd name="T64" fmla="*/ 368 w 611"/>
              <a:gd name="T65" fmla="*/ 39 h 568"/>
              <a:gd name="T66" fmla="*/ 326 w 611"/>
              <a:gd name="T67" fmla="*/ 9 h 568"/>
              <a:gd name="T68" fmla="*/ 261 w 611"/>
              <a:gd name="T69" fmla="*/ 3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11" h="568">
                <a:moveTo>
                  <a:pt x="261" y="3"/>
                </a:moveTo>
                <a:cubicBezTo>
                  <a:pt x="236" y="5"/>
                  <a:pt x="210" y="13"/>
                  <a:pt x="185" y="24"/>
                </a:cubicBezTo>
                <a:cubicBezTo>
                  <a:pt x="160" y="35"/>
                  <a:pt x="135" y="50"/>
                  <a:pt x="112" y="67"/>
                </a:cubicBezTo>
                <a:cubicBezTo>
                  <a:pt x="89" y="84"/>
                  <a:pt x="68" y="104"/>
                  <a:pt x="51" y="125"/>
                </a:cubicBezTo>
                <a:cubicBezTo>
                  <a:pt x="34" y="147"/>
                  <a:pt x="21" y="169"/>
                  <a:pt x="12" y="192"/>
                </a:cubicBezTo>
                <a:cubicBezTo>
                  <a:pt x="3" y="215"/>
                  <a:pt x="0" y="236"/>
                  <a:pt x="2" y="255"/>
                </a:cubicBezTo>
                <a:cubicBezTo>
                  <a:pt x="4" y="273"/>
                  <a:pt x="10" y="289"/>
                  <a:pt x="21" y="301"/>
                </a:cubicBezTo>
                <a:cubicBezTo>
                  <a:pt x="32" y="314"/>
                  <a:pt x="47" y="323"/>
                  <a:pt x="65" y="328"/>
                </a:cubicBezTo>
                <a:cubicBezTo>
                  <a:pt x="84" y="333"/>
                  <a:pt x="105" y="334"/>
                  <a:pt x="130" y="331"/>
                </a:cubicBezTo>
                <a:cubicBezTo>
                  <a:pt x="131" y="331"/>
                  <a:pt x="132" y="331"/>
                  <a:pt x="133" y="331"/>
                </a:cubicBezTo>
                <a:cubicBezTo>
                  <a:pt x="134" y="330"/>
                  <a:pt x="135" y="330"/>
                  <a:pt x="136" y="330"/>
                </a:cubicBezTo>
                <a:cubicBezTo>
                  <a:pt x="137" y="330"/>
                  <a:pt x="138" y="330"/>
                  <a:pt x="139" y="330"/>
                </a:cubicBezTo>
                <a:cubicBezTo>
                  <a:pt x="140" y="329"/>
                  <a:pt x="141" y="329"/>
                  <a:pt x="142" y="329"/>
                </a:cubicBezTo>
                <a:cubicBezTo>
                  <a:pt x="144" y="329"/>
                  <a:pt x="146" y="328"/>
                  <a:pt x="148" y="328"/>
                </a:cubicBezTo>
                <a:cubicBezTo>
                  <a:pt x="150" y="327"/>
                  <a:pt x="152" y="327"/>
                  <a:pt x="154" y="326"/>
                </a:cubicBezTo>
                <a:cubicBezTo>
                  <a:pt x="156" y="326"/>
                  <a:pt x="158" y="325"/>
                  <a:pt x="160" y="325"/>
                </a:cubicBezTo>
                <a:cubicBezTo>
                  <a:pt x="162" y="324"/>
                  <a:pt x="164" y="324"/>
                  <a:pt x="166" y="323"/>
                </a:cubicBezTo>
                <a:cubicBezTo>
                  <a:pt x="158" y="344"/>
                  <a:pt x="158" y="344"/>
                  <a:pt x="158" y="344"/>
                </a:cubicBezTo>
                <a:cubicBezTo>
                  <a:pt x="67" y="568"/>
                  <a:pt x="67" y="568"/>
                  <a:pt x="67" y="568"/>
                </a:cubicBezTo>
                <a:cubicBezTo>
                  <a:pt x="452" y="506"/>
                  <a:pt x="452" y="506"/>
                  <a:pt x="452" y="506"/>
                </a:cubicBezTo>
                <a:cubicBezTo>
                  <a:pt x="611" y="151"/>
                  <a:pt x="611" y="151"/>
                  <a:pt x="611" y="151"/>
                </a:cubicBezTo>
                <a:cubicBezTo>
                  <a:pt x="375" y="180"/>
                  <a:pt x="375" y="180"/>
                  <a:pt x="375" y="180"/>
                </a:cubicBezTo>
                <a:cubicBezTo>
                  <a:pt x="352" y="183"/>
                  <a:pt x="352" y="183"/>
                  <a:pt x="352" y="183"/>
                </a:cubicBezTo>
                <a:cubicBezTo>
                  <a:pt x="353" y="182"/>
                  <a:pt x="354" y="180"/>
                  <a:pt x="355" y="178"/>
                </a:cubicBezTo>
                <a:cubicBezTo>
                  <a:pt x="356" y="176"/>
                  <a:pt x="358" y="174"/>
                  <a:pt x="359" y="173"/>
                </a:cubicBezTo>
                <a:cubicBezTo>
                  <a:pt x="360" y="171"/>
                  <a:pt x="361" y="169"/>
                  <a:pt x="362" y="167"/>
                </a:cubicBezTo>
                <a:cubicBezTo>
                  <a:pt x="363" y="165"/>
                  <a:pt x="364" y="163"/>
                  <a:pt x="364" y="162"/>
                </a:cubicBezTo>
                <a:cubicBezTo>
                  <a:pt x="365" y="160"/>
                  <a:pt x="366" y="159"/>
                  <a:pt x="366" y="158"/>
                </a:cubicBezTo>
                <a:cubicBezTo>
                  <a:pt x="367" y="157"/>
                  <a:pt x="367" y="156"/>
                  <a:pt x="368" y="155"/>
                </a:cubicBezTo>
                <a:cubicBezTo>
                  <a:pt x="368" y="154"/>
                  <a:pt x="369" y="153"/>
                  <a:pt x="369" y="152"/>
                </a:cubicBezTo>
                <a:cubicBezTo>
                  <a:pt x="369" y="151"/>
                  <a:pt x="370" y="150"/>
                  <a:pt x="370" y="149"/>
                </a:cubicBezTo>
                <a:cubicBezTo>
                  <a:pt x="380" y="126"/>
                  <a:pt x="384" y="105"/>
                  <a:pt x="383" y="87"/>
                </a:cubicBezTo>
                <a:cubicBezTo>
                  <a:pt x="383" y="68"/>
                  <a:pt x="377" y="52"/>
                  <a:pt x="368" y="39"/>
                </a:cubicBezTo>
                <a:cubicBezTo>
                  <a:pt x="358" y="25"/>
                  <a:pt x="344" y="15"/>
                  <a:pt x="326" y="9"/>
                </a:cubicBezTo>
                <a:cubicBezTo>
                  <a:pt x="308" y="2"/>
                  <a:pt x="286" y="0"/>
                  <a:pt x="261" y="3"/>
                </a:cubicBezTo>
                <a:close/>
              </a:path>
            </a:pathLst>
          </a:custGeom>
          <a:solidFill>
            <a:sysClr val="window" lastClr="FFFFFF"/>
          </a:solidFill>
          <a:ln>
            <a:solidFill>
              <a:sysClr val="window" lastClr="FFFFFF"/>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prstClr val="black"/>
              </a:solidFill>
              <a:effectLst/>
              <a:uLnTx/>
              <a:uFillTx/>
            </a:endParaRPr>
          </a:p>
        </p:txBody>
      </p:sp>
      <p:sp>
        <p:nvSpPr>
          <p:cNvPr id="48" name="Freeform 68"/>
          <p:cNvSpPr>
            <a:spLocks/>
          </p:cNvSpPr>
          <p:nvPr/>
        </p:nvSpPr>
        <p:spPr bwMode="auto">
          <a:xfrm rot="18900000">
            <a:off x="2119467" y="2561924"/>
            <a:ext cx="1368918" cy="942205"/>
          </a:xfrm>
          <a:custGeom>
            <a:avLst/>
            <a:gdLst>
              <a:gd name="T0" fmla="*/ 289 w 606"/>
              <a:gd name="T1" fmla="*/ 417 h 417"/>
              <a:gd name="T2" fmla="*/ 227 w 606"/>
              <a:gd name="T3" fmla="*/ 410 h 417"/>
              <a:gd name="T4" fmla="*/ 147 w 606"/>
              <a:gd name="T5" fmla="*/ 386 h 417"/>
              <a:gd name="T6" fmla="*/ 76 w 606"/>
              <a:gd name="T7" fmla="*/ 348 h 417"/>
              <a:gd name="T8" fmla="*/ 24 w 606"/>
              <a:gd name="T9" fmla="*/ 301 h 417"/>
              <a:gd name="T10" fmla="*/ 2 w 606"/>
              <a:gd name="T11" fmla="*/ 255 h 417"/>
              <a:gd name="T12" fmla="*/ 9 w 606"/>
              <a:gd name="T13" fmla="*/ 220 h 417"/>
              <a:gd name="T14" fmla="*/ 43 w 606"/>
              <a:gd name="T15" fmla="*/ 194 h 417"/>
              <a:gd name="T16" fmla="*/ 102 w 606"/>
              <a:gd name="T17" fmla="*/ 183 h 417"/>
              <a:gd name="T18" fmla="*/ 111 w 606"/>
              <a:gd name="T19" fmla="*/ 183 h 417"/>
              <a:gd name="T20" fmla="*/ 116 w 606"/>
              <a:gd name="T21" fmla="*/ 183 h 417"/>
              <a:gd name="T22" fmla="*/ 122 w 606"/>
              <a:gd name="T23" fmla="*/ 183 h 417"/>
              <a:gd name="T24" fmla="*/ 128 w 606"/>
              <a:gd name="T25" fmla="*/ 184 h 417"/>
              <a:gd name="T26" fmla="*/ 134 w 606"/>
              <a:gd name="T27" fmla="*/ 184 h 417"/>
              <a:gd name="T28" fmla="*/ 141 w 606"/>
              <a:gd name="T29" fmla="*/ 185 h 417"/>
              <a:gd name="T30" fmla="*/ 161 w 606"/>
              <a:gd name="T31" fmla="*/ 187 h 417"/>
              <a:gd name="T32" fmla="*/ 135 w 606"/>
              <a:gd name="T33" fmla="*/ 155 h 417"/>
              <a:gd name="T34" fmla="*/ 13 w 606"/>
              <a:gd name="T35" fmla="*/ 7 h 417"/>
              <a:gd name="T36" fmla="*/ 387 w 606"/>
              <a:gd name="T37" fmla="*/ 0 h 417"/>
              <a:gd name="T38" fmla="*/ 606 w 606"/>
              <a:gd name="T39" fmla="*/ 245 h 417"/>
              <a:gd name="T40" fmla="*/ 333 w 606"/>
              <a:gd name="T41" fmla="*/ 257 h 417"/>
              <a:gd name="T42" fmla="*/ 348 w 606"/>
              <a:gd name="T43" fmla="*/ 271 h 417"/>
              <a:gd name="T44" fmla="*/ 353 w 606"/>
              <a:gd name="T45" fmla="*/ 274 h 417"/>
              <a:gd name="T46" fmla="*/ 357 w 606"/>
              <a:gd name="T47" fmla="*/ 278 h 417"/>
              <a:gd name="T48" fmla="*/ 361 w 606"/>
              <a:gd name="T49" fmla="*/ 282 h 417"/>
              <a:gd name="T50" fmla="*/ 365 w 606"/>
              <a:gd name="T51" fmla="*/ 287 h 417"/>
              <a:gd name="T52" fmla="*/ 370 w 606"/>
              <a:gd name="T53" fmla="*/ 292 h 417"/>
              <a:gd name="T54" fmla="*/ 372 w 606"/>
              <a:gd name="T55" fmla="*/ 294 h 417"/>
              <a:gd name="T56" fmla="*/ 397 w 606"/>
              <a:gd name="T57" fmla="*/ 339 h 417"/>
              <a:gd name="T58" fmla="*/ 393 w 606"/>
              <a:gd name="T59" fmla="*/ 376 h 417"/>
              <a:gd name="T60" fmla="*/ 363 w 606"/>
              <a:gd name="T61" fmla="*/ 403 h 417"/>
              <a:gd name="T62" fmla="*/ 304 w 606"/>
              <a:gd name="T63" fmla="*/ 416 h 417"/>
              <a:gd name="T64" fmla="*/ 289 w 606"/>
              <a:gd name="T65" fmla="*/ 417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6" h="417">
                <a:moveTo>
                  <a:pt x="289" y="417"/>
                </a:moveTo>
                <a:cubicBezTo>
                  <a:pt x="269" y="417"/>
                  <a:pt x="248" y="415"/>
                  <a:pt x="227" y="410"/>
                </a:cubicBezTo>
                <a:cubicBezTo>
                  <a:pt x="200" y="405"/>
                  <a:pt x="173" y="397"/>
                  <a:pt x="147" y="386"/>
                </a:cubicBezTo>
                <a:cubicBezTo>
                  <a:pt x="121" y="375"/>
                  <a:pt x="97" y="363"/>
                  <a:pt x="76" y="348"/>
                </a:cubicBezTo>
                <a:cubicBezTo>
                  <a:pt x="54" y="333"/>
                  <a:pt x="37" y="317"/>
                  <a:pt x="24" y="301"/>
                </a:cubicBezTo>
                <a:cubicBezTo>
                  <a:pt x="12" y="285"/>
                  <a:pt x="4" y="269"/>
                  <a:pt x="2" y="255"/>
                </a:cubicBezTo>
                <a:cubicBezTo>
                  <a:pt x="0" y="242"/>
                  <a:pt x="3" y="230"/>
                  <a:pt x="9" y="220"/>
                </a:cubicBezTo>
                <a:cubicBezTo>
                  <a:pt x="16" y="209"/>
                  <a:pt x="28" y="201"/>
                  <a:pt x="43" y="194"/>
                </a:cubicBezTo>
                <a:cubicBezTo>
                  <a:pt x="59" y="188"/>
                  <a:pt x="79" y="184"/>
                  <a:pt x="102" y="183"/>
                </a:cubicBezTo>
                <a:cubicBezTo>
                  <a:pt x="111" y="183"/>
                  <a:pt x="111" y="183"/>
                  <a:pt x="111" y="183"/>
                </a:cubicBezTo>
                <a:cubicBezTo>
                  <a:pt x="111" y="183"/>
                  <a:pt x="115" y="183"/>
                  <a:pt x="116" y="183"/>
                </a:cubicBezTo>
                <a:cubicBezTo>
                  <a:pt x="118" y="183"/>
                  <a:pt x="120" y="183"/>
                  <a:pt x="122" y="183"/>
                </a:cubicBezTo>
                <a:cubicBezTo>
                  <a:pt x="124" y="183"/>
                  <a:pt x="126" y="183"/>
                  <a:pt x="128" y="184"/>
                </a:cubicBezTo>
                <a:cubicBezTo>
                  <a:pt x="134" y="184"/>
                  <a:pt x="134" y="184"/>
                  <a:pt x="134" y="184"/>
                </a:cubicBezTo>
                <a:cubicBezTo>
                  <a:pt x="137" y="184"/>
                  <a:pt x="139" y="184"/>
                  <a:pt x="141" y="185"/>
                </a:cubicBezTo>
                <a:cubicBezTo>
                  <a:pt x="161" y="187"/>
                  <a:pt x="161" y="187"/>
                  <a:pt x="161" y="187"/>
                </a:cubicBezTo>
                <a:cubicBezTo>
                  <a:pt x="135" y="155"/>
                  <a:pt x="135" y="155"/>
                  <a:pt x="135" y="155"/>
                </a:cubicBezTo>
                <a:cubicBezTo>
                  <a:pt x="13" y="7"/>
                  <a:pt x="13" y="7"/>
                  <a:pt x="13" y="7"/>
                </a:cubicBezTo>
                <a:cubicBezTo>
                  <a:pt x="387" y="0"/>
                  <a:pt x="387" y="0"/>
                  <a:pt x="387" y="0"/>
                </a:cubicBezTo>
                <a:cubicBezTo>
                  <a:pt x="606" y="245"/>
                  <a:pt x="606" y="245"/>
                  <a:pt x="606" y="245"/>
                </a:cubicBezTo>
                <a:cubicBezTo>
                  <a:pt x="333" y="257"/>
                  <a:pt x="333" y="257"/>
                  <a:pt x="333" y="257"/>
                </a:cubicBezTo>
                <a:cubicBezTo>
                  <a:pt x="348" y="271"/>
                  <a:pt x="348" y="271"/>
                  <a:pt x="348" y="271"/>
                </a:cubicBezTo>
                <a:cubicBezTo>
                  <a:pt x="350" y="272"/>
                  <a:pt x="351" y="273"/>
                  <a:pt x="353" y="274"/>
                </a:cubicBezTo>
                <a:cubicBezTo>
                  <a:pt x="357" y="278"/>
                  <a:pt x="357" y="278"/>
                  <a:pt x="357" y="278"/>
                </a:cubicBezTo>
                <a:cubicBezTo>
                  <a:pt x="361" y="282"/>
                  <a:pt x="361" y="282"/>
                  <a:pt x="361" y="282"/>
                </a:cubicBezTo>
                <a:cubicBezTo>
                  <a:pt x="362" y="283"/>
                  <a:pt x="365" y="287"/>
                  <a:pt x="365" y="287"/>
                </a:cubicBezTo>
                <a:cubicBezTo>
                  <a:pt x="370" y="292"/>
                  <a:pt x="370" y="292"/>
                  <a:pt x="370" y="292"/>
                </a:cubicBezTo>
                <a:cubicBezTo>
                  <a:pt x="372" y="294"/>
                  <a:pt x="372" y="294"/>
                  <a:pt x="372" y="294"/>
                </a:cubicBezTo>
                <a:cubicBezTo>
                  <a:pt x="385" y="309"/>
                  <a:pt x="393" y="325"/>
                  <a:pt x="397" y="339"/>
                </a:cubicBezTo>
                <a:cubicBezTo>
                  <a:pt x="400" y="353"/>
                  <a:pt x="399" y="365"/>
                  <a:pt x="393" y="376"/>
                </a:cubicBezTo>
                <a:cubicBezTo>
                  <a:pt x="387" y="387"/>
                  <a:pt x="377" y="396"/>
                  <a:pt x="363" y="403"/>
                </a:cubicBezTo>
                <a:cubicBezTo>
                  <a:pt x="347" y="410"/>
                  <a:pt x="328" y="415"/>
                  <a:pt x="304" y="416"/>
                </a:cubicBezTo>
                <a:cubicBezTo>
                  <a:pt x="299" y="417"/>
                  <a:pt x="294" y="417"/>
                  <a:pt x="289" y="417"/>
                </a:cubicBezTo>
                <a:close/>
              </a:path>
            </a:pathLst>
          </a:custGeom>
          <a:solidFill>
            <a:srgbClr val="4F81BD"/>
          </a:solidFill>
          <a:ln>
            <a:solidFill>
              <a:sysClr val="window" lastClr="FFFFFF"/>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prstClr val="black"/>
              </a:solidFill>
              <a:effectLst/>
              <a:uLnTx/>
              <a:uFillTx/>
            </a:endParaRPr>
          </a:p>
        </p:txBody>
      </p:sp>
      <p:sp>
        <p:nvSpPr>
          <p:cNvPr id="49" name="Freeform 71"/>
          <p:cNvSpPr>
            <a:spLocks/>
          </p:cNvSpPr>
          <p:nvPr/>
        </p:nvSpPr>
        <p:spPr bwMode="auto">
          <a:xfrm rot="18900000">
            <a:off x="4214289" y="4027624"/>
            <a:ext cx="1332642" cy="1236227"/>
          </a:xfrm>
          <a:custGeom>
            <a:avLst/>
            <a:gdLst>
              <a:gd name="T0" fmla="*/ 172 w 590"/>
              <a:gd name="T1" fmla="*/ 301 h 547"/>
              <a:gd name="T2" fmla="*/ 156 w 590"/>
              <a:gd name="T3" fmla="*/ 305 h 547"/>
              <a:gd name="T4" fmla="*/ 150 w 590"/>
              <a:gd name="T5" fmla="*/ 307 h 547"/>
              <a:gd name="T6" fmla="*/ 144 w 590"/>
              <a:gd name="T7" fmla="*/ 308 h 547"/>
              <a:gd name="T8" fmla="*/ 138 w 590"/>
              <a:gd name="T9" fmla="*/ 310 h 547"/>
              <a:gd name="T10" fmla="*/ 132 w 590"/>
              <a:gd name="T11" fmla="*/ 311 h 547"/>
              <a:gd name="T12" fmla="*/ 123 w 590"/>
              <a:gd name="T13" fmla="*/ 313 h 547"/>
              <a:gd name="T14" fmla="*/ 121 w 590"/>
              <a:gd name="T15" fmla="*/ 313 h 547"/>
              <a:gd name="T16" fmla="*/ 95 w 590"/>
              <a:gd name="T17" fmla="*/ 315 h 547"/>
              <a:gd name="T18" fmla="*/ 60 w 590"/>
              <a:gd name="T19" fmla="*/ 310 h 547"/>
              <a:gd name="T20" fmla="*/ 19 w 590"/>
              <a:gd name="T21" fmla="*/ 286 h 547"/>
              <a:gd name="T22" fmla="*/ 2 w 590"/>
              <a:gd name="T23" fmla="*/ 244 h 547"/>
              <a:gd name="T24" fmla="*/ 11 w 590"/>
              <a:gd name="T25" fmla="*/ 185 h 547"/>
              <a:gd name="T26" fmla="*/ 50 w 590"/>
              <a:gd name="T27" fmla="*/ 120 h 547"/>
              <a:gd name="T28" fmla="*/ 109 w 590"/>
              <a:gd name="T29" fmla="*/ 63 h 547"/>
              <a:gd name="T30" fmla="*/ 180 w 590"/>
              <a:gd name="T31" fmla="*/ 21 h 547"/>
              <a:gd name="T32" fmla="*/ 254 w 590"/>
              <a:gd name="T33" fmla="*/ 1 h 547"/>
              <a:gd name="T34" fmla="*/ 273 w 590"/>
              <a:gd name="T35" fmla="*/ 0 h 547"/>
              <a:gd name="T36" fmla="*/ 315 w 590"/>
              <a:gd name="T37" fmla="*/ 6 h 547"/>
              <a:gd name="T38" fmla="*/ 353 w 590"/>
              <a:gd name="T39" fmla="*/ 33 h 547"/>
              <a:gd name="T40" fmla="*/ 367 w 590"/>
              <a:gd name="T41" fmla="*/ 77 h 547"/>
              <a:gd name="T42" fmla="*/ 355 w 590"/>
              <a:gd name="T43" fmla="*/ 135 h 547"/>
              <a:gd name="T44" fmla="*/ 354 w 590"/>
              <a:gd name="T45" fmla="*/ 139 h 547"/>
              <a:gd name="T46" fmla="*/ 351 w 590"/>
              <a:gd name="T47" fmla="*/ 145 h 547"/>
              <a:gd name="T48" fmla="*/ 349 w 590"/>
              <a:gd name="T49" fmla="*/ 148 h 547"/>
              <a:gd name="T50" fmla="*/ 346 w 590"/>
              <a:gd name="T51" fmla="*/ 153 h 547"/>
              <a:gd name="T52" fmla="*/ 344 w 590"/>
              <a:gd name="T53" fmla="*/ 158 h 547"/>
              <a:gd name="T54" fmla="*/ 341 w 590"/>
              <a:gd name="T55" fmla="*/ 162 h 547"/>
              <a:gd name="T56" fmla="*/ 340 w 590"/>
              <a:gd name="T57" fmla="*/ 164 h 547"/>
              <a:gd name="T58" fmla="*/ 337 w 590"/>
              <a:gd name="T59" fmla="*/ 169 h 547"/>
              <a:gd name="T60" fmla="*/ 328 w 590"/>
              <a:gd name="T61" fmla="*/ 184 h 547"/>
              <a:gd name="T62" fmla="*/ 590 w 590"/>
              <a:gd name="T63" fmla="*/ 151 h 547"/>
              <a:gd name="T64" fmla="*/ 438 w 590"/>
              <a:gd name="T65" fmla="*/ 489 h 547"/>
              <a:gd name="T66" fmla="*/ 72 w 590"/>
              <a:gd name="T67" fmla="*/ 547 h 547"/>
              <a:gd name="T68" fmla="*/ 172 w 590"/>
              <a:gd name="T69" fmla="*/ 301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0" h="547">
                <a:moveTo>
                  <a:pt x="172" y="301"/>
                </a:moveTo>
                <a:cubicBezTo>
                  <a:pt x="156" y="305"/>
                  <a:pt x="156" y="305"/>
                  <a:pt x="156" y="305"/>
                </a:cubicBezTo>
                <a:cubicBezTo>
                  <a:pt x="154" y="306"/>
                  <a:pt x="152" y="306"/>
                  <a:pt x="150" y="307"/>
                </a:cubicBezTo>
                <a:cubicBezTo>
                  <a:pt x="148" y="307"/>
                  <a:pt x="146" y="308"/>
                  <a:pt x="144" y="308"/>
                </a:cubicBezTo>
                <a:cubicBezTo>
                  <a:pt x="138" y="310"/>
                  <a:pt x="138" y="310"/>
                  <a:pt x="138" y="310"/>
                </a:cubicBezTo>
                <a:cubicBezTo>
                  <a:pt x="136" y="310"/>
                  <a:pt x="134" y="311"/>
                  <a:pt x="132" y="311"/>
                </a:cubicBezTo>
                <a:cubicBezTo>
                  <a:pt x="132" y="311"/>
                  <a:pt x="124" y="312"/>
                  <a:pt x="123" y="313"/>
                </a:cubicBezTo>
                <a:cubicBezTo>
                  <a:pt x="121" y="313"/>
                  <a:pt x="121" y="313"/>
                  <a:pt x="121" y="313"/>
                </a:cubicBezTo>
                <a:cubicBezTo>
                  <a:pt x="112" y="314"/>
                  <a:pt x="103" y="315"/>
                  <a:pt x="95" y="315"/>
                </a:cubicBezTo>
                <a:cubicBezTo>
                  <a:pt x="82" y="315"/>
                  <a:pt x="70" y="313"/>
                  <a:pt x="60" y="310"/>
                </a:cubicBezTo>
                <a:cubicBezTo>
                  <a:pt x="43" y="305"/>
                  <a:pt x="29" y="297"/>
                  <a:pt x="19" y="286"/>
                </a:cubicBezTo>
                <a:cubicBezTo>
                  <a:pt x="9" y="275"/>
                  <a:pt x="4" y="260"/>
                  <a:pt x="2" y="244"/>
                </a:cubicBezTo>
                <a:cubicBezTo>
                  <a:pt x="0" y="226"/>
                  <a:pt x="3" y="206"/>
                  <a:pt x="11" y="185"/>
                </a:cubicBezTo>
                <a:cubicBezTo>
                  <a:pt x="20" y="163"/>
                  <a:pt x="33" y="142"/>
                  <a:pt x="50" y="120"/>
                </a:cubicBezTo>
                <a:cubicBezTo>
                  <a:pt x="66" y="100"/>
                  <a:pt x="86" y="80"/>
                  <a:pt x="109" y="63"/>
                </a:cubicBezTo>
                <a:cubicBezTo>
                  <a:pt x="131" y="46"/>
                  <a:pt x="155" y="32"/>
                  <a:pt x="180" y="21"/>
                </a:cubicBezTo>
                <a:cubicBezTo>
                  <a:pt x="206" y="10"/>
                  <a:pt x="231" y="3"/>
                  <a:pt x="254" y="1"/>
                </a:cubicBezTo>
                <a:cubicBezTo>
                  <a:pt x="261" y="0"/>
                  <a:pt x="267" y="0"/>
                  <a:pt x="273" y="0"/>
                </a:cubicBezTo>
                <a:cubicBezTo>
                  <a:pt x="289" y="0"/>
                  <a:pt x="303" y="2"/>
                  <a:pt x="315" y="6"/>
                </a:cubicBezTo>
                <a:cubicBezTo>
                  <a:pt x="331" y="12"/>
                  <a:pt x="344" y="21"/>
                  <a:pt x="353" y="33"/>
                </a:cubicBezTo>
                <a:cubicBezTo>
                  <a:pt x="362" y="45"/>
                  <a:pt x="367" y="60"/>
                  <a:pt x="367" y="77"/>
                </a:cubicBezTo>
                <a:cubicBezTo>
                  <a:pt x="368" y="95"/>
                  <a:pt x="364" y="115"/>
                  <a:pt x="355" y="135"/>
                </a:cubicBezTo>
                <a:cubicBezTo>
                  <a:pt x="355" y="136"/>
                  <a:pt x="354" y="139"/>
                  <a:pt x="354" y="139"/>
                </a:cubicBezTo>
                <a:cubicBezTo>
                  <a:pt x="351" y="145"/>
                  <a:pt x="351" y="145"/>
                  <a:pt x="351" y="145"/>
                </a:cubicBezTo>
                <a:cubicBezTo>
                  <a:pt x="349" y="148"/>
                  <a:pt x="349" y="148"/>
                  <a:pt x="349" y="148"/>
                </a:cubicBezTo>
                <a:cubicBezTo>
                  <a:pt x="346" y="153"/>
                  <a:pt x="346" y="153"/>
                  <a:pt x="346" y="153"/>
                </a:cubicBezTo>
                <a:cubicBezTo>
                  <a:pt x="346" y="155"/>
                  <a:pt x="345" y="157"/>
                  <a:pt x="344" y="158"/>
                </a:cubicBezTo>
                <a:cubicBezTo>
                  <a:pt x="343" y="160"/>
                  <a:pt x="342" y="161"/>
                  <a:pt x="341" y="162"/>
                </a:cubicBezTo>
                <a:cubicBezTo>
                  <a:pt x="340" y="164"/>
                  <a:pt x="340" y="164"/>
                  <a:pt x="340" y="164"/>
                </a:cubicBezTo>
                <a:cubicBezTo>
                  <a:pt x="339" y="165"/>
                  <a:pt x="338" y="167"/>
                  <a:pt x="337" y="169"/>
                </a:cubicBezTo>
                <a:cubicBezTo>
                  <a:pt x="328" y="184"/>
                  <a:pt x="328" y="184"/>
                  <a:pt x="328" y="184"/>
                </a:cubicBezTo>
                <a:cubicBezTo>
                  <a:pt x="590" y="151"/>
                  <a:pt x="590" y="151"/>
                  <a:pt x="590" y="151"/>
                </a:cubicBezTo>
                <a:cubicBezTo>
                  <a:pt x="438" y="489"/>
                  <a:pt x="438" y="489"/>
                  <a:pt x="438" y="489"/>
                </a:cubicBezTo>
                <a:cubicBezTo>
                  <a:pt x="72" y="547"/>
                  <a:pt x="72" y="547"/>
                  <a:pt x="72" y="547"/>
                </a:cubicBezTo>
                <a:lnTo>
                  <a:pt x="172" y="301"/>
                </a:lnTo>
                <a:close/>
              </a:path>
            </a:pathLst>
          </a:custGeom>
          <a:solidFill>
            <a:srgbClr val="9BBB59"/>
          </a:solidFill>
          <a:ln>
            <a:solidFill>
              <a:sysClr val="window" lastClr="FFFFFF"/>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prstClr val="black"/>
              </a:solidFill>
              <a:effectLst/>
              <a:uLnTx/>
              <a:uFillTx/>
            </a:endParaRPr>
          </a:p>
        </p:txBody>
      </p:sp>
      <p:sp>
        <p:nvSpPr>
          <p:cNvPr id="50" name="Freeform 63"/>
          <p:cNvSpPr>
            <a:spLocks/>
          </p:cNvSpPr>
          <p:nvPr/>
        </p:nvSpPr>
        <p:spPr bwMode="auto">
          <a:xfrm rot="18900000">
            <a:off x="2329857" y="3380067"/>
            <a:ext cx="1355553" cy="3402249"/>
          </a:xfrm>
          <a:custGeom>
            <a:avLst/>
            <a:gdLst>
              <a:gd name="T0" fmla="*/ 121 w 600"/>
              <a:gd name="T1" fmla="*/ 0 h 1506"/>
              <a:gd name="T2" fmla="*/ 0 w 600"/>
              <a:gd name="T3" fmla="*/ 438 h 1506"/>
              <a:gd name="T4" fmla="*/ 118 w 600"/>
              <a:gd name="T5" fmla="*/ 618 h 1506"/>
              <a:gd name="T6" fmla="*/ 119 w 600"/>
              <a:gd name="T7" fmla="*/ 615 h 1506"/>
              <a:gd name="T8" fmla="*/ 120 w 600"/>
              <a:gd name="T9" fmla="*/ 612 h 1506"/>
              <a:gd name="T10" fmla="*/ 121 w 600"/>
              <a:gd name="T11" fmla="*/ 610 h 1506"/>
              <a:gd name="T12" fmla="*/ 121 w 600"/>
              <a:gd name="T13" fmla="*/ 607 h 1506"/>
              <a:gd name="T14" fmla="*/ 151 w 600"/>
              <a:gd name="T15" fmla="*/ 544 h 1506"/>
              <a:gd name="T16" fmla="*/ 190 w 600"/>
              <a:gd name="T17" fmla="*/ 514 h 1506"/>
              <a:gd name="T18" fmla="*/ 235 w 600"/>
              <a:gd name="T19" fmla="*/ 519 h 1506"/>
              <a:gd name="T20" fmla="*/ 280 w 600"/>
              <a:gd name="T21" fmla="*/ 561 h 1506"/>
              <a:gd name="T22" fmla="*/ 316 w 600"/>
              <a:gd name="T23" fmla="*/ 636 h 1506"/>
              <a:gd name="T24" fmla="*/ 336 w 600"/>
              <a:gd name="T25" fmla="*/ 728 h 1506"/>
              <a:gd name="T26" fmla="*/ 339 w 600"/>
              <a:gd name="T27" fmla="*/ 824 h 1506"/>
              <a:gd name="T28" fmla="*/ 322 w 600"/>
              <a:gd name="T29" fmla="*/ 912 h 1506"/>
              <a:gd name="T30" fmla="*/ 290 w 600"/>
              <a:gd name="T31" fmla="*/ 973 h 1506"/>
              <a:gd name="T32" fmla="*/ 249 w 600"/>
              <a:gd name="T33" fmla="*/ 998 h 1506"/>
              <a:gd name="T34" fmla="*/ 204 w 600"/>
              <a:gd name="T35" fmla="*/ 987 h 1506"/>
              <a:gd name="T36" fmla="*/ 162 w 600"/>
              <a:gd name="T37" fmla="*/ 942 h 1506"/>
              <a:gd name="T38" fmla="*/ 160 w 600"/>
              <a:gd name="T39" fmla="*/ 939 h 1506"/>
              <a:gd name="T40" fmla="*/ 158 w 600"/>
              <a:gd name="T41" fmla="*/ 936 h 1506"/>
              <a:gd name="T42" fmla="*/ 157 w 600"/>
              <a:gd name="T43" fmla="*/ 933 h 1506"/>
              <a:gd name="T44" fmla="*/ 155 w 600"/>
              <a:gd name="T45" fmla="*/ 930 h 1506"/>
              <a:gd name="T46" fmla="*/ 88 w 600"/>
              <a:gd name="T47" fmla="*/ 1148 h 1506"/>
              <a:gd name="T48" fmla="*/ 303 w 600"/>
              <a:gd name="T49" fmla="*/ 1506 h 1506"/>
              <a:gd name="T50" fmla="*/ 600 w 600"/>
              <a:gd name="T51" fmla="*/ 655 h 1506"/>
              <a:gd name="T52" fmla="*/ 121 w 600"/>
              <a:gd name="T53" fmla="*/ 0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00" h="1506">
                <a:moveTo>
                  <a:pt x="121" y="0"/>
                </a:moveTo>
                <a:cubicBezTo>
                  <a:pt x="0" y="438"/>
                  <a:pt x="0" y="438"/>
                  <a:pt x="0" y="438"/>
                </a:cubicBezTo>
                <a:cubicBezTo>
                  <a:pt x="118" y="618"/>
                  <a:pt x="118" y="618"/>
                  <a:pt x="118" y="618"/>
                </a:cubicBezTo>
                <a:cubicBezTo>
                  <a:pt x="119" y="617"/>
                  <a:pt x="119" y="616"/>
                  <a:pt x="119" y="615"/>
                </a:cubicBezTo>
                <a:cubicBezTo>
                  <a:pt x="119" y="614"/>
                  <a:pt x="120" y="613"/>
                  <a:pt x="120" y="612"/>
                </a:cubicBezTo>
                <a:cubicBezTo>
                  <a:pt x="120" y="612"/>
                  <a:pt x="120" y="611"/>
                  <a:pt x="121" y="610"/>
                </a:cubicBezTo>
                <a:cubicBezTo>
                  <a:pt x="121" y="609"/>
                  <a:pt x="121" y="608"/>
                  <a:pt x="121" y="607"/>
                </a:cubicBezTo>
                <a:cubicBezTo>
                  <a:pt x="129" y="581"/>
                  <a:pt x="139" y="560"/>
                  <a:pt x="151" y="544"/>
                </a:cubicBezTo>
                <a:cubicBezTo>
                  <a:pt x="163" y="529"/>
                  <a:pt x="176" y="518"/>
                  <a:pt x="190" y="514"/>
                </a:cubicBezTo>
                <a:cubicBezTo>
                  <a:pt x="205" y="510"/>
                  <a:pt x="220" y="511"/>
                  <a:pt x="235" y="519"/>
                </a:cubicBezTo>
                <a:cubicBezTo>
                  <a:pt x="250" y="527"/>
                  <a:pt x="266" y="541"/>
                  <a:pt x="280" y="561"/>
                </a:cubicBezTo>
                <a:cubicBezTo>
                  <a:pt x="294" y="582"/>
                  <a:pt x="306" y="608"/>
                  <a:pt x="316" y="636"/>
                </a:cubicBezTo>
                <a:cubicBezTo>
                  <a:pt x="325" y="665"/>
                  <a:pt x="332" y="696"/>
                  <a:pt x="336" y="728"/>
                </a:cubicBezTo>
                <a:cubicBezTo>
                  <a:pt x="340" y="760"/>
                  <a:pt x="341" y="793"/>
                  <a:pt x="339" y="824"/>
                </a:cubicBezTo>
                <a:cubicBezTo>
                  <a:pt x="336" y="855"/>
                  <a:pt x="331" y="885"/>
                  <a:pt x="322" y="912"/>
                </a:cubicBezTo>
                <a:cubicBezTo>
                  <a:pt x="314" y="938"/>
                  <a:pt x="303" y="958"/>
                  <a:pt x="290" y="973"/>
                </a:cubicBezTo>
                <a:cubicBezTo>
                  <a:pt x="277" y="987"/>
                  <a:pt x="263" y="996"/>
                  <a:pt x="249" y="998"/>
                </a:cubicBezTo>
                <a:cubicBezTo>
                  <a:pt x="234" y="1000"/>
                  <a:pt x="219" y="997"/>
                  <a:pt x="204" y="987"/>
                </a:cubicBezTo>
                <a:cubicBezTo>
                  <a:pt x="189" y="978"/>
                  <a:pt x="175" y="963"/>
                  <a:pt x="162" y="942"/>
                </a:cubicBezTo>
                <a:cubicBezTo>
                  <a:pt x="161" y="941"/>
                  <a:pt x="160" y="940"/>
                  <a:pt x="160" y="939"/>
                </a:cubicBezTo>
                <a:cubicBezTo>
                  <a:pt x="159" y="938"/>
                  <a:pt x="159" y="937"/>
                  <a:pt x="158" y="936"/>
                </a:cubicBezTo>
                <a:cubicBezTo>
                  <a:pt x="158" y="935"/>
                  <a:pt x="157" y="934"/>
                  <a:pt x="157" y="933"/>
                </a:cubicBezTo>
                <a:cubicBezTo>
                  <a:pt x="156" y="932"/>
                  <a:pt x="155" y="931"/>
                  <a:pt x="155" y="930"/>
                </a:cubicBezTo>
                <a:cubicBezTo>
                  <a:pt x="88" y="1148"/>
                  <a:pt x="88" y="1148"/>
                  <a:pt x="88" y="1148"/>
                </a:cubicBezTo>
                <a:cubicBezTo>
                  <a:pt x="303" y="1506"/>
                  <a:pt x="303" y="1506"/>
                  <a:pt x="303" y="1506"/>
                </a:cubicBezTo>
                <a:cubicBezTo>
                  <a:pt x="600" y="655"/>
                  <a:pt x="600" y="655"/>
                  <a:pt x="600" y="655"/>
                </a:cubicBezTo>
                <a:cubicBezTo>
                  <a:pt x="121" y="0"/>
                  <a:pt x="121" y="0"/>
                  <a:pt x="121" y="0"/>
                </a:cubicBezTo>
                <a:close/>
              </a:path>
            </a:pathLst>
          </a:custGeom>
          <a:gradFill flip="none" rotWithShape="1">
            <a:gsLst>
              <a:gs pos="75000">
                <a:srgbClr val="8064A2"/>
              </a:gs>
              <a:gs pos="0">
                <a:srgbClr val="8064A2">
                  <a:lumMod val="60000"/>
                  <a:lumOff val="40000"/>
                </a:srgbClr>
              </a:gs>
              <a:gs pos="100000">
                <a:srgbClr val="8064A2">
                  <a:lumMod val="75000"/>
                </a:srgbClr>
              </a:gs>
            </a:gsLst>
            <a:path path="circle">
              <a:fillToRect l="100000" b="100000"/>
            </a:path>
            <a:tileRect t="-100000" r="-100000"/>
          </a:gra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prstClr val="black"/>
              </a:solidFill>
              <a:effectLst/>
              <a:uLnTx/>
              <a:uFillTx/>
            </a:endParaRPr>
          </a:p>
        </p:txBody>
      </p:sp>
      <p:sp>
        <p:nvSpPr>
          <p:cNvPr id="51" name="Freeform 65"/>
          <p:cNvSpPr>
            <a:spLocks/>
          </p:cNvSpPr>
          <p:nvPr/>
        </p:nvSpPr>
        <p:spPr bwMode="auto">
          <a:xfrm rot="18900000">
            <a:off x="1973390" y="4915721"/>
            <a:ext cx="939341" cy="1423331"/>
          </a:xfrm>
          <a:custGeom>
            <a:avLst/>
            <a:gdLst>
              <a:gd name="T0" fmla="*/ 0 w 416"/>
              <a:gd name="T1" fmla="*/ 343 h 630"/>
              <a:gd name="T2" fmla="*/ 95 w 416"/>
              <a:gd name="T3" fmla="*/ 0 h 630"/>
              <a:gd name="T4" fmla="*/ 227 w 416"/>
              <a:gd name="T5" fmla="*/ 202 h 630"/>
              <a:gd name="T6" fmla="*/ 231 w 416"/>
              <a:gd name="T7" fmla="*/ 181 h 630"/>
              <a:gd name="T8" fmla="*/ 232 w 416"/>
              <a:gd name="T9" fmla="*/ 175 h 630"/>
              <a:gd name="T10" fmla="*/ 233 w 416"/>
              <a:gd name="T11" fmla="*/ 169 h 630"/>
              <a:gd name="T12" fmla="*/ 234 w 416"/>
              <a:gd name="T13" fmla="*/ 163 h 630"/>
              <a:gd name="T14" fmla="*/ 237 w 416"/>
              <a:gd name="T15" fmla="*/ 153 h 630"/>
              <a:gd name="T16" fmla="*/ 238 w 416"/>
              <a:gd name="T17" fmla="*/ 149 h 630"/>
              <a:gd name="T18" fmla="*/ 238 w 416"/>
              <a:gd name="T19" fmla="*/ 146 h 630"/>
              <a:gd name="T20" fmla="*/ 263 w 416"/>
              <a:gd name="T21" fmla="*/ 94 h 630"/>
              <a:gd name="T22" fmla="*/ 294 w 416"/>
              <a:gd name="T23" fmla="*/ 70 h 630"/>
              <a:gd name="T24" fmla="*/ 306 w 416"/>
              <a:gd name="T25" fmla="*/ 68 h 630"/>
              <a:gd name="T26" fmla="*/ 327 w 416"/>
              <a:gd name="T27" fmla="*/ 74 h 630"/>
              <a:gd name="T28" fmla="*/ 364 w 416"/>
              <a:gd name="T29" fmla="*/ 109 h 630"/>
              <a:gd name="T30" fmla="*/ 394 w 416"/>
              <a:gd name="T31" fmla="*/ 173 h 630"/>
              <a:gd name="T32" fmla="*/ 412 w 416"/>
              <a:gd name="T33" fmla="*/ 252 h 630"/>
              <a:gd name="T34" fmla="*/ 414 w 416"/>
              <a:gd name="T35" fmla="*/ 335 h 630"/>
              <a:gd name="T36" fmla="*/ 400 w 416"/>
              <a:gd name="T37" fmla="*/ 410 h 630"/>
              <a:gd name="T38" fmla="*/ 373 w 416"/>
              <a:gd name="T39" fmla="*/ 462 h 630"/>
              <a:gd name="T40" fmla="*/ 342 w 416"/>
              <a:gd name="T41" fmla="*/ 481 h 630"/>
              <a:gd name="T42" fmla="*/ 335 w 416"/>
              <a:gd name="T43" fmla="*/ 482 h 630"/>
              <a:gd name="T44" fmla="*/ 308 w 416"/>
              <a:gd name="T45" fmla="*/ 474 h 630"/>
              <a:gd name="T46" fmla="*/ 273 w 416"/>
              <a:gd name="T47" fmla="*/ 436 h 630"/>
              <a:gd name="T48" fmla="*/ 271 w 416"/>
              <a:gd name="T49" fmla="*/ 433 h 630"/>
              <a:gd name="T50" fmla="*/ 268 w 416"/>
              <a:gd name="T51" fmla="*/ 428 h 630"/>
              <a:gd name="T52" fmla="*/ 267 w 416"/>
              <a:gd name="T53" fmla="*/ 425 h 630"/>
              <a:gd name="T54" fmla="*/ 264 w 416"/>
              <a:gd name="T55" fmla="*/ 420 h 630"/>
              <a:gd name="T56" fmla="*/ 262 w 416"/>
              <a:gd name="T57" fmla="*/ 416 h 630"/>
              <a:gd name="T58" fmla="*/ 259 w 416"/>
              <a:gd name="T59" fmla="*/ 410 h 630"/>
              <a:gd name="T60" fmla="*/ 257 w 416"/>
              <a:gd name="T61" fmla="*/ 404 h 630"/>
              <a:gd name="T62" fmla="*/ 248 w 416"/>
              <a:gd name="T63" fmla="*/ 384 h 630"/>
              <a:gd name="T64" fmla="*/ 172 w 416"/>
              <a:gd name="T65" fmla="*/ 630 h 630"/>
              <a:gd name="T66" fmla="*/ 0 w 416"/>
              <a:gd name="T67" fmla="*/ 343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6" h="630">
                <a:moveTo>
                  <a:pt x="0" y="343"/>
                </a:moveTo>
                <a:cubicBezTo>
                  <a:pt x="95" y="0"/>
                  <a:pt x="95" y="0"/>
                  <a:pt x="95" y="0"/>
                </a:cubicBezTo>
                <a:cubicBezTo>
                  <a:pt x="227" y="202"/>
                  <a:pt x="227" y="202"/>
                  <a:pt x="227" y="202"/>
                </a:cubicBezTo>
                <a:cubicBezTo>
                  <a:pt x="231" y="181"/>
                  <a:pt x="231" y="181"/>
                  <a:pt x="231" y="181"/>
                </a:cubicBezTo>
                <a:cubicBezTo>
                  <a:pt x="231" y="179"/>
                  <a:pt x="231" y="177"/>
                  <a:pt x="232" y="175"/>
                </a:cubicBezTo>
                <a:cubicBezTo>
                  <a:pt x="232" y="173"/>
                  <a:pt x="232" y="171"/>
                  <a:pt x="233" y="169"/>
                </a:cubicBezTo>
                <a:cubicBezTo>
                  <a:pt x="233" y="167"/>
                  <a:pt x="234" y="165"/>
                  <a:pt x="234" y="163"/>
                </a:cubicBezTo>
                <a:cubicBezTo>
                  <a:pt x="235" y="161"/>
                  <a:pt x="237" y="153"/>
                  <a:pt x="237" y="153"/>
                </a:cubicBezTo>
                <a:cubicBezTo>
                  <a:pt x="238" y="149"/>
                  <a:pt x="238" y="149"/>
                  <a:pt x="238" y="149"/>
                </a:cubicBezTo>
                <a:cubicBezTo>
                  <a:pt x="238" y="146"/>
                  <a:pt x="238" y="146"/>
                  <a:pt x="238" y="146"/>
                </a:cubicBezTo>
                <a:cubicBezTo>
                  <a:pt x="245" y="125"/>
                  <a:pt x="253" y="107"/>
                  <a:pt x="263" y="94"/>
                </a:cubicBezTo>
                <a:cubicBezTo>
                  <a:pt x="273" y="81"/>
                  <a:pt x="283" y="73"/>
                  <a:pt x="294" y="70"/>
                </a:cubicBezTo>
                <a:cubicBezTo>
                  <a:pt x="298" y="69"/>
                  <a:pt x="302" y="68"/>
                  <a:pt x="306" y="68"/>
                </a:cubicBezTo>
                <a:cubicBezTo>
                  <a:pt x="313" y="68"/>
                  <a:pt x="320" y="70"/>
                  <a:pt x="327" y="74"/>
                </a:cubicBezTo>
                <a:cubicBezTo>
                  <a:pt x="340" y="81"/>
                  <a:pt x="352" y="92"/>
                  <a:pt x="364" y="109"/>
                </a:cubicBezTo>
                <a:cubicBezTo>
                  <a:pt x="376" y="127"/>
                  <a:pt x="386" y="148"/>
                  <a:pt x="394" y="173"/>
                </a:cubicBezTo>
                <a:cubicBezTo>
                  <a:pt x="402" y="198"/>
                  <a:pt x="408" y="224"/>
                  <a:pt x="412" y="252"/>
                </a:cubicBezTo>
                <a:cubicBezTo>
                  <a:pt x="415" y="280"/>
                  <a:pt x="416" y="308"/>
                  <a:pt x="414" y="335"/>
                </a:cubicBezTo>
                <a:cubicBezTo>
                  <a:pt x="412" y="363"/>
                  <a:pt x="408" y="388"/>
                  <a:pt x="400" y="410"/>
                </a:cubicBezTo>
                <a:cubicBezTo>
                  <a:pt x="393" y="432"/>
                  <a:pt x="384" y="449"/>
                  <a:pt x="373" y="462"/>
                </a:cubicBezTo>
                <a:cubicBezTo>
                  <a:pt x="364" y="473"/>
                  <a:pt x="353" y="479"/>
                  <a:pt x="342" y="481"/>
                </a:cubicBezTo>
                <a:cubicBezTo>
                  <a:pt x="340" y="482"/>
                  <a:pt x="337" y="482"/>
                  <a:pt x="335" y="482"/>
                </a:cubicBezTo>
                <a:cubicBezTo>
                  <a:pt x="326" y="482"/>
                  <a:pt x="317" y="479"/>
                  <a:pt x="308" y="474"/>
                </a:cubicBezTo>
                <a:cubicBezTo>
                  <a:pt x="296" y="466"/>
                  <a:pt x="284" y="453"/>
                  <a:pt x="273" y="436"/>
                </a:cubicBezTo>
                <a:cubicBezTo>
                  <a:pt x="271" y="433"/>
                  <a:pt x="271" y="433"/>
                  <a:pt x="271" y="433"/>
                </a:cubicBezTo>
                <a:cubicBezTo>
                  <a:pt x="268" y="428"/>
                  <a:pt x="268" y="428"/>
                  <a:pt x="268" y="428"/>
                </a:cubicBezTo>
                <a:cubicBezTo>
                  <a:pt x="268" y="427"/>
                  <a:pt x="267" y="426"/>
                  <a:pt x="267" y="425"/>
                </a:cubicBezTo>
                <a:cubicBezTo>
                  <a:pt x="266" y="423"/>
                  <a:pt x="265" y="422"/>
                  <a:pt x="264" y="420"/>
                </a:cubicBezTo>
                <a:cubicBezTo>
                  <a:pt x="263" y="418"/>
                  <a:pt x="263" y="417"/>
                  <a:pt x="262" y="416"/>
                </a:cubicBezTo>
                <a:cubicBezTo>
                  <a:pt x="262" y="416"/>
                  <a:pt x="260" y="411"/>
                  <a:pt x="259" y="410"/>
                </a:cubicBezTo>
                <a:cubicBezTo>
                  <a:pt x="258" y="408"/>
                  <a:pt x="257" y="406"/>
                  <a:pt x="257" y="404"/>
                </a:cubicBezTo>
                <a:cubicBezTo>
                  <a:pt x="248" y="384"/>
                  <a:pt x="248" y="384"/>
                  <a:pt x="248" y="384"/>
                </a:cubicBezTo>
                <a:cubicBezTo>
                  <a:pt x="172" y="630"/>
                  <a:pt x="172" y="630"/>
                  <a:pt x="172" y="630"/>
                </a:cubicBezTo>
                <a:lnTo>
                  <a:pt x="0" y="343"/>
                </a:lnTo>
                <a:close/>
              </a:path>
            </a:pathLst>
          </a:custGeom>
          <a:solidFill>
            <a:srgbClr val="C0504D"/>
          </a:solidFill>
          <a:ln>
            <a:solidFill>
              <a:sysClr val="window" lastClr="FFFFFF"/>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prstClr val="black"/>
              </a:solidFill>
              <a:effectLst/>
              <a:uLnTx/>
              <a:uFillTx/>
            </a:endParaRPr>
          </a:p>
        </p:txBody>
      </p:sp>
      <p:sp>
        <p:nvSpPr>
          <p:cNvPr id="52" name="Rectangle 1436"/>
          <p:cNvSpPr>
            <a:spLocks noChangeArrowheads="1"/>
          </p:cNvSpPr>
          <p:nvPr/>
        </p:nvSpPr>
        <p:spPr bwMode="auto">
          <a:xfrm>
            <a:off x="5573830" y="610777"/>
            <a:ext cx="4965832" cy="1015663"/>
          </a:xfrm>
          <a:prstGeom prst="rect">
            <a:avLst/>
          </a:prstGeom>
          <a:extLst/>
        </p:spPr>
        <p:txBody>
          <a:bodyPr vert="horz" wrap="square" lIns="91440" tIns="45720" rIns="91440" bIns="4572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C" sz="2000" b="1" i="0" u="none" strike="noStrike" kern="0" cap="none" spc="0" normalizeH="0" baseline="0" noProof="0" dirty="0" smtClean="0">
                <a:ln>
                  <a:noFill/>
                </a:ln>
                <a:solidFill>
                  <a:srgbClr val="92D050"/>
                </a:solidFill>
                <a:effectLst/>
                <a:uLnTx/>
                <a:uFillTx/>
              </a:rPr>
              <a:t>RESOLUCIÓN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2000" b="1" i="0" u="none" strike="noStrike" kern="0" cap="none" spc="0" normalizeH="0" baseline="0" noProof="0" dirty="0" smtClean="0">
                <a:ln>
                  <a:noFill/>
                </a:ln>
                <a:solidFill>
                  <a:srgbClr val="92D050"/>
                </a:solidFill>
                <a:effectLst/>
                <a:uLnTx/>
                <a:uFillTx/>
              </a:rPr>
              <a:t>SEPS-IGT-SGE-IGJ-2018-016</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2000" b="1" i="0" u="none" strike="noStrike" kern="0" cap="none" spc="0" normalizeH="0" baseline="0" noProof="0" dirty="0" smtClean="0">
                <a:ln>
                  <a:noFill/>
                </a:ln>
                <a:solidFill>
                  <a:srgbClr val="92D050"/>
                </a:solidFill>
                <a:effectLst/>
                <a:uLnTx/>
                <a:uFillTx/>
              </a:rPr>
              <a:t>05-jul-2018</a:t>
            </a:r>
            <a:endParaRPr kumimoji="0" lang="es-EC" sz="2000" b="1" i="0" u="none" strike="noStrike" kern="0" cap="none" spc="0" normalizeH="0" baseline="0" noProof="0" dirty="0" smtClean="0">
              <a:ln>
                <a:noFill/>
              </a:ln>
              <a:solidFill>
                <a:srgbClr val="92D050"/>
              </a:solidFill>
              <a:effectLst/>
              <a:uLnTx/>
              <a:uFillTx/>
            </a:endParaRPr>
          </a:p>
        </p:txBody>
      </p:sp>
      <p:sp>
        <p:nvSpPr>
          <p:cNvPr id="53" name="Content Placeholder 2"/>
          <p:cNvSpPr txBox="1">
            <a:spLocks/>
          </p:cNvSpPr>
          <p:nvPr/>
        </p:nvSpPr>
        <p:spPr>
          <a:xfrm>
            <a:off x="5729782" y="2148814"/>
            <a:ext cx="5940513" cy="3964162"/>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s-EC" sz="17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DISPOSICIONES GENERALES</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s-EC" sz="1700" b="0" i="0" u="none" strike="noStrike" kern="1200" cap="none" spc="0" normalizeH="0" baseline="0" noProof="0" dirty="0" smtClean="0">
                <a:ln>
                  <a:noFill/>
                </a:ln>
                <a:solidFill>
                  <a:prstClr val="black"/>
                </a:solidFill>
                <a:effectLst/>
                <a:uLnTx/>
                <a:uFillTx/>
                <a:latin typeface="Calibri" panose="020F0502020204030204" pitchFamily="34" charset="0"/>
                <a:cs typeface="Calibri" panose="020F0502020204030204" pitchFamily="34" charset="0"/>
              </a:rPr>
              <a:t>Segunda.- La Superintendencia de Economía Popular y Solidaria respecto a los requerimientos de información podrá establecer planes de </a:t>
            </a:r>
            <a:r>
              <a:rPr kumimoji="0" lang="es-EC" sz="1700" b="1" i="0" u="none" strike="noStrike" kern="1200" cap="none" spc="0" normalizeH="0" baseline="0" noProof="0" dirty="0" smtClean="0">
                <a:ln>
                  <a:noFill/>
                </a:ln>
                <a:solidFill>
                  <a:prstClr val="black"/>
                </a:solidFill>
                <a:effectLst/>
                <a:uLnTx/>
                <a:uFillTx/>
                <a:latin typeface="Calibri" panose="020F0502020204030204" pitchFamily="34" charset="0"/>
                <a:cs typeface="Calibri" panose="020F0502020204030204" pitchFamily="34" charset="0"/>
              </a:rPr>
              <a:t>implementación operativa y tecnológica que incluya plazos de envío y de estabilización de datos</a:t>
            </a:r>
            <a:r>
              <a:rPr kumimoji="0" lang="es-EC" sz="1700" b="0" i="0" u="none" strike="noStrike" kern="1200" cap="none" spc="0" normalizeH="0" baseline="0" noProof="0" dirty="0" smtClean="0">
                <a:ln>
                  <a:noFill/>
                </a:ln>
                <a:solidFill>
                  <a:prstClr val="black"/>
                </a:solidFill>
                <a:effectLst/>
                <a:uLnTx/>
                <a:uFillTx/>
                <a:latin typeface="Calibri" panose="020F0502020204030204" pitchFamily="34" charset="0"/>
                <a:cs typeface="Calibri" panose="020F0502020204030204" pitchFamily="34" charset="0"/>
              </a:rPr>
              <a:t>. En caso de</a:t>
            </a:r>
            <a:r>
              <a:rPr kumimoji="0" lang="es-EC" sz="1700" b="1" i="0" u="none" strike="noStrike" kern="1200" cap="none" spc="0" normalizeH="0" baseline="0" noProof="0" dirty="0" smtClean="0">
                <a:ln>
                  <a:noFill/>
                </a:ln>
                <a:solidFill>
                  <a:prstClr val="black"/>
                </a:solidFill>
                <a:effectLst/>
                <a:uLnTx/>
                <a:uFillTx/>
                <a:latin typeface="Calibri" panose="020F0502020204030204" pitchFamily="34" charset="0"/>
                <a:cs typeface="Calibri" panose="020F0502020204030204" pitchFamily="34" charset="0"/>
              </a:rPr>
              <a:t> incumplimiento de los plazos señalados por la Superintendencia se aplicarán las sanciones respectivas</a:t>
            </a:r>
            <a:r>
              <a:rPr kumimoji="0" lang="es-EC" sz="1700" b="0" i="0" u="none" strike="noStrike" kern="1200" cap="none" spc="0" normalizeH="0" baseline="0" noProof="0" dirty="0" smtClean="0">
                <a:ln>
                  <a:noFill/>
                </a:ln>
                <a:solidFill>
                  <a:prstClr val="black"/>
                </a:solidFill>
                <a:effectLst/>
                <a:uLnTx/>
                <a:uFillTx/>
                <a:latin typeface="Calibri" panose="020F0502020204030204" pitchFamily="34" charset="0"/>
                <a:cs typeface="Calibri" panose="020F0502020204030204" pitchFamily="34" charset="0"/>
              </a:rPr>
              <a:t>.</a:t>
            </a:r>
          </a:p>
          <a:p>
            <a:pPr marL="0" indent="0" algn="just">
              <a:buNone/>
            </a:pPr>
            <a:endParaRPr lang="es-EC" sz="1700" dirty="0">
              <a:solidFill>
                <a:prstClr val="black"/>
              </a:solidFill>
              <a:latin typeface="Calibri" panose="020F0502020204030204" pitchFamily="34" charset="0"/>
              <a:cs typeface="Calibri" panose="020F0502020204030204" pitchFamily="34" charset="0"/>
            </a:endParaRPr>
          </a:p>
          <a:p>
            <a:pPr marL="0" indent="0" algn="just">
              <a:buNone/>
            </a:pPr>
            <a:r>
              <a:rPr lang="es-EC" sz="1700" dirty="0" smtClean="0">
                <a:solidFill>
                  <a:prstClr val="black"/>
                </a:solidFill>
                <a:latin typeface="Calibri" panose="020F0502020204030204" pitchFamily="34" charset="0"/>
                <a:cs typeface="Calibri" panose="020F0502020204030204" pitchFamily="34" charset="0"/>
              </a:rPr>
              <a:t>Tercera</a:t>
            </a:r>
            <a:r>
              <a:rPr lang="es-EC" sz="1700" dirty="0">
                <a:solidFill>
                  <a:prstClr val="black"/>
                </a:solidFill>
                <a:latin typeface="Calibri" panose="020F0502020204030204" pitchFamily="34" charset="0"/>
                <a:cs typeface="Calibri" panose="020F0502020204030204" pitchFamily="34" charset="0"/>
              </a:rPr>
              <a:t>.- La Superintendencia de Economía Popular y Solidaria requerirá a las personas referidas en el artículo 1 de esta Resolución, la </a:t>
            </a:r>
            <a:r>
              <a:rPr lang="es-EC" sz="1700" b="1" dirty="0">
                <a:solidFill>
                  <a:prstClr val="black"/>
                </a:solidFill>
                <a:latin typeface="Calibri" panose="020F0502020204030204" pitchFamily="34" charset="0"/>
                <a:cs typeface="Calibri" panose="020F0502020204030204" pitchFamily="34" charset="0"/>
              </a:rPr>
              <a:t>información comprendida a un período determinado; así como la relacionada a un tipo o grupo de estructuras de información</a:t>
            </a:r>
            <a:r>
              <a:rPr lang="es-EC" sz="1700" dirty="0">
                <a:solidFill>
                  <a:prstClr val="black"/>
                </a:solidFill>
                <a:latin typeface="Calibri" panose="020F0502020204030204" pitchFamily="34" charset="0"/>
                <a:cs typeface="Calibri" panose="020F0502020204030204" pitchFamily="34" charset="0"/>
              </a:rPr>
              <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C" sz="17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cxnSp>
        <p:nvCxnSpPr>
          <p:cNvPr id="54" name="Conector angular 53"/>
          <p:cNvCxnSpPr>
            <a:endCxn id="52" idx="1"/>
          </p:cNvCxnSpPr>
          <p:nvPr/>
        </p:nvCxnSpPr>
        <p:spPr>
          <a:xfrm rot="5400000" flipH="1" flipV="1">
            <a:off x="3407848" y="2245237"/>
            <a:ext cx="3292610" cy="1039354"/>
          </a:xfrm>
          <a:prstGeom prst="bentConnector2">
            <a:avLst/>
          </a:prstGeom>
          <a:noFill/>
          <a:ln w="25400" cap="flat" cmpd="sng" algn="ctr">
            <a:solidFill>
              <a:srgbClr val="92D050"/>
            </a:solidFill>
            <a:prstDash val="solid"/>
            <a:tailEnd type="triangle"/>
          </a:ln>
          <a:effectLst>
            <a:outerShdw blurRad="40000" dist="20000" dir="5400000" rotWithShape="0">
              <a:srgbClr val="000000">
                <a:alpha val="38000"/>
              </a:srgbClr>
            </a:outerShdw>
          </a:effectLst>
        </p:spPr>
      </p:cxnSp>
    </p:spTree>
    <p:extLst>
      <p:ext uri="{BB962C8B-B14F-4D97-AF65-F5344CB8AC3E}">
        <p14:creationId xmlns:p14="http://schemas.microsoft.com/office/powerpoint/2010/main" val="710237422"/>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695278245"/>
              </p:ext>
            </p:extLst>
          </p:nvPr>
        </p:nvGraphicFramePr>
        <p:xfrm>
          <a:off x="1077325" y="703924"/>
          <a:ext cx="9190055" cy="56058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66621428"/>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04528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xmlns="" id="{C7D52BA8-5CB5-4261-91C9-E26C84D634E9}"/>
              </a:ext>
            </a:extLst>
          </p:cNvPr>
          <p:cNvSpPr txBox="1"/>
          <p:nvPr/>
        </p:nvSpPr>
        <p:spPr>
          <a:xfrm>
            <a:off x="220858" y="253733"/>
            <a:ext cx="9165189" cy="830997"/>
          </a:xfrm>
          <a:prstGeom prst="rect">
            <a:avLst/>
          </a:prstGeom>
          <a:noFill/>
        </p:spPr>
        <p:txBody>
          <a:bodyPr wrap="square" rtlCol="0">
            <a:spAutoFit/>
          </a:bodyPr>
          <a:lstStyle/>
          <a:p>
            <a:r>
              <a:rPr lang="es-ES" sz="2400" dirty="0">
                <a:solidFill>
                  <a:srgbClr val="00549B"/>
                </a:solidFill>
                <a:latin typeface="+mj-lt"/>
                <a:ea typeface="Verdana" pitchFamily="34" charset="0"/>
                <a:cs typeface="Verdana" pitchFamily="34" charset="0"/>
              </a:rPr>
              <a:t>BASE NORMATIVA POR INCUMPLIMIENTO DE ENVÍO DE INFORMACIÓN</a:t>
            </a:r>
          </a:p>
        </p:txBody>
      </p:sp>
      <p:sp>
        <p:nvSpPr>
          <p:cNvPr id="3" name="Rectángulo redondeado 2"/>
          <p:cNvSpPr/>
          <p:nvPr/>
        </p:nvSpPr>
        <p:spPr>
          <a:xfrm>
            <a:off x="595726" y="1975356"/>
            <a:ext cx="3585463" cy="527023"/>
          </a:xfrm>
          <a:prstGeom prst="roundRect">
            <a:avLst/>
          </a:prstGeom>
          <a:ln>
            <a:solidFill>
              <a:srgbClr val="0070C0"/>
            </a:solidFill>
          </a:ln>
        </p:spPr>
        <p:style>
          <a:lnRef idx="2">
            <a:schemeClr val="accent1"/>
          </a:lnRef>
          <a:fillRef idx="1">
            <a:schemeClr val="lt1"/>
          </a:fillRef>
          <a:effectRef idx="0">
            <a:schemeClr val="accent1"/>
          </a:effectRef>
          <a:fontRef idx="minor">
            <a:schemeClr val="dk1"/>
          </a:fontRef>
        </p:style>
        <p:txBody>
          <a:bodyPr/>
          <a:lstStyle/>
          <a:p>
            <a:pPr algn="ctr"/>
            <a:r>
              <a:rPr lang="es-MX" sz="2000" dirty="0" smtClean="0">
                <a:solidFill>
                  <a:srgbClr val="002060"/>
                </a:solidFill>
              </a:rPr>
              <a:t>Aplicación de Sanciones</a:t>
            </a:r>
            <a:endParaRPr lang="es-EC" sz="2000" dirty="0">
              <a:solidFill>
                <a:srgbClr val="002060"/>
              </a:solidFill>
            </a:endParaRPr>
          </a:p>
        </p:txBody>
      </p:sp>
      <p:graphicFrame>
        <p:nvGraphicFramePr>
          <p:cNvPr id="4" name="Diagrama 3"/>
          <p:cNvGraphicFramePr/>
          <p:nvPr>
            <p:extLst>
              <p:ext uri="{D42A27DB-BD31-4B8C-83A1-F6EECF244321}">
                <p14:modId xmlns:p14="http://schemas.microsoft.com/office/powerpoint/2010/main" val="4101913452"/>
              </p:ext>
            </p:extLst>
          </p:nvPr>
        </p:nvGraphicFramePr>
        <p:xfrm>
          <a:off x="1594538" y="1827385"/>
          <a:ext cx="10125635" cy="46092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lecha derecha 4"/>
          <p:cNvSpPr/>
          <p:nvPr/>
        </p:nvSpPr>
        <p:spPr>
          <a:xfrm>
            <a:off x="4490631" y="2118551"/>
            <a:ext cx="1079990" cy="240632"/>
          </a:xfrm>
          <a:prstGeom prst="rightArrow">
            <a:avLst/>
          </a:prstGeom>
          <a:solidFill>
            <a:schemeClr val="accent1">
              <a:lumMod val="60000"/>
              <a:lumOff val="4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s-EC"/>
          </a:p>
        </p:txBody>
      </p:sp>
    </p:spTree>
    <p:extLst>
      <p:ext uri="{BB962C8B-B14F-4D97-AF65-F5344CB8AC3E}">
        <p14:creationId xmlns:p14="http://schemas.microsoft.com/office/powerpoint/2010/main" val="2920952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Graphic spid="4"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xmlns="" id="{C7D52BA8-5CB5-4261-91C9-E26C84D634E9}"/>
              </a:ext>
            </a:extLst>
          </p:cNvPr>
          <p:cNvSpPr txBox="1"/>
          <p:nvPr/>
        </p:nvSpPr>
        <p:spPr>
          <a:xfrm>
            <a:off x="180516" y="392136"/>
            <a:ext cx="8511885" cy="461665"/>
          </a:xfrm>
          <a:prstGeom prst="rect">
            <a:avLst/>
          </a:prstGeom>
          <a:noFill/>
        </p:spPr>
        <p:txBody>
          <a:bodyPr wrap="square" rtlCol="0">
            <a:spAutoFit/>
          </a:bodyPr>
          <a:lstStyle/>
          <a:p>
            <a:r>
              <a:rPr lang="es-EC" sz="2400" dirty="0">
                <a:solidFill>
                  <a:srgbClr val="00549B"/>
                </a:solidFill>
                <a:latin typeface="+mj-lt"/>
                <a:ea typeface="Verdana" pitchFamily="34" charset="0"/>
                <a:cs typeface="Verdana" pitchFamily="34" charset="0"/>
              </a:rPr>
              <a:t>MODELO DE SUPERVISIÓN</a:t>
            </a:r>
          </a:p>
        </p:txBody>
      </p:sp>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6156" y="618062"/>
            <a:ext cx="9946184" cy="6465864"/>
          </a:xfrm>
          <a:prstGeom prst="rect">
            <a:avLst/>
          </a:prstGeom>
        </p:spPr>
      </p:pic>
    </p:spTree>
    <p:extLst>
      <p:ext uri="{BB962C8B-B14F-4D97-AF65-F5344CB8AC3E}">
        <p14:creationId xmlns:p14="http://schemas.microsoft.com/office/powerpoint/2010/main" val="22902686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ipse 1"/>
          <p:cNvSpPr/>
          <p:nvPr/>
        </p:nvSpPr>
        <p:spPr>
          <a:xfrm>
            <a:off x="3010723" y="776922"/>
            <a:ext cx="557423" cy="5362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b="1" dirty="0"/>
              <a:t>1</a:t>
            </a:r>
          </a:p>
        </p:txBody>
      </p:sp>
      <p:sp>
        <p:nvSpPr>
          <p:cNvPr id="3" name="Rectángulo 2"/>
          <p:cNvSpPr/>
          <p:nvPr/>
        </p:nvSpPr>
        <p:spPr>
          <a:xfrm>
            <a:off x="3586787" y="776922"/>
            <a:ext cx="1254201" cy="6894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b="1" dirty="0"/>
              <a:t>GESTIÓN DEL ACOPIO</a:t>
            </a:r>
          </a:p>
        </p:txBody>
      </p:sp>
      <p:sp>
        <p:nvSpPr>
          <p:cNvPr id="4" name="Rectángulo 3"/>
          <p:cNvSpPr/>
          <p:nvPr/>
        </p:nvSpPr>
        <p:spPr>
          <a:xfrm>
            <a:off x="2115325" y="2001058"/>
            <a:ext cx="1559143" cy="536269"/>
          </a:xfrm>
          <a:prstGeom prst="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1200" b="1" dirty="0">
                <a:solidFill>
                  <a:schemeClr val="tx1"/>
                </a:solidFill>
              </a:rPr>
              <a:t>GESTIÓN PREVIA</a:t>
            </a:r>
          </a:p>
        </p:txBody>
      </p:sp>
      <p:sp>
        <p:nvSpPr>
          <p:cNvPr id="5" name="Rectángulo 4"/>
          <p:cNvSpPr/>
          <p:nvPr/>
        </p:nvSpPr>
        <p:spPr>
          <a:xfrm>
            <a:off x="4901187" y="2001058"/>
            <a:ext cx="1288548" cy="536269"/>
          </a:xfrm>
          <a:prstGeom prst="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1200" b="1" dirty="0">
                <a:solidFill>
                  <a:schemeClr val="tx1"/>
                </a:solidFill>
              </a:rPr>
              <a:t>ACOPIO</a:t>
            </a:r>
          </a:p>
        </p:txBody>
      </p:sp>
      <p:cxnSp>
        <p:nvCxnSpPr>
          <p:cNvPr id="6" name="Conector recto de flecha 5"/>
          <p:cNvCxnSpPr>
            <a:stCxn id="4" idx="3"/>
            <a:endCxn id="5" idx="1"/>
          </p:cNvCxnSpPr>
          <p:nvPr/>
        </p:nvCxnSpPr>
        <p:spPr>
          <a:xfrm>
            <a:off x="3674468" y="2269193"/>
            <a:ext cx="1226719" cy="0"/>
          </a:xfrm>
          <a:prstGeom prst="straightConnector1">
            <a:avLst/>
          </a:prstGeom>
          <a:ln w="3175">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7" name="Rectángulo 6"/>
          <p:cNvSpPr/>
          <p:nvPr/>
        </p:nvSpPr>
        <p:spPr>
          <a:xfrm>
            <a:off x="2138989" y="2577122"/>
            <a:ext cx="1559143" cy="536269"/>
          </a:xfrm>
          <a:prstGeom prst="rect">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1200" b="1" dirty="0">
                <a:solidFill>
                  <a:schemeClr val="tx1"/>
                </a:solidFill>
              </a:rPr>
              <a:t>ANÁLISIS DE NORMA</a:t>
            </a:r>
          </a:p>
        </p:txBody>
      </p:sp>
      <p:sp>
        <p:nvSpPr>
          <p:cNvPr id="8" name="Rectángulo 7"/>
          <p:cNvSpPr/>
          <p:nvPr/>
        </p:nvSpPr>
        <p:spPr>
          <a:xfrm>
            <a:off x="2138989" y="3116902"/>
            <a:ext cx="1559143" cy="536269"/>
          </a:xfrm>
          <a:prstGeom prst="rect">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1200" b="1" dirty="0">
                <a:solidFill>
                  <a:schemeClr val="tx1"/>
                </a:solidFill>
              </a:rPr>
              <a:t>MANUALES TÉCNICOS</a:t>
            </a:r>
          </a:p>
        </p:txBody>
      </p:sp>
      <p:sp>
        <p:nvSpPr>
          <p:cNvPr id="9" name="Rectángulo 8"/>
          <p:cNvSpPr/>
          <p:nvPr/>
        </p:nvSpPr>
        <p:spPr>
          <a:xfrm>
            <a:off x="2138989" y="4233306"/>
            <a:ext cx="1559143" cy="536269"/>
          </a:xfrm>
          <a:prstGeom prst="rect">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1200" b="1" dirty="0">
                <a:solidFill>
                  <a:schemeClr val="tx1"/>
                </a:solidFill>
              </a:rPr>
              <a:t>CAPACITACIONES</a:t>
            </a:r>
          </a:p>
        </p:txBody>
      </p:sp>
      <p:sp>
        <p:nvSpPr>
          <p:cNvPr id="10" name="Rectángulo 9"/>
          <p:cNvSpPr/>
          <p:nvPr/>
        </p:nvSpPr>
        <p:spPr>
          <a:xfrm>
            <a:off x="2138989" y="3675104"/>
            <a:ext cx="1559143" cy="536269"/>
          </a:xfrm>
          <a:prstGeom prst="rect">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1200" b="1" dirty="0">
                <a:solidFill>
                  <a:schemeClr val="tx1"/>
                </a:solidFill>
              </a:rPr>
              <a:t>APOYO EN EL DESARROLLO TECNOLÓGICO</a:t>
            </a:r>
          </a:p>
        </p:txBody>
      </p:sp>
      <p:sp>
        <p:nvSpPr>
          <p:cNvPr id="11" name="Rectángulo 10"/>
          <p:cNvSpPr/>
          <p:nvPr/>
        </p:nvSpPr>
        <p:spPr>
          <a:xfrm>
            <a:off x="4901187" y="3032498"/>
            <a:ext cx="1288548" cy="536269"/>
          </a:xfrm>
          <a:prstGeom prst="rect">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1050" b="1" dirty="0">
                <a:solidFill>
                  <a:schemeClr val="tx1"/>
                </a:solidFill>
              </a:rPr>
              <a:t>RECEPCIÓN, VALIDACIÓN Y CARGA EXTERNA </a:t>
            </a:r>
          </a:p>
        </p:txBody>
      </p:sp>
      <p:sp>
        <p:nvSpPr>
          <p:cNvPr id="12" name="Elipse 11"/>
          <p:cNvSpPr/>
          <p:nvPr/>
        </p:nvSpPr>
        <p:spPr>
          <a:xfrm>
            <a:off x="6934651" y="2001058"/>
            <a:ext cx="557423" cy="536269"/>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1600" b="1" dirty="0"/>
              <a:t>2</a:t>
            </a:r>
          </a:p>
        </p:txBody>
      </p:sp>
      <p:sp>
        <p:nvSpPr>
          <p:cNvPr id="13" name="Rectángulo 12"/>
          <p:cNvSpPr/>
          <p:nvPr/>
        </p:nvSpPr>
        <p:spPr>
          <a:xfrm>
            <a:off x="7510715" y="2001058"/>
            <a:ext cx="1254201" cy="689489"/>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1400" b="1" dirty="0"/>
              <a:t>GESTIÓN TÉCNICA</a:t>
            </a:r>
          </a:p>
        </p:txBody>
      </p:sp>
      <p:cxnSp>
        <p:nvCxnSpPr>
          <p:cNvPr id="14" name="Conector recto de flecha 13"/>
          <p:cNvCxnSpPr>
            <a:stCxn id="5" idx="3"/>
            <a:endCxn id="12" idx="2"/>
          </p:cNvCxnSpPr>
          <p:nvPr/>
        </p:nvCxnSpPr>
        <p:spPr>
          <a:xfrm>
            <a:off x="6189735" y="2269193"/>
            <a:ext cx="744916" cy="0"/>
          </a:xfrm>
          <a:prstGeom prst="straightConnector1">
            <a:avLst/>
          </a:prstGeom>
          <a:ln w="3175">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5" name="Rectángulo 14"/>
          <p:cNvSpPr/>
          <p:nvPr/>
        </p:nvSpPr>
        <p:spPr>
          <a:xfrm>
            <a:off x="7406126" y="2793146"/>
            <a:ext cx="1417403" cy="536269"/>
          </a:xfrm>
          <a:prstGeom prst="rect">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1200" b="1" dirty="0">
                <a:solidFill>
                  <a:schemeClr val="tx1"/>
                </a:solidFill>
              </a:rPr>
              <a:t>REPROCESO</a:t>
            </a:r>
          </a:p>
        </p:txBody>
      </p:sp>
      <p:sp>
        <p:nvSpPr>
          <p:cNvPr id="16" name="Rectángulo 15"/>
          <p:cNvSpPr/>
          <p:nvPr/>
        </p:nvSpPr>
        <p:spPr>
          <a:xfrm>
            <a:off x="7406126" y="3369210"/>
            <a:ext cx="1417403" cy="536269"/>
          </a:xfrm>
          <a:prstGeom prst="rect">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1200" b="1" dirty="0">
                <a:solidFill>
                  <a:schemeClr val="tx1"/>
                </a:solidFill>
              </a:rPr>
              <a:t>PRÓRROGA</a:t>
            </a:r>
          </a:p>
        </p:txBody>
      </p:sp>
      <p:sp>
        <p:nvSpPr>
          <p:cNvPr id="17" name="Rectángulo 16"/>
          <p:cNvSpPr/>
          <p:nvPr/>
        </p:nvSpPr>
        <p:spPr>
          <a:xfrm>
            <a:off x="7406126" y="3945274"/>
            <a:ext cx="1417403" cy="536269"/>
          </a:xfrm>
          <a:prstGeom prst="rect">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1100" b="1" dirty="0" smtClean="0">
                <a:solidFill>
                  <a:schemeClr val="tx1"/>
                </a:solidFill>
              </a:rPr>
              <a:t>ADMINISTRACIÓN DE </a:t>
            </a:r>
            <a:r>
              <a:rPr lang="es-EC" sz="1100" b="1" dirty="0">
                <a:solidFill>
                  <a:schemeClr val="tx1"/>
                </a:solidFill>
              </a:rPr>
              <a:t>CONTROL</a:t>
            </a:r>
          </a:p>
        </p:txBody>
      </p:sp>
      <p:sp>
        <p:nvSpPr>
          <p:cNvPr id="18" name="Rectángulo 17"/>
          <p:cNvSpPr/>
          <p:nvPr/>
        </p:nvSpPr>
        <p:spPr>
          <a:xfrm>
            <a:off x="6934651" y="2763025"/>
            <a:ext cx="383720" cy="1794074"/>
          </a:xfrm>
          <a:prstGeom prst="rect">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1200" b="1" dirty="0">
                <a:solidFill>
                  <a:schemeClr val="tx1"/>
                </a:solidFill>
              </a:rPr>
              <a:t>A</a:t>
            </a:r>
          </a:p>
          <a:p>
            <a:pPr algn="ctr"/>
            <a:r>
              <a:rPr lang="es-EC" sz="1200" b="1" dirty="0">
                <a:solidFill>
                  <a:schemeClr val="tx1"/>
                </a:solidFill>
              </a:rPr>
              <a:t>N</a:t>
            </a:r>
          </a:p>
          <a:p>
            <a:pPr algn="ctr"/>
            <a:r>
              <a:rPr lang="es-EC" sz="1200" b="1" dirty="0">
                <a:solidFill>
                  <a:schemeClr val="tx1"/>
                </a:solidFill>
              </a:rPr>
              <a:t>Á</a:t>
            </a:r>
          </a:p>
          <a:p>
            <a:pPr algn="ctr"/>
            <a:r>
              <a:rPr lang="es-EC" sz="1200" b="1" dirty="0">
                <a:solidFill>
                  <a:schemeClr val="tx1"/>
                </a:solidFill>
              </a:rPr>
              <a:t>L</a:t>
            </a:r>
          </a:p>
          <a:p>
            <a:pPr algn="ctr"/>
            <a:r>
              <a:rPr lang="es-EC" sz="1200" b="1" dirty="0">
                <a:solidFill>
                  <a:schemeClr val="tx1"/>
                </a:solidFill>
              </a:rPr>
              <a:t>I</a:t>
            </a:r>
          </a:p>
          <a:p>
            <a:pPr algn="ctr"/>
            <a:r>
              <a:rPr lang="es-EC" sz="1200" b="1" dirty="0">
                <a:solidFill>
                  <a:schemeClr val="tx1"/>
                </a:solidFill>
              </a:rPr>
              <a:t>S</a:t>
            </a:r>
          </a:p>
          <a:p>
            <a:pPr algn="ctr"/>
            <a:r>
              <a:rPr lang="es-EC" sz="1200" b="1" dirty="0">
                <a:solidFill>
                  <a:schemeClr val="tx1"/>
                </a:solidFill>
              </a:rPr>
              <a:t>I</a:t>
            </a:r>
          </a:p>
          <a:p>
            <a:pPr algn="ctr"/>
            <a:r>
              <a:rPr lang="es-EC" sz="1200" b="1" dirty="0">
                <a:solidFill>
                  <a:schemeClr val="tx1"/>
                </a:solidFill>
              </a:rPr>
              <a:t>S</a:t>
            </a:r>
          </a:p>
        </p:txBody>
      </p:sp>
      <p:sp>
        <p:nvSpPr>
          <p:cNvPr id="19" name="Elipse 18"/>
          <p:cNvSpPr/>
          <p:nvPr/>
        </p:nvSpPr>
        <p:spPr>
          <a:xfrm>
            <a:off x="4354826" y="4593346"/>
            <a:ext cx="557423" cy="536269"/>
          </a:xfrm>
          <a:prstGeom prst="ellipse">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1600" b="1" dirty="0"/>
              <a:t>3</a:t>
            </a:r>
          </a:p>
        </p:txBody>
      </p:sp>
      <p:sp>
        <p:nvSpPr>
          <p:cNvPr id="20" name="Rectángulo 19"/>
          <p:cNvSpPr/>
          <p:nvPr/>
        </p:nvSpPr>
        <p:spPr>
          <a:xfrm>
            <a:off x="4904353" y="4593346"/>
            <a:ext cx="1379621" cy="689489"/>
          </a:xfrm>
          <a:prstGeom prst="rect">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1200" b="1" dirty="0" smtClean="0"/>
              <a:t>INTELIGENCIA DE </a:t>
            </a:r>
            <a:r>
              <a:rPr lang="es-EC" sz="1200" b="1" dirty="0"/>
              <a:t>LA INFORMACIÓN</a:t>
            </a:r>
          </a:p>
        </p:txBody>
      </p:sp>
      <p:sp>
        <p:nvSpPr>
          <p:cNvPr id="21" name="Rectángulo 20"/>
          <p:cNvSpPr/>
          <p:nvPr/>
        </p:nvSpPr>
        <p:spPr>
          <a:xfrm>
            <a:off x="4901187" y="5349710"/>
            <a:ext cx="1288548" cy="536269"/>
          </a:xfrm>
          <a:prstGeom prst="rect">
            <a:avLst/>
          </a:prstGeom>
          <a:solidFill>
            <a:schemeClr val="accent4">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1100" b="1" dirty="0">
                <a:solidFill>
                  <a:schemeClr val="tx1"/>
                </a:solidFill>
              </a:rPr>
              <a:t>CONTROL Y SEGUIMIENTO DE ESTRUCTURAS</a:t>
            </a:r>
          </a:p>
        </p:txBody>
      </p:sp>
      <p:sp>
        <p:nvSpPr>
          <p:cNvPr id="22" name="Rectángulo 21"/>
          <p:cNvSpPr/>
          <p:nvPr/>
        </p:nvSpPr>
        <p:spPr>
          <a:xfrm>
            <a:off x="4901187" y="5889490"/>
            <a:ext cx="1288548" cy="536269"/>
          </a:xfrm>
          <a:prstGeom prst="rect">
            <a:avLst/>
          </a:prstGeom>
          <a:solidFill>
            <a:schemeClr val="accent4">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1100" b="1" dirty="0">
                <a:solidFill>
                  <a:schemeClr val="tx1"/>
                </a:solidFill>
              </a:rPr>
              <a:t>AUDITORÍA DE DATOS</a:t>
            </a:r>
          </a:p>
        </p:txBody>
      </p:sp>
      <p:cxnSp>
        <p:nvCxnSpPr>
          <p:cNvPr id="23" name="Conector recto 22"/>
          <p:cNvCxnSpPr>
            <a:stCxn id="3" idx="2"/>
          </p:cNvCxnSpPr>
          <p:nvPr/>
        </p:nvCxnSpPr>
        <p:spPr>
          <a:xfrm>
            <a:off x="4220698" y="1466411"/>
            <a:ext cx="7351" cy="17460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Conector recto 23"/>
          <p:cNvCxnSpPr/>
          <p:nvPr/>
        </p:nvCxnSpPr>
        <p:spPr>
          <a:xfrm flipV="1">
            <a:off x="2918560" y="1635505"/>
            <a:ext cx="2626901" cy="1115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Conector recto de flecha 24"/>
          <p:cNvCxnSpPr>
            <a:endCxn id="4" idx="0"/>
          </p:cNvCxnSpPr>
          <p:nvPr/>
        </p:nvCxnSpPr>
        <p:spPr>
          <a:xfrm flipH="1">
            <a:off x="2894897" y="1635505"/>
            <a:ext cx="9548" cy="365553"/>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6" name="Conector recto de flecha 25"/>
          <p:cNvCxnSpPr/>
          <p:nvPr/>
        </p:nvCxnSpPr>
        <p:spPr>
          <a:xfrm>
            <a:off x="5545461" y="1652168"/>
            <a:ext cx="2475" cy="39439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7" name="Conector recto de flecha 26"/>
          <p:cNvCxnSpPr>
            <a:stCxn id="11" idx="2"/>
            <a:endCxn id="20" idx="0"/>
          </p:cNvCxnSpPr>
          <p:nvPr/>
        </p:nvCxnSpPr>
        <p:spPr>
          <a:xfrm>
            <a:off x="5566522" y="3568767"/>
            <a:ext cx="6581" cy="1024579"/>
          </a:xfrm>
          <a:prstGeom prst="straightConnector1">
            <a:avLst/>
          </a:prstGeom>
          <a:ln w="31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8" name="Conector angular 27"/>
          <p:cNvCxnSpPr>
            <a:stCxn id="22" idx="1"/>
            <a:endCxn id="4" idx="1"/>
          </p:cNvCxnSpPr>
          <p:nvPr/>
        </p:nvCxnSpPr>
        <p:spPr>
          <a:xfrm rot="10800000">
            <a:off x="2115325" y="2269193"/>
            <a:ext cx="2785862" cy="3888432"/>
          </a:xfrm>
          <a:prstGeom prst="bentConnector3">
            <a:avLst>
              <a:gd name="adj1" fmla="val 108206"/>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9" name="CuadroTexto 28"/>
          <p:cNvSpPr txBox="1"/>
          <p:nvPr/>
        </p:nvSpPr>
        <p:spPr>
          <a:xfrm>
            <a:off x="2152420" y="5224985"/>
            <a:ext cx="2523871" cy="584775"/>
          </a:xfrm>
          <a:prstGeom prst="rect">
            <a:avLst/>
          </a:prstGeom>
          <a:noFill/>
        </p:spPr>
        <p:txBody>
          <a:bodyPr wrap="square" rtlCol="0">
            <a:spAutoFit/>
          </a:bodyPr>
          <a:lstStyle/>
          <a:p>
            <a:pPr algn="ctr"/>
            <a:r>
              <a:rPr lang="es-EC" sz="1600" b="1" dirty="0">
                <a:solidFill>
                  <a:schemeClr val="tx1">
                    <a:lumMod val="50000"/>
                    <a:lumOff val="50000"/>
                  </a:schemeClr>
                </a:solidFill>
              </a:rPr>
              <a:t>Mejora continua </a:t>
            </a:r>
          </a:p>
          <a:p>
            <a:pPr algn="ctr"/>
            <a:r>
              <a:rPr lang="es-EC" sz="1600" b="1" dirty="0">
                <a:solidFill>
                  <a:schemeClr val="tx1">
                    <a:lumMod val="50000"/>
                    <a:lumOff val="50000"/>
                  </a:schemeClr>
                </a:solidFill>
              </a:rPr>
              <a:t>(RETROALIMENTACIÓN)</a:t>
            </a:r>
          </a:p>
        </p:txBody>
      </p:sp>
      <p:sp>
        <p:nvSpPr>
          <p:cNvPr id="30" name="Elipse 29"/>
          <p:cNvSpPr/>
          <p:nvPr/>
        </p:nvSpPr>
        <p:spPr>
          <a:xfrm>
            <a:off x="8662843" y="4617123"/>
            <a:ext cx="557423" cy="536269"/>
          </a:xfrm>
          <a:prstGeom prst="ellipse">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1600" b="1" dirty="0"/>
              <a:t>4</a:t>
            </a:r>
          </a:p>
        </p:txBody>
      </p:sp>
      <p:sp>
        <p:nvSpPr>
          <p:cNvPr id="31" name="Rectángulo 30"/>
          <p:cNvSpPr/>
          <p:nvPr/>
        </p:nvSpPr>
        <p:spPr>
          <a:xfrm>
            <a:off x="9238907" y="4617123"/>
            <a:ext cx="1254201" cy="689489"/>
          </a:xfrm>
          <a:prstGeom prst="rect">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1200" b="1" dirty="0"/>
              <a:t>ESTADÍSTICAS</a:t>
            </a:r>
          </a:p>
        </p:txBody>
      </p:sp>
      <p:sp>
        <p:nvSpPr>
          <p:cNvPr id="32" name="Rectángulo 31"/>
          <p:cNvSpPr/>
          <p:nvPr/>
        </p:nvSpPr>
        <p:spPr>
          <a:xfrm>
            <a:off x="9198745" y="5385434"/>
            <a:ext cx="1288548" cy="536269"/>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1200" b="1" dirty="0">
                <a:solidFill>
                  <a:schemeClr val="tx1"/>
                </a:solidFill>
              </a:rPr>
              <a:t>PARA SUPERVISIÓN</a:t>
            </a:r>
          </a:p>
        </p:txBody>
      </p:sp>
      <p:sp>
        <p:nvSpPr>
          <p:cNvPr id="33" name="Rectángulo 32"/>
          <p:cNvSpPr/>
          <p:nvPr/>
        </p:nvSpPr>
        <p:spPr>
          <a:xfrm>
            <a:off x="9198745" y="5961498"/>
            <a:ext cx="1288548" cy="536269"/>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1200" b="1" dirty="0">
                <a:solidFill>
                  <a:schemeClr val="tx1"/>
                </a:solidFill>
              </a:rPr>
              <a:t>PARA CIUDADANOS</a:t>
            </a:r>
          </a:p>
        </p:txBody>
      </p:sp>
      <p:cxnSp>
        <p:nvCxnSpPr>
          <p:cNvPr id="34" name="Conector angular 33"/>
          <p:cNvCxnSpPr>
            <a:stCxn id="22" idx="3"/>
            <a:endCxn id="30" idx="4"/>
          </p:cNvCxnSpPr>
          <p:nvPr/>
        </p:nvCxnSpPr>
        <p:spPr>
          <a:xfrm flipV="1">
            <a:off x="6189735" y="5153392"/>
            <a:ext cx="2751820" cy="1004233"/>
          </a:xfrm>
          <a:prstGeom prst="bentConnector2">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5" name="CuadroTexto 34"/>
          <p:cNvSpPr txBox="1"/>
          <p:nvPr/>
        </p:nvSpPr>
        <p:spPr>
          <a:xfrm>
            <a:off x="6574996" y="5440311"/>
            <a:ext cx="2381105" cy="646331"/>
          </a:xfrm>
          <a:prstGeom prst="rect">
            <a:avLst/>
          </a:prstGeom>
          <a:noFill/>
        </p:spPr>
        <p:txBody>
          <a:bodyPr wrap="square" rtlCol="0">
            <a:spAutoFit/>
          </a:bodyPr>
          <a:lstStyle/>
          <a:p>
            <a:pPr algn="ctr"/>
            <a:r>
              <a:rPr lang="es-EC" b="1" dirty="0">
                <a:solidFill>
                  <a:schemeClr val="tx1">
                    <a:lumMod val="50000"/>
                    <a:lumOff val="50000"/>
                  </a:schemeClr>
                </a:solidFill>
              </a:rPr>
              <a:t>Calidad de la información</a:t>
            </a:r>
          </a:p>
        </p:txBody>
      </p:sp>
      <p:cxnSp>
        <p:nvCxnSpPr>
          <p:cNvPr id="36" name="Conector angular 35"/>
          <p:cNvCxnSpPr>
            <a:stCxn id="18" idx="2"/>
            <a:endCxn id="20" idx="3"/>
          </p:cNvCxnSpPr>
          <p:nvPr/>
        </p:nvCxnSpPr>
        <p:spPr>
          <a:xfrm rot="5400000">
            <a:off x="6514747" y="4326327"/>
            <a:ext cx="380992" cy="842537"/>
          </a:xfrm>
          <a:prstGeom prst="bentConnector2">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7" name="Rectángulo 36"/>
          <p:cNvSpPr/>
          <p:nvPr/>
        </p:nvSpPr>
        <p:spPr>
          <a:xfrm>
            <a:off x="3910315" y="2433107"/>
            <a:ext cx="383720" cy="1794074"/>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1200" b="1" dirty="0">
                <a:solidFill>
                  <a:schemeClr val="tx1"/>
                </a:solidFill>
              </a:rPr>
              <a:t>S</a:t>
            </a:r>
          </a:p>
          <a:p>
            <a:pPr algn="ctr"/>
            <a:r>
              <a:rPr lang="es-EC" sz="1200" b="1" dirty="0">
                <a:solidFill>
                  <a:schemeClr val="tx1"/>
                </a:solidFill>
              </a:rPr>
              <a:t>O</a:t>
            </a:r>
          </a:p>
          <a:p>
            <a:pPr algn="ctr"/>
            <a:r>
              <a:rPr lang="es-EC" sz="1200" b="1" dirty="0">
                <a:solidFill>
                  <a:schemeClr val="tx1"/>
                </a:solidFill>
              </a:rPr>
              <a:t>P</a:t>
            </a:r>
          </a:p>
          <a:p>
            <a:pPr algn="ctr"/>
            <a:r>
              <a:rPr lang="es-EC" sz="1200" b="1" dirty="0">
                <a:solidFill>
                  <a:schemeClr val="tx1"/>
                </a:solidFill>
              </a:rPr>
              <a:t>O</a:t>
            </a:r>
          </a:p>
          <a:p>
            <a:pPr algn="ctr"/>
            <a:r>
              <a:rPr lang="es-EC" sz="1200" b="1" dirty="0">
                <a:solidFill>
                  <a:schemeClr val="tx1"/>
                </a:solidFill>
              </a:rPr>
              <a:t>R</a:t>
            </a:r>
          </a:p>
          <a:p>
            <a:pPr algn="ctr"/>
            <a:r>
              <a:rPr lang="es-EC" sz="1200" b="1" dirty="0">
                <a:solidFill>
                  <a:schemeClr val="tx1"/>
                </a:solidFill>
              </a:rPr>
              <a:t>T</a:t>
            </a:r>
          </a:p>
          <a:p>
            <a:pPr algn="ctr"/>
            <a:r>
              <a:rPr lang="es-EC" sz="1200" b="1" dirty="0">
                <a:solidFill>
                  <a:schemeClr val="tx1"/>
                </a:solidFill>
              </a:rPr>
              <a:t>E</a:t>
            </a:r>
          </a:p>
        </p:txBody>
      </p:sp>
      <p:cxnSp>
        <p:nvCxnSpPr>
          <p:cNvPr id="38" name="Conector recto de flecha 37"/>
          <p:cNvCxnSpPr/>
          <p:nvPr/>
        </p:nvCxnSpPr>
        <p:spPr>
          <a:xfrm flipH="1">
            <a:off x="5566559" y="2533251"/>
            <a:ext cx="449" cy="516757"/>
          </a:xfrm>
          <a:prstGeom prst="straightConnector1">
            <a:avLst/>
          </a:prstGeom>
          <a:ln w="3175">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9" name="TextBox 5">
            <a:extLst>
              <a:ext uri="{FF2B5EF4-FFF2-40B4-BE49-F238E27FC236}">
                <a16:creationId xmlns:a16="http://schemas.microsoft.com/office/drawing/2014/main" xmlns="" id="{C7D52BA8-5CB5-4261-91C9-E26C84D634E9}"/>
              </a:ext>
            </a:extLst>
          </p:cNvPr>
          <p:cNvSpPr txBox="1"/>
          <p:nvPr/>
        </p:nvSpPr>
        <p:spPr>
          <a:xfrm>
            <a:off x="247216" y="272884"/>
            <a:ext cx="8511885" cy="461665"/>
          </a:xfrm>
          <a:prstGeom prst="rect">
            <a:avLst/>
          </a:prstGeom>
          <a:noFill/>
        </p:spPr>
        <p:txBody>
          <a:bodyPr wrap="square" rtlCol="0">
            <a:spAutoFit/>
          </a:bodyPr>
          <a:lstStyle/>
          <a:p>
            <a:r>
              <a:rPr lang="es-EC" sz="2400" dirty="0">
                <a:solidFill>
                  <a:srgbClr val="00549B"/>
                </a:solidFill>
                <a:latin typeface="+mj-lt"/>
                <a:ea typeface="Verdana" pitchFamily="34" charset="0"/>
                <a:cs typeface="Verdana" pitchFamily="34" charset="0"/>
              </a:rPr>
              <a:t>GESTIÓN DE ACOPIO</a:t>
            </a:r>
          </a:p>
        </p:txBody>
      </p:sp>
    </p:spTree>
    <p:extLst>
      <p:ext uri="{BB962C8B-B14F-4D97-AF65-F5344CB8AC3E}">
        <p14:creationId xmlns:p14="http://schemas.microsoft.com/office/powerpoint/2010/main" val="9377653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xmlns="" id="{C7D52BA8-5CB5-4261-91C9-E26C84D634E9}"/>
              </a:ext>
            </a:extLst>
          </p:cNvPr>
          <p:cNvSpPr txBox="1"/>
          <p:nvPr/>
        </p:nvSpPr>
        <p:spPr>
          <a:xfrm>
            <a:off x="1404200" y="278517"/>
            <a:ext cx="8511885" cy="461665"/>
          </a:xfrm>
          <a:prstGeom prst="rect">
            <a:avLst/>
          </a:prstGeom>
          <a:noFill/>
        </p:spPr>
        <p:txBody>
          <a:bodyPr wrap="square" rtlCol="0">
            <a:spAutoFit/>
          </a:bodyPr>
          <a:lstStyle/>
          <a:p>
            <a:r>
              <a:rPr lang="es-ES" sz="2400" dirty="0">
                <a:solidFill>
                  <a:srgbClr val="00549B"/>
                </a:solidFill>
                <a:latin typeface="+mj-lt"/>
                <a:ea typeface="Verdana" pitchFamily="34" charset="0"/>
                <a:cs typeface="Verdana" pitchFamily="34" charset="0"/>
              </a:rPr>
              <a:t>¿POR QUÉ ES IMPORTANTE EL ENVÍO DE INFORMACIÓN?</a:t>
            </a:r>
          </a:p>
        </p:txBody>
      </p:sp>
      <p:grpSp>
        <p:nvGrpSpPr>
          <p:cNvPr id="3" name="Grupo 2"/>
          <p:cNvGrpSpPr/>
          <p:nvPr/>
        </p:nvGrpSpPr>
        <p:grpSpPr>
          <a:xfrm>
            <a:off x="2487138" y="4106454"/>
            <a:ext cx="6762091" cy="776648"/>
            <a:chOff x="1759510" y="2408183"/>
            <a:chExt cx="5068208" cy="599543"/>
          </a:xfrm>
          <a:scene3d>
            <a:camera prst="orthographicFront"/>
            <a:lightRig rig="threePt" dir="t"/>
          </a:scene3d>
        </p:grpSpPr>
        <p:sp>
          <p:nvSpPr>
            <p:cNvPr id="4" name="Rectángulo 3"/>
            <p:cNvSpPr/>
            <p:nvPr/>
          </p:nvSpPr>
          <p:spPr>
            <a:xfrm>
              <a:off x="1759510" y="2408183"/>
              <a:ext cx="5068208" cy="599543"/>
            </a:xfrm>
            <a:prstGeom prst="rect">
              <a:avLst/>
            </a:prstGeom>
          </p:spPr>
          <p:style>
            <a:lnRef idx="2">
              <a:schemeClr val="accent1"/>
            </a:lnRef>
            <a:fillRef idx="1">
              <a:schemeClr val="lt1"/>
            </a:fillRef>
            <a:effectRef idx="0">
              <a:schemeClr val="accent1"/>
            </a:effectRef>
            <a:fontRef idx="minor">
              <a:schemeClr val="dk1"/>
            </a:fontRef>
          </p:style>
        </p:sp>
        <p:sp>
          <p:nvSpPr>
            <p:cNvPr id="5" name="Rectángulo 4"/>
            <p:cNvSpPr/>
            <p:nvPr/>
          </p:nvSpPr>
          <p:spPr>
            <a:xfrm>
              <a:off x="1759510" y="2408183"/>
              <a:ext cx="5068208" cy="599543"/>
            </a:xfrm>
            <a:prstGeom prst="rect">
              <a:avLst/>
            </a:prstGeom>
          </p:spPr>
          <p:style>
            <a:lnRef idx="2">
              <a:schemeClr val="accent1"/>
            </a:lnRef>
            <a:fillRef idx="1">
              <a:schemeClr val="lt1"/>
            </a:fillRef>
            <a:effectRef idx="0">
              <a:schemeClr val="accent1"/>
            </a:effectRef>
            <a:fontRef idx="minor">
              <a:schemeClr val="dk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b="1" u="sng" kern="1200" dirty="0" smtClean="0">
                  <a:solidFill>
                    <a:srgbClr val="002060"/>
                  </a:solidFill>
                  <a:latin typeface="+mj-lt"/>
                  <a:ea typeface="Calibri" panose="020F0502020204030204" pitchFamily="34" charset="0"/>
                  <a:cs typeface="Arial" panose="020B0604020202020204" pitchFamily="34" charset="0"/>
                </a:rPr>
                <a:t>Cumplimiento</a:t>
              </a:r>
              <a:r>
                <a:rPr lang="es-MX" kern="1200" dirty="0" smtClean="0">
                  <a:solidFill>
                    <a:srgbClr val="002060"/>
                  </a:solidFill>
                  <a:latin typeface="+mj-lt"/>
                  <a:ea typeface="Calibri" panose="020F0502020204030204" pitchFamily="34" charset="0"/>
                  <a:cs typeface="Arial" panose="020B0604020202020204" pitchFamily="34" charset="0"/>
                </a:rPr>
                <a:t> </a:t>
              </a:r>
              <a:r>
                <a:rPr lang="es-MX" b="1" kern="1200" dirty="0" smtClean="0">
                  <a:solidFill>
                    <a:srgbClr val="002060"/>
                  </a:solidFill>
                  <a:latin typeface="+mj-lt"/>
                  <a:ea typeface="Calibri" panose="020F0502020204030204" pitchFamily="34" charset="0"/>
                  <a:cs typeface="Arial" panose="020B0604020202020204" pitchFamily="34" charset="0"/>
                </a:rPr>
                <a:t>de frecuencias y plazos de envío</a:t>
              </a:r>
            </a:p>
          </p:txBody>
        </p:sp>
      </p:grpSp>
      <p:graphicFrame>
        <p:nvGraphicFramePr>
          <p:cNvPr id="6" name="Diagrama 5"/>
          <p:cNvGraphicFramePr/>
          <p:nvPr>
            <p:extLst/>
          </p:nvPr>
        </p:nvGraphicFramePr>
        <p:xfrm>
          <a:off x="995082" y="1365282"/>
          <a:ext cx="9694620" cy="24485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7" name="Grupo 6"/>
          <p:cNvGrpSpPr/>
          <p:nvPr/>
        </p:nvGrpSpPr>
        <p:grpSpPr>
          <a:xfrm>
            <a:off x="2487138" y="5175678"/>
            <a:ext cx="6762091" cy="820788"/>
            <a:chOff x="1745812" y="1298099"/>
            <a:chExt cx="5086064" cy="649221"/>
          </a:xfrm>
          <a:scene3d>
            <a:camera prst="orthographicFront"/>
            <a:lightRig rig="threePt" dir="t"/>
          </a:scene3d>
        </p:grpSpPr>
        <p:sp>
          <p:nvSpPr>
            <p:cNvPr id="8" name="Rectángulo 7"/>
            <p:cNvSpPr/>
            <p:nvPr/>
          </p:nvSpPr>
          <p:spPr>
            <a:xfrm>
              <a:off x="1745814" y="1298099"/>
              <a:ext cx="5086062" cy="629200"/>
            </a:xfrm>
            <a:prstGeom prst="rect">
              <a:avLst/>
            </a:prstGeom>
          </p:spPr>
          <p:style>
            <a:lnRef idx="2">
              <a:schemeClr val="accent1"/>
            </a:lnRef>
            <a:fillRef idx="1">
              <a:schemeClr val="lt1"/>
            </a:fillRef>
            <a:effectRef idx="0">
              <a:schemeClr val="accent1"/>
            </a:effectRef>
            <a:fontRef idx="minor">
              <a:schemeClr val="dk1"/>
            </a:fontRef>
          </p:style>
        </p:sp>
        <p:sp>
          <p:nvSpPr>
            <p:cNvPr id="9" name="Rectángulo 8"/>
            <p:cNvSpPr/>
            <p:nvPr/>
          </p:nvSpPr>
          <p:spPr>
            <a:xfrm>
              <a:off x="1745812" y="1318120"/>
              <a:ext cx="5086062" cy="629200"/>
            </a:xfrm>
            <a:prstGeom prst="rect">
              <a:avLst/>
            </a:prstGeom>
          </p:spPr>
          <p:style>
            <a:lnRef idx="2">
              <a:schemeClr val="accent1"/>
            </a:lnRef>
            <a:fillRef idx="1">
              <a:schemeClr val="lt1"/>
            </a:fillRef>
            <a:effectRef idx="0">
              <a:schemeClr val="accent1"/>
            </a:effectRef>
            <a:fontRef idx="minor">
              <a:schemeClr val="dk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b="1" u="sng" kern="1200" dirty="0" smtClean="0">
                  <a:solidFill>
                    <a:srgbClr val="002060"/>
                  </a:solidFill>
                  <a:latin typeface="+mj-lt"/>
                  <a:ea typeface="Calibri" panose="020F0502020204030204" pitchFamily="34" charset="0"/>
                  <a:cs typeface="Arial" panose="020B0604020202020204" pitchFamily="34" charset="0"/>
                </a:rPr>
                <a:t>Calidad</a:t>
              </a:r>
              <a:r>
                <a:rPr lang="es-EC" b="1" kern="1200" dirty="0" smtClean="0">
                  <a:solidFill>
                    <a:srgbClr val="002060"/>
                  </a:solidFill>
                  <a:latin typeface="+mj-lt"/>
                  <a:ea typeface="Calibri" panose="020F0502020204030204" pitchFamily="34" charset="0"/>
                  <a:cs typeface="Arial" panose="020B0604020202020204" pitchFamily="34" charset="0"/>
                </a:rPr>
                <a:t> de la información que reportan las entidades</a:t>
              </a:r>
            </a:p>
          </p:txBody>
        </p:sp>
      </p:grpSp>
    </p:spTree>
    <p:extLst>
      <p:ext uri="{BB962C8B-B14F-4D97-AF65-F5344CB8AC3E}">
        <p14:creationId xmlns:p14="http://schemas.microsoft.com/office/powerpoint/2010/main" val="1395723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par>
                          <p:cTn id="21" fill="hold">
                            <p:stCondLst>
                              <p:cond delay="2000"/>
                            </p:stCondLst>
                            <p:childTnLst>
                              <p:par>
                                <p:cTn id="22" presetID="2" presetClass="entr" presetSubtype="4"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fill="hold"/>
                                        <p:tgtEl>
                                          <p:spTgt spid="3"/>
                                        </p:tgtEl>
                                        <p:attrNameLst>
                                          <p:attrName>ppt_x</p:attrName>
                                        </p:attrNameLst>
                                      </p:cBhvr>
                                      <p:tavLst>
                                        <p:tav tm="0">
                                          <p:val>
                                            <p:strVal val="#ppt_x"/>
                                          </p:val>
                                        </p:tav>
                                        <p:tav tm="100000">
                                          <p:val>
                                            <p:strVal val="#ppt_x"/>
                                          </p:val>
                                        </p:tav>
                                      </p:tavLst>
                                    </p:anim>
                                    <p:anim calcmode="lin" valueType="num">
                                      <p:cBhvr additive="base">
                                        <p:cTn id="3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xmlns="" id="{C7D52BA8-5CB5-4261-91C9-E26C84D634E9}"/>
              </a:ext>
            </a:extLst>
          </p:cNvPr>
          <p:cNvSpPr txBox="1"/>
          <p:nvPr/>
        </p:nvSpPr>
        <p:spPr>
          <a:xfrm>
            <a:off x="386469" y="338585"/>
            <a:ext cx="8511885" cy="461665"/>
          </a:xfrm>
          <a:prstGeom prst="rect">
            <a:avLst/>
          </a:prstGeom>
          <a:noFill/>
        </p:spPr>
        <p:txBody>
          <a:bodyPr wrap="square" rtlCol="0">
            <a:spAutoFit/>
          </a:bodyPr>
          <a:lstStyle/>
          <a:p>
            <a:r>
              <a:rPr lang="es-EC" sz="2400" dirty="0">
                <a:solidFill>
                  <a:srgbClr val="00549B"/>
                </a:solidFill>
                <a:latin typeface="+mj-lt"/>
                <a:ea typeface="Verdana" pitchFamily="34" charset="0"/>
                <a:cs typeface="Verdana" pitchFamily="34" charset="0"/>
              </a:rPr>
              <a:t>IMPORTANCIA ACOPIO DE INFORMACIÓN </a:t>
            </a:r>
          </a:p>
        </p:txBody>
      </p:sp>
      <p:graphicFrame>
        <p:nvGraphicFramePr>
          <p:cNvPr id="3" name="Diagrama 2"/>
          <p:cNvGraphicFramePr/>
          <p:nvPr>
            <p:extLst/>
          </p:nvPr>
        </p:nvGraphicFramePr>
        <p:xfrm>
          <a:off x="874059" y="1075766"/>
          <a:ext cx="9897035" cy="42492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ángulo 3"/>
          <p:cNvSpPr/>
          <p:nvPr/>
        </p:nvSpPr>
        <p:spPr>
          <a:xfrm>
            <a:off x="1268313" y="5856805"/>
            <a:ext cx="10017307" cy="369332"/>
          </a:xfrm>
          <a:prstGeom prst="rect">
            <a:avLst/>
          </a:prstGeom>
          <a:solidFill>
            <a:schemeClr val="accent6">
              <a:lumMod val="40000"/>
              <a:lumOff val="60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lvl="0" algn="just"/>
            <a:r>
              <a:rPr lang="es-EC" b="1" dirty="0">
                <a:solidFill>
                  <a:srgbClr val="002060"/>
                </a:solidFill>
              </a:rPr>
              <a:t>Mejor calidad de información, permite tomar mejores decisiones de política pública.</a:t>
            </a:r>
          </a:p>
        </p:txBody>
      </p:sp>
    </p:spTree>
    <p:extLst>
      <p:ext uri="{BB962C8B-B14F-4D97-AF65-F5344CB8AC3E}">
        <p14:creationId xmlns:p14="http://schemas.microsoft.com/office/powerpoint/2010/main" val="7037250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xmlns="" id="{C7D52BA8-5CB5-4261-91C9-E26C84D634E9}"/>
              </a:ext>
            </a:extLst>
          </p:cNvPr>
          <p:cNvSpPr txBox="1"/>
          <p:nvPr/>
        </p:nvSpPr>
        <p:spPr>
          <a:xfrm>
            <a:off x="266153" y="314522"/>
            <a:ext cx="8511885" cy="461665"/>
          </a:xfrm>
          <a:prstGeom prst="rect">
            <a:avLst/>
          </a:prstGeom>
          <a:noFill/>
        </p:spPr>
        <p:txBody>
          <a:bodyPr wrap="square" rtlCol="0">
            <a:spAutoFit/>
          </a:bodyPr>
          <a:lstStyle/>
          <a:p>
            <a:r>
              <a:rPr lang="es-EC" sz="2400" dirty="0">
                <a:solidFill>
                  <a:srgbClr val="00549B"/>
                </a:solidFill>
                <a:latin typeface="+mj-lt"/>
                <a:ea typeface="Verdana" pitchFamily="34" charset="0"/>
                <a:cs typeface="Verdana" pitchFamily="34" charset="0"/>
              </a:rPr>
              <a:t>APORTE PARA CADA ENTIDAD</a:t>
            </a:r>
          </a:p>
        </p:txBody>
      </p:sp>
      <p:graphicFrame>
        <p:nvGraphicFramePr>
          <p:cNvPr id="3" name="Diagrama 2"/>
          <p:cNvGraphicFramePr/>
          <p:nvPr>
            <p:extLst/>
          </p:nvPr>
        </p:nvGraphicFramePr>
        <p:xfrm>
          <a:off x="2405552" y="1316227"/>
          <a:ext cx="8473119" cy="2870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ángulo 3"/>
          <p:cNvSpPr/>
          <p:nvPr/>
        </p:nvSpPr>
        <p:spPr>
          <a:xfrm>
            <a:off x="2405552" y="4956781"/>
            <a:ext cx="7700973" cy="890567"/>
          </a:xfrm>
          <a:prstGeom prst="rect">
            <a:avLst/>
          </a:prstGeom>
          <a:solidFill>
            <a:schemeClr val="accent4">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EC" sz="2000" b="1" dirty="0">
                <a:solidFill>
                  <a:srgbClr val="002060"/>
                </a:solidFill>
              </a:rPr>
              <a:t>Desarrollo, estabilidad y correcto funcionamiento de las entidades del sector financiero</a:t>
            </a:r>
          </a:p>
        </p:txBody>
      </p:sp>
    </p:spTree>
    <p:extLst>
      <p:ext uri="{BB962C8B-B14F-4D97-AF65-F5344CB8AC3E}">
        <p14:creationId xmlns:p14="http://schemas.microsoft.com/office/powerpoint/2010/main" val="11329871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058DA461-2FF1-4FC3-B762-CF4FDDD76F97}"/>
              </a:ext>
            </a:extLst>
          </p:cNvPr>
          <p:cNvSpPr/>
          <p:nvPr/>
        </p:nvSpPr>
        <p:spPr>
          <a:xfrm>
            <a:off x="5559141" y="2438399"/>
            <a:ext cx="6632859" cy="3144253"/>
          </a:xfrm>
          <a:prstGeom prst="rect">
            <a:avLst/>
          </a:prstGeom>
          <a:solidFill>
            <a:srgbClr val="082E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a:solidFill>
                  <a:schemeClr val="bg1"/>
                </a:solidFill>
              </a:rPr>
              <a:t>SOLICITUD DE CLAVES</a:t>
            </a:r>
          </a:p>
          <a:p>
            <a:pPr algn="ctr"/>
            <a:endParaRPr lang="es-EC" sz="3200" dirty="0">
              <a:solidFill>
                <a:schemeClr val="bg1"/>
              </a:solidFill>
            </a:endParaRPr>
          </a:p>
        </p:txBody>
      </p:sp>
      <p:sp>
        <p:nvSpPr>
          <p:cNvPr id="5" name="TextBox 4">
            <a:extLst>
              <a:ext uri="{FF2B5EF4-FFF2-40B4-BE49-F238E27FC236}">
                <a16:creationId xmlns="" xmlns:a16="http://schemas.microsoft.com/office/drawing/2014/main" id="{41439FA0-B385-495C-AE9F-0207E766DF0C}"/>
              </a:ext>
            </a:extLst>
          </p:cNvPr>
          <p:cNvSpPr txBox="1"/>
          <p:nvPr/>
        </p:nvSpPr>
        <p:spPr>
          <a:xfrm>
            <a:off x="4800600" y="2767280"/>
            <a:ext cx="758541" cy="1323439"/>
          </a:xfrm>
          <a:prstGeom prst="rect">
            <a:avLst/>
          </a:prstGeom>
          <a:noFill/>
        </p:spPr>
        <p:txBody>
          <a:bodyPr wrap="none" rtlCol="0">
            <a:spAutoFit/>
          </a:bodyPr>
          <a:lstStyle/>
          <a:p>
            <a:pPr algn="ctr"/>
            <a:r>
              <a:rPr lang="es-419" sz="8000" b="1" dirty="0" smtClean="0"/>
              <a:t>3</a:t>
            </a:r>
            <a:endParaRPr lang="es-419" sz="8000" b="1" dirty="0"/>
          </a:p>
        </p:txBody>
      </p:sp>
    </p:spTree>
    <p:extLst>
      <p:ext uri="{BB962C8B-B14F-4D97-AF65-F5344CB8AC3E}">
        <p14:creationId xmlns:p14="http://schemas.microsoft.com/office/powerpoint/2010/main" val="21809331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5">
            <a:extLst>
              <a:ext uri="{FF2B5EF4-FFF2-40B4-BE49-F238E27FC236}">
                <a16:creationId xmlns:a16="http://schemas.microsoft.com/office/drawing/2014/main" xmlns="" id="{C7D52BA8-5CB5-4261-91C9-E26C84D634E9}"/>
              </a:ext>
            </a:extLst>
          </p:cNvPr>
          <p:cNvSpPr txBox="1"/>
          <p:nvPr/>
        </p:nvSpPr>
        <p:spPr>
          <a:xfrm>
            <a:off x="301540" y="380342"/>
            <a:ext cx="8511885" cy="461665"/>
          </a:xfrm>
          <a:prstGeom prst="rect">
            <a:avLst/>
          </a:prstGeom>
          <a:noFill/>
        </p:spPr>
        <p:txBody>
          <a:bodyPr wrap="square" rtlCol="0">
            <a:spAutoFit/>
          </a:bodyPr>
          <a:lstStyle/>
          <a:p>
            <a:r>
              <a:rPr lang="es-EC" sz="2400" dirty="0">
                <a:solidFill>
                  <a:srgbClr val="00549B"/>
                </a:solidFill>
                <a:latin typeface="+mj-lt"/>
                <a:ea typeface="Verdana" pitchFamily="34" charset="0"/>
                <a:cs typeface="Verdana" pitchFamily="34" charset="0"/>
              </a:rPr>
              <a:t>CONSIDE</a:t>
            </a:r>
            <a:r>
              <a:rPr lang="es-EC" sz="2400" dirty="0">
                <a:solidFill>
                  <a:srgbClr val="00549B"/>
                </a:solidFill>
                <a:ea typeface="Verdana" pitchFamily="34" charset="0"/>
                <a:cs typeface="Verdana" pitchFamily="34" charset="0"/>
              </a:rPr>
              <a:t>RACIONES</a:t>
            </a:r>
          </a:p>
        </p:txBody>
      </p:sp>
      <p:graphicFrame>
        <p:nvGraphicFramePr>
          <p:cNvPr id="15" name="Diagrama 14"/>
          <p:cNvGraphicFramePr/>
          <p:nvPr>
            <p:extLst>
              <p:ext uri="{D42A27DB-BD31-4B8C-83A1-F6EECF244321}">
                <p14:modId xmlns:p14="http://schemas.microsoft.com/office/powerpoint/2010/main" val="3068575968"/>
              </p:ext>
            </p:extLst>
          </p:nvPr>
        </p:nvGraphicFramePr>
        <p:xfrm>
          <a:off x="2339788" y="1389874"/>
          <a:ext cx="9235567"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Imagen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56446" y="1833627"/>
            <a:ext cx="809642" cy="732123"/>
          </a:xfrm>
          <a:prstGeom prst="rect">
            <a:avLst/>
          </a:prstGeom>
        </p:spPr>
      </p:pic>
      <p:pic>
        <p:nvPicPr>
          <p:cNvPr id="5" name="Imagen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56446" y="3191308"/>
            <a:ext cx="809642" cy="732123"/>
          </a:xfrm>
          <a:prstGeom prst="rect">
            <a:avLst/>
          </a:prstGeom>
        </p:spPr>
      </p:pic>
      <p:pic>
        <p:nvPicPr>
          <p:cNvPr id="6" name="Imagen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56446" y="4548989"/>
            <a:ext cx="809642" cy="732123"/>
          </a:xfrm>
          <a:prstGeom prst="rect">
            <a:avLst/>
          </a:prstGeom>
        </p:spPr>
      </p:pic>
    </p:spTree>
    <p:extLst>
      <p:ext uri="{BB962C8B-B14F-4D97-AF65-F5344CB8AC3E}">
        <p14:creationId xmlns:p14="http://schemas.microsoft.com/office/powerpoint/2010/main" val="27648061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058DA461-2FF1-4FC3-B762-CF4FDDD76F97}"/>
              </a:ext>
            </a:extLst>
          </p:cNvPr>
          <p:cNvSpPr/>
          <p:nvPr/>
        </p:nvSpPr>
        <p:spPr>
          <a:xfrm>
            <a:off x="5559141" y="2438399"/>
            <a:ext cx="6632859" cy="3144253"/>
          </a:xfrm>
          <a:prstGeom prst="rect">
            <a:avLst/>
          </a:prstGeom>
          <a:solidFill>
            <a:srgbClr val="082E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a:solidFill>
                  <a:schemeClr val="bg1"/>
                </a:solidFill>
              </a:rPr>
              <a:t>PRESENTACIÓN INFORMATIVA DEL CAMBIO DE SEGMENTO</a:t>
            </a:r>
          </a:p>
        </p:txBody>
      </p:sp>
      <p:sp>
        <p:nvSpPr>
          <p:cNvPr id="5" name="TextBox 4">
            <a:extLst>
              <a:ext uri="{FF2B5EF4-FFF2-40B4-BE49-F238E27FC236}">
                <a16:creationId xmlns:a16="http://schemas.microsoft.com/office/drawing/2014/main" xmlns="" id="{41439FA0-B385-495C-AE9F-0207E766DF0C}"/>
              </a:ext>
            </a:extLst>
          </p:cNvPr>
          <p:cNvSpPr txBox="1"/>
          <p:nvPr/>
        </p:nvSpPr>
        <p:spPr>
          <a:xfrm>
            <a:off x="4477359" y="3348805"/>
            <a:ext cx="779381" cy="1323439"/>
          </a:xfrm>
          <a:prstGeom prst="rect">
            <a:avLst/>
          </a:prstGeom>
          <a:noFill/>
        </p:spPr>
        <p:txBody>
          <a:bodyPr wrap="none" rtlCol="0">
            <a:spAutoFit/>
          </a:bodyPr>
          <a:lstStyle/>
          <a:p>
            <a:pPr algn="ctr"/>
            <a:r>
              <a:rPr lang="es-419" sz="8000" b="1" dirty="0" smtClean="0"/>
              <a:t>B</a:t>
            </a:r>
            <a:endParaRPr lang="es-419" sz="8000" b="1" dirty="0"/>
          </a:p>
        </p:txBody>
      </p:sp>
    </p:spTree>
    <p:extLst>
      <p:ext uri="{BB962C8B-B14F-4D97-AF65-F5344CB8AC3E}">
        <p14:creationId xmlns:p14="http://schemas.microsoft.com/office/powerpoint/2010/main" val="37298623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369686" y="826319"/>
            <a:ext cx="9883589" cy="5632311"/>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a:spAutoFit/>
          </a:bodyPr>
          <a:lstStyle/>
          <a:p>
            <a:pPr algn="just"/>
            <a:r>
              <a:rPr lang="es-MX" b="1" dirty="0" smtClean="0">
                <a:solidFill>
                  <a:srgbClr val="000000"/>
                </a:solidFill>
                <a:latin typeface="Calibri" panose="020F0502020204030204" pitchFamily="34" charset="0"/>
                <a:cs typeface="Calibri" panose="020F0502020204030204" pitchFamily="34" charset="0"/>
              </a:rPr>
              <a:t>1.</a:t>
            </a:r>
            <a:r>
              <a:rPr lang="es-MX" dirty="0" smtClean="0">
                <a:solidFill>
                  <a:srgbClr val="000000"/>
                </a:solidFill>
                <a:latin typeface="Calibri" panose="020F0502020204030204" pitchFamily="34" charset="0"/>
                <a:cs typeface="Calibri" panose="020F0502020204030204" pitchFamily="34" charset="0"/>
              </a:rPr>
              <a:t> Ingresar </a:t>
            </a:r>
            <a:r>
              <a:rPr lang="es-MX" dirty="0">
                <a:solidFill>
                  <a:srgbClr val="000000"/>
                </a:solidFill>
                <a:latin typeface="Calibri" panose="020F0502020204030204" pitchFamily="34" charset="0"/>
                <a:cs typeface="Calibri" panose="020F0502020204030204" pitchFamily="34" charset="0"/>
              </a:rPr>
              <a:t>a la página web </a:t>
            </a:r>
            <a:r>
              <a:rPr lang="es-MX" dirty="0" smtClean="0">
                <a:solidFill>
                  <a:srgbClr val="0000FF"/>
                </a:solidFill>
                <a:latin typeface="Calibri" panose="020F0502020204030204" pitchFamily="34" charset="0"/>
                <a:cs typeface="Calibri" panose="020F0502020204030204" pitchFamily="34" charset="0"/>
                <a:hlinkClick r:id="rId2"/>
              </a:rPr>
              <a:t>www.seps.gob.ec</a:t>
            </a:r>
            <a:r>
              <a:rPr lang="es-MX" dirty="0" smtClean="0">
                <a:solidFill>
                  <a:srgbClr val="0000FF"/>
                </a:solidFill>
                <a:latin typeface="Calibri" panose="020F0502020204030204" pitchFamily="34" charset="0"/>
                <a:cs typeface="Calibri" panose="020F0502020204030204" pitchFamily="34" charset="0"/>
              </a:rPr>
              <a:t>.</a:t>
            </a:r>
          </a:p>
          <a:p>
            <a:pPr algn="just"/>
            <a:endParaRPr lang="es-MX" dirty="0" smtClean="0">
              <a:solidFill>
                <a:srgbClr val="0000FF"/>
              </a:solidFill>
              <a:latin typeface="Calibri" panose="020F0502020204030204" pitchFamily="34" charset="0"/>
              <a:cs typeface="Calibri" panose="020F0502020204030204" pitchFamily="34" charset="0"/>
            </a:endParaRPr>
          </a:p>
          <a:p>
            <a:pPr algn="just"/>
            <a:r>
              <a:rPr lang="es-MX" b="1" dirty="0" smtClean="0">
                <a:solidFill>
                  <a:srgbClr val="000000"/>
                </a:solidFill>
                <a:latin typeface="Calibri" panose="020F0502020204030204" pitchFamily="34" charset="0"/>
                <a:cs typeface="Calibri" panose="020F0502020204030204" pitchFamily="34" charset="0"/>
              </a:rPr>
              <a:t>2.</a:t>
            </a:r>
            <a:r>
              <a:rPr lang="es-MX" dirty="0" smtClean="0">
                <a:solidFill>
                  <a:srgbClr val="000000"/>
                </a:solidFill>
                <a:latin typeface="Calibri" panose="020F0502020204030204" pitchFamily="34" charset="0"/>
                <a:cs typeface="Calibri" panose="020F0502020204030204" pitchFamily="34" charset="0"/>
              </a:rPr>
              <a:t> Escoger </a:t>
            </a:r>
            <a:r>
              <a:rPr lang="es-MX" dirty="0">
                <a:solidFill>
                  <a:srgbClr val="000000"/>
                </a:solidFill>
                <a:latin typeface="Calibri" panose="020F0502020204030204" pitchFamily="34" charset="0"/>
                <a:cs typeface="Calibri" panose="020F0502020204030204" pitchFamily="34" charset="0"/>
              </a:rPr>
              <a:t>la opción “</a:t>
            </a:r>
            <a:r>
              <a:rPr lang="es-MX" i="1" dirty="0">
                <a:solidFill>
                  <a:srgbClr val="000000"/>
                </a:solidFill>
                <a:latin typeface="Calibri" panose="020F0502020204030204" pitchFamily="34" charset="0"/>
                <a:cs typeface="Calibri" panose="020F0502020204030204" pitchFamily="34" charset="0"/>
              </a:rPr>
              <a:t>Catálogo de servicios” “Entidades del </a:t>
            </a:r>
            <a:r>
              <a:rPr lang="es-MX" b="1" i="1" dirty="0">
                <a:solidFill>
                  <a:srgbClr val="000000"/>
                </a:solidFill>
                <a:latin typeface="Calibri" panose="020F0502020204030204" pitchFamily="34" charset="0"/>
                <a:cs typeface="Calibri" panose="020F0502020204030204" pitchFamily="34" charset="0"/>
              </a:rPr>
              <a:t>– </a:t>
            </a:r>
            <a:r>
              <a:rPr lang="es-MX" i="1" dirty="0">
                <a:solidFill>
                  <a:srgbClr val="000000"/>
                </a:solidFill>
                <a:latin typeface="Calibri" panose="020F0502020204030204" pitchFamily="34" charset="0"/>
                <a:cs typeface="Calibri" panose="020F0502020204030204" pitchFamily="34" charset="0"/>
              </a:rPr>
              <a:t>sector </a:t>
            </a:r>
            <a:r>
              <a:rPr lang="es-MX" i="1" dirty="0" smtClean="0">
                <a:solidFill>
                  <a:srgbClr val="000000"/>
                </a:solidFill>
                <a:latin typeface="Calibri" panose="020F0502020204030204" pitchFamily="34" charset="0"/>
                <a:cs typeface="Calibri" panose="020F0502020204030204" pitchFamily="34" charset="0"/>
              </a:rPr>
              <a:t>financiero </a:t>
            </a:r>
            <a:r>
              <a:rPr lang="es-EC" i="1" dirty="0" smtClean="0">
                <a:solidFill>
                  <a:srgbClr val="000000"/>
                </a:solidFill>
                <a:latin typeface="Calibri" panose="020F0502020204030204" pitchFamily="34" charset="0"/>
                <a:cs typeface="Calibri" panose="020F0502020204030204" pitchFamily="34" charset="0"/>
              </a:rPr>
              <a:t>EPS”.</a:t>
            </a:r>
          </a:p>
          <a:p>
            <a:pPr algn="just"/>
            <a:endParaRPr lang="es-MX" dirty="0" smtClean="0">
              <a:solidFill>
                <a:srgbClr val="000000"/>
              </a:solidFill>
              <a:latin typeface="Calibri" panose="020F0502020204030204" pitchFamily="34" charset="0"/>
              <a:cs typeface="Calibri" panose="020F0502020204030204" pitchFamily="34" charset="0"/>
            </a:endParaRPr>
          </a:p>
          <a:p>
            <a:pPr algn="just"/>
            <a:r>
              <a:rPr lang="es-MX" b="1" dirty="0" smtClean="0">
                <a:solidFill>
                  <a:srgbClr val="000000"/>
                </a:solidFill>
                <a:latin typeface="Calibri" panose="020F0502020204030204" pitchFamily="34" charset="0"/>
                <a:cs typeface="Calibri" panose="020F0502020204030204" pitchFamily="34" charset="0"/>
              </a:rPr>
              <a:t>3. </a:t>
            </a:r>
            <a:r>
              <a:rPr lang="es-MX" dirty="0" smtClean="0">
                <a:solidFill>
                  <a:srgbClr val="000000"/>
                </a:solidFill>
                <a:latin typeface="Calibri" panose="020F0502020204030204" pitchFamily="34" charset="0"/>
                <a:cs typeface="Calibri" panose="020F0502020204030204" pitchFamily="34" charset="0"/>
              </a:rPr>
              <a:t>Seleccionar </a:t>
            </a:r>
            <a:r>
              <a:rPr lang="es-MX" i="1" dirty="0">
                <a:solidFill>
                  <a:srgbClr val="000000"/>
                </a:solidFill>
                <a:latin typeface="Calibri" panose="020F0502020204030204" pitchFamily="34" charset="0"/>
                <a:cs typeface="Calibri" panose="020F0502020204030204" pitchFamily="34" charset="0"/>
              </a:rPr>
              <a:t>“Solicitud de usuario y clave de acceso a los servicios electrónicos </a:t>
            </a:r>
            <a:r>
              <a:rPr lang="es-MX" i="1" dirty="0" smtClean="0">
                <a:solidFill>
                  <a:srgbClr val="000000"/>
                </a:solidFill>
                <a:latin typeface="Calibri" panose="020F0502020204030204" pitchFamily="34" charset="0"/>
                <a:cs typeface="Calibri" panose="020F0502020204030204" pitchFamily="34" charset="0"/>
              </a:rPr>
              <a:t>de la </a:t>
            </a:r>
            <a:r>
              <a:rPr lang="es-MX" i="1" dirty="0">
                <a:solidFill>
                  <a:srgbClr val="000000"/>
                </a:solidFill>
                <a:latin typeface="Calibri" panose="020F0502020204030204" pitchFamily="34" charset="0"/>
                <a:cs typeface="Calibri" panose="020F0502020204030204" pitchFamily="34" charset="0"/>
              </a:rPr>
              <a:t>SEPS”</a:t>
            </a:r>
            <a:r>
              <a:rPr lang="es-MX" dirty="0">
                <a:solidFill>
                  <a:srgbClr val="000000"/>
                </a:solidFill>
                <a:latin typeface="Calibri" panose="020F0502020204030204" pitchFamily="34" charset="0"/>
                <a:cs typeface="Calibri" panose="020F0502020204030204" pitchFamily="34" charset="0"/>
              </a:rPr>
              <a:t>, y dirigirse a la opción </a:t>
            </a:r>
            <a:r>
              <a:rPr lang="es-MX" i="1" dirty="0">
                <a:solidFill>
                  <a:srgbClr val="000000"/>
                </a:solidFill>
                <a:latin typeface="Calibri" panose="020F0502020204030204" pitchFamily="34" charset="0"/>
                <a:cs typeface="Calibri" panose="020F0502020204030204" pitchFamily="34" charset="0"/>
              </a:rPr>
              <a:t>“Pasos a seguir</a:t>
            </a:r>
            <a:r>
              <a:rPr lang="es-MX" i="1" dirty="0" smtClean="0">
                <a:solidFill>
                  <a:srgbClr val="000000"/>
                </a:solidFill>
                <a:latin typeface="Calibri" panose="020F0502020204030204" pitchFamily="34" charset="0"/>
                <a:cs typeface="Calibri" panose="020F0502020204030204" pitchFamily="34" charset="0"/>
              </a:rPr>
              <a:t>”</a:t>
            </a:r>
            <a:r>
              <a:rPr lang="es-MX" dirty="0" smtClean="0">
                <a:solidFill>
                  <a:srgbClr val="000000"/>
                </a:solidFill>
                <a:latin typeface="Calibri" panose="020F0502020204030204" pitchFamily="34" charset="0"/>
                <a:cs typeface="Calibri" panose="020F0502020204030204" pitchFamily="34" charset="0"/>
              </a:rPr>
              <a:t>.</a:t>
            </a:r>
          </a:p>
          <a:p>
            <a:pPr algn="just"/>
            <a:endParaRPr lang="pt-BR" dirty="0" smtClean="0">
              <a:solidFill>
                <a:srgbClr val="000000"/>
              </a:solidFill>
              <a:latin typeface="Calibri" panose="020F0502020204030204" pitchFamily="34" charset="0"/>
              <a:cs typeface="Calibri" panose="020F0502020204030204" pitchFamily="34" charset="0"/>
            </a:endParaRPr>
          </a:p>
          <a:p>
            <a:pPr algn="just"/>
            <a:r>
              <a:rPr lang="pt-BR" b="1" dirty="0" smtClean="0">
                <a:solidFill>
                  <a:srgbClr val="000000"/>
                </a:solidFill>
                <a:latin typeface="Calibri" panose="020F0502020204030204" pitchFamily="34" charset="0"/>
                <a:cs typeface="Calibri" panose="020F0502020204030204" pitchFamily="34" charset="0"/>
              </a:rPr>
              <a:t>4.</a:t>
            </a:r>
            <a:r>
              <a:rPr lang="pt-BR" dirty="0" smtClean="0">
                <a:solidFill>
                  <a:srgbClr val="000000"/>
                </a:solidFill>
                <a:latin typeface="Calibri" panose="020F0502020204030204" pitchFamily="34" charset="0"/>
                <a:cs typeface="Calibri" panose="020F0502020204030204" pitchFamily="34" charset="0"/>
              </a:rPr>
              <a:t> Dar click em enlace: </a:t>
            </a:r>
            <a:r>
              <a:rPr lang="es-EC" dirty="0" smtClean="0">
                <a:solidFill>
                  <a:srgbClr val="0000FF"/>
                </a:solidFill>
                <a:latin typeface="Calibri" panose="020F0502020204030204" pitchFamily="34" charset="0"/>
                <a:cs typeface="Calibri" panose="020F0502020204030204" pitchFamily="34" charset="0"/>
              </a:rPr>
              <a:t>https</a:t>
            </a:r>
            <a:r>
              <a:rPr lang="es-EC" dirty="0">
                <a:solidFill>
                  <a:srgbClr val="0000FF"/>
                </a:solidFill>
                <a:latin typeface="Calibri" panose="020F0502020204030204" pitchFamily="34" charset="0"/>
                <a:cs typeface="Calibri" panose="020F0502020204030204" pitchFamily="34" charset="0"/>
              </a:rPr>
              <a:t>://</a:t>
            </a:r>
            <a:r>
              <a:rPr lang="es-EC" dirty="0" smtClean="0">
                <a:solidFill>
                  <a:srgbClr val="0000FF"/>
                </a:solidFill>
                <a:latin typeface="Calibri" panose="020F0502020204030204" pitchFamily="34" charset="0"/>
                <a:cs typeface="Calibri" panose="020F0502020204030204" pitchFamily="34" charset="0"/>
              </a:rPr>
              <a:t>servicios.seps.gob.ec/slct/paginas/formularioAccesos.jsf</a:t>
            </a:r>
            <a:r>
              <a:rPr lang="es-EC" dirty="0" smtClean="0">
                <a:solidFill>
                  <a:srgbClr val="000000"/>
                </a:solidFill>
                <a:latin typeface="Calibri" panose="020F0502020204030204" pitchFamily="34" charset="0"/>
                <a:cs typeface="Calibri" panose="020F0502020204030204" pitchFamily="34" charset="0"/>
              </a:rPr>
              <a:t>.</a:t>
            </a:r>
          </a:p>
          <a:p>
            <a:pPr algn="just"/>
            <a:endParaRPr lang="es-MX" dirty="0" smtClean="0">
              <a:solidFill>
                <a:srgbClr val="000000"/>
              </a:solidFill>
              <a:latin typeface="Calibri" panose="020F0502020204030204" pitchFamily="34" charset="0"/>
              <a:cs typeface="Calibri" panose="020F0502020204030204" pitchFamily="34" charset="0"/>
            </a:endParaRPr>
          </a:p>
          <a:p>
            <a:pPr algn="just"/>
            <a:r>
              <a:rPr lang="es-MX" b="1" dirty="0" smtClean="0">
                <a:solidFill>
                  <a:srgbClr val="000000"/>
                </a:solidFill>
                <a:latin typeface="Calibri" panose="020F0502020204030204" pitchFamily="34" charset="0"/>
                <a:cs typeface="Calibri" panose="020F0502020204030204" pitchFamily="34" charset="0"/>
              </a:rPr>
              <a:t>5.</a:t>
            </a:r>
            <a:r>
              <a:rPr lang="es-MX" dirty="0" smtClean="0">
                <a:solidFill>
                  <a:srgbClr val="000000"/>
                </a:solidFill>
                <a:latin typeface="Calibri" panose="020F0502020204030204" pitchFamily="34" charset="0"/>
                <a:cs typeface="Calibri" panose="020F0502020204030204" pitchFamily="34" charset="0"/>
              </a:rPr>
              <a:t> Seleccionar </a:t>
            </a:r>
            <a:r>
              <a:rPr lang="es-MX" dirty="0">
                <a:solidFill>
                  <a:srgbClr val="000000"/>
                </a:solidFill>
                <a:latin typeface="Calibri" panose="020F0502020204030204" pitchFamily="34" charset="0"/>
                <a:cs typeface="Calibri" panose="020F0502020204030204" pitchFamily="34" charset="0"/>
              </a:rPr>
              <a:t>la opción </a:t>
            </a:r>
            <a:r>
              <a:rPr lang="es-MX" i="1" dirty="0">
                <a:solidFill>
                  <a:srgbClr val="000000"/>
                </a:solidFill>
                <a:latin typeface="Calibri" panose="020F0502020204030204" pitchFamily="34" charset="0"/>
                <a:cs typeface="Calibri" panose="020F0502020204030204" pitchFamily="34" charset="0"/>
              </a:rPr>
              <a:t>“Solicitud Organizaciones Financieras</a:t>
            </a:r>
            <a:r>
              <a:rPr lang="es-MX" i="1" dirty="0" smtClean="0">
                <a:solidFill>
                  <a:srgbClr val="000000"/>
                </a:solidFill>
                <a:latin typeface="Calibri" panose="020F0502020204030204" pitchFamily="34" charset="0"/>
                <a:cs typeface="Calibri" panose="020F0502020204030204" pitchFamily="34" charset="0"/>
              </a:rPr>
              <a:t>”.</a:t>
            </a:r>
          </a:p>
          <a:p>
            <a:pPr algn="just"/>
            <a:endParaRPr lang="es-MX" dirty="0" smtClean="0">
              <a:solidFill>
                <a:srgbClr val="000000"/>
              </a:solidFill>
              <a:latin typeface="Calibri" panose="020F0502020204030204" pitchFamily="34" charset="0"/>
              <a:cs typeface="Calibri" panose="020F0502020204030204" pitchFamily="34" charset="0"/>
            </a:endParaRPr>
          </a:p>
          <a:p>
            <a:pPr algn="just"/>
            <a:r>
              <a:rPr lang="es-MX" b="1" dirty="0" smtClean="0">
                <a:solidFill>
                  <a:srgbClr val="000000"/>
                </a:solidFill>
                <a:latin typeface="Calibri" panose="020F0502020204030204" pitchFamily="34" charset="0"/>
                <a:cs typeface="Calibri" panose="020F0502020204030204" pitchFamily="34" charset="0"/>
              </a:rPr>
              <a:t>6.</a:t>
            </a:r>
            <a:r>
              <a:rPr lang="es-MX" dirty="0" smtClean="0">
                <a:solidFill>
                  <a:srgbClr val="000000"/>
                </a:solidFill>
                <a:latin typeface="Calibri" panose="020F0502020204030204" pitchFamily="34" charset="0"/>
                <a:cs typeface="Calibri" panose="020F0502020204030204" pitchFamily="34" charset="0"/>
              </a:rPr>
              <a:t> Agregar </a:t>
            </a:r>
            <a:r>
              <a:rPr lang="es-MX" dirty="0">
                <a:solidFill>
                  <a:srgbClr val="000000"/>
                </a:solidFill>
                <a:latin typeface="Calibri" panose="020F0502020204030204" pitchFamily="34" charset="0"/>
                <a:cs typeface="Calibri" panose="020F0502020204030204" pitchFamily="34" charset="0"/>
              </a:rPr>
              <a:t>el rol </a:t>
            </a:r>
            <a:r>
              <a:rPr lang="es-MX" i="1" dirty="0">
                <a:solidFill>
                  <a:srgbClr val="000000"/>
                </a:solidFill>
                <a:latin typeface="Calibri" panose="020F0502020204030204" pitchFamily="34" charset="0"/>
                <a:cs typeface="Calibri" panose="020F0502020204030204" pitchFamily="34" charset="0"/>
              </a:rPr>
              <a:t>“Acopio Sector Financiero” </a:t>
            </a:r>
            <a:r>
              <a:rPr lang="es-MX" dirty="0">
                <a:solidFill>
                  <a:srgbClr val="000000"/>
                </a:solidFill>
                <a:latin typeface="Calibri" panose="020F0502020204030204" pitchFamily="34" charset="0"/>
                <a:cs typeface="Calibri" panose="020F0502020204030204" pitchFamily="34" charset="0"/>
              </a:rPr>
              <a:t>y llenar el formulario en </a:t>
            </a:r>
            <a:r>
              <a:rPr lang="es-MX" dirty="0" smtClean="0">
                <a:solidFill>
                  <a:srgbClr val="000000"/>
                </a:solidFill>
                <a:latin typeface="Calibri" panose="020F0502020204030204" pitchFamily="34" charset="0"/>
                <a:cs typeface="Calibri" panose="020F0502020204030204" pitchFamily="34" charset="0"/>
              </a:rPr>
              <a:t>línea.</a:t>
            </a:r>
          </a:p>
          <a:p>
            <a:pPr algn="just"/>
            <a:endParaRPr lang="es-MX" dirty="0" smtClean="0">
              <a:solidFill>
                <a:srgbClr val="000000"/>
              </a:solidFill>
              <a:latin typeface="Calibri" panose="020F0502020204030204" pitchFamily="34" charset="0"/>
              <a:cs typeface="Calibri" panose="020F0502020204030204" pitchFamily="34" charset="0"/>
            </a:endParaRPr>
          </a:p>
          <a:p>
            <a:pPr algn="just"/>
            <a:r>
              <a:rPr lang="es-MX" dirty="0" smtClean="0">
                <a:solidFill>
                  <a:srgbClr val="000000"/>
                </a:solidFill>
                <a:latin typeface="Calibri" panose="020F0502020204030204" pitchFamily="34" charset="0"/>
                <a:cs typeface="Calibri" panose="020F0502020204030204" pitchFamily="34" charset="0"/>
              </a:rPr>
              <a:t>En el caso de requerir deshabilitar un usuario, debe marcar la casilla para la desactivación del usuario anterior (obligatorio en caso de cambio o remoción) y colocar los datos del usuario a deshabilitar, luego oprimir el botón </a:t>
            </a:r>
            <a:r>
              <a:rPr lang="es-EC" dirty="0" smtClean="0">
                <a:solidFill>
                  <a:srgbClr val="000000"/>
                </a:solidFill>
                <a:latin typeface="Calibri" panose="020F0502020204030204" pitchFamily="34" charset="0"/>
                <a:cs typeface="Calibri" panose="020F0502020204030204" pitchFamily="34" charset="0"/>
              </a:rPr>
              <a:t>“Aceptar”.</a:t>
            </a:r>
          </a:p>
          <a:p>
            <a:pPr algn="just"/>
            <a:endParaRPr lang="es-MX" dirty="0" smtClean="0">
              <a:solidFill>
                <a:srgbClr val="000000"/>
              </a:solidFill>
              <a:latin typeface="Calibri" panose="020F0502020204030204" pitchFamily="34" charset="0"/>
              <a:cs typeface="Calibri" panose="020F0502020204030204" pitchFamily="34" charset="0"/>
            </a:endParaRPr>
          </a:p>
          <a:p>
            <a:pPr algn="just"/>
            <a:r>
              <a:rPr lang="es-MX" b="1" dirty="0" smtClean="0">
                <a:solidFill>
                  <a:srgbClr val="000000"/>
                </a:solidFill>
                <a:latin typeface="Calibri" panose="020F0502020204030204" pitchFamily="34" charset="0"/>
                <a:cs typeface="Calibri" panose="020F0502020204030204" pitchFamily="34" charset="0"/>
              </a:rPr>
              <a:t>7.</a:t>
            </a:r>
            <a:r>
              <a:rPr lang="es-MX" dirty="0" smtClean="0">
                <a:solidFill>
                  <a:srgbClr val="000000"/>
                </a:solidFill>
                <a:latin typeface="Calibri" panose="020F0502020204030204" pitchFamily="34" charset="0"/>
                <a:cs typeface="Calibri" panose="020F0502020204030204" pitchFamily="34" charset="0"/>
              </a:rPr>
              <a:t> Dar </a:t>
            </a:r>
            <a:r>
              <a:rPr lang="es-MX" dirty="0">
                <a:solidFill>
                  <a:srgbClr val="000000"/>
                </a:solidFill>
                <a:latin typeface="Calibri" panose="020F0502020204030204" pitchFamily="34" charset="0"/>
                <a:cs typeface="Calibri" panose="020F0502020204030204" pitchFamily="34" charset="0"/>
              </a:rPr>
              <a:t>clic en guardar y automáticamente se desplegará el formulario en </a:t>
            </a:r>
            <a:r>
              <a:rPr lang="es-MX" dirty="0" smtClean="0">
                <a:solidFill>
                  <a:srgbClr val="000000"/>
                </a:solidFill>
                <a:latin typeface="Calibri" panose="020F0502020204030204" pitchFamily="34" charset="0"/>
                <a:cs typeface="Calibri" panose="020F0502020204030204" pitchFamily="34" charset="0"/>
              </a:rPr>
              <a:t>formato PDF </a:t>
            </a:r>
            <a:r>
              <a:rPr lang="es-MX" dirty="0">
                <a:solidFill>
                  <a:srgbClr val="000000"/>
                </a:solidFill>
                <a:latin typeface="Calibri" panose="020F0502020204030204" pitchFamily="34" charset="0"/>
                <a:cs typeface="Calibri" panose="020F0502020204030204" pitchFamily="34" charset="0"/>
              </a:rPr>
              <a:t>junto al Compromiso de Confidencialidad.</a:t>
            </a:r>
          </a:p>
          <a:p>
            <a:pPr algn="just"/>
            <a:endParaRPr lang="es-EC" dirty="0" smtClean="0">
              <a:solidFill>
                <a:srgbClr val="000000"/>
              </a:solidFill>
              <a:latin typeface="Calibri" panose="020F0502020204030204" pitchFamily="34" charset="0"/>
              <a:cs typeface="Calibri" panose="020F0502020204030204" pitchFamily="34" charset="0"/>
            </a:endParaRPr>
          </a:p>
        </p:txBody>
      </p:sp>
      <p:sp>
        <p:nvSpPr>
          <p:cNvPr id="5" name="TextBox 5">
            <a:extLst>
              <a:ext uri="{FF2B5EF4-FFF2-40B4-BE49-F238E27FC236}">
                <a16:creationId xmlns:a16="http://schemas.microsoft.com/office/drawing/2014/main" xmlns="" id="{C7D52BA8-5CB5-4261-91C9-E26C84D634E9}"/>
              </a:ext>
            </a:extLst>
          </p:cNvPr>
          <p:cNvSpPr txBox="1"/>
          <p:nvPr/>
        </p:nvSpPr>
        <p:spPr>
          <a:xfrm>
            <a:off x="624270" y="364654"/>
            <a:ext cx="8511885" cy="461665"/>
          </a:xfrm>
          <a:prstGeom prst="rect">
            <a:avLst/>
          </a:prstGeom>
          <a:noFill/>
        </p:spPr>
        <p:txBody>
          <a:bodyPr wrap="square" rtlCol="0">
            <a:spAutoFit/>
          </a:bodyPr>
          <a:lstStyle/>
          <a:p>
            <a:r>
              <a:rPr lang="es-EC" sz="2400" dirty="0">
                <a:solidFill>
                  <a:srgbClr val="00549B"/>
                </a:solidFill>
                <a:ea typeface="Verdana" pitchFamily="34" charset="0"/>
                <a:cs typeface="Verdana" pitchFamily="34" charset="0"/>
              </a:rPr>
              <a:t>SOLICITUD DE CLAVES</a:t>
            </a:r>
          </a:p>
        </p:txBody>
      </p:sp>
      <p:pic>
        <p:nvPicPr>
          <p:cNvPr id="6" name="Imagen 5"/>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40972" y="797055"/>
            <a:ext cx="735773" cy="735773"/>
          </a:xfrm>
          <a:prstGeom prst="rect">
            <a:avLst/>
          </a:prstGeom>
        </p:spPr>
      </p:pic>
      <p:pic>
        <p:nvPicPr>
          <p:cNvPr id="7" name="Imagen 6"/>
          <p:cNvPicPr>
            <a:picLocks noChangeAspect="1"/>
          </p:cNvPicPr>
          <p:nvPr/>
        </p:nvPicPr>
        <p:blipFill>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51988" y="1430971"/>
            <a:ext cx="735773" cy="735773"/>
          </a:xfrm>
          <a:prstGeom prst="rect">
            <a:avLst/>
          </a:prstGeom>
        </p:spPr>
      </p:pic>
      <p:pic>
        <p:nvPicPr>
          <p:cNvPr id="8" name="Imagen 7"/>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47169" y="2020585"/>
            <a:ext cx="735773" cy="735773"/>
          </a:xfrm>
          <a:prstGeom prst="rect">
            <a:avLst/>
          </a:prstGeom>
        </p:spPr>
      </p:pic>
      <p:pic>
        <p:nvPicPr>
          <p:cNvPr id="9" name="Imagen 8"/>
          <p:cNvPicPr>
            <a:picLocks noChangeAspect="1"/>
          </p:cNvPicPr>
          <p:nvPr/>
        </p:nvPicPr>
        <p:blipFill>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22693" y="2756358"/>
            <a:ext cx="735773" cy="735773"/>
          </a:xfrm>
          <a:prstGeom prst="rect">
            <a:avLst/>
          </a:prstGeom>
        </p:spPr>
      </p:pic>
      <p:pic>
        <p:nvPicPr>
          <p:cNvPr id="10" name="Imagen 9"/>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31833" y="3252995"/>
            <a:ext cx="735773" cy="735773"/>
          </a:xfrm>
          <a:prstGeom prst="rect">
            <a:avLst/>
          </a:prstGeom>
        </p:spPr>
      </p:pic>
      <p:pic>
        <p:nvPicPr>
          <p:cNvPr id="11" name="Imagen 10"/>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77008" y="5512985"/>
            <a:ext cx="735773" cy="735773"/>
          </a:xfrm>
          <a:prstGeom prst="rect">
            <a:avLst/>
          </a:prstGeom>
        </p:spPr>
      </p:pic>
      <p:pic>
        <p:nvPicPr>
          <p:cNvPr id="12" name="Imagen 11"/>
          <p:cNvPicPr>
            <a:picLocks noChangeAspect="1"/>
          </p:cNvPicPr>
          <p:nvPr/>
        </p:nvPicPr>
        <p:blipFill>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40973" y="3830754"/>
            <a:ext cx="735773" cy="735773"/>
          </a:xfrm>
          <a:prstGeom prst="rect">
            <a:avLst/>
          </a:prstGeom>
        </p:spPr>
      </p:pic>
    </p:spTree>
    <p:extLst>
      <p:ext uri="{BB962C8B-B14F-4D97-AF65-F5344CB8AC3E}">
        <p14:creationId xmlns:p14="http://schemas.microsoft.com/office/powerpoint/2010/main" val="31675418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506070" y="1213986"/>
            <a:ext cx="9977717" cy="5355312"/>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s-MX" b="1" dirty="0" smtClean="0">
                <a:solidFill>
                  <a:srgbClr val="000000"/>
                </a:solidFill>
                <a:latin typeface="Calibri" panose="020F0502020204030204" pitchFamily="34" charset="0"/>
                <a:cs typeface="Calibri" panose="020F0502020204030204" pitchFamily="34" charset="0"/>
              </a:rPr>
              <a:t>8</a:t>
            </a:r>
            <a:r>
              <a:rPr lang="es-MX" b="1" dirty="0">
                <a:solidFill>
                  <a:srgbClr val="000000"/>
                </a:solidFill>
                <a:latin typeface="Calibri" panose="020F0502020204030204" pitchFamily="34" charset="0"/>
                <a:cs typeface="Calibri" panose="020F0502020204030204" pitchFamily="34" charset="0"/>
              </a:rPr>
              <a:t>.</a:t>
            </a:r>
            <a:r>
              <a:rPr lang="es-MX" dirty="0">
                <a:solidFill>
                  <a:srgbClr val="000000"/>
                </a:solidFill>
                <a:latin typeface="Calibri" panose="020F0502020204030204" pitchFamily="34" charset="0"/>
                <a:cs typeface="Calibri" panose="020F0502020204030204" pitchFamily="34" charset="0"/>
              </a:rPr>
              <a:t> El usuario puede acudir a las oficinas de la SEPS a nivel nacional (Mesa </a:t>
            </a:r>
            <a:r>
              <a:rPr lang="es-MX" dirty="0" smtClean="0">
                <a:solidFill>
                  <a:srgbClr val="000000"/>
                </a:solidFill>
                <a:latin typeface="Calibri" panose="020F0502020204030204" pitchFamily="34" charset="0"/>
                <a:cs typeface="Calibri" panose="020F0502020204030204" pitchFamily="34" charset="0"/>
              </a:rPr>
              <a:t>de Servicios</a:t>
            </a:r>
            <a:r>
              <a:rPr lang="es-MX" dirty="0">
                <a:solidFill>
                  <a:srgbClr val="000000"/>
                </a:solidFill>
                <a:latin typeface="Calibri" panose="020F0502020204030204" pitchFamily="34" charset="0"/>
                <a:cs typeface="Calibri" panose="020F0502020204030204" pitchFamily="34" charset="0"/>
              </a:rPr>
              <a:t>) o remitir la solicitud por medio del canal electrónico </a:t>
            </a:r>
            <a:r>
              <a:rPr lang="es-MX" i="1" dirty="0">
                <a:solidFill>
                  <a:srgbClr val="000000"/>
                </a:solidFill>
                <a:latin typeface="Calibri" panose="020F0502020204030204" pitchFamily="34" charset="0"/>
                <a:cs typeface="Calibri" panose="020F0502020204030204" pitchFamily="34" charset="0"/>
              </a:rPr>
              <a:t>“</a:t>
            </a:r>
            <a:r>
              <a:rPr lang="es-MX" i="1" dirty="0" smtClean="0">
                <a:solidFill>
                  <a:srgbClr val="000000"/>
                </a:solidFill>
                <a:latin typeface="Calibri" panose="020F0502020204030204" pitchFamily="34" charset="0"/>
                <a:cs typeface="Calibri" panose="020F0502020204030204" pitchFamily="34" charset="0"/>
              </a:rPr>
              <a:t>Recepción </a:t>
            </a:r>
            <a:r>
              <a:rPr lang="es-EC" dirty="0" smtClean="0">
                <a:solidFill>
                  <a:srgbClr val="000000"/>
                </a:solidFill>
                <a:latin typeface="Calibri" panose="020F0502020204030204" pitchFamily="34" charset="0"/>
                <a:cs typeface="Calibri" panose="020F0502020204030204" pitchFamily="34" charset="0"/>
              </a:rPr>
              <a:t>, </a:t>
            </a:r>
            <a:r>
              <a:rPr lang="es-EC" dirty="0">
                <a:solidFill>
                  <a:srgbClr val="000000"/>
                </a:solidFill>
                <a:latin typeface="Calibri" panose="020F0502020204030204" pitchFamily="34" charset="0"/>
                <a:cs typeface="Calibri" panose="020F0502020204030204" pitchFamily="34" charset="0"/>
              </a:rPr>
              <a:t>disponible en la pantalla principal </a:t>
            </a:r>
            <a:r>
              <a:rPr lang="es-EC" i="1" dirty="0">
                <a:solidFill>
                  <a:srgbClr val="000000"/>
                </a:solidFill>
                <a:latin typeface="Calibri" panose="020F0502020204030204" pitchFamily="34" charset="0"/>
                <a:cs typeface="Calibri" panose="020F0502020204030204" pitchFamily="34" charset="0"/>
              </a:rPr>
              <a:t>documental” </a:t>
            </a:r>
            <a:r>
              <a:rPr lang="es-EC" dirty="0">
                <a:solidFill>
                  <a:srgbClr val="000000"/>
                </a:solidFill>
                <a:latin typeface="Calibri" panose="020F0502020204030204" pitchFamily="34" charset="0"/>
                <a:cs typeface="Calibri" panose="020F0502020204030204" pitchFamily="34" charset="0"/>
              </a:rPr>
              <a:t>de la página web </a:t>
            </a:r>
            <a:r>
              <a:rPr lang="es-EC" dirty="0">
                <a:solidFill>
                  <a:srgbClr val="0000FF"/>
                </a:solidFill>
                <a:latin typeface="Calibri" panose="020F0502020204030204" pitchFamily="34" charset="0"/>
                <a:cs typeface="Calibri" panose="020F0502020204030204" pitchFamily="34" charset="0"/>
                <a:hlinkClick r:id="rId2"/>
              </a:rPr>
              <a:t>www.seps.gob.ec</a:t>
            </a:r>
            <a:r>
              <a:rPr lang="es-EC" dirty="0" smtClean="0">
                <a:solidFill>
                  <a:srgbClr val="000000"/>
                </a:solidFill>
                <a:latin typeface="Calibri" panose="020F0502020204030204" pitchFamily="34" charset="0"/>
                <a:cs typeface="Calibri" panose="020F0502020204030204" pitchFamily="34" charset="0"/>
              </a:rPr>
              <a:t>, adjuntando </a:t>
            </a:r>
            <a:r>
              <a:rPr lang="es-EC" dirty="0">
                <a:solidFill>
                  <a:srgbClr val="000000"/>
                </a:solidFill>
                <a:latin typeface="Calibri" panose="020F0502020204030204" pitchFamily="34" charset="0"/>
                <a:cs typeface="Calibri" panose="020F0502020204030204" pitchFamily="34" charset="0"/>
              </a:rPr>
              <a:t>la siguiente documentación</a:t>
            </a:r>
            <a:r>
              <a:rPr lang="es-EC" dirty="0" smtClean="0">
                <a:solidFill>
                  <a:srgbClr val="000000"/>
                </a:solidFill>
                <a:latin typeface="Calibri" panose="020F0502020204030204" pitchFamily="34" charset="0"/>
                <a:cs typeface="Calibri" panose="020F0502020204030204" pitchFamily="34" charset="0"/>
              </a:rPr>
              <a:t>:</a:t>
            </a:r>
          </a:p>
          <a:p>
            <a:pPr algn="just"/>
            <a:endParaRPr lang="es-EC" dirty="0">
              <a:solidFill>
                <a:srgbClr val="000000"/>
              </a:solidFill>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s-MX" dirty="0">
                <a:solidFill>
                  <a:srgbClr val="000000"/>
                </a:solidFill>
                <a:latin typeface="Calibri" panose="020F0502020204030204" pitchFamily="34" charset="0"/>
                <a:cs typeface="Calibri" panose="020F0502020204030204" pitchFamily="34" charset="0"/>
              </a:rPr>
              <a:t>Formulario de solicitud de claves debidamente </a:t>
            </a:r>
            <a:r>
              <a:rPr lang="es-MX" dirty="0" smtClean="0">
                <a:solidFill>
                  <a:srgbClr val="000000"/>
                </a:solidFill>
                <a:latin typeface="Calibri" panose="020F0502020204030204" pitchFamily="34" charset="0"/>
                <a:cs typeface="Calibri" panose="020F0502020204030204" pitchFamily="34" charset="0"/>
              </a:rPr>
              <a:t>llenado.</a:t>
            </a:r>
          </a:p>
          <a:p>
            <a:pPr marL="285750" indent="-285750" algn="just">
              <a:buFont typeface="Arial" panose="020B0604020202020204" pitchFamily="34" charset="0"/>
              <a:buChar char="•"/>
            </a:pPr>
            <a:r>
              <a:rPr lang="es-MX" dirty="0" smtClean="0">
                <a:solidFill>
                  <a:srgbClr val="000000"/>
                </a:solidFill>
                <a:latin typeface="Calibri" panose="020F0502020204030204" pitchFamily="34" charset="0"/>
                <a:cs typeface="Calibri" panose="020F0502020204030204" pitchFamily="34" charset="0"/>
              </a:rPr>
              <a:t>Se </a:t>
            </a:r>
            <a:r>
              <a:rPr lang="es-MX" dirty="0">
                <a:solidFill>
                  <a:srgbClr val="000000"/>
                </a:solidFill>
                <a:latin typeface="Calibri" panose="020F0502020204030204" pitchFamily="34" charset="0"/>
                <a:cs typeface="Calibri" panose="020F0502020204030204" pitchFamily="34" charset="0"/>
              </a:rPr>
              <a:t>requiere un formulario por cada usuario quien será el responsable del </a:t>
            </a:r>
            <a:r>
              <a:rPr lang="es-MX" dirty="0" smtClean="0">
                <a:solidFill>
                  <a:srgbClr val="000000"/>
                </a:solidFill>
                <a:latin typeface="Calibri" panose="020F0502020204030204" pitchFamily="34" charset="0"/>
                <a:cs typeface="Calibri" panose="020F0502020204030204" pitchFamily="34" charset="0"/>
              </a:rPr>
              <a:t>envío y </a:t>
            </a:r>
            <a:r>
              <a:rPr lang="es-MX" dirty="0">
                <a:solidFill>
                  <a:srgbClr val="000000"/>
                </a:solidFill>
                <a:latin typeface="Calibri" panose="020F0502020204030204" pitchFamily="34" charset="0"/>
                <a:cs typeface="Calibri" panose="020F0502020204030204" pitchFamily="34" charset="0"/>
              </a:rPr>
              <a:t>validación de la información requerida por la SEPS por medio del </a:t>
            </a:r>
            <a:r>
              <a:rPr lang="es-MX" dirty="0" smtClean="0">
                <a:solidFill>
                  <a:srgbClr val="000000"/>
                </a:solidFill>
                <a:latin typeface="Calibri" panose="020F0502020204030204" pitchFamily="34" charset="0"/>
                <a:cs typeface="Calibri" panose="020F0502020204030204" pitchFamily="34" charset="0"/>
              </a:rPr>
              <a:t>Sistema </a:t>
            </a:r>
            <a:r>
              <a:rPr lang="es-EC" dirty="0" smtClean="0">
                <a:solidFill>
                  <a:srgbClr val="000000"/>
                </a:solidFill>
                <a:latin typeface="Calibri" panose="020F0502020204030204" pitchFamily="34" charset="0"/>
                <a:cs typeface="Calibri" panose="020F0502020204030204" pitchFamily="34" charset="0"/>
              </a:rPr>
              <a:t>de Acopio.</a:t>
            </a:r>
          </a:p>
          <a:p>
            <a:pPr marL="285750" indent="-285750" algn="just">
              <a:buFont typeface="Arial" panose="020B0604020202020204" pitchFamily="34" charset="0"/>
              <a:buChar char="•"/>
            </a:pPr>
            <a:r>
              <a:rPr lang="es-EC" dirty="0" smtClean="0">
                <a:solidFill>
                  <a:srgbClr val="000000"/>
                </a:solidFill>
                <a:latin typeface="Calibri" panose="020F0502020204030204" pitchFamily="34" charset="0"/>
                <a:cs typeface="Calibri" panose="020F0502020204030204" pitchFamily="34" charset="0"/>
              </a:rPr>
              <a:t>Compromiso </a:t>
            </a:r>
            <a:r>
              <a:rPr lang="es-EC" dirty="0">
                <a:solidFill>
                  <a:srgbClr val="000000"/>
                </a:solidFill>
                <a:latin typeface="Calibri" panose="020F0502020204030204" pitchFamily="34" charset="0"/>
                <a:cs typeface="Calibri" panose="020F0502020204030204" pitchFamily="34" charset="0"/>
              </a:rPr>
              <a:t>de </a:t>
            </a:r>
            <a:r>
              <a:rPr lang="es-EC" dirty="0" smtClean="0">
                <a:solidFill>
                  <a:srgbClr val="000000"/>
                </a:solidFill>
                <a:latin typeface="Calibri" panose="020F0502020204030204" pitchFamily="34" charset="0"/>
                <a:cs typeface="Calibri" panose="020F0502020204030204" pitchFamily="34" charset="0"/>
              </a:rPr>
              <a:t>confidencialidad.</a:t>
            </a:r>
          </a:p>
          <a:p>
            <a:pPr marL="285750" indent="-285750" algn="just">
              <a:buFont typeface="Arial" panose="020B0604020202020204" pitchFamily="34" charset="0"/>
              <a:buChar char="•"/>
            </a:pPr>
            <a:r>
              <a:rPr lang="es-EC" dirty="0" smtClean="0">
                <a:solidFill>
                  <a:srgbClr val="000000"/>
                </a:solidFill>
                <a:latin typeface="Calibri" panose="020F0502020204030204" pitchFamily="34" charset="0"/>
                <a:cs typeface="Calibri" panose="020F0502020204030204" pitchFamily="34" charset="0"/>
              </a:rPr>
              <a:t>Documento </a:t>
            </a:r>
            <a:r>
              <a:rPr lang="es-EC" dirty="0">
                <a:solidFill>
                  <a:srgbClr val="000000"/>
                </a:solidFill>
                <a:latin typeface="Calibri" panose="020F0502020204030204" pitchFamily="34" charset="0"/>
                <a:cs typeface="Calibri" panose="020F0502020204030204" pitchFamily="34" charset="0"/>
              </a:rPr>
              <a:t>de identificación escaneado claramente</a:t>
            </a:r>
            <a:r>
              <a:rPr lang="es-EC" dirty="0" smtClean="0">
                <a:solidFill>
                  <a:srgbClr val="000000"/>
                </a:solidFill>
                <a:latin typeface="Calibri" panose="020F0502020204030204" pitchFamily="34" charset="0"/>
                <a:cs typeface="Calibri" panose="020F0502020204030204" pitchFamily="34" charset="0"/>
              </a:rPr>
              <a:t>.</a:t>
            </a:r>
          </a:p>
          <a:p>
            <a:pPr algn="just"/>
            <a:endParaRPr lang="es-EC" dirty="0">
              <a:solidFill>
                <a:srgbClr val="000000"/>
              </a:solidFill>
              <a:latin typeface="Calibri" panose="020F0502020204030204" pitchFamily="34" charset="0"/>
              <a:cs typeface="Calibri" panose="020F0502020204030204" pitchFamily="34" charset="0"/>
            </a:endParaRPr>
          </a:p>
          <a:p>
            <a:pPr algn="just"/>
            <a:r>
              <a:rPr lang="es-MX" b="1" dirty="0">
                <a:solidFill>
                  <a:srgbClr val="000000"/>
                </a:solidFill>
                <a:latin typeface="Calibri" panose="020F0502020204030204" pitchFamily="34" charset="0"/>
                <a:cs typeface="Calibri" panose="020F0502020204030204" pitchFamily="34" charset="0"/>
              </a:rPr>
              <a:t>9.</a:t>
            </a:r>
            <a:r>
              <a:rPr lang="es-MX" dirty="0">
                <a:solidFill>
                  <a:srgbClr val="000000"/>
                </a:solidFill>
                <a:latin typeface="Calibri" panose="020F0502020204030204" pitchFamily="34" charset="0"/>
                <a:cs typeface="Calibri" panose="020F0502020204030204" pitchFamily="34" charset="0"/>
              </a:rPr>
              <a:t> Remitir los formularios y documentos correspondientes en un solo archivo PDF </a:t>
            </a:r>
            <a:r>
              <a:rPr lang="es-MX" dirty="0" smtClean="0">
                <a:solidFill>
                  <a:srgbClr val="000000"/>
                </a:solidFill>
                <a:latin typeface="Calibri" panose="020F0502020204030204" pitchFamily="34" charset="0"/>
                <a:cs typeface="Calibri" panose="020F0502020204030204" pitchFamily="34" charset="0"/>
              </a:rPr>
              <a:t>a través </a:t>
            </a:r>
            <a:r>
              <a:rPr lang="es-MX" dirty="0">
                <a:solidFill>
                  <a:srgbClr val="000000"/>
                </a:solidFill>
                <a:latin typeface="Calibri" panose="020F0502020204030204" pitchFamily="34" charset="0"/>
                <a:cs typeface="Calibri" panose="020F0502020204030204" pitchFamily="34" charset="0"/>
              </a:rPr>
              <a:t>del “Servicio en línea de Recepción e ingreso documental digital </a:t>
            </a:r>
            <a:r>
              <a:rPr lang="es-MX" dirty="0" smtClean="0">
                <a:solidFill>
                  <a:srgbClr val="000000"/>
                </a:solidFill>
                <a:latin typeface="Calibri" panose="020F0502020204030204" pitchFamily="34" charset="0"/>
                <a:cs typeface="Calibri" panose="020F0502020204030204" pitchFamily="34" charset="0"/>
              </a:rPr>
              <a:t>/ </a:t>
            </a:r>
            <a:r>
              <a:rPr lang="es-EC" dirty="0" smtClean="0">
                <a:solidFill>
                  <a:srgbClr val="000000"/>
                </a:solidFill>
                <a:latin typeface="Calibri" panose="020F0502020204030204" pitchFamily="34" charset="0"/>
                <a:cs typeface="Calibri" panose="020F0502020204030204" pitchFamily="34" charset="0"/>
              </a:rPr>
              <a:t>electrónico</a:t>
            </a:r>
            <a:r>
              <a:rPr lang="es-EC" dirty="0">
                <a:solidFill>
                  <a:srgbClr val="000000"/>
                </a:solidFill>
                <a:latin typeface="Calibri" panose="020F0502020204030204" pitchFamily="34" charset="0"/>
                <a:cs typeface="Calibri" panose="020F0502020204030204" pitchFamily="34" charset="0"/>
              </a:rPr>
              <a:t>”: </a:t>
            </a:r>
            <a:r>
              <a:rPr lang="es-EC" dirty="0">
                <a:solidFill>
                  <a:srgbClr val="0000FF"/>
                </a:solidFill>
                <a:latin typeface="Calibri" panose="020F0502020204030204" pitchFamily="34" charset="0"/>
                <a:cs typeface="Calibri" panose="020F0502020204030204" pitchFamily="34" charset="0"/>
                <a:hlinkClick r:id="rId3"/>
              </a:rPr>
              <a:t>https://</a:t>
            </a:r>
            <a:r>
              <a:rPr lang="es-EC" dirty="0" smtClean="0">
                <a:solidFill>
                  <a:srgbClr val="0000FF"/>
                </a:solidFill>
                <a:latin typeface="Calibri" panose="020F0502020204030204" pitchFamily="34" charset="0"/>
                <a:cs typeface="Calibri" panose="020F0502020204030204" pitchFamily="34" charset="0"/>
                <a:hlinkClick r:id="rId3"/>
              </a:rPr>
              <a:t>recepciondocumental.seps.gob.ec</a:t>
            </a:r>
            <a:r>
              <a:rPr lang="es-EC" dirty="0" smtClean="0">
                <a:solidFill>
                  <a:srgbClr val="0000FF"/>
                </a:solidFill>
                <a:latin typeface="Calibri" panose="020F0502020204030204" pitchFamily="34" charset="0"/>
                <a:cs typeface="Calibri" panose="020F0502020204030204" pitchFamily="34" charset="0"/>
              </a:rPr>
              <a:t>.</a:t>
            </a:r>
          </a:p>
          <a:p>
            <a:pPr algn="just"/>
            <a:endParaRPr lang="es-EC" dirty="0">
              <a:solidFill>
                <a:srgbClr val="0000FF"/>
              </a:solidFill>
              <a:latin typeface="Calibri" panose="020F0502020204030204" pitchFamily="34" charset="0"/>
              <a:cs typeface="Calibri" panose="020F0502020204030204" pitchFamily="34" charset="0"/>
            </a:endParaRPr>
          </a:p>
          <a:p>
            <a:pPr algn="just"/>
            <a:r>
              <a:rPr lang="es-MX" b="1" dirty="0">
                <a:solidFill>
                  <a:srgbClr val="000000"/>
                </a:solidFill>
                <a:latin typeface="Calibri" panose="020F0502020204030204" pitchFamily="34" charset="0"/>
                <a:cs typeface="Calibri" panose="020F0502020204030204" pitchFamily="34" charset="0"/>
              </a:rPr>
              <a:t>10.</a:t>
            </a:r>
            <a:r>
              <a:rPr lang="es-MX" dirty="0">
                <a:solidFill>
                  <a:srgbClr val="000000"/>
                </a:solidFill>
                <a:latin typeface="Calibri" panose="020F0502020204030204" pitchFamily="34" charset="0"/>
                <a:cs typeface="Calibri" panose="020F0502020204030204" pitchFamily="34" charset="0"/>
              </a:rPr>
              <a:t> Posterior a la revisión de la solicitud por parte de la SEPS, se emite la </a:t>
            </a:r>
            <a:r>
              <a:rPr lang="es-MX" dirty="0" smtClean="0">
                <a:solidFill>
                  <a:srgbClr val="000000"/>
                </a:solidFill>
                <a:latin typeface="Calibri" panose="020F0502020204030204" pitchFamily="34" charset="0"/>
                <a:cs typeface="Calibri" panose="020F0502020204030204" pitchFamily="34" charset="0"/>
              </a:rPr>
              <a:t>asignación de </a:t>
            </a:r>
            <a:r>
              <a:rPr lang="es-MX" dirty="0">
                <a:solidFill>
                  <a:srgbClr val="000000"/>
                </a:solidFill>
                <a:latin typeface="Calibri" panose="020F0502020204030204" pitchFamily="34" charset="0"/>
                <a:cs typeface="Calibri" panose="020F0502020204030204" pitchFamily="34" charset="0"/>
              </a:rPr>
              <a:t>creación del usuario solicitado, a través de la notificación al correo electrónico </a:t>
            </a:r>
            <a:r>
              <a:rPr lang="es-MX" dirty="0" smtClean="0">
                <a:solidFill>
                  <a:srgbClr val="000000"/>
                </a:solidFill>
                <a:latin typeface="Calibri" panose="020F0502020204030204" pitchFamily="34" charset="0"/>
                <a:cs typeface="Calibri" panose="020F0502020204030204" pitchFamily="34" charset="0"/>
              </a:rPr>
              <a:t>del </a:t>
            </a:r>
            <a:r>
              <a:rPr lang="es-EC" dirty="0" smtClean="0">
                <a:solidFill>
                  <a:srgbClr val="000000"/>
                </a:solidFill>
                <a:latin typeface="Calibri" panose="020F0502020204030204" pitchFamily="34" charset="0"/>
                <a:cs typeface="Calibri" panose="020F0502020204030204" pitchFamily="34" charset="0"/>
              </a:rPr>
              <a:t>usuario </a:t>
            </a:r>
            <a:r>
              <a:rPr lang="es-EC" dirty="0">
                <a:solidFill>
                  <a:srgbClr val="000000"/>
                </a:solidFill>
                <a:latin typeface="Calibri" panose="020F0502020204030204" pitchFamily="34" charset="0"/>
                <a:cs typeface="Calibri" panose="020F0502020204030204" pitchFamily="34" charset="0"/>
              </a:rPr>
              <a:t>de la clave</a:t>
            </a:r>
            <a:r>
              <a:rPr lang="es-EC" dirty="0" smtClean="0">
                <a:solidFill>
                  <a:srgbClr val="000000"/>
                </a:solidFill>
                <a:latin typeface="Calibri" panose="020F0502020204030204" pitchFamily="34" charset="0"/>
                <a:cs typeface="Calibri" panose="020F0502020204030204" pitchFamily="34" charset="0"/>
              </a:rPr>
              <a:t>.</a:t>
            </a:r>
          </a:p>
          <a:p>
            <a:pPr algn="just"/>
            <a:endParaRPr lang="es-EC" dirty="0">
              <a:solidFill>
                <a:srgbClr val="000000"/>
              </a:solidFill>
              <a:latin typeface="Calibri" panose="020F0502020204030204" pitchFamily="34" charset="0"/>
              <a:cs typeface="Calibri" panose="020F0502020204030204" pitchFamily="34" charset="0"/>
            </a:endParaRPr>
          </a:p>
          <a:p>
            <a:pPr algn="just"/>
            <a:r>
              <a:rPr lang="es-MX" b="1" dirty="0">
                <a:solidFill>
                  <a:srgbClr val="000000"/>
                </a:solidFill>
                <a:latin typeface="Calibri" panose="020F0502020204030204" pitchFamily="34" charset="0"/>
                <a:cs typeface="Calibri" panose="020F0502020204030204" pitchFamily="34" charset="0"/>
              </a:rPr>
              <a:t>11. </a:t>
            </a:r>
            <a:r>
              <a:rPr lang="es-MX" dirty="0">
                <a:solidFill>
                  <a:srgbClr val="000000"/>
                </a:solidFill>
                <a:latin typeface="Calibri" panose="020F0502020204030204" pitchFamily="34" charset="0"/>
                <a:cs typeface="Calibri" panose="020F0502020204030204" pitchFamily="34" charset="0"/>
              </a:rPr>
              <a:t>Con esta actividad culmina el proceso de asignación y/o eliminación de claves </a:t>
            </a:r>
            <a:r>
              <a:rPr lang="es-MX" dirty="0" smtClean="0">
                <a:solidFill>
                  <a:srgbClr val="000000"/>
                </a:solidFill>
                <a:latin typeface="Calibri" panose="020F0502020204030204" pitchFamily="34" charset="0"/>
                <a:cs typeface="Calibri" panose="020F0502020204030204" pitchFamily="34" charset="0"/>
              </a:rPr>
              <a:t>de acceso </a:t>
            </a:r>
            <a:r>
              <a:rPr lang="es-MX" dirty="0">
                <a:solidFill>
                  <a:srgbClr val="000000"/>
                </a:solidFill>
                <a:latin typeface="Calibri" panose="020F0502020204030204" pitchFamily="34" charset="0"/>
                <a:cs typeface="Calibri" panose="020F0502020204030204" pitchFamily="34" charset="0"/>
              </a:rPr>
              <a:t>para el envío de estructuras de información.</a:t>
            </a:r>
            <a:endParaRPr lang="es-EC" dirty="0">
              <a:latin typeface="Calibri" panose="020F0502020204030204" pitchFamily="34" charset="0"/>
              <a:cs typeface="Calibri" panose="020F0502020204030204" pitchFamily="34" charset="0"/>
            </a:endParaRPr>
          </a:p>
        </p:txBody>
      </p:sp>
      <p:sp>
        <p:nvSpPr>
          <p:cNvPr id="5" name="TextBox 5">
            <a:extLst>
              <a:ext uri="{FF2B5EF4-FFF2-40B4-BE49-F238E27FC236}">
                <a16:creationId xmlns:a16="http://schemas.microsoft.com/office/drawing/2014/main" xmlns="" id="{C7D52BA8-5CB5-4261-91C9-E26C84D634E9}"/>
              </a:ext>
            </a:extLst>
          </p:cNvPr>
          <p:cNvSpPr txBox="1"/>
          <p:nvPr/>
        </p:nvSpPr>
        <p:spPr>
          <a:xfrm>
            <a:off x="624270" y="364654"/>
            <a:ext cx="8511885" cy="461665"/>
          </a:xfrm>
          <a:prstGeom prst="rect">
            <a:avLst/>
          </a:prstGeom>
          <a:noFill/>
        </p:spPr>
        <p:txBody>
          <a:bodyPr wrap="square" rtlCol="0">
            <a:spAutoFit/>
          </a:bodyPr>
          <a:lstStyle/>
          <a:p>
            <a:r>
              <a:rPr lang="es-EC" sz="2400" dirty="0">
                <a:solidFill>
                  <a:srgbClr val="00549B"/>
                </a:solidFill>
                <a:ea typeface="Verdana" pitchFamily="34" charset="0"/>
                <a:cs typeface="Verdana" pitchFamily="34" charset="0"/>
              </a:rPr>
              <a:t>SOLICITUD DE CLAVES</a:t>
            </a:r>
          </a:p>
        </p:txBody>
      </p:sp>
      <p:pic>
        <p:nvPicPr>
          <p:cNvPr id="6" name="Imagen 5"/>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70298" y="1140717"/>
            <a:ext cx="735773" cy="735773"/>
          </a:xfrm>
          <a:prstGeom prst="rect">
            <a:avLst/>
          </a:prstGeom>
        </p:spPr>
      </p:pic>
      <p:pic>
        <p:nvPicPr>
          <p:cNvPr id="7" name="Imagen 6"/>
          <p:cNvPicPr>
            <a:picLocks noChangeAspect="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78929" y="3950828"/>
            <a:ext cx="735773" cy="735773"/>
          </a:xfrm>
          <a:prstGeom prst="rect">
            <a:avLst/>
          </a:prstGeom>
        </p:spPr>
      </p:pic>
      <p:pic>
        <p:nvPicPr>
          <p:cNvPr id="8" name="Imagen 7"/>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70298" y="5000999"/>
            <a:ext cx="735773" cy="735773"/>
          </a:xfrm>
          <a:prstGeom prst="rect">
            <a:avLst/>
          </a:prstGeom>
        </p:spPr>
      </p:pic>
      <p:pic>
        <p:nvPicPr>
          <p:cNvPr id="9" name="Imagen 8"/>
          <p:cNvPicPr>
            <a:picLocks noChangeAspect="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78929" y="5807625"/>
            <a:ext cx="735773" cy="735773"/>
          </a:xfrm>
          <a:prstGeom prst="rect">
            <a:avLst/>
          </a:prstGeom>
        </p:spPr>
      </p:pic>
    </p:spTree>
    <p:extLst>
      <p:ext uri="{BB962C8B-B14F-4D97-AF65-F5344CB8AC3E}">
        <p14:creationId xmlns:p14="http://schemas.microsoft.com/office/powerpoint/2010/main" val="21178529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xmlns="" id="{C7D52BA8-5CB5-4261-91C9-E26C84D634E9}"/>
              </a:ext>
            </a:extLst>
          </p:cNvPr>
          <p:cNvSpPr txBox="1"/>
          <p:nvPr/>
        </p:nvSpPr>
        <p:spPr>
          <a:xfrm>
            <a:off x="301540" y="297418"/>
            <a:ext cx="8511885" cy="461665"/>
          </a:xfrm>
          <a:prstGeom prst="rect">
            <a:avLst/>
          </a:prstGeom>
          <a:noFill/>
        </p:spPr>
        <p:txBody>
          <a:bodyPr wrap="square" rtlCol="0">
            <a:spAutoFit/>
          </a:bodyPr>
          <a:lstStyle/>
          <a:p>
            <a:r>
              <a:rPr lang="es-EC" sz="2400" dirty="0">
                <a:solidFill>
                  <a:srgbClr val="00549B"/>
                </a:solidFill>
                <a:ea typeface="Verdana" pitchFamily="34" charset="0"/>
                <a:cs typeface="Verdana" pitchFamily="34" charset="0"/>
              </a:rPr>
              <a:t>SOLICITUD DE CLAVES</a:t>
            </a:r>
          </a:p>
        </p:txBody>
      </p:sp>
      <p:pic>
        <p:nvPicPr>
          <p:cNvPr id="3" name="Imagen 2"/>
          <p:cNvPicPr>
            <a:picLocks noChangeAspect="1"/>
          </p:cNvPicPr>
          <p:nvPr/>
        </p:nvPicPr>
        <p:blipFill rotWithShape="1">
          <a:blip r:embed="rId2"/>
          <a:srcRect l="4243" t="4188" r="1316" b="9804"/>
          <a:stretch/>
        </p:blipFill>
        <p:spPr>
          <a:xfrm>
            <a:off x="590298" y="962525"/>
            <a:ext cx="10809270" cy="5534527"/>
          </a:xfrm>
          <a:prstGeom prst="rect">
            <a:avLst/>
          </a:prstGeom>
        </p:spPr>
      </p:pic>
      <p:sp>
        <p:nvSpPr>
          <p:cNvPr id="4" name="Rectángulo 3"/>
          <p:cNvSpPr/>
          <p:nvPr/>
        </p:nvSpPr>
        <p:spPr>
          <a:xfrm>
            <a:off x="5823284" y="1949116"/>
            <a:ext cx="1900990" cy="50532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7681337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xmlns="" id="{C7D52BA8-5CB5-4261-91C9-E26C84D634E9}"/>
              </a:ext>
            </a:extLst>
          </p:cNvPr>
          <p:cNvSpPr txBox="1"/>
          <p:nvPr/>
        </p:nvSpPr>
        <p:spPr>
          <a:xfrm>
            <a:off x="301540" y="297418"/>
            <a:ext cx="8511885" cy="461665"/>
          </a:xfrm>
          <a:prstGeom prst="rect">
            <a:avLst/>
          </a:prstGeom>
          <a:noFill/>
        </p:spPr>
        <p:txBody>
          <a:bodyPr wrap="square" rtlCol="0">
            <a:spAutoFit/>
          </a:bodyPr>
          <a:lstStyle/>
          <a:p>
            <a:r>
              <a:rPr lang="es-EC" sz="2400" dirty="0">
                <a:solidFill>
                  <a:srgbClr val="00549B"/>
                </a:solidFill>
                <a:ea typeface="Verdana" pitchFamily="34" charset="0"/>
                <a:cs typeface="Verdana" pitchFamily="34" charset="0"/>
              </a:rPr>
              <a:t>SOLICITUD DE CLAVES</a:t>
            </a:r>
          </a:p>
        </p:txBody>
      </p:sp>
      <p:pic>
        <p:nvPicPr>
          <p:cNvPr id="4" name="Imagen 3"/>
          <p:cNvPicPr>
            <a:picLocks noChangeAspect="1"/>
          </p:cNvPicPr>
          <p:nvPr/>
        </p:nvPicPr>
        <p:blipFill rotWithShape="1">
          <a:blip r:embed="rId2"/>
          <a:srcRect l="4638" t="4012" r="1217" b="6646"/>
          <a:stretch/>
        </p:blipFill>
        <p:spPr>
          <a:xfrm>
            <a:off x="895281" y="973775"/>
            <a:ext cx="10190748" cy="5437202"/>
          </a:xfrm>
          <a:prstGeom prst="rect">
            <a:avLst/>
          </a:prstGeom>
        </p:spPr>
      </p:pic>
      <p:sp>
        <p:nvSpPr>
          <p:cNvPr id="7" name="Rectángulo 6"/>
          <p:cNvSpPr/>
          <p:nvPr/>
        </p:nvSpPr>
        <p:spPr>
          <a:xfrm>
            <a:off x="1714747" y="3692375"/>
            <a:ext cx="1892749" cy="229506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1571572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xmlns="" id="{C7D52BA8-5CB5-4261-91C9-E26C84D634E9}"/>
              </a:ext>
            </a:extLst>
          </p:cNvPr>
          <p:cNvSpPr txBox="1"/>
          <p:nvPr/>
        </p:nvSpPr>
        <p:spPr>
          <a:xfrm>
            <a:off x="301540" y="297418"/>
            <a:ext cx="8511885" cy="461665"/>
          </a:xfrm>
          <a:prstGeom prst="rect">
            <a:avLst/>
          </a:prstGeom>
          <a:noFill/>
        </p:spPr>
        <p:txBody>
          <a:bodyPr wrap="square" rtlCol="0">
            <a:spAutoFit/>
          </a:bodyPr>
          <a:lstStyle/>
          <a:p>
            <a:r>
              <a:rPr lang="es-EC" sz="2400" dirty="0">
                <a:solidFill>
                  <a:srgbClr val="00549B"/>
                </a:solidFill>
                <a:ea typeface="Verdana" pitchFamily="34" charset="0"/>
                <a:cs typeface="Verdana" pitchFamily="34" charset="0"/>
              </a:rPr>
              <a:t>SOLICITUD DE CLAVES</a:t>
            </a:r>
          </a:p>
        </p:txBody>
      </p:sp>
      <p:pic>
        <p:nvPicPr>
          <p:cNvPr id="3" name="Imagen 2"/>
          <p:cNvPicPr>
            <a:picLocks noChangeAspect="1"/>
          </p:cNvPicPr>
          <p:nvPr/>
        </p:nvPicPr>
        <p:blipFill rotWithShape="1">
          <a:blip r:embed="rId2"/>
          <a:srcRect l="4520" t="4727" r="1268"/>
          <a:stretch/>
        </p:blipFill>
        <p:spPr>
          <a:xfrm>
            <a:off x="417534" y="759083"/>
            <a:ext cx="9958192" cy="5661795"/>
          </a:xfrm>
          <a:prstGeom prst="rect">
            <a:avLst/>
          </a:prstGeom>
        </p:spPr>
      </p:pic>
      <p:sp>
        <p:nvSpPr>
          <p:cNvPr id="5" name="Flecha derecha 4"/>
          <p:cNvSpPr/>
          <p:nvPr/>
        </p:nvSpPr>
        <p:spPr>
          <a:xfrm>
            <a:off x="1979112" y="4033381"/>
            <a:ext cx="1465545" cy="33820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Flecha derecha 7"/>
          <p:cNvSpPr/>
          <p:nvPr/>
        </p:nvSpPr>
        <p:spPr>
          <a:xfrm>
            <a:off x="1981200" y="4586613"/>
            <a:ext cx="1465545" cy="33820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9708942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4520" t="4178" r="1062" b="4270"/>
          <a:stretch/>
        </p:blipFill>
        <p:spPr>
          <a:xfrm>
            <a:off x="501039" y="881947"/>
            <a:ext cx="10095979" cy="5503900"/>
          </a:xfrm>
          <a:prstGeom prst="rect">
            <a:avLst/>
          </a:prstGeom>
        </p:spPr>
      </p:pic>
      <p:sp>
        <p:nvSpPr>
          <p:cNvPr id="5" name="TextBox 5">
            <a:extLst>
              <a:ext uri="{FF2B5EF4-FFF2-40B4-BE49-F238E27FC236}">
                <a16:creationId xmlns:a16="http://schemas.microsoft.com/office/drawing/2014/main" xmlns="" id="{C7D52BA8-5CB5-4261-91C9-E26C84D634E9}"/>
              </a:ext>
            </a:extLst>
          </p:cNvPr>
          <p:cNvSpPr txBox="1"/>
          <p:nvPr/>
        </p:nvSpPr>
        <p:spPr>
          <a:xfrm>
            <a:off x="301540" y="297418"/>
            <a:ext cx="8511885" cy="461665"/>
          </a:xfrm>
          <a:prstGeom prst="rect">
            <a:avLst/>
          </a:prstGeom>
          <a:noFill/>
        </p:spPr>
        <p:txBody>
          <a:bodyPr wrap="square" rtlCol="0">
            <a:spAutoFit/>
          </a:bodyPr>
          <a:lstStyle/>
          <a:p>
            <a:r>
              <a:rPr lang="es-EC" sz="2400" dirty="0">
                <a:solidFill>
                  <a:srgbClr val="00549B"/>
                </a:solidFill>
                <a:ea typeface="Verdana" pitchFamily="34" charset="0"/>
                <a:cs typeface="Verdana" pitchFamily="34" charset="0"/>
              </a:rPr>
              <a:t>SOLICITUD DE CLAVES</a:t>
            </a:r>
          </a:p>
        </p:txBody>
      </p:sp>
      <p:sp>
        <p:nvSpPr>
          <p:cNvPr id="6" name="Rectángulo 5"/>
          <p:cNvSpPr/>
          <p:nvPr/>
        </p:nvSpPr>
        <p:spPr>
          <a:xfrm>
            <a:off x="3994484" y="2598821"/>
            <a:ext cx="3356811" cy="2045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6082517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xmlns="" id="{C7D52BA8-5CB5-4261-91C9-E26C84D634E9}"/>
              </a:ext>
            </a:extLst>
          </p:cNvPr>
          <p:cNvSpPr txBox="1"/>
          <p:nvPr/>
        </p:nvSpPr>
        <p:spPr>
          <a:xfrm>
            <a:off x="301540" y="297418"/>
            <a:ext cx="8511885" cy="461665"/>
          </a:xfrm>
          <a:prstGeom prst="rect">
            <a:avLst/>
          </a:prstGeom>
          <a:noFill/>
        </p:spPr>
        <p:txBody>
          <a:bodyPr wrap="square" rtlCol="0">
            <a:spAutoFit/>
          </a:bodyPr>
          <a:lstStyle/>
          <a:p>
            <a:r>
              <a:rPr lang="es-EC" sz="2400" dirty="0">
                <a:solidFill>
                  <a:srgbClr val="00549B"/>
                </a:solidFill>
                <a:ea typeface="Verdana" pitchFamily="34" charset="0"/>
                <a:cs typeface="Verdana" pitchFamily="34" charset="0"/>
              </a:rPr>
              <a:t>SOLICITUD DE CLAVES</a:t>
            </a:r>
          </a:p>
        </p:txBody>
      </p:sp>
      <p:pic>
        <p:nvPicPr>
          <p:cNvPr id="4" name="Imagen 3"/>
          <p:cNvPicPr>
            <a:picLocks noChangeAspect="1"/>
          </p:cNvPicPr>
          <p:nvPr/>
        </p:nvPicPr>
        <p:blipFill rotWithShape="1">
          <a:blip r:embed="rId2"/>
          <a:srcRect l="4836" t="4891" r="2204" b="2608"/>
          <a:stretch/>
        </p:blipFill>
        <p:spPr>
          <a:xfrm>
            <a:off x="301540" y="863846"/>
            <a:ext cx="10274218" cy="5747889"/>
          </a:xfrm>
          <a:prstGeom prst="rect">
            <a:avLst/>
          </a:prstGeom>
        </p:spPr>
      </p:pic>
      <p:sp>
        <p:nvSpPr>
          <p:cNvPr id="5" name="Rectángulo 4"/>
          <p:cNvSpPr/>
          <p:nvPr/>
        </p:nvSpPr>
        <p:spPr>
          <a:xfrm>
            <a:off x="301540" y="2574758"/>
            <a:ext cx="2321344" cy="37297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7" name="Conector recto de flecha 6"/>
          <p:cNvCxnSpPr/>
          <p:nvPr/>
        </p:nvCxnSpPr>
        <p:spPr>
          <a:xfrm flipH="1">
            <a:off x="5895474" y="3777916"/>
            <a:ext cx="529389" cy="37297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ector recto de flecha 9"/>
          <p:cNvCxnSpPr/>
          <p:nvPr/>
        </p:nvCxnSpPr>
        <p:spPr>
          <a:xfrm flipH="1">
            <a:off x="6047874" y="4821846"/>
            <a:ext cx="529389" cy="37297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93714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a:srcRect l="4737" t="9454" r="1020" b="5592"/>
          <a:stretch/>
        </p:blipFill>
        <p:spPr>
          <a:xfrm>
            <a:off x="397041" y="1059633"/>
            <a:ext cx="10647948" cy="5396447"/>
          </a:xfrm>
          <a:prstGeom prst="rect">
            <a:avLst/>
          </a:prstGeom>
        </p:spPr>
      </p:pic>
      <p:sp>
        <p:nvSpPr>
          <p:cNvPr id="6" name="TextBox 5">
            <a:extLst>
              <a:ext uri="{FF2B5EF4-FFF2-40B4-BE49-F238E27FC236}">
                <a16:creationId xmlns:a16="http://schemas.microsoft.com/office/drawing/2014/main" xmlns="" id="{C7D52BA8-5CB5-4261-91C9-E26C84D634E9}"/>
              </a:ext>
            </a:extLst>
          </p:cNvPr>
          <p:cNvSpPr txBox="1"/>
          <p:nvPr/>
        </p:nvSpPr>
        <p:spPr>
          <a:xfrm>
            <a:off x="397041" y="225228"/>
            <a:ext cx="8511885" cy="461665"/>
          </a:xfrm>
          <a:prstGeom prst="rect">
            <a:avLst/>
          </a:prstGeom>
          <a:noFill/>
        </p:spPr>
        <p:txBody>
          <a:bodyPr wrap="square" rtlCol="0">
            <a:spAutoFit/>
          </a:bodyPr>
          <a:lstStyle/>
          <a:p>
            <a:r>
              <a:rPr lang="es-EC" sz="2400" dirty="0">
                <a:solidFill>
                  <a:srgbClr val="00549B"/>
                </a:solidFill>
                <a:ea typeface="Verdana" pitchFamily="34" charset="0"/>
                <a:cs typeface="Verdana" pitchFamily="34" charset="0"/>
              </a:rPr>
              <a:t>SOLICITUD DE CLAVES</a:t>
            </a:r>
          </a:p>
        </p:txBody>
      </p:sp>
      <p:sp>
        <p:nvSpPr>
          <p:cNvPr id="7" name="Rectángulo 6"/>
          <p:cNvSpPr/>
          <p:nvPr/>
        </p:nvSpPr>
        <p:spPr>
          <a:xfrm>
            <a:off x="3670382" y="3384878"/>
            <a:ext cx="2321344" cy="37297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9" name="Conector recto 8"/>
          <p:cNvCxnSpPr/>
          <p:nvPr/>
        </p:nvCxnSpPr>
        <p:spPr>
          <a:xfrm>
            <a:off x="5486400" y="3982453"/>
            <a:ext cx="1600200" cy="0"/>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Rectángulo 9"/>
          <p:cNvSpPr/>
          <p:nvPr/>
        </p:nvSpPr>
        <p:spPr>
          <a:xfrm>
            <a:off x="3670382" y="5426242"/>
            <a:ext cx="853492" cy="336884"/>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5661992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4638" t="9279" r="822" b="6470"/>
          <a:stretch/>
        </p:blipFill>
        <p:spPr>
          <a:xfrm>
            <a:off x="298987" y="1022684"/>
            <a:ext cx="10661782" cy="5342020"/>
          </a:xfrm>
          <a:prstGeom prst="rect">
            <a:avLst/>
          </a:prstGeom>
        </p:spPr>
      </p:pic>
      <p:sp>
        <p:nvSpPr>
          <p:cNvPr id="5" name="Rectángulo 4"/>
          <p:cNvSpPr/>
          <p:nvPr/>
        </p:nvSpPr>
        <p:spPr>
          <a:xfrm>
            <a:off x="5203132" y="5991726"/>
            <a:ext cx="853492" cy="336884"/>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Cerrar llave 5"/>
          <p:cNvSpPr/>
          <p:nvPr/>
        </p:nvSpPr>
        <p:spPr>
          <a:xfrm>
            <a:off x="10804357" y="1696452"/>
            <a:ext cx="264696" cy="950495"/>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7" name="Cerrar llave 6"/>
          <p:cNvSpPr/>
          <p:nvPr/>
        </p:nvSpPr>
        <p:spPr>
          <a:xfrm>
            <a:off x="10804357" y="2707107"/>
            <a:ext cx="264696" cy="1082840"/>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8" name="Cerrar llave 7"/>
          <p:cNvSpPr/>
          <p:nvPr/>
        </p:nvSpPr>
        <p:spPr>
          <a:xfrm>
            <a:off x="10804357" y="3874171"/>
            <a:ext cx="264696" cy="962525"/>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9" name="Cerrar llave 8"/>
          <p:cNvSpPr/>
          <p:nvPr/>
        </p:nvSpPr>
        <p:spPr>
          <a:xfrm>
            <a:off x="10840452" y="4932952"/>
            <a:ext cx="228601" cy="517353"/>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10" name="TextBox 5">
            <a:extLst>
              <a:ext uri="{FF2B5EF4-FFF2-40B4-BE49-F238E27FC236}">
                <a16:creationId xmlns:a16="http://schemas.microsoft.com/office/drawing/2014/main" xmlns="" id="{C7D52BA8-5CB5-4261-91C9-E26C84D634E9}"/>
              </a:ext>
            </a:extLst>
          </p:cNvPr>
          <p:cNvSpPr txBox="1"/>
          <p:nvPr/>
        </p:nvSpPr>
        <p:spPr>
          <a:xfrm>
            <a:off x="397041" y="225228"/>
            <a:ext cx="8511885" cy="461665"/>
          </a:xfrm>
          <a:prstGeom prst="rect">
            <a:avLst/>
          </a:prstGeom>
          <a:noFill/>
        </p:spPr>
        <p:txBody>
          <a:bodyPr wrap="square" rtlCol="0">
            <a:spAutoFit/>
          </a:bodyPr>
          <a:lstStyle/>
          <a:p>
            <a:r>
              <a:rPr lang="es-EC" sz="2400" dirty="0">
                <a:solidFill>
                  <a:srgbClr val="00549B"/>
                </a:solidFill>
                <a:ea typeface="Verdana" pitchFamily="34" charset="0"/>
                <a:cs typeface="Verdana" pitchFamily="34" charset="0"/>
              </a:rPr>
              <a:t>SOLICITUD DE CLAVES</a:t>
            </a:r>
          </a:p>
        </p:txBody>
      </p:sp>
      <p:sp>
        <p:nvSpPr>
          <p:cNvPr id="11" name="Rectángulo 10"/>
          <p:cNvSpPr/>
          <p:nvPr/>
        </p:nvSpPr>
        <p:spPr>
          <a:xfrm>
            <a:off x="11237495" y="1840832"/>
            <a:ext cx="733926" cy="56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b="1" dirty="0" smtClean="0">
                <a:solidFill>
                  <a:schemeClr val="tx1"/>
                </a:solidFill>
              </a:rPr>
              <a:t>Rol</a:t>
            </a:r>
            <a:endParaRPr lang="es-EC" sz="1400" b="1" dirty="0">
              <a:solidFill>
                <a:schemeClr val="tx1"/>
              </a:solidFill>
            </a:endParaRPr>
          </a:p>
        </p:txBody>
      </p:sp>
      <p:sp>
        <p:nvSpPr>
          <p:cNvPr id="12" name="Rectángulo 11"/>
          <p:cNvSpPr/>
          <p:nvPr/>
        </p:nvSpPr>
        <p:spPr>
          <a:xfrm>
            <a:off x="11237495" y="2965785"/>
            <a:ext cx="733926" cy="56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b="1" dirty="0" smtClean="0">
                <a:solidFill>
                  <a:schemeClr val="tx1"/>
                </a:solidFill>
              </a:rPr>
              <a:t>Usuario</a:t>
            </a:r>
            <a:endParaRPr lang="es-EC" sz="1200" b="1" dirty="0">
              <a:solidFill>
                <a:schemeClr val="tx1"/>
              </a:solidFill>
            </a:endParaRPr>
          </a:p>
        </p:txBody>
      </p:sp>
      <p:sp>
        <p:nvSpPr>
          <p:cNvPr id="13" name="Rectángulo 12"/>
          <p:cNvSpPr/>
          <p:nvPr/>
        </p:nvSpPr>
        <p:spPr>
          <a:xfrm>
            <a:off x="11153274" y="4072691"/>
            <a:ext cx="818147" cy="56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b="1" dirty="0" smtClean="0">
                <a:solidFill>
                  <a:schemeClr val="tx1"/>
                </a:solidFill>
              </a:rPr>
              <a:t>Entidad</a:t>
            </a:r>
            <a:endParaRPr lang="es-EC" sz="1200" b="1" dirty="0">
              <a:solidFill>
                <a:schemeClr val="tx1"/>
              </a:solidFill>
            </a:endParaRPr>
          </a:p>
        </p:txBody>
      </p:sp>
      <p:sp>
        <p:nvSpPr>
          <p:cNvPr id="14" name="Rectángulo 13"/>
          <p:cNvSpPr/>
          <p:nvPr/>
        </p:nvSpPr>
        <p:spPr>
          <a:xfrm>
            <a:off x="11153274" y="4932952"/>
            <a:ext cx="818147" cy="56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b="1" dirty="0" smtClean="0">
                <a:solidFill>
                  <a:schemeClr val="tx1"/>
                </a:solidFill>
              </a:rPr>
              <a:t>Tercera persona</a:t>
            </a:r>
            <a:endParaRPr lang="es-EC" sz="1200" b="1" dirty="0">
              <a:solidFill>
                <a:schemeClr val="tx1"/>
              </a:solidFill>
            </a:endParaRPr>
          </a:p>
        </p:txBody>
      </p:sp>
    </p:spTree>
    <p:extLst>
      <p:ext uri="{BB962C8B-B14F-4D97-AF65-F5344CB8AC3E}">
        <p14:creationId xmlns:p14="http://schemas.microsoft.com/office/powerpoint/2010/main" val="37896909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343691" y="879321"/>
            <a:ext cx="5499565" cy="5534025"/>
          </a:xfrm>
          <a:prstGeom prst="rect">
            <a:avLst/>
          </a:prstGeom>
          <a:ln>
            <a:solidFill>
              <a:schemeClr val="accent1"/>
            </a:solidFill>
          </a:ln>
        </p:spPr>
      </p:pic>
      <p:sp>
        <p:nvSpPr>
          <p:cNvPr id="3" name="Rectángulo 2"/>
          <p:cNvSpPr/>
          <p:nvPr/>
        </p:nvSpPr>
        <p:spPr>
          <a:xfrm>
            <a:off x="457200" y="4242192"/>
            <a:ext cx="5221705" cy="100852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4" name="Imagen 3"/>
          <p:cNvPicPr>
            <a:picLocks noChangeAspect="1"/>
          </p:cNvPicPr>
          <p:nvPr/>
        </p:nvPicPr>
        <p:blipFill rotWithShape="1">
          <a:blip r:embed="rId3"/>
          <a:srcRect t="11095"/>
          <a:stretch/>
        </p:blipFill>
        <p:spPr>
          <a:xfrm>
            <a:off x="6041074" y="996110"/>
            <a:ext cx="5684167" cy="5417236"/>
          </a:xfrm>
          <a:prstGeom prst="rect">
            <a:avLst/>
          </a:prstGeom>
          <a:ln>
            <a:solidFill>
              <a:schemeClr val="accent1"/>
            </a:solidFill>
          </a:ln>
        </p:spPr>
      </p:pic>
      <p:sp>
        <p:nvSpPr>
          <p:cNvPr id="5" name="TextBox 5">
            <a:extLst>
              <a:ext uri="{FF2B5EF4-FFF2-40B4-BE49-F238E27FC236}">
                <a16:creationId xmlns:a16="http://schemas.microsoft.com/office/drawing/2014/main" xmlns="" id="{C7D52BA8-5CB5-4261-91C9-E26C84D634E9}"/>
              </a:ext>
            </a:extLst>
          </p:cNvPr>
          <p:cNvSpPr txBox="1"/>
          <p:nvPr/>
        </p:nvSpPr>
        <p:spPr>
          <a:xfrm>
            <a:off x="371273" y="307607"/>
            <a:ext cx="8511885" cy="461665"/>
          </a:xfrm>
          <a:prstGeom prst="rect">
            <a:avLst/>
          </a:prstGeom>
          <a:noFill/>
        </p:spPr>
        <p:txBody>
          <a:bodyPr wrap="square" rtlCol="0">
            <a:spAutoFit/>
          </a:bodyPr>
          <a:lstStyle/>
          <a:p>
            <a:r>
              <a:rPr lang="es-EC" sz="2400" dirty="0">
                <a:solidFill>
                  <a:srgbClr val="00549B"/>
                </a:solidFill>
                <a:ea typeface="Verdana" pitchFamily="34" charset="0"/>
                <a:cs typeface="Verdana" pitchFamily="34" charset="0"/>
              </a:rPr>
              <a:t>SOLICITUD DE CLAVES</a:t>
            </a:r>
          </a:p>
        </p:txBody>
      </p:sp>
    </p:spTree>
    <p:extLst>
      <p:ext uri="{BB962C8B-B14F-4D97-AF65-F5344CB8AC3E}">
        <p14:creationId xmlns:p14="http://schemas.microsoft.com/office/powerpoint/2010/main" val="29101410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3DB8DC-DF29-448D-A0A7-BC9E8CAF0ED0}"/>
              </a:ext>
            </a:extLst>
          </p:cNvPr>
          <p:cNvSpPr>
            <a:spLocks noGrp="1"/>
          </p:cNvSpPr>
          <p:nvPr>
            <p:ph type="title"/>
          </p:nvPr>
        </p:nvSpPr>
        <p:spPr>
          <a:xfrm>
            <a:off x="200025" y="212725"/>
            <a:ext cx="10001250" cy="720725"/>
          </a:xfrm>
        </p:spPr>
        <p:txBody>
          <a:bodyPr>
            <a:normAutofit/>
          </a:bodyPr>
          <a:lstStyle/>
          <a:p>
            <a:r>
              <a:rPr lang="es-419" sz="2800" dirty="0">
                <a:solidFill>
                  <a:srgbClr val="002060"/>
                </a:solidFill>
              </a:rPr>
              <a:t>CONTENIDO</a:t>
            </a:r>
          </a:p>
        </p:txBody>
      </p:sp>
      <p:sp>
        <p:nvSpPr>
          <p:cNvPr id="6" name="Oval 5">
            <a:extLst>
              <a:ext uri="{FF2B5EF4-FFF2-40B4-BE49-F238E27FC236}">
                <a16:creationId xmlns:a16="http://schemas.microsoft.com/office/drawing/2014/main" xmlns="" id="{D64F02F2-D773-42C8-9CD3-A877D2C464DC}"/>
              </a:ext>
            </a:extLst>
          </p:cNvPr>
          <p:cNvSpPr/>
          <p:nvPr/>
        </p:nvSpPr>
        <p:spPr>
          <a:xfrm>
            <a:off x="701491" y="1231353"/>
            <a:ext cx="602969" cy="484681"/>
          </a:xfrm>
          <a:prstGeom prst="ellipse">
            <a:avLst/>
          </a:prstGeom>
          <a:solidFill>
            <a:srgbClr val="082E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2000" b="1" dirty="0">
                <a:latin typeface="+mj-lt"/>
              </a:rPr>
              <a:t>1</a:t>
            </a:r>
          </a:p>
        </p:txBody>
      </p:sp>
      <p:grpSp>
        <p:nvGrpSpPr>
          <p:cNvPr id="42" name="Group 41">
            <a:extLst>
              <a:ext uri="{FF2B5EF4-FFF2-40B4-BE49-F238E27FC236}">
                <a16:creationId xmlns:a16="http://schemas.microsoft.com/office/drawing/2014/main" xmlns="" id="{13186051-82A4-43C2-AE46-14D695342D6E}"/>
              </a:ext>
            </a:extLst>
          </p:cNvPr>
          <p:cNvGrpSpPr/>
          <p:nvPr/>
        </p:nvGrpSpPr>
        <p:grpSpPr>
          <a:xfrm>
            <a:off x="701491" y="2299563"/>
            <a:ext cx="7446052" cy="514670"/>
            <a:chOff x="948563" y="2005199"/>
            <a:chExt cx="3431316" cy="514670"/>
          </a:xfrm>
        </p:grpSpPr>
        <p:sp>
          <p:nvSpPr>
            <p:cNvPr id="8" name="Oval 7">
              <a:extLst>
                <a:ext uri="{FF2B5EF4-FFF2-40B4-BE49-F238E27FC236}">
                  <a16:creationId xmlns:a16="http://schemas.microsoft.com/office/drawing/2014/main" xmlns="" id="{6CF46E1E-F4C3-4B30-9E88-4022C037A666}"/>
                </a:ext>
              </a:extLst>
            </p:cNvPr>
            <p:cNvSpPr/>
            <p:nvPr/>
          </p:nvSpPr>
          <p:spPr>
            <a:xfrm>
              <a:off x="948563" y="2005199"/>
              <a:ext cx="252826" cy="511693"/>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2400" b="1" dirty="0">
                  <a:effectLst>
                    <a:outerShdw blurRad="38100" dist="38100" dir="2700000" algn="tl">
                      <a:srgbClr val="000000">
                        <a:alpha val="43137"/>
                      </a:srgbClr>
                    </a:outerShdw>
                  </a:effectLst>
                  <a:latin typeface="+mj-lt"/>
                  <a:cs typeface="Calibri" panose="020F0502020204030204" pitchFamily="34" charset="0"/>
                </a:rPr>
                <a:t>2</a:t>
              </a:r>
            </a:p>
          </p:txBody>
        </p:sp>
        <p:sp>
          <p:nvSpPr>
            <p:cNvPr id="36" name="TextBox 35">
              <a:extLst>
                <a:ext uri="{FF2B5EF4-FFF2-40B4-BE49-F238E27FC236}">
                  <a16:creationId xmlns:a16="http://schemas.microsoft.com/office/drawing/2014/main" xmlns="" id="{EE1D6D4E-3145-46B3-BA5A-F32E3DB0B11E}"/>
                </a:ext>
              </a:extLst>
            </p:cNvPr>
            <p:cNvSpPr txBox="1"/>
            <p:nvPr/>
          </p:nvSpPr>
          <p:spPr>
            <a:xfrm>
              <a:off x="1356965" y="2058204"/>
              <a:ext cx="3022914" cy="461665"/>
            </a:xfrm>
            <a:prstGeom prst="rect">
              <a:avLst/>
            </a:prstGeom>
            <a:noFill/>
          </p:spPr>
          <p:txBody>
            <a:bodyPr wrap="none" rtlCol="0" anchor="ctr">
              <a:spAutoFit/>
            </a:bodyPr>
            <a:lstStyle/>
            <a:p>
              <a:pPr fontAlgn="ctr"/>
              <a:r>
                <a:rPr lang="es-MX" sz="2400" b="1" dirty="0">
                  <a:solidFill>
                    <a:schemeClr val="accent1">
                      <a:lumMod val="75000"/>
                    </a:schemeClr>
                  </a:solidFill>
                  <a:latin typeface="+mj-lt"/>
                  <a:cs typeface="Calibri" panose="020F0502020204030204" pitchFamily="34" charset="0"/>
                </a:rPr>
                <a:t>Gestión técnica de acopio de información</a:t>
              </a:r>
            </a:p>
          </p:txBody>
        </p:sp>
      </p:grpSp>
      <p:sp>
        <p:nvSpPr>
          <p:cNvPr id="3" name="Rectángulo 2"/>
          <p:cNvSpPr/>
          <p:nvPr/>
        </p:nvSpPr>
        <p:spPr>
          <a:xfrm>
            <a:off x="1587735" y="1315924"/>
            <a:ext cx="3331361" cy="461665"/>
          </a:xfrm>
          <a:prstGeom prst="rect">
            <a:avLst/>
          </a:prstGeom>
        </p:spPr>
        <p:txBody>
          <a:bodyPr wrap="none">
            <a:spAutoFit/>
          </a:bodyPr>
          <a:lstStyle/>
          <a:p>
            <a:r>
              <a:rPr lang="es-EC" sz="2400" b="1" dirty="0">
                <a:solidFill>
                  <a:schemeClr val="accent1">
                    <a:lumMod val="75000"/>
                  </a:schemeClr>
                </a:solidFill>
                <a:latin typeface="+mj-lt"/>
                <a:cs typeface="Calibri" panose="020F0502020204030204" pitchFamily="34" charset="0"/>
              </a:rPr>
              <a:t>Envío de información</a:t>
            </a:r>
            <a:endParaRPr lang="es-EC" sz="2400" dirty="0">
              <a:solidFill>
                <a:schemeClr val="accent1">
                  <a:lumMod val="75000"/>
                </a:schemeClr>
              </a:solidFill>
              <a:latin typeface="+mj-lt"/>
              <a:cs typeface="Calibri" panose="020F0502020204030204" pitchFamily="34" charset="0"/>
            </a:endParaRPr>
          </a:p>
        </p:txBody>
      </p:sp>
      <p:sp>
        <p:nvSpPr>
          <p:cNvPr id="29" name="TextBox 35">
            <a:extLst>
              <a:ext uri="{FF2B5EF4-FFF2-40B4-BE49-F238E27FC236}">
                <a16:creationId xmlns:a16="http://schemas.microsoft.com/office/drawing/2014/main" xmlns="" id="{EE1D6D4E-3145-46B3-BA5A-F32E3DB0B11E}"/>
              </a:ext>
            </a:extLst>
          </p:cNvPr>
          <p:cNvSpPr txBox="1"/>
          <p:nvPr/>
        </p:nvSpPr>
        <p:spPr>
          <a:xfrm>
            <a:off x="1587735" y="3311924"/>
            <a:ext cx="4737194" cy="461665"/>
          </a:xfrm>
          <a:prstGeom prst="rect">
            <a:avLst/>
          </a:prstGeom>
          <a:noFill/>
        </p:spPr>
        <p:txBody>
          <a:bodyPr wrap="none" rtlCol="0" anchor="ctr">
            <a:spAutoFit/>
          </a:bodyPr>
          <a:lstStyle/>
          <a:p>
            <a:r>
              <a:rPr lang="es-MX" sz="2400" b="1" dirty="0">
                <a:solidFill>
                  <a:schemeClr val="accent1">
                    <a:lumMod val="75000"/>
                  </a:schemeClr>
                </a:solidFill>
                <a:latin typeface="+mj-lt"/>
                <a:cs typeface="Calibri" panose="020F0502020204030204" pitchFamily="34" charset="0"/>
              </a:rPr>
              <a:t>Proceso de solicitud de claves</a:t>
            </a:r>
            <a:endParaRPr lang="es-EC" sz="2400" dirty="0">
              <a:solidFill>
                <a:schemeClr val="accent1">
                  <a:lumMod val="75000"/>
                </a:schemeClr>
              </a:solidFill>
              <a:latin typeface="+mj-lt"/>
              <a:cs typeface="Calibri" panose="020F0502020204030204" pitchFamily="34" charset="0"/>
            </a:endParaRPr>
          </a:p>
        </p:txBody>
      </p:sp>
      <p:sp>
        <p:nvSpPr>
          <p:cNvPr id="30" name="TextBox 23">
            <a:hlinkClick r:id="" action="ppaction://noaction"/>
            <a:extLst>
              <a:ext uri="{FF2B5EF4-FFF2-40B4-BE49-F238E27FC236}">
                <a16:creationId xmlns="" xmlns:a16="http://schemas.microsoft.com/office/drawing/2014/main" id="{99B84B8A-5A9B-4EB8-A1BB-ECCC582060B2}"/>
              </a:ext>
            </a:extLst>
          </p:cNvPr>
          <p:cNvSpPr txBox="1"/>
          <p:nvPr/>
        </p:nvSpPr>
        <p:spPr>
          <a:xfrm>
            <a:off x="1587735" y="4349083"/>
            <a:ext cx="7474468" cy="461665"/>
          </a:xfrm>
          <a:prstGeom prst="rect">
            <a:avLst/>
          </a:prstGeom>
          <a:noFill/>
        </p:spPr>
        <p:txBody>
          <a:bodyPr wrap="square" rtlCol="0">
            <a:spAutoFit/>
          </a:bodyPr>
          <a:lstStyle/>
          <a:p>
            <a:pPr fontAlgn="ctr"/>
            <a:r>
              <a:rPr lang="es-MX" sz="2400" b="1" dirty="0">
                <a:solidFill>
                  <a:schemeClr val="accent1">
                    <a:lumMod val="75000"/>
                  </a:schemeClr>
                </a:solidFill>
                <a:latin typeface="+mj-lt"/>
                <a:cs typeface="Calibri" panose="020F0502020204030204" pitchFamily="34" charset="0"/>
              </a:rPr>
              <a:t>Manuales técnicos y </a:t>
            </a:r>
            <a:r>
              <a:rPr lang="es-MX" sz="2400" b="1" dirty="0" smtClean="0">
                <a:solidFill>
                  <a:schemeClr val="accent1">
                    <a:lumMod val="75000"/>
                  </a:schemeClr>
                </a:solidFill>
                <a:latin typeface="+mj-lt"/>
                <a:cs typeface="Calibri" panose="020F0502020204030204" pitchFamily="34" charset="0"/>
              </a:rPr>
              <a:t>tecnológicos</a:t>
            </a:r>
            <a:endParaRPr lang="es-MX" sz="2400" b="1" dirty="0">
              <a:solidFill>
                <a:schemeClr val="accent1">
                  <a:lumMod val="75000"/>
                </a:schemeClr>
              </a:solidFill>
              <a:latin typeface="+mj-lt"/>
              <a:cs typeface="Calibri" panose="020F0502020204030204" pitchFamily="34" charset="0"/>
            </a:endParaRPr>
          </a:p>
        </p:txBody>
      </p:sp>
      <p:sp>
        <p:nvSpPr>
          <p:cNvPr id="31" name="Oval 5">
            <a:extLst>
              <a:ext uri="{FF2B5EF4-FFF2-40B4-BE49-F238E27FC236}">
                <a16:creationId xmlns:a16="http://schemas.microsoft.com/office/drawing/2014/main" xmlns="" id="{D64F02F2-D773-42C8-9CD3-A877D2C464DC}"/>
              </a:ext>
            </a:extLst>
          </p:cNvPr>
          <p:cNvSpPr/>
          <p:nvPr/>
        </p:nvSpPr>
        <p:spPr>
          <a:xfrm>
            <a:off x="674326" y="3342701"/>
            <a:ext cx="602969" cy="484681"/>
          </a:xfrm>
          <a:prstGeom prst="ellipse">
            <a:avLst/>
          </a:prstGeom>
          <a:solidFill>
            <a:srgbClr val="082E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2000" b="1" dirty="0">
                <a:latin typeface="+mj-lt"/>
              </a:rPr>
              <a:t>3</a:t>
            </a:r>
          </a:p>
        </p:txBody>
      </p:sp>
      <p:sp>
        <p:nvSpPr>
          <p:cNvPr id="33" name="Oval 7">
            <a:extLst>
              <a:ext uri="{FF2B5EF4-FFF2-40B4-BE49-F238E27FC236}">
                <a16:creationId xmlns:a16="http://schemas.microsoft.com/office/drawing/2014/main" xmlns="" id="{6CF46E1E-F4C3-4B30-9E88-4022C037A666}"/>
              </a:ext>
            </a:extLst>
          </p:cNvPr>
          <p:cNvSpPr/>
          <p:nvPr/>
        </p:nvSpPr>
        <p:spPr>
          <a:xfrm>
            <a:off x="674326" y="4349083"/>
            <a:ext cx="548640" cy="511693"/>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2000" b="1" dirty="0" smtClean="0">
                <a:effectLst>
                  <a:outerShdw blurRad="38100" dist="38100" dir="2700000" algn="tl">
                    <a:srgbClr val="000000">
                      <a:alpha val="43137"/>
                    </a:srgbClr>
                  </a:outerShdw>
                </a:effectLst>
                <a:latin typeface="+mj-lt"/>
              </a:rPr>
              <a:t>4</a:t>
            </a:r>
            <a:endParaRPr lang="es-419" sz="2000" b="1" dirty="0">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1672163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t="18612" r="3713" b="24105"/>
          <a:stretch/>
        </p:blipFill>
        <p:spPr>
          <a:xfrm>
            <a:off x="3601333" y="1363815"/>
            <a:ext cx="8027894" cy="3926541"/>
          </a:xfrm>
          <a:prstGeom prst="rect">
            <a:avLst/>
          </a:prstGeom>
          <a:solidFill>
            <a:schemeClr val="accent1">
              <a:lumMod val="60000"/>
              <a:lumOff val="40000"/>
            </a:schemeClr>
          </a:solidFill>
          <a:ln>
            <a:solidFill>
              <a:schemeClr val="accent1"/>
            </a:solidFill>
          </a:ln>
        </p:spPr>
      </p:pic>
      <p:graphicFrame>
        <p:nvGraphicFramePr>
          <p:cNvPr id="5" name="Marcador de contenido 3"/>
          <p:cNvGraphicFramePr>
            <a:graphicFrameLocks noGrp="1"/>
          </p:cNvGraphicFramePr>
          <p:nvPr>
            <p:ph idx="1"/>
            <p:extLst/>
          </p:nvPr>
        </p:nvGraphicFramePr>
        <p:xfrm>
          <a:off x="0" y="1204858"/>
          <a:ext cx="4078704" cy="40409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xmlns="" id="{C7D52BA8-5CB5-4261-91C9-E26C84D634E9}"/>
              </a:ext>
            </a:extLst>
          </p:cNvPr>
          <p:cNvSpPr txBox="1"/>
          <p:nvPr/>
        </p:nvSpPr>
        <p:spPr>
          <a:xfrm>
            <a:off x="371273" y="307607"/>
            <a:ext cx="8511885" cy="461665"/>
          </a:xfrm>
          <a:prstGeom prst="rect">
            <a:avLst/>
          </a:prstGeom>
          <a:noFill/>
        </p:spPr>
        <p:txBody>
          <a:bodyPr wrap="square" rtlCol="0">
            <a:spAutoFit/>
          </a:bodyPr>
          <a:lstStyle/>
          <a:p>
            <a:r>
              <a:rPr lang="es-EC" sz="2400" dirty="0">
                <a:solidFill>
                  <a:srgbClr val="00549B"/>
                </a:solidFill>
                <a:ea typeface="Verdana" pitchFamily="34" charset="0"/>
                <a:cs typeface="Verdana" pitchFamily="34" charset="0"/>
              </a:rPr>
              <a:t>SOLICITUD DE CLAVES</a:t>
            </a:r>
          </a:p>
        </p:txBody>
      </p:sp>
      <p:sp>
        <p:nvSpPr>
          <p:cNvPr id="7" name="Rectángulo 6"/>
          <p:cNvSpPr/>
          <p:nvPr/>
        </p:nvSpPr>
        <p:spPr>
          <a:xfrm>
            <a:off x="3536576" y="3980329"/>
            <a:ext cx="1667436" cy="443754"/>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2" name="Rectángulo 1"/>
          <p:cNvSpPr/>
          <p:nvPr/>
        </p:nvSpPr>
        <p:spPr>
          <a:xfrm>
            <a:off x="7892362" y="3597443"/>
            <a:ext cx="1696452" cy="54142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9009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042430" y="2403176"/>
            <a:ext cx="8856983" cy="4104456"/>
          </a:xfrm>
          <a:prstGeom prst="rect">
            <a:avLst/>
          </a:prstGeom>
        </p:spPr>
        <p:style>
          <a:lnRef idx="2">
            <a:schemeClr val="accent1"/>
          </a:lnRef>
          <a:fillRef idx="1">
            <a:schemeClr val="lt1"/>
          </a:fillRef>
          <a:effectRef idx="0">
            <a:schemeClr val="accent1"/>
          </a:effectRef>
          <a:fontRef idx="minor">
            <a:schemeClr val="dk1"/>
          </a:fontRef>
        </p:style>
      </p:pic>
      <p:sp>
        <p:nvSpPr>
          <p:cNvPr id="5" name="1 Llamada de flecha hacia abajo"/>
          <p:cNvSpPr/>
          <p:nvPr/>
        </p:nvSpPr>
        <p:spPr>
          <a:xfrm>
            <a:off x="1258453" y="1097106"/>
            <a:ext cx="8424936" cy="1546325"/>
          </a:xfrm>
          <a:prstGeom prst="downArrowCallout">
            <a:avLst>
              <a:gd name="adj1" fmla="val 14364"/>
              <a:gd name="adj2" fmla="val 11173"/>
              <a:gd name="adj3" fmla="val 25000"/>
              <a:gd name="adj4" fmla="val 58063"/>
            </a:avLst>
          </a:prstGeom>
          <a:ln w="28575"/>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0" i="0" u="none" strike="noStrike" kern="0" cap="none" spc="0" normalizeH="0" baseline="0" noProof="0" dirty="0" smtClean="0">
                <a:ln>
                  <a:noFill/>
                </a:ln>
                <a:solidFill>
                  <a:srgbClr val="002060"/>
                </a:solidFill>
                <a:effectLst/>
                <a:uLnTx/>
                <a:uFillTx/>
                <a:latin typeface="+mj-lt"/>
                <a:ea typeface="Verdana" pitchFamily="34" charset="0"/>
                <a:cs typeface="Verdana" pitchFamily="34" charset="0"/>
              </a:rPr>
              <a:t>Cuando ingresen los documentos el USUARIO RESPONSABLE DEL ENVIO DE INFORMACIÓN recibirá este email, con el link de activación.</a:t>
            </a:r>
          </a:p>
        </p:txBody>
      </p:sp>
      <p:sp>
        <p:nvSpPr>
          <p:cNvPr id="6" name="TextBox 5">
            <a:extLst>
              <a:ext uri="{FF2B5EF4-FFF2-40B4-BE49-F238E27FC236}">
                <a16:creationId xmlns:a16="http://schemas.microsoft.com/office/drawing/2014/main" xmlns="" id="{C7D52BA8-5CB5-4261-91C9-E26C84D634E9}"/>
              </a:ext>
            </a:extLst>
          </p:cNvPr>
          <p:cNvSpPr txBox="1"/>
          <p:nvPr/>
        </p:nvSpPr>
        <p:spPr>
          <a:xfrm>
            <a:off x="167070" y="245476"/>
            <a:ext cx="8511885" cy="461665"/>
          </a:xfrm>
          <a:prstGeom prst="rect">
            <a:avLst/>
          </a:prstGeom>
          <a:noFill/>
        </p:spPr>
        <p:txBody>
          <a:bodyPr wrap="square" rtlCol="0">
            <a:spAutoFit/>
          </a:bodyPr>
          <a:lstStyle/>
          <a:p>
            <a:r>
              <a:rPr lang="es-EC" sz="2400" dirty="0">
                <a:solidFill>
                  <a:srgbClr val="00549B"/>
                </a:solidFill>
                <a:latin typeface="+mj-lt"/>
                <a:ea typeface="Verdana" pitchFamily="34" charset="0"/>
                <a:cs typeface="Verdana" pitchFamily="34" charset="0"/>
              </a:rPr>
              <a:t>SOLICITUD DE CLAVES</a:t>
            </a:r>
          </a:p>
        </p:txBody>
      </p:sp>
    </p:spTree>
    <p:extLst>
      <p:ext uri="{BB962C8B-B14F-4D97-AF65-F5344CB8AC3E}">
        <p14:creationId xmlns:p14="http://schemas.microsoft.com/office/powerpoint/2010/main" val="19413007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058DA461-2FF1-4FC3-B762-CF4FDDD76F97}"/>
              </a:ext>
            </a:extLst>
          </p:cNvPr>
          <p:cNvSpPr/>
          <p:nvPr/>
        </p:nvSpPr>
        <p:spPr>
          <a:xfrm>
            <a:off x="5559141" y="2438399"/>
            <a:ext cx="6632859" cy="3144253"/>
          </a:xfrm>
          <a:prstGeom prst="rect">
            <a:avLst/>
          </a:prstGeom>
          <a:solidFill>
            <a:srgbClr val="082E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a:solidFill>
                  <a:schemeClr val="bg1"/>
                </a:solidFill>
              </a:rPr>
              <a:t>MANUALES TÉCNICOS Y TECNOLÓGICOS</a:t>
            </a:r>
          </a:p>
          <a:p>
            <a:pPr algn="ctr"/>
            <a:endParaRPr lang="es-EC" sz="3200" dirty="0">
              <a:solidFill>
                <a:schemeClr val="bg1"/>
              </a:solidFill>
            </a:endParaRPr>
          </a:p>
        </p:txBody>
      </p:sp>
      <p:sp>
        <p:nvSpPr>
          <p:cNvPr id="5" name="TextBox 4">
            <a:extLst>
              <a:ext uri="{FF2B5EF4-FFF2-40B4-BE49-F238E27FC236}">
                <a16:creationId xmlns="" xmlns:a16="http://schemas.microsoft.com/office/drawing/2014/main" id="{41439FA0-B385-495C-AE9F-0207E766DF0C}"/>
              </a:ext>
            </a:extLst>
          </p:cNvPr>
          <p:cNvSpPr txBox="1"/>
          <p:nvPr/>
        </p:nvSpPr>
        <p:spPr>
          <a:xfrm>
            <a:off x="4800600" y="2767280"/>
            <a:ext cx="758541" cy="1323439"/>
          </a:xfrm>
          <a:prstGeom prst="rect">
            <a:avLst/>
          </a:prstGeom>
          <a:noFill/>
        </p:spPr>
        <p:txBody>
          <a:bodyPr wrap="none" rtlCol="0">
            <a:spAutoFit/>
          </a:bodyPr>
          <a:lstStyle/>
          <a:p>
            <a:pPr algn="ctr"/>
            <a:r>
              <a:rPr lang="es-419" sz="8000" b="1" dirty="0" smtClean="0"/>
              <a:t>4</a:t>
            </a:r>
            <a:endParaRPr lang="es-419" sz="8000" b="1" dirty="0"/>
          </a:p>
        </p:txBody>
      </p:sp>
    </p:spTree>
    <p:extLst>
      <p:ext uri="{BB962C8B-B14F-4D97-AF65-F5344CB8AC3E}">
        <p14:creationId xmlns:p14="http://schemas.microsoft.com/office/powerpoint/2010/main" val="29234489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xmlns="" id="{C7D52BA8-5CB5-4261-91C9-E26C84D634E9}"/>
              </a:ext>
            </a:extLst>
          </p:cNvPr>
          <p:cNvSpPr txBox="1"/>
          <p:nvPr/>
        </p:nvSpPr>
        <p:spPr>
          <a:xfrm>
            <a:off x="456505" y="238432"/>
            <a:ext cx="8511885" cy="461665"/>
          </a:xfrm>
          <a:prstGeom prst="rect">
            <a:avLst/>
          </a:prstGeom>
          <a:noFill/>
        </p:spPr>
        <p:txBody>
          <a:bodyPr wrap="square" rtlCol="0">
            <a:spAutoFit/>
          </a:bodyPr>
          <a:lstStyle/>
          <a:p>
            <a:r>
              <a:rPr lang="es-EC" sz="2400" dirty="0" smtClean="0">
                <a:solidFill>
                  <a:srgbClr val="00549B"/>
                </a:solidFill>
                <a:ea typeface="Verdana" pitchFamily="34" charset="0"/>
                <a:cs typeface="Verdana" pitchFamily="34" charset="0"/>
              </a:rPr>
              <a:t>UBICACIÓN</a:t>
            </a:r>
            <a:endParaRPr lang="es-EC" sz="2400" dirty="0">
              <a:solidFill>
                <a:srgbClr val="00549B"/>
              </a:solidFill>
              <a:ea typeface="Verdana" pitchFamily="34" charset="0"/>
              <a:cs typeface="Verdana" pitchFamily="34" charset="0"/>
            </a:endParaRPr>
          </a:p>
        </p:txBody>
      </p:sp>
      <p:pic>
        <p:nvPicPr>
          <p:cNvPr id="6" name="Imagen 5"/>
          <p:cNvPicPr>
            <a:picLocks noChangeAspect="1"/>
          </p:cNvPicPr>
          <p:nvPr/>
        </p:nvPicPr>
        <p:blipFill rotWithShape="1">
          <a:blip r:embed="rId2"/>
          <a:srcRect t="19397" r="49926" b="11158"/>
          <a:stretch/>
        </p:blipFill>
        <p:spPr>
          <a:xfrm>
            <a:off x="456505" y="793377"/>
            <a:ext cx="4559248" cy="3555009"/>
          </a:xfrm>
          <a:prstGeom prst="rect">
            <a:avLst/>
          </a:prstGeom>
          <a:ln>
            <a:solidFill>
              <a:schemeClr val="accent5"/>
            </a:solidFill>
          </a:ln>
        </p:spPr>
      </p:pic>
      <p:sp>
        <p:nvSpPr>
          <p:cNvPr id="7" name="Rectángulo 6"/>
          <p:cNvSpPr/>
          <p:nvPr/>
        </p:nvSpPr>
        <p:spPr>
          <a:xfrm>
            <a:off x="1457312" y="2397854"/>
            <a:ext cx="860612" cy="780807"/>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9" name="Imagen 8"/>
          <p:cNvPicPr>
            <a:picLocks noChangeAspect="1"/>
          </p:cNvPicPr>
          <p:nvPr/>
        </p:nvPicPr>
        <p:blipFill rotWithShape="1">
          <a:blip r:embed="rId3"/>
          <a:srcRect l="110" t="17043" r="7684" b="7038"/>
          <a:stretch/>
        </p:blipFill>
        <p:spPr>
          <a:xfrm>
            <a:off x="5136776" y="1790636"/>
            <a:ext cx="6747793" cy="4731187"/>
          </a:xfrm>
          <a:prstGeom prst="rect">
            <a:avLst/>
          </a:prstGeom>
          <a:ln>
            <a:solidFill>
              <a:schemeClr val="accent5"/>
            </a:solidFill>
          </a:ln>
        </p:spPr>
      </p:pic>
      <p:pic>
        <p:nvPicPr>
          <p:cNvPr id="5" name="Imagen 4"/>
          <p:cNvPicPr>
            <a:picLocks noChangeAspect="1"/>
          </p:cNvPicPr>
          <p:nvPr/>
        </p:nvPicPr>
        <p:blipFill>
          <a:blip r:embed="rId4"/>
          <a:stretch>
            <a:fillRect/>
          </a:stretch>
        </p:blipFill>
        <p:spPr>
          <a:xfrm rot="20185524">
            <a:off x="2295702" y="3100391"/>
            <a:ext cx="340340" cy="329436"/>
          </a:xfrm>
          <a:prstGeom prst="rect">
            <a:avLst/>
          </a:prstGeom>
        </p:spPr>
      </p:pic>
    </p:spTree>
    <p:extLst>
      <p:ext uri="{BB962C8B-B14F-4D97-AF65-F5344CB8AC3E}">
        <p14:creationId xmlns:p14="http://schemas.microsoft.com/office/powerpoint/2010/main" val="19148554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xmlns="" id="{C7D52BA8-5CB5-4261-91C9-E26C84D634E9}"/>
              </a:ext>
            </a:extLst>
          </p:cNvPr>
          <p:cNvSpPr txBox="1"/>
          <p:nvPr/>
        </p:nvSpPr>
        <p:spPr>
          <a:xfrm>
            <a:off x="316040" y="212519"/>
            <a:ext cx="8511885" cy="461665"/>
          </a:xfrm>
          <a:prstGeom prst="rect">
            <a:avLst/>
          </a:prstGeom>
          <a:noFill/>
        </p:spPr>
        <p:txBody>
          <a:bodyPr wrap="square" rtlCol="0">
            <a:spAutoFit/>
          </a:bodyPr>
          <a:lstStyle/>
          <a:p>
            <a:r>
              <a:rPr lang="es-EC" sz="2400" dirty="0" smtClean="0">
                <a:solidFill>
                  <a:srgbClr val="00549B"/>
                </a:solidFill>
                <a:ea typeface="Verdana" pitchFamily="34" charset="0"/>
                <a:cs typeface="Verdana" pitchFamily="34" charset="0"/>
              </a:rPr>
              <a:t>TABLA DE ACTUALIZACIONES</a:t>
            </a:r>
            <a:endParaRPr lang="es-EC" sz="2400" dirty="0">
              <a:solidFill>
                <a:srgbClr val="00549B"/>
              </a:solidFill>
              <a:ea typeface="Verdana" pitchFamily="34" charset="0"/>
              <a:cs typeface="Verdana" pitchFamily="34" charset="0"/>
            </a:endParaRPr>
          </a:p>
        </p:txBody>
      </p:sp>
      <p:pic>
        <p:nvPicPr>
          <p:cNvPr id="3" name="Imagen 2"/>
          <p:cNvPicPr>
            <a:picLocks noChangeAspect="1"/>
          </p:cNvPicPr>
          <p:nvPr/>
        </p:nvPicPr>
        <p:blipFill rotWithShape="1">
          <a:blip r:embed="rId2"/>
          <a:srcRect l="27353" t="17043" r="25148"/>
          <a:stretch/>
        </p:blipFill>
        <p:spPr>
          <a:xfrm>
            <a:off x="900954" y="793376"/>
            <a:ext cx="8895628" cy="5708739"/>
          </a:xfrm>
          <a:prstGeom prst="rect">
            <a:avLst/>
          </a:prstGeom>
          <a:ln>
            <a:solidFill>
              <a:schemeClr val="accent5"/>
            </a:solidFill>
          </a:ln>
        </p:spPr>
      </p:pic>
      <p:sp>
        <p:nvSpPr>
          <p:cNvPr id="4" name="Rectángulo 3"/>
          <p:cNvSpPr/>
          <p:nvPr/>
        </p:nvSpPr>
        <p:spPr>
          <a:xfrm>
            <a:off x="1643146" y="3197780"/>
            <a:ext cx="1153842" cy="410955"/>
          </a:xfrm>
          <a:prstGeom prst="rect">
            <a:avLst/>
          </a:prstGeom>
          <a:noFill/>
          <a:ln w="28575">
            <a:solidFill>
              <a:srgbClr val="BB151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C" dirty="0"/>
          </a:p>
        </p:txBody>
      </p:sp>
      <p:sp>
        <p:nvSpPr>
          <p:cNvPr id="5" name="Rectángulo 4"/>
          <p:cNvSpPr/>
          <p:nvPr/>
        </p:nvSpPr>
        <p:spPr>
          <a:xfrm>
            <a:off x="8827925" y="3175588"/>
            <a:ext cx="316250" cy="410955"/>
          </a:xfrm>
          <a:prstGeom prst="rect">
            <a:avLst/>
          </a:prstGeom>
          <a:noFill/>
          <a:ln w="28575">
            <a:solidFill>
              <a:srgbClr val="BB151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C" dirty="0"/>
          </a:p>
        </p:txBody>
      </p:sp>
      <p:cxnSp>
        <p:nvCxnSpPr>
          <p:cNvPr id="6" name="Conector recto de flecha 5"/>
          <p:cNvCxnSpPr/>
          <p:nvPr/>
        </p:nvCxnSpPr>
        <p:spPr>
          <a:xfrm flipH="1">
            <a:off x="6124073" y="3312679"/>
            <a:ext cx="618564" cy="457200"/>
          </a:xfrm>
          <a:prstGeom prst="straightConnector1">
            <a:avLst/>
          </a:prstGeom>
          <a:ln w="28575">
            <a:solidFill>
              <a:srgbClr val="BB1512"/>
            </a:solidFill>
            <a:tailEnd type="triangle"/>
          </a:ln>
        </p:spPr>
        <p:style>
          <a:lnRef idx="1">
            <a:schemeClr val="accent1"/>
          </a:lnRef>
          <a:fillRef idx="0">
            <a:schemeClr val="accent1"/>
          </a:fillRef>
          <a:effectRef idx="0">
            <a:schemeClr val="accent1"/>
          </a:effectRef>
          <a:fontRef idx="minor">
            <a:schemeClr val="tx1"/>
          </a:fontRef>
        </p:style>
      </p:cxnSp>
      <p:cxnSp>
        <p:nvCxnSpPr>
          <p:cNvPr id="7" name="Conector recto de flecha 6"/>
          <p:cNvCxnSpPr/>
          <p:nvPr/>
        </p:nvCxnSpPr>
        <p:spPr>
          <a:xfrm flipH="1">
            <a:off x="6330261" y="5187944"/>
            <a:ext cx="618564" cy="457200"/>
          </a:xfrm>
          <a:prstGeom prst="straightConnector1">
            <a:avLst/>
          </a:prstGeom>
          <a:ln w="28575">
            <a:solidFill>
              <a:srgbClr val="BB151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10727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xmlns="" id="{C7D52BA8-5CB5-4261-91C9-E26C84D634E9}"/>
              </a:ext>
            </a:extLst>
          </p:cNvPr>
          <p:cNvSpPr txBox="1"/>
          <p:nvPr/>
        </p:nvSpPr>
        <p:spPr>
          <a:xfrm>
            <a:off x="242090" y="410774"/>
            <a:ext cx="8511885" cy="461665"/>
          </a:xfrm>
          <a:prstGeom prst="rect">
            <a:avLst/>
          </a:prstGeom>
          <a:noFill/>
        </p:spPr>
        <p:txBody>
          <a:bodyPr wrap="square" rtlCol="0">
            <a:spAutoFit/>
          </a:bodyPr>
          <a:lstStyle/>
          <a:p>
            <a:r>
              <a:rPr lang="es-EC" sz="2400" dirty="0" smtClean="0">
                <a:solidFill>
                  <a:srgbClr val="00549B"/>
                </a:solidFill>
                <a:ea typeface="Verdana" pitchFamily="34" charset="0"/>
                <a:cs typeface="Verdana" pitchFamily="34" charset="0"/>
              </a:rPr>
              <a:t>CONTENIDO</a:t>
            </a:r>
            <a:endParaRPr lang="es-EC" sz="2400" dirty="0">
              <a:solidFill>
                <a:srgbClr val="00549B"/>
              </a:solidFill>
              <a:ea typeface="Verdana" pitchFamily="34" charset="0"/>
              <a:cs typeface="Verdana" pitchFamily="34" charset="0"/>
            </a:endParaRPr>
          </a:p>
        </p:txBody>
      </p:sp>
      <p:pic>
        <p:nvPicPr>
          <p:cNvPr id="9" name="Imagen 8"/>
          <p:cNvPicPr>
            <a:picLocks noChangeAspect="1"/>
          </p:cNvPicPr>
          <p:nvPr/>
        </p:nvPicPr>
        <p:blipFill rotWithShape="1">
          <a:blip r:embed="rId2"/>
          <a:srcRect l="31177" t="26460" r="27647" b="19135"/>
          <a:stretch/>
        </p:blipFill>
        <p:spPr>
          <a:xfrm>
            <a:off x="1883602" y="1608112"/>
            <a:ext cx="6457409" cy="4796931"/>
          </a:xfrm>
          <a:prstGeom prst="rect">
            <a:avLst/>
          </a:prstGeom>
          <a:ln>
            <a:solidFill>
              <a:schemeClr val="accent5"/>
            </a:solidFill>
          </a:ln>
        </p:spPr>
      </p:pic>
      <p:cxnSp>
        <p:nvCxnSpPr>
          <p:cNvPr id="10" name="Conector recto de flecha 9"/>
          <p:cNvCxnSpPr/>
          <p:nvPr/>
        </p:nvCxnSpPr>
        <p:spPr>
          <a:xfrm>
            <a:off x="5401470" y="3166723"/>
            <a:ext cx="3133165" cy="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11" name="Conector recto de flecha 10"/>
          <p:cNvCxnSpPr/>
          <p:nvPr/>
        </p:nvCxnSpPr>
        <p:spPr>
          <a:xfrm>
            <a:off x="5347681" y="4100447"/>
            <a:ext cx="3133166" cy="825421"/>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12" name="CuadroTexto 11"/>
          <p:cNvSpPr txBox="1"/>
          <p:nvPr/>
        </p:nvSpPr>
        <p:spPr>
          <a:xfrm>
            <a:off x="8751845" y="4513157"/>
            <a:ext cx="2245659" cy="1477328"/>
          </a:xfrm>
          <a:prstGeom prst="rect">
            <a:avLst/>
          </a:prstGeom>
          <a:noFill/>
          <a:ln w="38100">
            <a:solidFill>
              <a:schemeClr val="accent1">
                <a:lumMod val="60000"/>
                <a:lumOff val="40000"/>
              </a:schemeClr>
            </a:solidFill>
          </a:ln>
        </p:spPr>
        <p:txBody>
          <a:bodyPr wrap="square" rtlCol="0">
            <a:spAutoFit/>
          </a:bodyPr>
          <a:lstStyle/>
          <a:p>
            <a:pPr algn="just"/>
            <a:r>
              <a:rPr lang="es-EC" dirty="0"/>
              <a:t>Detalla las validaciones para la estructura y para cada campo</a:t>
            </a:r>
            <a:r>
              <a:rPr lang="es-EC" dirty="0" smtClean="0"/>
              <a:t>.</a:t>
            </a:r>
            <a:endParaRPr lang="es-EC" dirty="0"/>
          </a:p>
        </p:txBody>
      </p:sp>
      <p:sp>
        <p:nvSpPr>
          <p:cNvPr id="13" name="CuadroTexto 12"/>
          <p:cNvSpPr txBox="1"/>
          <p:nvPr/>
        </p:nvSpPr>
        <p:spPr>
          <a:xfrm>
            <a:off x="8751844" y="2163990"/>
            <a:ext cx="2005803" cy="1588127"/>
          </a:xfrm>
          <a:prstGeom prst="rect">
            <a:avLst/>
          </a:prstGeom>
          <a:noFill/>
          <a:ln w="38100">
            <a:solidFill>
              <a:schemeClr val="accent1">
                <a:lumMod val="60000"/>
                <a:lumOff val="40000"/>
              </a:schemeClr>
            </a:solidFill>
          </a:ln>
        </p:spPr>
        <p:txBody>
          <a:bodyPr wrap="square" rtlCol="0">
            <a:spAutoFit/>
          </a:bodyPr>
          <a:lstStyle/>
          <a:p>
            <a:pPr lvl="0" algn="just" defTabSz="800100">
              <a:lnSpc>
                <a:spcPct val="90000"/>
              </a:lnSpc>
              <a:spcBef>
                <a:spcPct val="0"/>
              </a:spcBef>
              <a:spcAft>
                <a:spcPct val="35000"/>
              </a:spcAft>
            </a:pPr>
            <a:r>
              <a:rPr lang="es-EC" dirty="0"/>
              <a:t>Detalla los campos de cada una de las estructuras, así como sus conceptos</a:t>
            </a:r>
            <a:r>
              <a:rPr lang="es-EC" dirty="0" smtClean="0"/>
              <a:t>.</a:t>
            </a:r>
            <a:endParaRPr lang="es-EC" dirty="0"/>
          </a:p>
        </p:txBody>
      </p:sp>
    </p:spTree>
    <p:extLst>
      <p:ext uri="{BB962C8B-B14F-4D97-AF65-F5344CB8AC3E}">
        <p14:creationId xmlns:p14="http://schemas.microsoft.com/office/powerpoint/2010/main" val="38853599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xmlns="" id="{C7D52BA8-5CB5-4261-91C9-E26C84D634E9}"/>
              </a:ext>
            </a:extLst>
          </p:cNvPr>
          <p:cNvSpPr txBox="1"/>
          <p:nvPr/>
        </p:nvSpPr>
        <p:spPr>
          <a:xfrm>
            <a:off x="532970" y="290758"/>
            <a:ext cx="8511885" cy="461665"/>
          </a:xfrm>
          <a:prstGeom prst="rect">
            <a:avLst/>
          </a:prstGeom>
          <a:noFill/>
        </p:spPr>
        <p:txBody>
          <a:bodyPr wrap="square" rtlCol="0">
            <a:spAutoFit/>
          </a:bodyPr>
          <a:lstStyle/>
          <a:p>
            <a:r>
              <a:rPr lang="es-ES" sz="2400" dirty="0">
                <a:solidFill>
                  <a:srgbClr val="00549B"/>
                </a:solidFill>
                <a:ea typeface="Verdana" pitchFamily="34" charset="0"/>
                <a:cs typeface="Verdana" pitchFamily="34" charset="0"/>
              </a:rPr>
              <a:t>ETAPAS DE VALIDACIÓN DE ESTRUCTURAS</a:t>
            </a:r>
          </a:p>
        </p:txBody>
      </p:sp>
      <p:graphicFrame>
        <p:nvGraphicFramePr>
          <p:cNvPr id="3" name="Diagram 4"/>
          <p:cNvGraphicFramePr/>
          <p:nvPr>
            <p:extLst/>
          </p:nvPr>
        </p:nvGraphicFramePr>
        <p:xfrm>
          <a:off x="2944492" y="1499737"/>
          <a:ext cx="5693333" cy="35107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Group 40"/>
          <p:cNvGrpSpPr/>
          <p:nvPr/>
        </p:nvGrpSpPr>
        <p:grpSpPr>
          <a:xfrm>
            <a:off x="978177" y="1360164"/>
            <a:ext cx="3211530" cy="1822479"/>
            <a:chOff x="8547488" y="1404517"/>
            <a:chExt cx="2143474" cy="890054"/>
          </a:xfrm>
        </p:grpSpPr>
        <p:sp>
          <p:nvSpPr>
            <p:cNvPr id="5" name="Rectangle 50"/>
            <p:cNvSpPr/>
            <p:nvPr/>
          </p:nvSpPr>
          <p:spPr>
            <a:xfrm>
              <a:off x="8740848" y="1404517"/>
              <a:ext cx="1950114" cy="165341"/>
            </a:xfrm>
            <a:prstGeom prst="rect">
              <a:avLst/>
            </a:prstGeom>
            <a:noFill/>
          </p:spPr>
          <p:txBody>
            <a:bodyPr wrap="square">
              <a:spAutoFit/>
            </a:bodyPr>
            <a:lstStyle/>
            <a:p>
              <a:r>
                <a:rPr lang="es-EC" sz="1600" b="1" dirty="0" smtClean="0">
                  <a:solidFill>
                    <a:srgbClr val="E9C204"/>
                  </a:solidFill>
                </a:rPr>
                <a:t>Cuadre Contable</a:t>
              </a:r>
              <a:endParaRPr lang="es-EC" sz="1600" b="1" dirty="0">
                <a:solidFill>
                  <a:srgbClr val="E9C204"/>
                </a:solidFill>
              </a:endParaRPr>
            </a:p>
          </p:txBody>
        </p:sp>
        <p:sp>
          <p:nvSpPr>
            <p:cNvPr id="6" name="Rectangle 51"/>
            <p:cNvSpPr/>
            <p:nvPr/>
          </p:nvSpPr>
          <p:spPr>
            <a:xfrm>
              <a:off x="8547488" y="1618174"/>
              <a:ext cx="2088144" cy="676397"/>
            </a:xfrm>
            <a:prstGeom prst="rect">
              <a:avLst/>
            </a:prstGeom>
          </p:spPr>
          <p:txBody>
            <a:bodyPr wrap="square">
              <a:spAutoFit/>
            </a:bodyPr>
            <a:lstStyle/>
            <a:p>
              <a:pPr marL="285750" lvl="0" indent="-285750" algn="just">
                <a:buFont typeface="Arial" panose="020B0604020202020204" pitchFamily="34" charset="0"/>
                <a:buChar char="•"/>
              </a:pPr>
              <a:r>
                <a:rPr lang="es-EC" sz="1400" dirty="0" smtClean="0"/>
                <a:t>Realiza el cruce de los saldos de estados financieros con las diferentes estructuras de información: Cartera, depósitos, inversiones</a:t>
              </a:r>
            </a:p>
            <a:p>
              <a:r>
                <a:rPr lang="es-EC" sz="1400" i="1" dirty="0" smtClean="0">
                  <a:solidFill>
                    <a:schemeClr val="tx1">
                      <a:lumMod val="75000"/>
                    </a:schemeClr>
                  </a:solidFill>
                </a:rPr>
                <a:t>       </a:t>
              </a:r>
              <a:endParaRPr lang="es-EC" sz="1400" dirty="0"/>
            </a:p>
          </p:txBody>
        </p:sp>
      </p:grpSp>
      <p:grpSp>
        <p:nvGrpSpPr>
          <p:cNvPr id="7" name="Group 43"/>
          <p:cNvGrpSpPr/>
          <p:nvPr/>
        </p:nvGrpSpPr>
        <p:grpSpPr>
          <a:xfrm>
            <a:off x="978177" y="3966510"/>
            <a:ext cx="3646718" cy="2727926"/>
            <a:chOff x="8703116" y="2648780"/>
            <a:chExt cx="2594182" cy="2727926"/>
          </a:xfrm>
        </p:grpSpPr>
        <p:sp>
          <p:nvSpPr>
            <p:cNvPr id="8" name="Rectangle 44"/>
            <p:cNvSpPr/>
            <p:nvPr/>
          </p:nvSpPr>
          <p:spPr>
            <a:xfrm>
              <a:off x="8703116" y="2648780"/>
              <a:ext cx="2594182" cy="338554"/>
            </a:xfrm>
            <a:prstGeom prst="rect">
              <a:avLst/>
            </a:prstGeom>
            <a:noFill/>
          </p:spPr>
          <p:txBody>
            <a:bodyPr wrap="square">
              <a:spAutoFit/>
            </a:bodyPr>
            <a:lstStyle/>
            <a:p>
              <a:r>
                <a:rPr lang="es-EC" sz="1600" b="1" dirty="0" smtClean="0">
                  <a:solidFill>
                    <a:schemeClr val="tx1">
                      <a:lumMod val="50000"/>
                    </a:schemeClr>
                  </a:solidFill>
                </a:rPr>
                <a:t>     </a:t>
              </a:r>
              <a:r>
                <a:rPr lang="es-EC" sz="1600" b="1" dirty="0" smtClean="0">
                  <a:solidFill>
                    <a:srgbClr val="0070C0"/>
                  </a:solidFill>
                </a:rPr>
                <a:t>Control de Contenido </a:t>
              </a:r>
              <a:endParaRPr lang="es-EC" sz="1600" b="1" dirty="0">
                <a:solidFill>
                  <a:srgbClr val="0070C0"/>
                </a:solidFill>
              </a:endParaRPr>
            </a:p>
          </p:txBody>
        </p:sp>
        <p:sp>
          <p:nvSpPr>
            <p:cNvPr id="9" name="Rectangle 45"/>
            <p:cNvSpPr/>
            <p:nvPr/>
          </p:nvSpPr>
          <p:spPr>
            <a:xfrm>
              <a:off x="8703116" y="3129937"/>
              <a:ext cx="2241159" cy="2246769"/>
            </a:xfrm>
            <a:prstGeom prst="rect">
              <a:avLst/>
            </a:prstGeom>
          </p:spPr>
          <p:txBody>
            <a:bodyPr wrap="square">
              <a:spAutoFit/>
            </a:bodyPr>
            <a:lstStyle/>
            <a:p>
              <a:pPr marL="285750" indent="-285750" algn="just">
                <a:buFont typeface="Arial" panose="020B0604020202020204" pitchFamily="34" charset="0"/>
                <a:buChar char="•"/>
              </a:pPr>
              <a:r>
                <a:rPr lang="es-EC" sz="1400" dirty="0" smtClean="0">
                  <a:solidFill>
                    <a:schemeClr val="tx1">
                      <a:lumMod val="75000"/>
                    </a:schemeClr>
                  </a:solidFill>
                </a:rPr>
                <a:t>Controla que la información contenida en las estructuras de datos, cumplan con las validaciones verticales (campos) y horizontales (registros), de acuerdo a las reglas de negocio y normativa aplicada en los controles de validación.</a:t>
              </a:r>
            </a:p>
            <a:p>
              <a:pPr marL="285750" indent="-285750">
                <a:buFont typeface="Arial" panose="020B0604020202020204" pitchFamily="34" charset="0"/>
                <a:buChar char="•"/>
              </a:pPr>
              <a:endParaRPr lang="es-EC" sz="1400" dirty="0" smtClean="0">
                <a:solidFill>
                  <a:schemeClr val="tx1">
                    <a:lumMod val="75000"/>
                  </a:schemeClr>
                </a:solidFill>
              </a:endParaRPr>
            </a:p>
          </p:txBody>
        </p:sp>
      </p:grpSp>
      <p:cxnSp>
        <p:nvCxnSpPr>
          <p:cNvPr id="10" name="Straight Connector 22"/>
          <p:cNvCxnSpPr>
            <a:cxnSpLocks/>
          </p:cNvCxnSpPr>
          <p:nvPr/>
        </p:nvCxnSpPr>
        <p:spPr>
          <a:xfrm flipH="1">
            <a:off x="1233643" y="3509910"/>
            <a:ext cx="2625786" cy="0"/>
          </a:xfrm>
          <a:prstGeom prst="line">
            <a:avLst/>
          </a:prstGeom>
          <a:ln>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1" name="Group 38"/>
          <p:cNvGrpSpPr/>
          <p:nvPr/>
        </p:nvGrpSpPr>
        <p:grpSpPr>
          <a:xfrm>
            <a:off x="7153783" y="1047878"/>
            <a:ext cx="4228090" cy="5646558"/>
            <a:chOff x="6420802" y="1143135"/>
            <a:chExt cx="3706318" cy="5646558"/>
          </a:xfrm>
        </p:grpSpPr>
        <p:grpSp>
          <p:nvGrpSpPr>
            <p:cNvPr id="12" name="Group 31"/>
            <p:cNvGrpSpPr/>
            <p:nvPr/>
          </p:nvGrpSpPr>
          <p:grpSpPr>
            <a:xfrm>
              <a:off x="6630156" y="1143135"/>
              <a:ext cx="3445891" cy="1334441"/>
              <a:chOff x="6305330" y="1288405"/>
              <a:chExt cx="3445891" cy="1334441"/>
            </a:xfrm>
          </p:grpSpPr>
          <p:sp>
            <p:nvSpPr>
              <p:cNvPr id="19" name="Rectangle 26"/>
              <p:cNvSpPr/>
              <p:nvPr/>
            </p:nvSpPr>
            <p:spPr>
              <a:xfrm>
                <a:off x="6305331" y="1288405"/>
                <a:ext cx="3325683" cy="338554"/>
              </a:xfrm>
              <a:prstGeom prst="rect">
                <a:avLst/>
              </a:prstGeom>
              <a:noFill/>
            </p:spPr>
            <p:txBody>
              <a:bodyPr wrap="square">
                <a:spAutoFit/>
              </a:bodyPr>
              <a:lstStyle/>
              <a:p>
                <a:r>
                  <a:rPr lang="es-EC" sz="1600" b="1" dirty="0" smtClean="0">
                    <a:solidFill>
                      <a:schemeClr val="accent2">
                        <a:lumMod val="75000"/>
                      </a:schemeClr>
                    </a:solidFill>
                  </a:rPr>
                  <a:t>Control de Formato</a:t>
                </a:r>
                <a:endParaRPr lang="es-EC" sz="1600" b="1" dirty="0">
                  <a:solidFill>
                    <a:schemeClr val="accent2">
                      <a:lumMod val="75000"/>
                    </a:schemeClr>
                  </a:solidFill>
                </a:endParaRPr>
              </a:p>
            </p:txBody>
          </p:sp>
          <p:sp>
            <p:nvSpPr>
              <p:cNvPr id="20" name="Rectangle 27"/>
              <p:cNvSpPr/>
              <p:nvPr/>
            </p:nvSpPr>
            <p:spPr>
              <a:xfrm>
                <a:off x="6305330" y="1668739"/>
                <a:ext cx="3445891" cy="954107"/>
              </a:xfrm>
              <a:prstGeom prst="rect">
                <a:avLst/>
              </a:prstGeom>
            </p:spPr>
            <p:txBody>
              <a:bodyPr wrap="square">
                <a:spAutoFit/>
              </a:bodyPr>
              <a:lstStyle/>
              <a:p>
                <a:pPr lvl="0" algn="just"/>
                <a:r>
                  <a:rPr lang="es-EC" sz="1400" dirty="0" smtClean="0"/>
                  <a:t>Controla que la información de la estructura cumpla con </a:t>
                </a:r>
                <a:r>
                  <a:rPr lang="es-EC" sz="1400" dirty="0"/>
                  <a:t>el tipo de dato definido en los </a:t>
                </a:r>
                <a:r>
                  <a:rPr lang="es-EC" sz="1400" dirty="0" smtClean="0"/>
                  <a:t>manuales técnicos y no contenga caracteres especiales.</a:t>
                </a:r>
                <a:endParaRPr lang="es-EC" sz="1400" dirty="0">
                  <a:solidFill>
                    <a:schemeClr val="tx1">
                      <a:lumMod val="75000"/>
                    </a:schemeClr>
                  </a:solidFill>
                </a:endParaRPr>
              </a:p>
            </p:txBody>
          </p:sp>
        </p:grpSp>
        <p:grpSp>
          <p:nvGrpSpPr>
            <p:cNvPr id="13" name="Group 30"/>
            <p:cNvGrpSpPr/>
            <p:nvPr/>
          </p:nvGrpSpPr>
          <p:grpSpPr>
            <a:xfrm>
              <a:off x="7250911" y="2954721"/>
              <a:ext cx="2876209" cy="1333225"/>
              <a:chOff x="6800921" y="3056783"/>
              <a:chExt cx="2876209" cy="1333225"/>
            </a:xfrm>
          </p:grpSpPr>
          <p:sp>
            <p:nvSpPr>
              <p:cNvPr id="17" name="Rectangle 28"/>
              <p:cNvSpPr/>
              <p:nvPr/>
            </p:nvSpPr>
            <p:spPr>
              <a:xfrm>
                <a:off x="6800921" y="3056783"/>
                <a:ext cx="2594182" cy="338554"/>
              </a:xfrm>
              <a:prstGeom prst="rect">
                <a:avLst/>
              </a:prstGeom>
              <a:noFill/>
            </p:spPr>
            <p:txBody>
              <a:bodyPr wrap="square">
                <a:spAutoFit/>
              </a:bodyPr>
              <a:lstStyle/>
              <a:p>
                <a:r>
                  <a:rPr lang="es-EC" sz="1600" b="1" dirty="0" smtClean="0">
                    <a:ln>
                      <a:solidFill>
                        <a:srgbClr val="92D050"/>
                      </a:solidFill>
                    </a:ln>
                    <a:solidFill>
                      <a:schemeClr val="bg1">
                        <a:lumMod val="50000"/>
                      </a:schemeClr>
                    </a:solidFill>
                  </a:rPr>
                  <a:t>Control de catálogos</a:t>
                </a:r>
                <a:endParaRPr lang="es-EC" sz="1600" b="1" dirty="0">
                  <a:ln>
                    <a:solidFill>
                      <a:srgbClr val="92D050"/>
                    </a:solidFill>
                  </a:ln>
                  <a:solidFill>
                    <a:schemeClr val="bg1">
                      <a:lumMod val="50000"/>
                    </a:schemeClr>
                  </a:solidFill>
                </a:endParaRPr>
              </a:p>
            </p:txBody>
          </p:sp>
          <p:sp>
            <p:nvSpPr>
              <p:cNvPr id="18" name="Rectangle 29"/>
              <p:cNvSpPr/>
              <p:nvPr/>
            </p:nvSpPr>
            <p:spPr>
              <a:xfrm>
                <a:off x="6828217" y="3435901"/>
                <a:ext cx="2848913" cy="954107"/>
              </a:xfrm>
              <a:prstGeom prst="rect">
                <a:avLst/>
              </a:prstGeom>
            </p:spPr>
            <p:txBody>
              <a:bodyPr wrap="square">
                <a:spAutoFit/>
              </a:bodyPr>
              <a:lstStyle/>
              <a:p>
                <a:pPr lvl="0" algn="just"/>
                <a:r>
                  <a:rPr lang="es-EC" sz="1400" dirty="0" smtClean="0"/>
                  <a:t>Verifica que los códigos reportados consten en el  manual de tablas de información, de acuerdo a cada estructura de datos.</a:t>
                </a:r>
                <a:endParaRPr lang="es-EC" sz="1400" dirty="0"/>
              </a:p>
            </p:txBody>
          </p:sp>
        </p:grpSp>
        <p:grpSp>
          <p:nvGrpSpPr>
            <p:cNvPr id="14" name="Group 35"/>
            <p:cNvGrpSpPr/>
            <p:nvPr/>
          </p:nvGrpSpPr>
          <p:grpSpPr>
            <a:xfrm>
              <a:off x="6420802" y="4776213"/>
              <a:ext cx="3547481" cy="2013480"/>
              <a:chOff x="6702312" y="2101688"/>
              <a:chExt cx="3547481" cy="2013480"/>
            </a:xfrm>
          </p:grpSpPr>
          <p:sp>
            <p:nvSpPr>
              <p:cNvPr id="15" name="Rectangle 36"/>
              <p:cNvSpPr/>
              <p:nvPr/>
            </p:nvSpPr>
            <p:spPr>
              <a:xfrm>
                <a:off x="6917816" y="2101688"/>
                <a:ext cx="3325682" cy="338554"/>
              </a:xfrm>
              <a:prstGeom prst="rect">
                <a:avLst/>
              </a:prstGeom>
              <a:noFill/>
            </p:spPr>
            <p:txBody>
              <a:bodyPr wrap="square">
                <a:spAutoFit/>
              </a:bodyPr>
              <a:lstStyle/>
              <a:p>
                <a:r>
                  <a:rPr lang="es-EC" sz="1600" dirty="0" smtClean="0">
                    <a:ln w="0">
                      <a:solidFill>
                        <a:srgbClr val="7030A0"/>
                      </a:solidFill>
                    </a:ln>
                    <a:solidFill>
                      <a:schemeClr val="accent1"/>
                    </a:solidFill>
                    <a:effectLst>
                      <a:outerShdw blurRad="38100" dist="25400" dir="5400000" algn="ctr" rotWithShape="0">
                        <a:srgbClr val="6E747A">
                          <a:alpha val="43000"/>
                        </a:srgbClr>
                      </a:outerShdw>
                    </a:effectLst>
                  </a:rPr>
                  <a:t>Control Identificaciones</a:t>
                </a:r>
                <a:endParaRPr lang="es-EC" sz="1600" dirty="0">
                  <a:ln w="0">
                    <a:solidFill>
                      <a:srgbClr val="7030A0"/>
                    </a:solidFill>
                  </a:ln>
                  <a:solidFill>
                    <a:schemeClr val="accent1"/>
                  </a:solidFill>
                  <a:effectLst>
                    <a:outerShdw blurRad="38100" dist="25400" dir="5400000" algn="ctr" rotWithShape="0">
                      <a:srgbClr val="6E747A">
                        <a:alpha val="43000"/>
                      </a:srgbClr>
                    </a:outerShdw>
                  </a:effectLst>
                </a:endParaRPr>
              </a:p>
            </p:txBody>
          </p:sp>
          <p:sp>
            <p:nvSpPr>
              <p:cNvPr id="16" name="Rectangle 37"/>
              <p:cNvSpPr/>
              <p:nvPr/>
            </p:nvSpPr>
            <p:spPr>
              <a:xfrm>
                <a:off x="6702312" y="2514730"/>
                <a:ext cx="3547481" cy="1600438"/>
              </a:xfrm>
              <a:prstGeom prst="rect">
                <a:avLst/>
              </a:prstGeom>
            </p:spPr>
            <p:txBody>
              <a:bodyPr wrap="square">
                <a:spAutoFit/>
              </a:bodyPr>
              <a:lstStyle/>
              <a:p>
                <a:pPr marL="285750" lvl="0" indent="-285750" algn="just">
                  <a:buFont typeface="Arial" panose="020B0604020202020204" pitchFamily="34" charset="0"/>
                  <a:buChar char="•"/>
                </a:pPr>
                <a:r>
                  <a:rPr lang="es-EC" sz="1400" dirty="0" smtClean="0"/>
                  <a:t>Valida las identificaciones reportadas en las estructuras de cartera, depósitos, socios, inversiones, en la base de datos del  Registro Civil y el Servicio de Rentas Internas.</a:t>
                </a:r>
              </a:p>
              <a:p>
                <a:pPr lvl="0" algn="r"/>
                <a:r>
                  <a:rPr lang="es-EC" sz="1400" i="1" dirty="0" smtClean="0"/>
                  <a:t>.</a:t>
                </a:r>
              </a:p>
              <a:p>
                <a:pPr lvl="0" algn="r"/>
                <a:endParaRPr lang="es-EC" sz="1400" dirty="0" smtClean="0"/>
              </a:p>
            </p:txBody>
          </p:sp>
        </p:grpSp>
      </p:grpSp>
      <p:cxnSp>
        <p:nvCxnSpPr>
          <p:cNvPr id="21" name="Straight Connector 22"/>
          <p:cNvCxnSpPr>
            <a:cxnSpLocks/>
          </p:cNvCxnSpPr>
          <p:nvPr/>
        </p:nvCxnSpPr>
        <p:spPr>
          <a:xfrm flipH="1" flipV="1">
            <a:off x="7558243" y="2673711"/>
            <a:ext cx="4184577" cy="19353"/>
          </a:xfrm>
          <a:prstGeom prst="line">
            <a:avLst/>
          </a:prstGeom>
          <a:ln>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2"/>
          <p:cNvCxnSpPr>
            <a:cxnSpLocks/>
          </p:cNvCxnSpPr>
          <p:nvPr/>
        </p:nvCxnSpPr>
        <p:spPr>
          <a:xfrm flipH="1" flipV="1">
            <a:off x="7392610" y="4370211"/>
            <a:ext cx="4184577" cy="19353"/>
          </a:xfrm>
          <a:prstGeom prst="line">
            <a:avLst/>
          </a:prstGeom>
          <a:ln>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020277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5">
            <a:extLst>
              <a:ext uri="{FF2B5EF4-FFF2-40B4-BE49-F238E27FC236}">
                <a16:creationId xmlns:a16="http://schemas.microsoft.com/office/drawing/2014/main" xmlns="" id="{C7D52BA8-5CB5-4261-91C9-E26C84D634E9}"/>
              </a:ext>
            </a:extLst>
          </p:cNvPr>
          <p:cNvSpPr txBox="1"/>
          <p:nvPr/>
        </p:nvSpPr>
        <p:spPr>
          <a:xfrm>
            <a:off x="218027" y="290458"/>
            <a:ext cx="8511885" cy="461665"/>
          </a:xfrm>
          <a:prstGeom prst="rect">
            <a:avLst/>
          </a:prstGeom>
          <a:noFill/>
        </p:spPr>
        <p:txBody>
          <a:bodyPr wrap="square" rtlCol="0">
            <a:spAutoFit/>
          </a:bodyPr>
          <a:lstStyle/>
          <a:p>
            <a:r>
              <a:rPr lang="es-EC" sz="2400" dirty="0" smtClean="0">
                <a:solidFill>
                  <a:srgbClr val="00549B"/>
                </a:solidFill>
                <a:latin typeface="+mj-lt"/>
                <a:ea typeface="Verdana" pitchFamily="34" charset="0"/>
                <a:cs typeface="Verdana" pitchFamily="34" charset="0"/>
              </a:rPr>
              <a:t>PROCESO DE VALIDACIÓN</a:t>
            </a:r>
            <a:endParaRPr lang="es-EC" sz="2400" dirty="0">
              <a:solidFill>
                <a:srgbClr val="00549B"/>
              </a:solidFill>
              <a:latin typeface="+mj-lt"/>
              <a:ea typeface="Verdana" pitchFamily="34" charset="0"/>
              <a:cs typeface="Verdana" pitchFamily="34" charset="0"/>
            </a:endParaRPr>
          </a:p>
        </p:txBody>
      </p:sp>
      <p:sp>
        <p:nvSpPr>
          <p:cNvPr id="5" name="Rectángulo 30"/>
          <p:cNvSpPr/>
          <p:nvPr/>
        </p:nvSpPr>
        <p:spPr>
          <a:xfrm>
            <a:off x="1534864" y="3681278"/>
            <a:ext cx="5328592" cy="835613"/>
          </a:xfrm>
          <a:prstGeom prst="rect">
            <a:avLst/>
          </a:prstGeom>
        </p:spPr>
        <p:txBody>
          <a:bodyPr wrap="square">
            <a:spAutoFit/>
          </a:bodyPr>
          <a:lstStyle/>
          <a:p>
            <a:pPr marL="449580" algn="just">
              <a:lnSpc>
                <a:spcPct val="115000"/>
              </a:lnSpc>
            </a:pPr>
            <a:r>
              <a:rPr lang="es-EC" sz="2400" b="1" dirty="0" smtClean="0">
                <a:solidFill>
                  <a:srgbClr val="002060"/>
                </a:solidFill>
                <a:latin typeface="+mj-lt"/>
                <a:ea typeface="Times New Roman" panose="02020603050405020304" pitchFamily="18" charset="0"/>
                <a:cs typeface="Times New Roman" panose="02020603050405020304" pitchFamily="18" charset="0"/>
              </a:rPr>
              <a:t>Validación exitosa</a:t>
            </a:r>
            <a:endParaRPr lang="es-EC" sz="2400" b="1" dirty="0">
              <a:solidFill>
                <a:srgbClr val="002060"/>
              </a:solidFill>
              <a:latin typeface="+mj-lt"/>
              <a:ea typeface="Times New Roman" panose="02020603050405020304" pitchFamily="18" charset="0"/>
              <a:cs typeface="Times New Roman" panose="02020603050405020304" pitchFamily="18" charset="0"/>
            </a:endParaRPr>
          </a:p>
          <a:p>
            <a:pPr marL="449580" algn="just">
              <a:lnSpc>
                <a:spcPct val="115000"/>
              </a:lnSpc>
            </a:pPr>
            <a:r>
              <a:rPr lang="en-US" dirty="0">
                <a:solidFill>
                  <a:srgbClr val="002060"/>
                </a:solidFill>
                <a:latin typeface="+mj-lt"/>
                <a:ea typeface="Times New Roman" panose="02020603050405020304" pitchFamily="18" charset="0"/>
                <a:cs typeface="Times New Roman" panose="02020603050405020304" pitchFamily="18" charset="0"/>
              </a:rPr>
              <a:t> </a:t>
            </a:r>
            <a:endParaRPr lang="es-EC" dirty="0">
              <a:solidFill>
                <a:srgbClr val="002060"/>
              </a:solidFill>
              <a:latin typeface="+mj-lt"/>
              <a:ea typeface="Times New Roman" panose="02020603050405020304" pitchFamily="18" charset="0"/>
              <a:cs typeface="Times New Roman" panose="02020603050405020304" pitchFamily="18" charset="0"/>
            </a:endParaRPr>
          </a:p>
        </p:txBody>
      </p:sp>
      <p:sp>
        <p:nvSpPr>
          <p:cNvPr id="6" name="Rectángulo 30"/>
          <p:cNvSpPr/>
          <p:nvPr/>
        </p:nvSpPr>
        <p:spPr>
          <a:xfrm>
            <a:off x="1050358" y="1050744"/>
            <a:ext cx="5632830" cy="835613"/>
          </a:xfrm>
          <a:prstGeom prst="rect">
            <a:avLst/>
          </a:prstGeom>
        </p:spPr>
        <p:txBody>
          <a:bodyPr wrap="square">
            <a:spAutoFit/>
          </a:bodyPr>
          <a:lstStyle/>
          <a:p>
            <a:pPr marL="449580" algn="just">
              <a:lnSpc>
                <a:spcPct val="115000"/>
              </a:lnSpc>
            </a:pPr>
            <a:r>
              <a:rPr lang="es-EC" sz="2400" b="1" dirty="0" smtClean="0">
                <a:solidFill>
                  <a:srgbClr val="002060"/>
                </a:solidFill>
                <a:latin typeface="+mj-lt"/>
                <a:ea typeface="Times New Roman" panose="02020603050405020304" pitchFamily="18" charset="0"/>
                <a:cs typeface="Times New Roman" panose="02020603050405020304" pitchFamily="18" charset="0"/>
              </a:rPr>
              <a:t>Diagnóstico con errores</a:t>
            </a:r>
            <a:endParaRPr lang="es-EC" sz="2400" b="1" dirty="0">
              <a:solidFill>
                <a:srgbClr val="002060"/>
              </a:solidFill>
              <a:latin typeface="+mj-lt"/>
              <a:ea typeface="Times New Roman" panose="02020603050405020304" pitchFamily="18" charset="0"/>
              <a:cs typeface="Times New Roman" panose="02020603050405020304" pitchFamily="18" charset="0"/>
            </a:endParaRPr>
          </a:p>
          <a:p>
            <a:pPr marL="449580" algn="just">
              <a:lnSpc>
                <a:spcPct val="115000"/>
              </a:lnSpc>
            </a:pPr>
            <a:r>
              <a:rPr lang="en-US" dirty="0">
                <a:solidFill>
                  <a:srgbClr val="002060"/>
                </a:solidFill>
                <a:latin typeface="+mj-lt"/>
                <a:ea typeface="Times New Roman" panose="02020603050405020304" pitchFamily="18" charset="0"/>
                <a:cs typeface="Times New Roman" panose="02020603050405020304" pitchFamily="18" charset="0"/>
              </a:rPr>
              <a:t> </a:t>
            </a:r>
            <a:endParaRPr lang="es-EC" dirty="0">
              <a:solidFill>
                <a:srgbClr val="002060"/>
              </a:solidFill>
              <a:latin typeface="+mj-lt"/>
              <a:ea typeface="Times New Roman" panose="02020603050405020304" pitchFamily="18" charset="0"/>
              <a:cs typeface="Times New Roman" panose="02020603050405020304" pitchFamily="18" charset="0"/>
            </a:endParaRPr>
          </a:p>
        </p:txBody>
      </p:sp>
      <p:pic>
        <p:nvPicPr>
          <p:cNvPr id="7" name="Imagen 6"/>
          <p:cNvPicPr>
            <a:picLocks noChangeAspect="1"/>
          </p:cNvPicPr>
          <p:nvPr/>
        </p:nvPicPr>
        <p:blipFill rotWithShape="1">
          <a:blip r:embed="rId2"/>
          <a:srcRect l="45458" t="41349" r="9919" b="25199"/>
          <a:stretch/>
        </p:blipFill>
        <p:spPr>
          <a:xfrm>
            <a:off x="6313265" y="1687810"/>
            <a:ext cx="4220755" cy="1778996"/>
          </a:xfrm>
          <a:prstGeom prst="rect">
            <a:avLst/>
          </a:prstGeom>
          <a:ln w="38100">
            <a:solidFill>
              <a:schemeClr val="accent1">
                <a:lumMod val="60000"/>
                <a:lumOff val="40000"/>
              </a:schemeClr>
            </a:solidFill>
          </a:ln>
        </p:spPr>
      </p:pic>
      <p:pic>
        <p:nvPicPr>
          <p:cNvPr id="8" name="Imagen 7"/>
          <p:cNvPicPr>
            <a:picLocks noChangeAspect="1"/>
          </p:cNvPicPr>
          <p:nvPr/>
        </p:nvPicPr>
        <p:blipFill rotWithShape="1">
          <a:blip r:embed="rId3"/>
          <a:srcRect l="45267" t="42243" r="10331" b="24423"/>
          <a:stretch/>
        </p:blipFill>
        <p:spPr>
          <a:xfrm>
            <a:off x="1167634" y="1687810"/>
            <a:ext cx="4623861" cy="1774209"/>
          </a:xfrm>
          <a:prstGeom prst="rect">
            <a:avLst/>
          </a:prstGeom>
          <a:solidFill>
            <a:schemeClr val="accent1">
              <a:lumMod val="40000"/>
              <a:lumOff val="60000"/>
            </a:schemeClr>
          </a:solidFill>
          <a:ln w="38100">
            <a:solidFill>
              <a:schemeClr val="accent1">
                <a:lumMod val="60000"/>
                <a:lumOff val="40000"/>
              </a:schemeClr>
            </a:solidFill>
          </a:ln>
        </p:spPr>
      </p:pic>
      <p:pic>
        <p:nvPicPr>
          <p:cNvPr id="9" name="Imagen 8"/>
          <p:cNvPicPr>
            <a:picLocks noChangeAspect="1"/>
          </p:cNvPicPr>
          <p:nvPr/>
        </p:nvPicPr>
        <p:blipFill rotWithShape="1">
          <a:blip r:embed="rId3"/>
          <a:srcRect l="45267" t="42243" r="10331" b="24423"/>
          <a:stretch/>
        </p:blipFill>
        <p:spPr>
          <a:xfrm>
            <a:off x="1167635" y="4344464"/>
            <a:ext cx="4623861" cy="2140086"/>
          </a:xfrm>
          <a:prstGeom prst="rect">
            <a:avLst/>
          </a:prstGeom>
          <a:ln w="38100">
            <a:solidFill>
              <a:schemeClr val="accent1">
                <a:lumMod val="60000"/>
                <a:lumOff val="40000"/>
              </a:schemeClr>
            </a:solidFill>
          </a:ln>
        </p:spPr>
      </p:pic>
      <p:pic>
        <p:nvPicPr>
          <p:cNvPr id="10" name="Imagen 9"/>
          <p:cNvPicPr>
            <a:picLocks noChangeAspect="1"/>
          </p:cNvPicPr>
          <p:nvPr/>
        </p:nvPicPr>
        <p:blipFill>
          <a:blip r:embed="rId4"/>
          <a:stretch>
            <a:fillRect/>
          </a:stretch>
        </p:blipFill>
        <p:spPr>
          <a:xfrm>
            <a:off x="6322679" y="4328436"/>
            <a:ext cx="4268932" cy="2156114"/>
          </a:xfrm>
          <a:prstGeom prst="rect">
            <a:avLst/>
          </a:prstGeom>
          <a:ln w="38100">
            <a:solidFill>
              <a:schemeClr val="accent1">
                <a:lumMod val="60000"/>
                <a:lumOff val="40000"/>
              </a:schemeClr>
            </a:solidFill>
          </a:ln>
        </p:spPr>
      </p:pic>
      <p:sp>
        <p:nvSpPr>
          <p:cNvPr id="11" name="Rectángulo 10"/>
          <p:cNvSpPr/>
          <p:nvPr/>
        </p:nvSpPr>
        <p:spPr>
          <a:xfrm>
            <a:off x="7519228" y="5618324"/>
            <a:ext cx="864339" cy="246221"/>
          </a:xfrm>
          <a:prstGeom prst="rect">
            <a:avLst/>
          </a:prstGeom>
        </p:spPr>
        <p:txBody>
          <a:bodyPr wrap="none">
            <a:spAutoFit/>
          </a:bodyPr>
          <a:lstStyle/>
          <a:p>
            <a:r>
              <a:rPr lang="es-EC" sz="1000" b="1" dirty="0">
                <a:latin typeface="+mj-lt"/>
                <a:ea typeface="Calibri" panose="020F0502020204030204" pitchFamily="34" charset="0"/>
              </a:rPr>
              <a:t>ACEPTADO</a:t>
            </a:r>
            <a:endParaRPr lang="es-EC" sz="1000" dirty="0">
              <a:latin typeface="+mj-lt"/>
            </a:endParaRPr>
          </a:p>
        </p:txBody>
      </p:sp>
      <p:pic>
        <p:nvPicPr>
          <p:cNvPr id="12" name="Picture 3" descr="C:\Users\marias\Desktop\18.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8259083">
            <a:off x="8526153" y="5608726"/>
            <a:ext cx="265297" cy="307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7021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058DA461-2FF1-4FC3-B762-CF4FDDD76F97}"/>
              </a:ext>
            </a:extLst>
          </p:cNvPr>
          <p:cNvSpPr/>
          <p:nvPr/>
        </p:nvSpPr>
        <p:spPr>
          <a:xfrm>
            <a:off x="5559141" y="2438399"/>
            <a:ext cx="6632859" cy="3144253"/>
          </a:xfrm>
          <a:prstGeom prst="rect">
            <a:avLst/>
          </a:prstGeom>
          <a:solidFill>
            <a:srgbClr val="082E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smtClean="0">
                <a:solidFill>
                  <a:schemeClr val="bg1"/>
                </a:solidFill>
              </a:rPr>
              <a:t>ESTRUCTURAS DE INFORMACIÓN</a:t>
            </a:r>
            <a:endParaRPr lang="es-ES" sz="3200" b="1" dirty="0">
              <a:solidFill>
                <a:schemeClr val="bg1"/>
              </a:solidFill>
            </a:endParaRPr>
          </a:p>
        </p:txBody>
      </p:sp>
      <p:sp>
        <p:nvSpPr>
          <p:cNvPr id="5" name="TextBox 4">
            <a:extLst>
              <a:ext uri="{FF2B5EF4-FFF2-40B4-BE49-F238E27FC236}">
                <a16:creationId xmlns:a16="http://schemas.microsoft.com/office/drawing/2014/main" xmlns="" id="{41439FA0-B385-495C-AE9F-0207E766DF0C}"/>
              </a:ext>
            </a:extLst>
          </p:cNvPr>
          <p:cNvSpPr txBox="1"/>
          <p:nvPr/>
        </p:nvSpPr>
        <p:spPr>
          <a:xfrm>
            <a:off x="4374767" y="3348805"/>
            <a:ext cx="984565" cy="1323439"/>
          </a:xfrm>
          <a:prstGeom prst="rect">
            <a:avLst/>
          </a:prstGeom>
          <a:noFill/>
        </p:spPr>
        <p:txBody>
          <a:bodyPr wrap="none" rtlCol="0">
            <a:spAutoFit/>
          </a:bodyPr>
          <a:lstStyle/>
          <a:p>
            <a:pPr algn="ctr"/>
            <a:r>
              <a:rPr lang="es-419" sz="8000" b="1" dirty="0"/>
              <a:t>C</a:t>
            </a:r>
          </a:p>
        </p:txBody>
      </p:sp>
    </p:spTree>
    <p:extLst>
      <p:ext uri="{BB962C8B-B14F-4D97-AF65-F5344CB8AC3E}">
        <p14:creationId xmlns:p14="http://schemas.microsoft.com/office/powerpoint/2010/main" val="10321873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058DA461-2FF1-4FC3-B762-CF4FDDD76F97}"/>
              </a:ext>
            </a:extLst>
          </p:cNvPr>
          <p:cNvSpPr/>
          <p:nvPr/>
        </p:nvSpPr>
        <p:spPr>
          <a:xfrm>
            <a:off x="5559141" y="2438399"/>
            <a:ext cx="6632859" cy="3144253"/>
          </a:xfrm>
          <a:prstGeom prst="rect">
            <a:avLst/>
          </a:prstGeom>
          <a:solidFill>
            <a:srgbClr val="082E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200" dirty="0" smtClean="0">
                <a:solidFill>
                  <a:schemeClr val="bg1"/>
                </a:solidFill>
              </a:rPr>
              <a:t>Riesgo de Liquidez</a:t>
            </a:r>
            <a:endParaRPr lang="es-EC" sz="3200" dirty="0">
              <a:solidFill>
                <a:schemeClr val="bg1"/>
              </a:solidFill>
            </a:endParaRPr>
          </a:p>
          <a:p>
            <a:pPr algn="ctr"/>
            <a:endParaRPr lang="es-EC" sz="3200" dirty="0">
              <a:solidFill>
                <a:schemeClr val="bg1"/>
              </a:solidFill>
            </a:endParaRPr>
          </a:p>
        </p:txBody>
      </p:sp>
    </p:spTree>
    <p:extLst>
      <p:ext uri="{BB962C8B-B14F-4D97-AF65-F5344CB8AC3E}">
        <p14:creationId xmlns:p14="http://schemas.microsoft.com/office/powerpoint/2010/main" val="12963059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058DA461-2FF1-4FC3-B762-CF4FDDD76F97}"/>
              </a:ext>
            </a:extLst>
          </p:cNvPr>
          <p:cNvSpPr/>
          <p:nvPr/>
        </p:nvSpPr>
        <p:spPr>
          <a:xfrm>
            <a:off x="5559141" y="2438399"/>
            <a:ext cx="6632859" cy="3144253"/>
          </a:xfrm>
          <a:prstGeom prst="rect">
            <a:avLst/>
          </a:prstGeom>
          <a:solidFill>
            <a:srgbClr val="082E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a:solidFill>
                  <a:schemeClr val="bg1"/>
                </a:solidFill>
              </a:rPr>
              <a:t>ENVÍO DE INFORMACIÓN</a:t>
            </a:r>
          </a:p>
          <a:p>
            <a:pPr algn="ctr"/>
            <a:endParaRPr lang="es-EC" sz="3200" dirty="0">
              <a:solidFill>
                <a:schemeClr val="bg1"/>
              </a:solidFill>
            </a:endParaRPr>
          </a:p>
        </p:txBody>
      </p:sp>
      <p:sp>
        <p:nvSpPr>
          <p:cNvPr id="5" name="TextBox 4">
            <a:extLst>
              <a:ext uri="{FF2B5EF4-FFF2-40B4-BE49-F238E27FC236}">
                <a16:creationId xmlns:a16="http://schemas.microsoft.com/office/drawing/2014/main" xmlns="" id="{41439FA0-B385-495C-AE9F-0207E766DF0C}"/>
              </a:ext>
            </a:extLst>
          </p:cNvPr>
          <p:cNvSpPr txBox="1"/>
          <p:nvPr/>
        </p:nvSpPr>
        <p:spPr>
          <a:xfrm>
            <a:off x="4800600" y="2767280"/>
            <a:ext cx="758541" cy="1323439"/>
          </a:xfrm>
          <a:prstGeom prst="rect">
            <a:avLst/>
          </a:prstGeom>
          <a:noFill/>
        </p:spPr>
        <p:txBody>
          <a:bodyPr wrap="none" rtlCol="0">
            <a:spAutoFit/>
          </a:bodyPr>
          <a:lstStyle/>
          <a:p>
            <a:pPr algn="ctr"/>
            <a:r>
              <a:rPr lang="es-419" sz="8000" b="1" dirty="0" smtClean="0"/>
              <a:t>1</a:t>
            </a:r>
            <a:endParaRPr lang="es-419" sz="8000" b="1" dirty="0"/>
          </a:p>
        </p:txBody>
      </p:sp>
    </p:spTree>
    <p:extLst>
      <p:ext uri="{BB962C8B-B14F-4D97-AF65-F5344CB8AC3E}">
        <p14:creationId xmlns:p14="http://schemas.microsoft.com/office/powerpoint/2010/main" val="405870665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 xmlns:a16="http://schemas.microsoft.com/office/drawing/2014/main" id="{CF3DB8DC-DF29-448D-A0A7-BC9E8CAF0ED0}"/>
              </a:ext>
            </a:extLst>
          </p:cNvPr>
          <p:cNvSpPr>
            <a:spLocks noGrp="1"/>
          </p:cNvSpPr>
          <p:nvPr>
            <p:ph type="title"/>
          </p:nvPr>
        </p:nvSpPr>
        <p:spPr>
          <a:xfrm>
            <a:off x="672455" y="356583"/>
            <a:ext cx="10001250" cy="720725"/>
          </a:xfrm>
        </p:spPr>
        <p:txBody>
          <a:bodyPr>
            <a:normAutofit/>
          </a:bodyPr>
          <a:lstStyle/>
          <a:p>
            <a:r>
              <a:rPr lang="es-419" sz="2400" dirty="0">
                <a:solidFill>
                  <a:srgbClr val="00549B"/>
                </a:solidFill>
                <a:latin typeface="+mn-lt"/>
                <a:ea typeface="Verdana" pitchFamily="34" charset="0"/>
                <a:cs typeface="Verdana" pitchFamily="34" charset="0"/>
              </a:rPr>
              <a:t>CONTENIDO</a:t>
            </a:r>
          </a:p>
        </p:txBody>
      </p:sp>
      <p:grpSp>
        <p:nvGrpSpPr>
          <p:cNvPr id="7" name="Group 40">
            <a:extLst>
              <a:ext uri="{FF2B5EF4-FFF2-40B4-BE49-F238E27FC236}">
                <a16:creationId xmlns="" xmlns:a16="http://schemas.microsoft.com/office/drawing/2014/main" id="{187CE529-7E18-496F-9BBC-835BC3BD8DA4}"/>
              </a:ext>
            </a:extLst>
          </p:cNvPr>
          <p:cNvGrpSpPr/>
          <p:nvPr/>
        </p:nvGrpSpPr>
        <p:grpSpPr>
          <a:xfrm>
            <a:off x="398135" y="1834464"/>
            <a:ext cx="4419469" cy="548640"/>
            <a:chOff x="914400" y="1247775"/>
            <a:chExt cx="4419469" cy="548640"/>
          </a:xfrm>
        </p:grpSpPr>
        <p:sp>
          <p:nvSpPr>
            <p:cNvPr id="8" name="Oval 5">
              <a:extLst>
                <a:ext uri="{FF2B5EF4-FFF2-40B4-BE49-F238E27FC236}">
                  <a16:creationId xmlns="" xmlns:a16="http://schemas.microsoft.com/office/drawing/2014/main" id="{D64F02F2-D773-42C8-9CD3-A877D2C464DC}"/>
                </a:ext>
              </a:extLst>
            </p:cNvPr>
            <p:cNvSpPr/>
            <p:nvPr/>
          </p:nvSpPr>
          <p:spPr>
            <a:xfrm>
              <a:off x="914400" y="1247775"/>
              <a:ext cx="548640" cy="548640"/>
            </a:xfrm>
            <a:prstGeom prst="ellipse">
              <a:avLst/>
            </a:prstGeom>
            <a:solidFill>
              <a:srgbClr val="082E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2400" b="1" dirty="0"/>
                <a:t>1</a:t>
              </a:r>
            </a:p>
          </p:txBody>
        </p:sp>
        <p:sp>
          <p:nvSpPr>
            <p:cNvPr id="9" name="TextBox 6">
              <a:extLst>
                <a:ext uri="{FF2B5EF4-FFF2-40B4-BE49-F238E27FC236}">
                  <a16:creationId xmlns="" xmlns:a16="http://schemas.microsoft.com/office/drawing/2014/main" id="{6DF33B95-BB0B-465B-8144-4D2CD3844A65}"/>
                </a:ext>
              </a:extLst>
            </p:cNvPr>
            <p:cNvSpPr txBox="1"/>
            <p:nvPr/>
          </p:nvSpPr>
          <p:spPr>
            <a:xfrm>
              <a:off x="1539240" y="1291262"/>
              <a:ext cx="3794629" cy="461665"/>
            </a:xfrm>
            <a:prstGeom prst="rect">
              <a:avLst/>
            </a:prstGeom>
            <a:noFill/>
          </p:spPr>
          <p:txBody>
            <a:bodyPr wrap="none" rtlCol="0" anchor="ctr">
              <a:spAutoFit/>
            </a:bodyPr>
            <a:lstStyle/>
            <a:p>
              <a:r>
                <a:rPr lang="es-EC" sz="2400" dirty="0" smtClean="0"/>
                <a:t>Liquidez Estructural (L01)</a:t>
              </a:r>
              <a:endParaRPr lang="es-EC" sz="2400" dirty="0"/>
            </a:p>
          </p:txBody>
        </p:sp>
      </p:grpSp>
      <p:grpSp>
        <p:nvGrpSpPr>
          <p:cNvPr id="10" name="Group 41">
            <a:extLst>
              <a:ext uri="{FF2B5EF4-FFF2-40B4-BE49-F238E27FC236}">
                <a16:creationId xmlns="" xmlns:a16="http://schemas.microsoft.com/office/drawing/2014/main" id="{13186051-82A4-43C2-AE46-14D695342D6E}"/>
              </a:ext>
            </a:extLst>
          </p:cNvPr>
          <p:cNvGrpSpPr/>
          <p:nvPr/>
        </p:nvGrpSpPr>
        <p:grpSpPr>
          <a:xfrm>
            <a:off x="398135" y="2770897"/>
            <a:ext cx="4578166" cy="548640"/>
            <a:chOff x="914400" y="2162503"/>
            <a:chExt cx="4578166" cy="548640"/>
          </a:xfrm>
        </p:grpSpPr>
        <p:sp>
          <p:nvSpPr>
            <p:cNvPr id="11" name="Oval 7">
              <a:extLst>
                <a:ext uri="{FF2B5EF4-FFF2-40B4-BE49-F238E27FC236}">
                  <a16:creationId xmlns="" xmlns:a16="http://schemas.microsoft.com/office/drawing/2014/main" id="{6CF46E1E-F4C3-4B30-9E88-4022C037A666}"/>
                </a:ext>
              </a:extLst>
            </p:cNvPr>
            <p:cNvSpPr/>
            <p:nvPr/>
          </p:nvSpPr>
          <p:spPr>
            <a:xfrm>
              <a:off x="914400" y="2162503"/>
              <a:ext cx="548640" cy="54864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2400" b="1" dirty="0">
                  <a:effectLst>
                    <a:outerShdw blurRad="38100" dist="38100" dir="2700000" algn="tl">
                      <a:srgbClr val="000000">
                        <a:alpha val="43137"/>
                      </a:srgbClr>
                    </a:outerShdw>
                  </a:effectLst>
                </a:rPr>
                <a:t>2</a:t>
              </a:r>
            </a:p>
          </p:txBody>
        </p:sp>
        <p:sp>
          <p:nvSpPr>
            <p:cNvPr id="12" name="TextBox 35">
              <a:extLst>
                <a:ext uri="{FF2B5EF4-FFF2-40B4-BE49-F238E27FC236}">
                  <a16:creationId xmlns="" xmlns:a16="http://schemas.microsoft.com/office/drawing/2014/main" id="{EE1D6D4E-3145-46B3-BA5A-F32E3DB0B11E}"/>
                </a:ext>
              </a:extLst>
            </p:cNvPr>
            <p:cNvSpPr txBox="1"/>
            <p:nvPr/>
          </p:nvSpPr>
          <p:spPr>
            <a:xfrm>
              <a:off x="1539240" y="2205990"/>
              <a:ext cx="3953326" cy="461665"/>
            </a:xfrm>
            <a:prstGeom prst="rect">
              <a:avLst/>
            </a:prstGeom>
            <a:noFill/>
          </p:spPr>
          <p:txBody>
            <a:bodyPr wrap="none" rtlCol="0" anchor="ctr">
              <a:spAutoFit/>
            </a:bodyPr>
            <a:lstStyle/>
            <a:p>
              <a:r>
                <a:rPr lang="es-EC" sz="2400" dirty="0" smtClean="0"/>
                <a:t>Brechas de Liquidez (L02)</a:t>
              </a:r>
              <a:endParaRPr lang="es-EC" sz="2400" dirty="0"/>
            </a:p>
          </p:txBody>
        </p:sp>
      </p:grpSp>
    </p:spTree>
    <p:extLst>
      <p:ext uri="{BB962C8B-B14F-4D97-AF65-F5344CB8AC3E}">
        <p14:creationId xmlns:p14="http://schemas.microsoft.com/office/powerpoint/2010/main" val="103418401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058DA461-2FF1-4FC3-B762-CF4FDDD76F97}"/>
              </a:ext>
            </a:extLst>
          </p:cNvPr>
          <p:cNvSpPr/>
          <p:nvPr/>
        </p:nvSpPr>
        <p:spPr>
          <a:xfrm>
            <a:off x="5559141" y="2438399"/>
            <a:ext cx="6632859" cy="3144253"/>
          </a:xfrm>
          <a:prstGeom prst="rect">
            <a:avLst/>
          </a:prstGeom>
          <a:solidFill>
            <a:srgbClr val="082E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200" dirty="0" smtClean="0">
                <a:solidFill>
                  <a:schemeClr val="bg1"/>
                </a:solidFill>
              </a:rPr>
              <a:t>Liquidez Estructural (L01)</a:t>
            </a:r>
            <a:endParaRPr lang="es-EC" sz="3200" dirty="0">
              <a:solidFill>
                <a:schemeClr val="bg1"/>
              </a:solidFill>
            </a:endParaRPr>
          </a:p>
          <a:p>
            <a:pPr algn="ctr"/>
            <a:endParaRPr lang="es-EC" sz="3200" dirty="0">
              <a:solidFill>
                <a:schemeClr val="bg1"/>
              </a:solidFill>
            </a:endParaRPr>
          </a:p>
        </p:txBody>
      </p:sp>
      <p:sp>
        <p:nvSpPr>
          <p:cNvPr id="5" name="TextBox 4">
            <a:extLst>
              <a:ext uri="{FF2B5EF4-FFF2-40B4-BE49-F238E27FC236}">
                <a16:creationId xmlns:a16="http://schemas.microsoft.com/office/drawing/2014/main" xmlns="" id="{41439FA0-B385-495C-AE9F-0207E766DF0C}"/>
              </a:ext>
            </a:extLst>
          </p:cNvPr>
          <p:cNvSpPr txBox="1"/>
          <p:nvPr/>
        </p:nvSpPr>
        <p:spPr>
          <a:xfrm>
            <a:off x="4800600" y="3152291"/>
            <a:ext cx="758541" cy="1323439"/>
          </a:xfrm>
          <a:prstGeom prst="rect">
            <a:avLst/>
          </a:prstGeom>
          <a:noFill/>
        </p:spPr>
        <p:txBody>
          <a:bodyPr wrap="none" rtlCol="0">
            <a:spAutoFit/>
          </a:bodyPr>
          <a:lstStyle/>
          <a:p>
            <a:pPr algn="ctr"/>
            <a:r>
              <a:rPr lang="es-419" sz="8000" b="1" dirty="0" smtClean="0"/>
              <a:t>1</a:t>
            </a:r>
            <a:endParaRPr lang="es-419" sz="8000" b="1" dirty="0"/>
          </a:p>
        </p:txBody>
      </p:sp>
    </p:spTree>
    <p:extLst>
      <p:ext uri="{BB962C8B-B14F-4D97-AF65-F5344CB8AC3E}">
        <p14:creationId xmlns:p14="http://schemas.microsoft.com/office/powerpoint/2010/main" val="428480764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xmlns="" id="{F2111AEF-F563-4C8F-8764-1FCB1F298E78}"/>
              </a:ext>
            </a:extLst>
          </p:cNvPr>
          <p:cNvSpPr txBox="1"/>
          <p:nvPr/>
        </p:nvSpPr>
        <p:spPr>
          <a:xfrm>
            <a:off x="626418" y="342831"/>
            <a:ext cx="2020105" cy="461665"/>
          </a:xfrm>
          <a:prstGeom prst="rect">
            <a:avLst/>
          </a:prstGeom>
          <a:noFill/>
        </p:spPr>
        <p:txBody>
          <a:bodyPr wrap="none" rtlCol="0">
            <a:spAutoFit/>
          </a:bodyPr>
          <a:lstStyle/>
          <a:p>
            <a:r>
              <a:rPr lang="es-419" sz="2400" dirty="0">
                <a:solidFill>
                  <a:srgbClr val="0056B8"/>
                </a:solidFill>
              </a:rPr>
              <a:t>CONTENIDO</a:t>
            </a:r>
          </a:p>
        </p:txBody>
      </p:sp>
      <p:sp>
        <p:nvSpPr>
          <p:cNvPr id="4" name="TextBox 5">
            <a:hlinkClick r:id="" action="ppaction://noaction"/>
            <a:extLst>
              <a:ext uri="{FF2B5EF4-FFF2-40B4-BE49-F238E27FC236}">
                <a16:creationId xmlns:a16="http://schemas.microsoft.com/office/drawing/2014/main" xmlns="" id="{911B8D9C-A5FA-4508-911C-DBF38B1AED6C}"/>
              </a:ext>
            </a:extLst>
          </p:cNvPr>
          <p:cNvSpPr txBox="1"/>
          <p:nvPr/>
        </p:nvSpPr>
        <p:spPr>
          <a:xfrm>
            <a:off x="1531315" y="1293780"/>
            <a:ext cx="8352274" cy="707886"/>
          </a:xfrm>
          <a:prstGeom prst="rect">
            <a:avLst/>
          </a:prstGeom>
          <a:noFill/>
        </p:spPr>
        <p:txBody>
          <a:bodyPr wrap="square" rtlCol="0">
            <a:spAutoFit/>
          </a:bodyPr>
          <a:lstStyle/>
          <a:p>
            <a:r>
              <a:rPr lang="es-EC" sz="2000" b="1" dirty="0" smtClean="0">
                <a:solidFill>
                  <a:schemeClr val="accent1">
                    <a:lumMod val="75000"/>
                  </a:schemeClr>
                </a:solidFill>
              </a:rPr>
              <a:t>Sistema </a:t>
            </a:r>
            <a:r>
              <a:rPr lang="es-EC" sz="2000" b="1" dirty="0">
                <a:solidFill>
                  <a:schemeClr val="accent1">
                    <a:lumMod val="75000"/>
                  </a:schemeClr>
                </a:solidFill>
              </a:rPr>
              <a:t>de </a:t>
            </a:r>
            <a:r>
              <a:rPr lang="es-EC" sz="2000" b="1" dirty="0" smtClean="0">
                <a:solidFill>
                  <a:schemeClr val="accent1">
                    <a:lumMod val="75000"/>
                  </a:schemeClr>
                </a:solidFill>
              </a:rPr>
              <a:t>Acopio, usuarios </a:t>
            </a:r>
            <a:r>
              <a:rPr lang="es-EC" sz="2000" b="1" dirty="0">
                <a:solidFill>
                  <a:schemeClr val="accent1">
                    <a:lumMod val="75000"/>
                  </a:schemeClr>
                </a:solidFill>
              </a:rPr>
              <a:t>y </a:t>
            </a:r>
            <a:r>
              <a:rPr lang="es-EC" sz="2000" b="1" dirty="0" smtClean="0">
                <a:solidFill>
                  <a:schemeClr val="accent1">
                    <a:lumMod val="75000"/>
                  </a:schemeClr>
                </a:solidFill>
              </a:rPr>
              <a:t>funcionalidad </a:t>
            </a:r>
            <a:r>
              <a:rPr lang="es-EC" sz="2000" b="1" dirty="0">
                <a:solidFill>
                  <a:schemeClr val="accent1">
                    <a:lumMod val="75000"/>
                  </a:schemeClr>
                </a:solidFill>
              </a:rPr>
              <a:t>de la </a:t>
            </a:r>
            <a:r>
              <a:rPr lang="es-EC" sz="2000" b="1" dirty="0" smtClean="0">
                <a:solidFill>
                  <a:schemeClr val="accent1">
                    <a:lumMod val="75000"/>
                  </a:schemeClr>
                </a:solidFill>
              </a:rPr>
              <a:t>estructura L01</a:t>
            </a:r>
            <a:endParaRPr lang="es-EC" sz="2000" dirty="0">
              <a:solidFill>
                <a:schemeClr val="accent1">
                  <a:lumMod val="75000"/>
                </a:schemeClr>
              </a:solidFill>
            </a:endParaRPr>
          </a:p>
          <a:p>
            <a:endParaRPr lang="es-EC" sz="2000" dirty="0">
              <a:solidFill>
                <a:schemeClr val="accent1">
                  <a:lumMod val="75000"/>
                </a:schemeClr>
              </a:solidFill>
            </a:endParaRPr>
          </a:p>
        </p:txBody>
      </p:sp>
      <p:sp>
        <p:nvSpPr>
          <p:cNvPr id="5" name="TextBox 23">
            <a:hlinkClick r:id="" action="ppaction://noaction"/>
            <a:extLst>
              <a:ext uri="{FF2B5EF4-FFF2-40B4-BE49-F238E27FC236}">
                <a16:creationId xmlns:a16="http://schemas.microsoft.com/office/drawing/2014/main" xmlns="" id="{99B84B8A-5A9B-4EB8-A1BB-ECCC582060B2}"/>
              </a:ext>
            </a:extLst>
          </p:cNvPr>
          <p:cNvSpPr txBox="1"/>
          <p:nvPr/>
        </p:nvSpPr>
        <p:spPr>
          <a:xfrm>
            <a:off x="1628335" y="2328037"/>
            <a:ext cx="7080558" cy="400110"/>
          </a:xfrm>
          <a:prstGeom prst="rect">
            <a:avLst/>
          </a:prstGeom>
          <a:noFill/>
        </p:spPr>
        <p:txBody>
          <a:bodyPr wrap="square" rtlCol="0">
            <a:spAutoFit/>
          </a:bodyPr>
          <a:lstStyle/>
          <a:p>
            <a:r>
              <a:rPr lang="es-EC" sz="2000" b="1" dirty="0" smtClean="0">
                <a:solidFill>
                  <a:schemeClr val="accent1">
                    <a:lumMod val="75000"/>
                  </a:schemeClr>
                </a:solidFill>
              </a:rPr>
              <a:t>Frecuencias y plazos de envío</a:t>
            </a:r>
            <a:endParaRPr lang="es-EC" sz="2000" dirty="0">
              <a:solidFill>
                <a:schemeClr val="accent1">
                  <a:lumMod val="75000"/>
                </a:schemeClr>
              </a:solidFill>
            </a:endParaRPr>
          </a:p>
        </p:txBody>
      </p:sp>
      <p:sp>
        <p:nvSpPr>
          <p:cNvPr id="6" name="TextBox 23">
            <a:hlinkClick r:id="" action="ppaction://noaction"/>
            <a:extLst>
              <a:ext uri="{FF2B5EF4-FFF2-40B4-BE49-F238E27FC236}">
                <a16:creationId xmlns:a16="http://schemas.microsoft.com/office/drawing/2014/main" xmlns="" id="{8C2D96B2-C4F2-42E4-8E39-EF5B09226E0E}"/>
              </a:ext>
            </a:extLst>
          </p:cNvPr>
          <p:cNvSpPr txBox="1"/>
          <p:nvPr/>
        </p:nvSpPr>
        <p:spPr>
          <a:xfrm>
            <a:off x="1628335" y="3378313"/>
            <a:ext cx="6294861" cy="400110"/>
          </a:xfrm>
          <a:prstGeom prst="rect">
            <a:avLst/>
          </a:prstGeom>
          <a:noFill/>
        </p:spPr>
        <p:txBody>
          <a:bodyPr wrap="square" rtlCol="0">
            <a:spAutoFit/>
          </a:bodyPr>
          <a:lstStyle/>
          <a:p>
            <a:r>
              <a:rPr lang="es-EC" sz="2000" b="1" dirty="0" smtClean="0">
                <a:solidFill>
                  <a:schemeClr val="accent1">
                    <a:lumMod val="75000"/>
                  </a:schemeClr>
                </a:solidFill>
              </a:rPr>
              <a:t>Demostración de carga de la estructura L01</a:t>
            </a:r>
            <a:endParaRPr lang="es-EC" sz="2000" dirty="0">
              <a:solidFill>
                <a:schemeClr val="accent1">
                  <a:lumMod val="75000"/>
                </a:schemeClr>
              </a:solidFill>
            </a:endParaRPr>
          </a:p>
        </p:txBody>
      </p:sp>
      <p:sp>
        <p:nvSpPr>
          <p:cNvPr id="25" name="Oval 5">
            <a:extLst>
              <a:ext uri="{FF2B5EF4-FFF2-40B4-BE49-F238E27FC236}">
                <a16:creationId xmlns="" xmlns:a16="http://schemas.microsoft.com/office/drawing/2014/main" id="{D64F02F2-D773-42C8-9CD3-A877D2C464DC}"/>
              </a:ext>
            </a:extLst>
          </p:cNvPr>
          <p:cNvSpPr/>
          <p:nvPr/>
        </p:nvSpPr>
        <p:spPr>
          <a:xfrm>
            <a:off x="818171" y="1254814"/>
            <a:ext cx="548640" cy="548640"/>
          </a:xfrm>
          <a:prstGeom prst="ellipse">
            <a:avLst/>
          </a:prstGeom>
          <a:solidFill>
            <a:srgbClr val="082E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2000" b="1" dirty="0"/>
              <a:t>1</a:t>
            </a:r>
          </a:p>
        </p:txBody>
      </p:sp>
      <p:sp>
        <p:nvSpPr>
          <p:cNvPr id="26" name="Oval 5">
            <a:extLst>
              <a:ext uri="{FF2B5EF4-FFF2-40B4-BE49-F238E27FC236}">
                <a16:creationId xmlns="" xmlns:a16="http://schemas.microsoft.com/office/drawing/2014/main" id="{D64F02F2-D773-42C8-9CD3-A877D2C464DC}"/>
              </a:ext>
            </a:extLst>
          </p:cNvPr>
          <p:cNvSpPr/>
          <p:nvPr/>
        </p:nvSpPr>
        <p:spPr>
          <a:xfrm>
            <a:off x="810036" y="3304048"/>
            <a:ext cx="548640" cy="548640"/>
          </a:xfrm>
          <a:prstGeom prst="ellipse">
            <a:avLst/>
          </a:prstGeom>
          <a:solidFill>
            <a:srgbClr val="082E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2000" b="1" dirty="0"/>
              <a:t>3</a:t>
            </a:r>
          </a:p>
        </p:txBody>
      </p:sp>
      <p:sp>
        <p:nvSpPr>
          <p:cNvPr id="27" name="Oval 7">
            <a:extLst>
              <a:ext uri="{FF2B5EF4-FFF2-40B4-BE49-F238E27FC236}">
                <a16:creationId xmlns="" xmlns:a16="http://schemas.microsoft.com/office/drawing/2014/main" id="{6CF46E1E-F4C3-4B30-9E88-4022C037A666}"/>
              </a:ext>
            </a:extLst>
          </p:cNvPr>
          <p:cNvSpPr/>
          <p:nvPr/>
        </p:nvSpPr>
        <p:spPr>
          <a:xfrm>
            <a:off x="810036" y="2253772"/>
            <a:ext cx="548640" cy="54864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2000" b="1" dirty="0">
                <a:effectLst>
                  <a:outerShdw blurRad="38100" dist="38100" dir="2700000" algn="tl">
                    <a:srgbClr val="000000">
                      <a:alpha val="43137"/>
                    </a:srgbClr>
                  </a:outerShdw>
                </a:effectLst>
              </a:rPr>
              <a:t>2</a:t>
            </a:r>
          </a:p>
        </p:txBody>
      </p:sp>
    </p:spTree>
    <p:extLst>
      <p:ext uri="{BB962C8B-B14F-4D97-AF65-F5344CB8AC3E}">
        <p14:creationId xmlns:p14="http://schemas.microsoft.com/office/powerpoint/2010/main" val="7250723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C7D52BA8-5CB5-4261-91C9-E26C84D634E9}"/>
              </a:ext>
            </a:extLst>
          </p:cNvPr>
          <p:cNvSpPr txBox="1"/>
          <p:nvPr/>
        </p:nvSpPr>
        <p:spPr>
          <a:xfrm>
            <a:off x="193964" y="73890"/>
            <a:ext cx="8511885" cy="461665"/>
          </a:xfrm>
          <a:prstGeom prst="rect">
            <a:avLst/>
          </a:prstGeom>
          <a:noFill/>
        </p:spPr>
        <p:txBody>
          <a:bodyPr wrap="square" rtlCol="0">
            <a:spAutoFit/>
          </a:bodyPr>
          <a:lstStyle/>
          <a:p>
            <a:r>
              <a:rPr lang="es-EC" sz="2400" dirty="0">
                <a:solidFill>
                  <a:srgbClr val="00549B"/>
                </a:solidFill>
                <a:ea typeface="Verdana" pitchFamily="34" charset="0"/>
                <a:cs typeface="Verdana" pitchFamily="34" charset="0"/>
              </a:rPr>
              <a:t>SISTEMA DE ACOPIO - LIQUIDEZ ESTRUCTURAL (L01) </a:t>
            </a:r>
          </a:p>
        </p:txBody>
      </p:sp>
      <p:sp>
        <p:nvSpPr>
          <p:cNvPr id="7" name="Rectangle 1"/>
          <p:cNvSpPr/>
          <p:nvPr/>
        </p:nvSpPr>
        <p:spPr>
          <a:xfrm>
            <a:off x="385021" y="661182"/>
            <a:ext cx="5389412" cy="221930"/>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Calibri" panose="020F0502020204030204" pitchFamily="34" charset="0"/>
              <a:cs typeface="Helvetica Neue"/>
            </a:endParaRPr>
          </a:p>
        </p:txBody>
      </p:sp>
      <p:sp>
        <p:nvSpPr>
          <p:cNvPr id="8" name="TextBox 6"/>
          <p:cNvSpPr txBox="1"/>
          <p:nvPr/>
        </p:nvSpPr>
        <p:spPr>
          <a:xfrm>
            <a:off x="480549" y="905912"/>
            <a:ext cx="5293884" cy="466679"/>
          </a:xfrm>
          <a:prstGeom prst="rect">
            <a:avLst/>
          </a:prstGeom>
          <a:noFill/>
        </p:spPr>
        <p:txBody>
          <a:bodyPr wrap="square" lIns="0" tIns="0" rIns="121893" bIns="0" rtlCol="0">
            <a:noAutofit/>
          </a:bodyPr>
          <a:lstStyle/>
          <a:p>
            <a:r>
              <a:rPr lang="en-US" b="1" dirty="0" smtClean="0">
                <a:solidFill>
                  <a:schemeClr val="accent1">
                    <a:lumMod val="50000"/>
                  </a:schemeClr>
                </a:solidFill>
                <a:latin typeface="+mj-lt"/>
                <a:cs typeface="Helvetica Neue"/>
              </a:rPr>
              <a:t>01 Registro de cabecera</a:t>
            </a:r>
            <a:endParaRPr lang="en-US" b="1" dirty="0">
              <a:solidFill>
                <a:schemeClr val="tx1">
                  <a:lumMod val="75000"/>
                </a:schemeClr>
              </a:solidFill>
              <a:latin typeface="+mj-lt"/>
              <a:cs typeface="Helvetica Neue"/>
            </a:endParaRPr>
          </a:p>
        </p:txBody>
      </p:sp>
      <p:sp>
        <p:nvSpPr>
          <p:cNvPr id="9" name="Rectangle 1"/>
          <p:cNvSpPr/>
          <p:nvPr/>
        </p:nvSpPr>
        <p:spPr>
          <a:xfrm>
            <a:off x="5949536" y="684438"/>
            <a:ext cx="5641056" cy="174806"/>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Calibri" panose="020F0502020204030204" pitchFamily="34" charset="0"/>
              <a:cs typeface="Helvetica Neue"/>
            </a:endParaRPr>
          </a:p>
        </p:txBody>
      </p:sp>
      <p:sp>
        <p:nvSpPr>
          <p:cNvPr id="10" name="TextBox 6"/>
          <p:cNvSpPr txBox="1"/>
          <p:nvPr/>
        </p:nvSpPr>
        <p:spPr>
          <a:xfrm>
            <a:off x="5957997" y="932941"/>
            <a:ext cx="5293884" cy="513347"/>
          </a:xfrm>
          <a:prstGeom prst="rect">
            <a:avLst/>
          </a:prstGeom>
          <a:noFill/>
        </p:spPr>
        <p:txBody>
          <a:bodyPr wrap="square" lIns="0" tIns="0" rIns="121893" bIns="0" rtlCol="0">
            <a:noAutofit/>
          </a:bodyPr>
          <a:lstStyle/>
          <a:p>
            <a:r>
              <a:rPr lang="en-US" b="1" dirty="0" smtClean="0">
                <a:solidFill>
                  <a:schemeClr val="accent1">
                    <a:lumMod val="50000"/>
                  </a:schemeClr>
                </a:solidFill>
                <a:latin typeface="+mj-lt"/>
                <a:cs typeface="Calibri" panose="020F0502020204030204" pitchFamily="34" charset="0"/>
              </a:rPr>
              <a:t>02 </a:t>
            </a:r>
            <a:r>
              <a:rPr lang="en-US" b="1" dirty="0">
                <a:solidFill>
                  <a:schemeClr val="accent1">
                    <a:lumMod val="50000"/>
                  </a:schemeClr>
                </a:solidFill>
                <a:latin typeface="+mj-lt"/>
                <a:cs typeface="Calibri" panose="020F0502020204030204" pitchFamily="34" charset="0"/>
              </a:rPr>
              <a:t>Registro de detalle</a:t>
            </a:r>
          </a:p>
        </p:txBody>
      </p:sp>
      <p:graphicFrame>
        <p:nvGraphicFramePr>
          <p:cNvPr id="11" name="Tabla 10"/>
          <p:cNvGraphicFramePr>
            <a:graphicFrameLocks noGrp="1"/>
          </p:cNvGraphicFramePr>
          <p:nvPr>
            <p:extLst/>
          </p:nvPr>
        </p:nvGraphicFramePr>
        <p:xfrm>
          <a:off x="379639" y="1281332"/>
          <a:ext cx="4883889" cy="1706499"/>
        </p:xfrm>
        <a:graphic>
          <a:graphicData uri="http://schemas.openxmlformats.org/drawingml/2006/table">
            <a:tbl>
              <a:tblPr firstRow="1" firstCol="1" lastRow="1" lastCol="1" bandRow="1" bandCol="1">
                <a:tableStyleId>{2D5ABB26-0587-4C30-8999-92F81FD0307C}</a:tableStyleId>
              </a:tblPr>
              <a:tblGrid>
                <a:gridCol w="325755"/>
                <a:gridCol w="1434465"/>
                <a:gridCol w="1372143"/>
                <a:gridCol w="1159098"/>
                <a:gridCol w="592428"/>
              </a:tblGrid>
              <a:tr h="242570">
                <a:tc>
                  <a:txBody>
                    <a:bodyPr/>
                    <a:lstStyle/>
                    <a:p>
                      <a:pPr algn="ctr">
                        <a:lnSpc>
                          <a:spcPct val="115000"/>
                        </a:lnSpc>
                        <a:spcAft>
                          <a:spcPts val="0"/>
                        </a:spcAft>
                      </a:pPr>
                      <a:r>
                        <a:rPr lang="en-US" sz="1200" b="1" dirty="0">
                          <a:solidFill>
                            <a:schemeClr val="bg1"/>
                          </a:solidFill>
                          <a:effectLst/>
                        </a:rPr>
                        <a:t>No.</a:t>
                      </a:r>
                      <a:endParaRPr lang="es-EC" sz="12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lnSpc>
                          <a:spcPct val="115000"/>
                        </a:lnSpc>
                        <a:spcAft>
                          <a:spcPts val="0"/>
                        </a:spcAft>
                      </a:pPr>
                      <a:r>
                        <a:rPr lang="en-US" sz="1200" b="1" dirty="0">
                          <a:solidFill>
                            <a:schemeClr val="bg1"/>
                          </a:solidFill>
                          <a:effectLst/>
                        </a:rPr>
                        <a:t>Campo</a:t>
                      </a:r>
                      <a:endParaRPr lang="es-EC" sz="12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lnSpc>
                          <a:spcPct val="115000"/>
                        </a:lnSpc>
                        <a:spcAft>
                          <a:spcPts val="0"/>
                        </a:spcAft>
                      </a:pPr>
                      <a:r>
                        <a:rPr lang="en-US" sz="1200" b="1" spc="-5" dirty="0">
                          <a:solidFill>
                            <a:schemeClr val="bg1"/>
                          </a:solidFill>
                          <a:effectLst/>
                        </a:rPr>
                        <a:t>Tipo</a:t>
                      </a:r>
                      <a:r>
                        <a:rPr lang="en-US" sz="1200" b="1" spc="60" dirty="0">
                          <a:solidFill>
                            <a:schemeClr val="bg1"/>
                          </a:solidFill>
                          <a:effectLst/>
                        </a:rPr>
                        <a:t> d</a:t>
                      </a:r>
                      <a:r>
                        <a:rPr lang="en-US" sz="1200" b="1" dirty="0">
                          <a:solidFill>
                            <a:schemeClr val="bg1"/>
                          </a:solidFill>
                          <a:effectLst/>
                        </a:rPr>
                        <a:t>e</a:t>
                      </a:r>
                      <a:r>
                        <a:rPr lang="en-US" sz="1200" b="1" spc="-70" dirty="0">
                          <a:solidFill>
                            <a:schemeClr val="bg1"/>
                          </a:solidFill>
                          <a:effectLst/>
                        </a:rPr>
                        <a:t> </a:t>
                      </a:r>
                      <a:r>
                        <a:rPr lang="en-US" sz="1200" b="1" dirty="0">
                          <a:solidFill>
                            <a:schemeClr val="bg1"/>
                          </a:solidFill>
                          <a:effectLst/>
                        </a:rPr>
                        <a:t>Dato</a:t>
                      </a:r>
                      <a:endParaRPr lang="es-EC" sz="12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lnSpc>
                          <a:spcPct val="115000"/>
                        </a:lnSpc>
                        <a:spcAft>
                          <a:spcPts val="0"/>
                        </a:spcAft>
                      </a:pPr>
                      <a:r>
                        <a:rPr lang="en-US" sz="1200" b="1" dirty="0">
                          <a:solidFill>
                            <a:schemeClr val="bg1"/>
                          </a:solidFill>
                          <a:effectLst/>
                        </a:rPr>
                        <a:t>Obligatoriedad</a:t>
                      </a:r>
                      <a:endParaRPr lang="es-EC" sz="12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lnSpc>
                          <a:spcPct val="115000"/>
                        </a:lnSpc>
                        <a:spcAft>
                          <a:spcPts val="0"/>
                        </a:spcAft>
                      </a:pPr>
                      <a:r>
                        <a:rPr lang="en-US" sz="1200" b="1" dirty="0">
                          <a:solidFill>
                            <a:schemeClr val="bg1"/>
                          </a:solidFill>
                          <a:effectLst/>
                        </a:rPr>
                        <a:t>Tabla</a:t>
                      </a:r>
                      <a:endParaRPr lang="es-EC" sz="12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220980">
                <a:tc>
                  <a:txBody>
                    <a:bodyPr/>
                    <a:lstStyle/>
                    <a:p>
                      <a:pPr algn="ctr">
                        <a:lnSpc>
                          <a:spcPct val="115000"/>
                        </a:lnSpc>
                        <a:spcAft>
                          <a:spcPts val="0"/>
                        </a:spcAft>
                      </a:pPr>
                      <a:r>
                        <a:rPr lang="en-US" sz="1100" dirty="0">
                          <a:effectLst/>
                        </a:rPr>
                        <a:t>1</a:t>
                      </a:r>
                      <a:endParaRPr lang="es-EC"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100" dirty="0">
                          <a:effectLst/>
                        </a:rPr>
                        <a:t>Código</a:t>
                      </a:r>
                      <a:r>
                        <a:rPr lang="en-US" sz="1100" spc="40" dirty="0">
                          <a:effectLst/>
                        </a:rPr>
                        <a:t> </a:t>
                      </a:r>
                      <a:r>
                        <a:rPr lang="en-US" sz="1100" dirty="0">
                          <a:effectLst/>
                        </a:rPr>
                        <a:t>de</a:t>
                      </a:r>
                      <a:r>
                        <a:rPr lang="en-US" sz="1100" spc="15" dirty="0">
                          <a:effectLst/>
                        </a:rPr>
                        <a:t> </a:t>
                      </a:r>
                      <a:r>
                        <a:rPr lang="en-US" sz="1100" dirty="0">
                          <a:effectLst/>
                        </a:rPr>
                        <a:t>la</a:t>
                      </a:r>
                      <a:r>
                        <a:rPr lang="en-US" sz="1100" spc="15" dirty="0">
                          <a:effectLst/>
                        </a:rPr>
                        <a:t> </a:t>
                      </a:r>
                      <a:r>
                        <a:rPr lang="en-US" sz="1100" dirty="0">
                          <a:effectLst/>
                        </a:rPr>
                        <a:t>estructura</a:t>
                      </a:r>
                      <a:endParaRPr lang="es-EC"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100" spc="-10" dirty="0">
                          <a:effectLst/>
                        </a:rPr>
                        <a:t>Caracter</a:t>
                      </a:r>
                      <a:r>
                        <a:rPr lang="en-US" sz="1100" spc="-55" dirty="0">
                          <a:effectLst/>
                        </a:rPr>
                        <a:t> </a:t>
                      </a:r>
                      <a:r>
                        <a:rPr lang="en-US" sz="1100" spc="-5" dirty="0">
                          <a:effectLst/>
                        </a:rPr>
                        <a:t>(3)</a:t>
                      </a:r>
                      <a:endParaRPr lang="es-EC"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100" dirty="0">
                          <a:effectLst/>
                        </a:rPr>
                        <a:t>X</a:t>
                      </a:r>
                      <a:endParaRPr lang="es-EC"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100" dirty="0">
                          <a:effectLst/>
                        </a:rPr>
                        <a:t>Tabla</a:t>
                      </a:r>
                      <a:r>
                        <a:rPr lang="en-US" sz="1100" spc="-20" dirty="0">
                          <a:effectLst/>
                        </a:rPr>
                        <a:t> </a:t>
                      </a:r>
                      <a:r>
                        <a:rPr lang="en-US" sz="1100" dirty="0">
                          <a:effectLst/>
                        </a:rPr>
                        <a:t>1</a:t>
                      </a:r>
                      <a:endParaRPr lang="es-EC"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0505">
                <a:tc>
                  <a:txBody>
                    <a:bodyPr/>
                    <a:lstStyle/>
                    <a:p>
                      <a:pPr algn="ctr">
                        <a:lnSpc>
                          <a:spcPct val="115000"/>
                        </a:lnSpc>
                        <a:spcAft>
                          <a:spcPts val="0"/>
                        </a:spcAft>
                      </a:pPr>
                      <a:r>
                        <a:rPr lang="en-US" sz="1100" dirty="0">
                          <a:effectLst/>
                        </a:rPr>
                        <a:t>2</a:t>
                      </a:r>
                      <a:endParaRPr lang="es-EC"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100" dirty="0">
                          <a:effectLst/>
                        </a:rPr>
                        <a:t>Número</a:t>
                      </a:r>
                      <a:r>
                        <a:rPr lang="en-US" sz="1100" spc="-25" dirty="0">
                          <a:effectLst/>
                        </a:rPr>
                        <a:t> </a:t>
                      </a:r>
                      <a:r>
                        <a:rPr lang="en-US" sz="1100" dirty="0">
                          <a:effectLst/>
                        </a:rPr>
                        <a:t>de</a:t>
                      </a:r>
                      <a:r>
                        <a:rPr lang="en-US" sz="1100" spc="-45" dirty="0">
                          <a:effectLst/>
                        </a:rPr>
                        <a:t> </a:t>
                      </a:r>
                      <a:r>
                        <a:rPr lang="en-US" sz="1100" dirty="0">
                          <a:effectLst/>
                        </a:rPr>
                        <a:t>RUC</a:t>
                      </a:r>
                      <a:endParaRPr lang="es-EC"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100" spc="-15" dirty="0">
                          <a:effectLst/>
                        </a:rPr>
                        <a:t>Caracter</a:t>
                      </a:r>
                      <a:r>
                        <a:rPr lang="en-US" sz="1100" spc="-50" dirty="0">
                          <a:effectLst/>
                        </a:rPr>
                        <a:t> </a:t>
                      </a:r>
                      <a:r>
                        <a:rPr lang="en-US" sz="1100" spc="-10" dirty="0">
                          <a:effectLst/>
                        </a:rPr>
                        <a:t>(13)</a:t>
                      </a:r>
                      <a:endParaRPr lang="es-EC"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100" dirty="0">
                          <a:effectLst/>
                        </a:rPr>
                        <a:t>X</a:t>
                      </a:r>
                      <a:endParaRPr lang="es-EC"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100" dirty="0">
                          <a:effectLst/>
                        </a:rPr>
                        <a:t> </a:t>
                      </a:r>
                      <a:endParaRPr lang="es-EC"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1140">
                <a:tc>
                  <a:txBody>
                    <a:bodyPr/>
                    <a:lstStyle/>
                    <a:p>
                      <a:pPr algn="ctr">
                        <a:lnSpc>
                          <a:spcPct val="115000"/>
                        </a:lnSpc>
                        <a:spcAft>
                          <a:spcPts val="0"/>
                        </a:spcAft>
                      </a:pPr>
                      <a:r>
                        <a:rPr lang="en-US" sz="1100" dirty="0">
                          <a:effectLst/>
                        </a:rPr>
                        <a:t>3</a:t>
                      </a:r>
                      <a:endParaRPr lang="es-EC"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100" dirty="0">
                          <a:effectLst/>
                        </a:rPr>
                        <a:t>Fecha</a:t>
                      </a:r>
                      <a:r>
                        <a:rPr lang="en-US" sz="1100" spc="15" dirty="0">
                          <a:effectLst/>
                        </a:rPr>
                        <a:t> </a:t>
                      </a:r>
                      <a:r>
                        <a:rPr lang="en-US" sz="1100" dirty="0">
                          <a:effectLst/>
                        </a:rPr>
                        <a:t>de</a:t>
                      </a:r>
                      <a:r>
                        <a:rPr lang="en-US" sz="1100" spc="20" dirty="0">
                          <a:effectLst/>
                        </a:rPr>
                        <a:t> </a:t>
                      </a:r>
                      <a:r>
                        <a:rPr lang="en-US" sz="1100" dirty="0">
                          <a:effectLst/>
                        </a:rPr>
                        <a:t>corte</a:t>
                      </a:r>
                      <a:endParaRPr lang="es-EC"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100" dirty="0">
                          <a:effectLst/>
                        </a:rPr>
                        <a:t>(dd/mm/aaaa)</a:t>
                      </a:r>
                      <a:endParaRPr lang="es-EC"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100" dirty="0">
                          <a:effectLst/>
                        </a:rPr>
                        <a:t>X</a:t>
                      </a:r>
                      <a:endParaRPr lang="es-EC"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100" dirty="0">
                          <a:effectLst/>
                        </a:rPr>
                        <a:t> </a:t>
                      </a:r>
                      <a:endParaRPr lang="es-EC"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1140">
                <a:tc>
                  <a:txBody>
                    <a:bodyPr/>
                    <a:lstStyle/>
                    <a:p>
                      <a:pPr algn="ctr">
                        <a:lnSpc>
                          <a:spcPct val="115000"/>
                        </a:lnSpc>
                        <a:spcAft>
                          <a:spcPts val="0"/>
                        </a:spcAft>
                      </a:pPr>
                      <a:r>
                        <a:rPr lang="en-US" sz="1100" dirty="0">
                          <a:effectLst/>
                        </a:rPr>
                        <a:t>4</a:t>
                      </a:r>
                      <a:endParaRPr lang="es-EC"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100" dirty="0">
                          <a:effectLst/>
                        </a:rPr>
                        <a:t>Metodología</a:t>
                      </a:r>
                      <a:endParaRPr lang="es-EC"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100" spc="-10" dirty="0">
                          <a:effectLst/>
                        </a:rPr>
                        <a:t>Caracter</a:t>
                      </a:r>
                      <a:r>
                        <a:rPr lang="en-US" sz="1100" spc="-55" dirty="0">
                          <a:effectLst/>
                        </a:rPr>
                        <a:t> </a:t>
                      </a:r>
                      <a:r>
                        <a:rPr lang="en-US" sz="1100" spc="-5" dirty="0">
                          <a:effectLst/>
                        </a:rPr>
                        <a:t>(1)</a:t>
                      </a:r>
                      <a:endParaRPr lang="es-EC"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100" dirty="0">
                          <a:effectLst/>
                        </a:rPr>
                        <a:t>X</a:t>
                      </a:r>
                      <a:endParaRPr lang="es-EC"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100" dirty="0">
                          <a:effectLst/>
                        </a:rPr>
                        <a:t>Tabla</a:t>
                      </a:r>
                      <a:r>
                        <a:rPr lang="en-US" sz="1100" spc="-50" dirty="0">
                          <a:effectLst/>
                        </a:rPr>
                        <a:t> </a:t>
                      </a:r>
                      <a:r>
                        <a:rPr lang="en-US" sz="1100" dirty="0">
                          <a:effectLst/>
                        </a:rPr>
                        <a:t>61</a:t>
                      </a:r>
                      <a:endParaRPr lang="es-EC"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0505">
                <a:tc>
                  <a:txBody>
                    <a:bodyPr/>
                    <a:lstStyle/>
                    <a:p>
                      <a:pPr algn="ctr">
                        <a:lnSpc>
                          <a:spcPct val="115000"/>
                        </a:lnSpc>
                        <a:spcAft>
                          <a:spcPts val="0"/>
                        </a:spcAft>
                      </a:pPr>
                      <a:r>
                        <a:rPr lang="en-US" sz="1100" dirty="0">
                          <a:effectLst/>
                        </a:rPr>
                        <a:t>5</a:t>
                      </a:r>
                      <a:endParaRPr lang="es-EC"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100" dirty="0">
                          <a:effectLst/>
                        </a:rPr>
                        <a:t>Número</a:t>
                      </a:r>
                      <a:r>
                        <a:rPr lang="en-US" sz="1100" spc="-5" dirty="0">
                          <a:effectLst/>
                        </a:rPr>
                        <a:t> </a:t>
                      </a:r>
                      <a:r>
                        <a:rPr lang="en-US" sz="1100" dirty="0">
                          <a:effectLst/>
                        </a:rPr>
                        <a:t>total</a:t>
                      </a:r>
                      <a:r>
                        <a:rPr lang="en-US" sz="1100" spc="-115" dirty="0">
                          <a:effectLst/>
                        </a:rPr>
                        <a:t> </a:t>
                      </a:r>
                      <a:r>
                        <a:rPr lang="en-US" sz="1100" dirty="0">
                          <a:effectLst/>
                        </a:rPr>
                        <a:t>de</a:t>
                      </a:r>
                      <a:r>
                        <a:rPr lang="en-US" sz="1100" spc="-10" dirty="0">
                          <a:effectLst/>
                        </a:rPr>
                        <a:t> </a:t>
                      </a:r>
                      <a:r>
                        <a:rPr lang="en-US" sz="1100" dirty="0">
                          <a:effectLst/>
                        </a:rPr>
                        <a:t>registros</a:t>
                      </a:r>
                      <a:endParaRPr lang="es-EC"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100" spc="-15" dirty="0">
                          <a:effectLst/>
                        </a:rPr>
                        <a:t>Numérico</a:t>
                      </a:r>
                      <a:r>
                        <a:rPr lang="en-US" sz="1100" spc="-45" dirty="0">
                          <a:effectLst/>
                        </a:rPr>
                        <a:t> (2)</a:t>
                      </a:r>
                      <a:endParaRPr lang="es-EC"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100" dirty="0">
                          <a:effectLst/>
                        </a:rPr>
                        <a:t>X</a:t>
                      </a:r>
                      <a:endParaRPr lang="es-EC"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100" dirty="0">
                          <a:effectLst/>
                        </a:rPr>
                        <a:t> </a:t>
                      </a:r>
                      <a:endParaRPr lang="es-EC"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2" name="Tabla 11"/>
          <p:cNvGraphicFramePr>
            <a:graphicFrameLocks noGrp="1"/>
          </p:cNvGraphicFramePr>
          <p:nvPr>
            <p:extLst/>
          </p:nvPr>
        </p:nvGraphicFramePr>
        <p:xfrm>
          <a:off x="6058906" y="1382726"/>
          <a:ext cx="5092065" cy="1752600"/>
        </p:xfrm>
        <a:graphic>
          <a:graphicData uri="http://schemas.openxmlformats.org/drawingml/2006/table">
            <a:tbl>
              <a:tblPr firstRow="1" firstCol="1" lastRow="1" lastCol="1" bandRow="1" bandCol="1">
                <a:tableStyleId>{5940675A-B579-460E-94D1-54222C63F5DA}</a:tableStyleId>
              </a:tblPr>
              <a:tblGrid>
                <a:gridCol w="466090"/>
                <a:gridCol w="1271467"/>
                <a:gridCol w="1194238"/>
                <a:gridCol w="1350010"/>
                <a:gridCol w="810260"/>
              </a:tblGrid>
              <a:tr h="205034">
                <a:tc>
                  <a:txBody>
                    <a:bodyPr/>
                    <a:lstStyle/>
                    <a:p>
                      <a:pPr marL="0" algn="ctr" defTabSz="914400" rtl="0" eaLnBrk="1" latinLnBrk="0" hangingPunct="1">
                        <a:lnSpc>
                          <a:spcPct val="115000"/>
                        </a:lnSpc>
                        <a:spcAft>
                          <a:spcPts val="0"/>
                        </a:spcAft>
                      </a:pPr>
                      <a:r>
                        <a:rPr lang="en-US" sz="1200" b="1" kern="1200" dirty="0">
                          <a:solidFill>
                            <a:schemeClr val="bg1"/>
                          </a:solidFill>
                          <a:effectLst/>
                          <a:latin typeface="+mn-lt"/>
                          <a:ea typeface="+mn-ea"/>
                          <a:cs typeface="+mn-cs"/>
                        </a:rPr>
                        <a:t>No.</a:t>
                      </a:r>
                      <a:endParaRPr lang="es-EC" sz="1200" b="1" kern="1200" dirty="0">
                        <a:solidFill>
                          <a:schemeClr val="bg1"/>
                        </a:solidFill>
                        <a:effectLst/>
                        <a:latin typeface="+mn-lt"/>
                        <a:ea typeface="+mn-ea"/>
                        <a:cs typeface="+mn-cs"/>
                      </a:endParaRPr>
                    </a:p>
                  </a:txBody>
                  <a:tcPr marL="0" marR="0" marT="0" marB="0" anchor="ctr">
                    <a:solidFill>
                      <a:schemeClr val="accent1"/>
                    </a:solidFill>
                  </a:tcPr>
                </a:tc>
                <a:tc>
                  <a:txBody>
                    <a:bodyPr/>
                    <a:lstStyle/>
                    <a:p>
                      <a:pPr marL="0" algn="ctr" defTabSz="914400" rtl="0" eaLnBrk="1" latinLnBrk="0" hangingPunct="1">
                        <a:lnSpc>
                          <a:spcPct val="115000"/>
                        </a:lnSpc>
                        <a:spcAft>
                          <a:spcPts val="0"/>
                        </a:spcAft>
                      </a:pPr>
                      <a:r>
                        <a:rPr lang="en-US" sz="1200" b="1" kern="1200" dirty="0">
                          <a:solidFill>
                            <a:schemeClr val="bg1"/>
                          </a:solidFill>
                          <a:effectLst/>
                          <a:latin typeface="+mn-lt"/>
                          <a:ea typeface="+mn-ea"/>
                          <a:cs typeface="+mn-cs"/>
                        </a:rPr>
                        <a:t>Campo</a:t>
                      </a:r>
                      <a:endParaRPr lang="es-EC" sz="1200" b="1" kern="1200" dirty="0">
                        <a:solidFill>
                          <a:schemeClr val="bg1"/>
                        </a:solidFill>
                        <a:effectLst/>
                        <a:latin typeface="+mn-lt"/>
                        <a:ea typeface="+mn-ea"/>
                        <a:cs typeface="+mn-cs"/>
                      </a:endParaRPr>
                    </a:p>
                  </a:txBody>
                  <a:tcPr marL="0" marR="0" marT="0" marB="0" anchor="ctr">
                    <a:solidFill>
                      <a:schemeClr val="accent1"/>
                    </a:solidFill>
                  </a:tcPr>
                </a:tc>
                <a:tc>
                  <a:txBody>
                    <a:bodyPr/>
                    <a:lstStyle/>
                    <a:p>
                      <a:pPr marL="0" algn="ctr" defTabSz="914400" rtl="0" eaLnBrk="1" latinLnBrk="0" hangingPunct="1">
                        <a:lnSpc>
                          <a:spcPct val="115000"/>
                        </a:lnSpc>
                        <a:spcAft>
                          <a:spcPts val="0"/>
                        </a:spcAft>
                      </a:pPr>
                      <a:r>
                        <a:rPr lang="en-US" sz="1200" b="1" kern="1200" dirty="0">
                          <a:solidFill>
                            <a:schemeClr val="bg1"/>
                          </a:solidFill>
                          <a:effectLst/>
                          <a:latin typeface="+mn-lt"/>
                          <a:ea typeface="+mn-ea"/>
                          <a:cs typeface="+mn-cs"/>
                        </a:rPr>
                        <a:t>Tipo de Dato</a:t>
                      </a:r>
                      <a:endParaRPr lang="es-EC" sz="1200" b="1" kern="1200" dirty="0">
                        <a:solidFill>
                          <a:schemeClr val="bg1"/>
                        </a:solidFill>
                        <a:effectLst/>
                        <a:latin typeface="+mn-lt"/>
                        <a:ea typeface="+mn-ea"/>
                        <a:cs typeface="+mn-cs"/>
                      </a:endParaRPr>
                    </a:p>
                  </a:txBody>
                  <a:tcPr marL="0" marR="0" marT="0" marB="0" anchor="ctr">
                    <a:solidFill>
                      <a:schemeClr val="accent1"/>
                    </a:solidFill>
                  </a:tcPr>
                </a:tc>
                <a:tc>
                  <a:txBody>
                    <a:bodyPr/>
                    <a:lstStyle/>
                    <a:p>
                      <a:pPr marL="0" algn="ctr" defTabSz="914400" rtl="0" eaLnBrk="1" latinLnBrk="0" hangingPunct="1">
                        <a:lnSpc>
                          <a:spcPct val="115000"/>
                        </a:lnSpc>
                        <a:spcAft>
                          <a:spcPts val="0"/>
                        </a:spcAft>
                      </a:pPr>
                      <a:r>
                        <a:rPr lang="en-US" sz="1200" b="1" kern="1200" dirty="0">
                          <a:solidFill>
                            <a:schemeClr val="bg1"/>
                          </a:solidFill>
                          <a:effectLst/>
                          <a:latin typeface="+mn-lt"/>
                          <a:ea typeface="+mn-ea"/>
                          <a:cs typeface="+mn-cs"/>
                        </a:rPr>
                        <a:t>Obligatoriedad</a:t>
                      </a:r>
                      <a:endParaRPr lang="es-EC" sz="1200" b="1" kern="1200" dirty="0">
                        <a:solidFill>
                          <a:schemeClr val="bg1"/>
                        </a:solidFill>
                        <a:effectLst/>
                        <a:latin typeface="+mn-lt"/>
                        <a:ea typeface="+mn-ea"/>
                        <a:cs typeface="+mn-cs"/>
                      </a:endParaRPr>
                    </a:p>
                  </a:txBody>
                  <a:tcPr marL="0" marR="0" marT="0" marB="0" anchor="ctr">
                    <a:solidFill>
                      <a:schemeClr val="accent1"/>
                    </a:solidFill>
                  </a:tcPr>
                </a:tc>
                <a:tc>
                  <a:txBody>
                    <a:bodyPr/>
                    <a:lstStyle/>
                    <a:p>
                      <a:pPr marL="0" algn="ctr" defTabSz="914400" rtl="0" eaLnBrk="1" latinLnBrk="0" hangingPunct="1">
                        <a:lnSpc>
                          <a:spcPct val="115000"/>
                        </a:lnSpc>
                        <a:spcAft>
                          <a:spcPts val="0"/>
                        </a:spcAft>
                      </a:pPr>
                      <a:r>
                        <a:rPr lang="en-US" sz="1200" b="1" kern="1200" dirty="0">
                          <a:solidFill>
                            <a:schemeClr val="bg1"/>
                          </a:solidFill>
                          <a:effectLst/>
                          <a:latin typeface="+mn-lt"/>
                          <a:ea typeface="+mn-ea"/>
                          <a:cs typeface="+mn-cs"/>
                        </a:rPr>
                        <a:t>Tabla</a:t>
                      </a:r>
                      <a:endParaRPr lang="es-EC" sz="1200" b="1" kern="1200" dirty="0">
                        <a:solidFill>
                          <a:schemeClr val="bg1"/>
                        </a:solidFill>
                        <a:effectLst/>
                        <a:latin typeface="+mn-lt"/>
                        <a:ea typeface="+mn-ea"/>
                        <a:cs typeface="+mn-cs"/>
                      </a:endParaRPr>
                    </a:p>
                  </a:txBody>
                  <a:tcPr marL="0" marR="0" marT="0" marB="0" anchor="ctr">
                    <a:solidFill>
                      <a:schemeClr val="accent1"/>
                    </a:solidFill>
                  </a:tcPr>
                </a:tc>
              </a:tr>
              <a:tr h="356078">
                <a:tc>
                  <a:txBody>
                    <a:bodyPr/>
                    <a:lstStyle/>
                    <a:p>
                      <a:pPr marL="0" algn="ctr" defTabSz="914400" rtl="0" eaLnBrk="1" latinLnBrk="0" hangingPunct="1">
                        <a:lnSpc>
                          <a:spcPct val="115000"/>
                        </a:lnSpc>
                        <a:spcAft>
                          <a:spcPts val="0"/>
                        </a:spcAft>
                      </a:pPr>
                      <a:r>
                        <a:rPr lang="en-US" sz="1100" kern="1200" dirty="0">
                          <a:solidFill>
                            <a:schemeClr val="tx1"/>
                          </a:solidFill>
                          <a:effectLst/>
                          <a:latin typeface="+mn-lt"/>
                          <a:ea typeface="+mn-ea"/>
                          <a:cs typeface="+mn-cs"/>
                        </a:rPr>
                        <a:t>1</a:t>
                      </a:r>
                      <a:endParaRPr lang="es-EC" sz="1100" kern="1200" dirty="0">
                        <a:solidFill>
                          <a:schemeClr val="tx1"/>
                        </a:solidFill>
                        <a:effectLst/>
                        <a:latin typeface="+mn-lt"/>
                        <a:ea typeface="+mn-ea"/>
                        <a:cs typeface="+mn-cs"/>
                      </a:endParaRPr>
                    </a:p>
                  </a:txBody>
                  <a:tcPr marL="0" marR="0" marT="0" marB="0" anchor="ctr"/>
                </a:tc>
                <a:tc>
                  <a:txBody>
                    <a:bodyPr/>
                    <a:lstStyle/>
                    <a:p>
                      <a:pPr marL="0" algn="ctr" defTabSz="914400" rtl="0" eaLnBrk="1" latinLnBrk="0" hangingPunct="1">
                        <a:lnSpc>
                          <a:spcPct val="115000"/>
                        </a:lnSpc>
                        <a:spcAft>
                          <a:spcPts val="0"/>
                        </a:spcAft>
                      </a:pPr>
                      <a:r>
                        <a:rPr lang="en-US" sz="1100" kern="1200" dirty="0" smtClean="0">
                          <a:solidFill>
                            <a:schemeClr val="tx1"/>
                          </a:solidFill>
                          <a:effectLst/>
                          <a:latin typeface="+mn-lt"/>
                          <a:ea typeface="+mn-ea"/>
                          <a:cs typeface="+mn-cs"/>
                        </a:rPr>
                        <a:t>Códigos de liquidez estructural</a:t>
                      </a:r>
                      <a:endParaRPr lang="es-EC" sz="1100" kern="1200" dirty="0">
                        <a:solidFill>
                          <a:schemeClr val="tx1"/>
                        </a:solidFill>
                        <a:effectLst/>
                        <a:latin typeface="+mn-lt"/>
                        <a:ea typeface="+mn-ea"/>
                        <a:cs typeface="+mn-cs"/>
                      </a:endParaRPr>
                    </a:p>
                  </a:txBody>
                  <a:tcPr marL="0" marR="0" marT="0" marB="0" anchor="ctr"/>
                </a:tc>
                <a:tc>
                  <a:txBody>
                    <a:bodyPr/>
                    <a:lstStyle/>
                    <a:p>
                      <a:pPr marL="0" algn="ctr" defTabSz="914400" rtl="0" eaLnBrk="1" latinLnBrk="0" hangingPunct="1">
                        <a:lnSpc>
                          <a:spcPct val="115000"/>
                        </a:lnSpc>
                        <a:spcAft>
                          <a:spcPts val="0"/>
                        </a:spcAft>
                      </a:pPr>
                      <a:r>
                        <a:rPr lang="en-US" sz="1100" kern="1200" dirty="0">
                          <a:solidFill>
                            <a:schemeClr val="tx1"/>
                          </a:solidFill>
                          <a:effectLst/>
                          <a:latin typeface="+mn-lt"/>
                          <a:ea typeface="+mn-ea"/>
                          <a:cs typeface="+mn-cs"/>
                        </a:rPr>
                        <a:t>Caracter (6)</a:t>
                      </a:r>
                      <a:endParaRPr lang="es-EC" sz="1100" kern="1200" dirty="0">
                        <a:solidFill>
                          <a:schemeClr val="tx1"/>
                        </a:solidFill>
                        <a:effectLst/>
                        <a:latin typeface="+mn-lt"/>
                        <a:ea typeface="+mn-ea"/>
                        <a:cs typeface="+mn-cs"/>
                      </a:endParaRPr>
                    </a:p>
                  </a:txBody>
                  <a:tcPr marL="0" marR="0" marT="0" marB="0" anchor="ctr"/>
                </a:tc>
                <a:tc>
                  <a:txBody>
                    <a:bodyPr/>
                    <a:lstStyle/>
                    <a:p>
                      <a:pPr marL="0" algn="ctr" defTabSz="914400" rtl="0" eaLnBrk="1" latinLnBrk="0" hangingPunct="1">
                        <a:lnSpc>
                          <a:spcPct val="115000"/>
                        </a:lnSpc>
                        <a:spcAft>
                          <a:spcPts val="0"/>
                        </a:spcAft>
                      </a:pPr>
                      <a:r>
                        <a:rPr lang="en-US" sz="1100" kern="1200" dirty="0">
                          <a:solidFill>
                            <a:schemeClr val="tx1"/>
                          </a:solidFill>
                          <a:effectLst/>
                          <a:latin typeface="+mn-lt"/>
                          <a:ea typeface="+mn-ea"/>
                          <a:cs typeface="+mn-cs"/>
                        </a:rPr>
                        <a:t>X</a:t>
                      </a:r>
                      <a:endParaRPr lang="es-EC" sz="1100" kern="1200" dirty="0">
                        <a:solidFill>
                          <a:schemeClr val="tx1"/>
                        </a:solidFill>
                        <a:effectLst/>
                        <a:latin typeface="+mn-lt"/>
                        <a:ea typeface="+mn-ea"/>
                        <a:cs typeface="+mn-cs"/>
                      </a:endParaRPr>
                    </a:p>
                  </a:txBody>
                  <a:tcPr marL="0" marR="0" marT="0" marB="0" anchor="ctr"/>
                </a:tc>
                <a:tc>
                  <a:txBody>
                    <a:bodyPr/>
                    <a:lstStyle/>
                    <a:p>
                      <a:pPr marL="0" algn="ctr" defTabSz="914400" rtl="0" eaLnBrk="1" latinLnBrk="0" hangingPunct="1">
                        <a:lnSpc>
                          <a:spcPct val="115000"/>
                        </a:lnSpc>
                        <a:spcAft>
                          <a:spcPts val="0"/>
                        </a:spcAft>
                      </a:pPr>
                      <a:r>
                        <a:rPr lang="en-US" sz="1100" kern="1200" dirty="0">
                          <a:solidFill>
                            <a:schemeClr val="tx1"/>
                          </a:solidFill>
                          <a:effectLst/>
                          <a:latin typeface="+mn-lt"/>
                          <a:ea typeface="+mn-ea"/>
                          <a:cs typeface="+mn-cs"/>
                        </a:rPr>
                        <a:t>Tabla 62</a:t>
                      </a:r>
                      <a:endParaRPr lang="es-EC" sz="1100" kern="1200" dirty="0">
                        <a:solidFill>
                          <a:schemeClr val="tx1"/>
                        </a:solidFill>
                        <a:effectLst/>
                        <a:latin typeface="+mn-lt"/>
                        <a:ea typeface="+mn-ea"/>
                        <a:cs typeface="+mn-cs"/>
                      </a:endParaRPr>
                    </a:p>
                  </a:txBody>
                  <a:tcPr marL="0" marR="0" marT="0" marB="0" anchor="ctr"/>
                </a:tc>
              </a:tr>
              <a:tr h="187908">
                <a:tc>
                  <a:txBody>
                    <a:bodyPr/>
                    <a:lstStyle/>
                    <a:p>
                      <a:pPr marL="0" algn="ctr" defTabSz="914400" rtl="0" eaLnBrk="1" latinLnBrk="0" hangingPunct="1">
                        <a:lnSpc>
                          <a:spcPct val="115000"/>
                        </a:lnSpc>
                        <a:spcAft>
                          <a:spcPts val="0"/>
                        </a:spcAft>
                      </a:pPr>
                      <a:r>
                        <a:rPr lang="en-US" sz="1100" kern="1200" dirty="0">
                          <a:solidFill>
                            <a:schemeClr val="tx1"/>
                          </a:solidFill>
                          <a:effectLst/>
                          <a:latin typeface="+mn-lt"/>
                          <a:ea typeface="+mn-ea"/>
                          <a:cs typeface="+mn-cs"/>
                        </a:rPr>
                        <a:t>2</a:t>
                      </a:r>
                      <a:endParaRPr lang="es-EC" sz="1100" kern="1200" dirty="0">
                        <a:solidFill>
                          <a:schemeClr val="tx1"/>
                        </a:solidFill>
                        <a:effectLst/>
                        <a:latin typeface="+mn-lt"/>
                        <a:ea typeface="+mn-ea"/>
                        <a:cs typeface="+mn-cs"/>
                      </a:endParaRPr>
                    </a:p>
                  </a:txBody>
                  <a:tcPr marL="0" marR="0" marT="0" marB="0" anchor="ctr"/>
                </a:tc>
                <a:tc>
                  <a:txBody>
                    <a:bodyPr/>
                    <a:lstStyle/>
                    <a:p>
                      <a:pPr marL="0" algn="ctr" defTabSz="914400" rtl="0" eaLnBrk="1" latinLnBrk="0" hangingPunct="1">
                        <a:lnSpc>
                          <a:spcPct val="115000"/>
                        </a:lnSpc>
                        <a:spcAft>
                          <a:spcPts val="0"/>
                        </a:spcAft>
                      </a:pPr>
                      <a:r>
                        <a:rPr lang="en-US" sz="1100" kern="1200" dirty="0">
                          <a:solidFill>
                            <a:schemeClr val="tx1"/>
                          </a:solidFill>
                          <a:effectLst/>
                          <a:latin typeface="+mn-lt"/>
                          <a:ea typeface="+mn-ea"/>
                          <a:cs typeface="+mn-cs"/>
                        </a:rPr>
                        <a:t>Lunes</a:t>
                      </a:r>
                      <a:endParaRPr lang="es-EC" sz="1100" kern="1200" dirty="0">
                        <a:solidFill>
                          <a:schemeClr val="tx1"/>
                        </a:solidFill>
                        <a:effectLst/>
                        <a:latin typeface="+mn-lt"/>
                        <a:ea typeface="+mn-ea"/>
                        <a:cs typeface="+mn-cs"/>
                      </a:endParaRPr>
                    </a:p>
                  </a:txBody>
                  <a:tcPr marL="0" marR="0" marT="0" marB="0" anchor="ctr"/>
                </a:tc>
                <a:tc>
                  <a:txBody>
                    <a:bodyPr/>
                    <a:lstStyle/>
                    <a:p>
                      <a:pPr marL="0" algn="ctr" defTabSz="914400" rtl="0" eaLnBrk="1" latinLnBrk="0" hangingPunct="1">
                        <a:lnSpc>
                          <a:spcPct val="115000"/>
                        </a:lnSpc>
                        <a:spcAft>
                          <a:spcPts val="0"/>
                        </a:spcAft>
                      </a:pPr>
                      <a:r>
                        <a:rPr lang="en-US" sz="1100" kern="1200" dirty="0">
                          <a:solidFill>
                            <a:schemeClr val="tx1"/>
                          </a:solidFill>
                          <a:effectLst/>
                          <a:latin typeface="+mn-lt"/>
                          <a:ea typeface="+mn-ea"/>
                          <a:cs typeface="+mn-cs"/>
                        </a:rPr>
                        <a:t>Numérico (15.2)</a:t>
                      </a:r>
                      <a:endParaRPr lang="es-EC" sz="1100" kern="1200" dirty="0">
                        <a:solidFill>
                          <a:schemeClr val="tx1"/>
                        </a:solidFill>
                        <a:effectLst/>
                        <a:latin typeface="+mn-lt"/>
                        <a:ea typeface="+mn-ea"/>
                        <a:cs typeface="+mn-cs"/>
                      </a:endParaRPr>
                    </a:p>
                  </a:txBody>
                  <a:tcPr marL="0" marR="0" marT="0" marB="0" anchor="ctr"/>
                </a:tc>
                <a:tc>
                  <a:txBody>
                    <a:bodyPr/>
                    <a:lstStyle/>
                    <a:p>
                      <a:pPr marL="0" algn="ctr" defTabSz="914400" rtl="0" eaLnBrk="1" latinLnBrk="0" hangingPunct="1">
                        <a:lnSpc>
                          <a:spcPct val="115000"/>
                        </a:lnSpc>
                        <a:spcAft>
                          <a:spcPts val="0"/>
                        </a:spcAft>
                      </a:pPr>
                      <a:r>
                        <a:rPr lang="en-US" sz="1100" kern="1200" dirty="0">
                          <a:solidFill>
                            <a:schemeClr val="tx1"/>
                          </a:solidFill>
                          <a:effectLst/>
                          <a:latin typeface="+mn-lt"/>
                          <a:ea typeface="+mn-ea"/>
                          <a:cs typeface="+mn-cs"/>
                        </a:rPr>
                        <a:t>X</a:t>
                      </a:r>
                      <a:endParaRPr lang="es-EC" sz="1100" kern="1200" dirty="0">
                        <a:solidFill>
                          <a:schemeClr val="tx1"/>
                        </a:solidFill>
                        <a:effectLst/>
                        <a:latin typeface="+mn-lt"/>
                        <a:ea typeface="+mn-ea"/>
                        <a:cs typeface="+mn-cs"/>
                      </a:endParaRPr>
                    </a:p>
                  </a:txBody>
                  <a:tcPr marL="0" marR="0" marT="0" marB="0" anchor="ctr"/>
                </a:tc>
                <a:tc>
                  <a:txBody>
                    <a:bodyPr/>
                    <a:lstStyle/>
                    <a:p>
                      <a:pPr marL="0" algn="ctr" defTabSz="914400" rtl="0" eaLnBrk="1" latinLnBrk="0" hangingPunct="1">
                        <a:lnSpc>
                          <a:spcPct val="115000"/>
                        </a:lnSpc>
                        <a:spcAft>
                          <a:spcPts val="0"/>
                        </a:spcAft>
                      </a:pPr>
                      <a:r>
                        <a:rPr lang="en-US" sz="1100" kern="1200" dirty="0">
                          <a:solidFill>
                            <a:schemeClr val="tx1"/>
                          </a:solidFill>
                          <a:effectLst/>
                          <a:latin typeface="+mn-lt"/>
                          <a:ea typeface="+mn-ea"/>
                          <a:cs typeface="+mn-cs"/>
                        </a:rPr>
                        <a:t> </a:t>
                      </a:r>
                      <a:endParaRPr lang="es-EC" sz="1100" kern="1200" dirty="0">
                        <a:solidFill>
                          <a:schemeClr val="tx1"/>
                        </a:solidFill>
                        <a:effectLst/>
                        <a:latin typeface="+mn-lt"/>
                        <a:ea typeface="+mn-ea"/>
                        <a:cs typeface="+mn-cs"/>
                      </a:endParaRPr>
                    </a:p>
                  </a:txBody>
                  <a:tcPr marL="0" marR="0" marT="0" marB="0" anchor="ctr"/>
                </a:tc>
              </a:tr>
              <a:tr h="187908">
                <a:tc>
                  <a:txBody>
                    <a:bodyPr/>
                    <a:lstStyle/>
                    <a:p>
                      <a:pPr marL="0" algn="ctr" defTabSz="914400" rtl="0" eaLnBrk="1" latinLnBrk="0" hangingPunct="1">
                        <a:lnSpc>
                          <a:spcPct val="115000"/>
                        </a:lnSpc>
                        <a:spcAft>
                          <a:spcPts val="0"/>
                        </a:spcAft>
                      </a:pPr>
                      <a:r>
                        <a:rPr lang="en-US" sz="1100" kern="1200" dirty="0">
                          <a:solidFill>
                            <a:schemeClr val="tx1"/>
                          </a:solidFill>
                          <a:effectLst/>
                          <a:latin typeface="+mn-lt"/>
                          <a:ea typeface="+mn-ea"/>
                          <a:cs typeface="+mn-cs"/>
                        </a:rPr>
                        <a:t>3</a:t>
                      </a:r>
                      <a:endParaRPr lang="es-EC" sz="1100" kern="1200" dirty="0">
                        <a:solidFill>
                          <a:schemeClr val="tx1"/>
                        </a:solidFill>
                        <a:effectLst/>
                        <a:latin typeface="+mn-lt"/>
                        <a:ea typeface="+mn-ea"/>
                        <a:cs typeface="+mn-cs"/>
                      </a:endParaRPr>
                    </a:p>
                  </a:txBody>
                  <a:tcPr marL="0" marR="0" marT="0" marB="0" anchor="ctr"/>
                </a:tc>
                <a:tc>
                  <a:txBody>
                    <a:bodyPr/>
                    <a:lstStyle/>
                    <a:p>
                      <a:pPr marL="0" algn="ctr" defTabSz="914400" rtl="0" eaLnBrk="1" latinLnBrk="0" hangingPunct="1">
                        <a:lnSpc>
                          <a:spcPct val="115000"/>
                        </a:lnSpc>
                        <a:spcAft>
                          <a:spcPts val="0"/>
                        </a:spcAft>
                      </a:pPr>
                      <a:r>
                        <a:rPr lang="en-US" sz="1100" kern="1200" dirty="0">
                          <a:solidFill>
                            <a:schemeClr val="tx1"/>
                          </a:solidFill>
                          <a:effectLst/>
                          <a:latin typeface="+mn-lt"/>
                          <a:ea typeface="+mn-ea"/>
                          <a:cs typeface="+mn-cs"/>
                        </a:rPr>
                        <a:t>Martes</a:t>
                      </a:r>
                      <a:endParaRPr lang="es-EC" sz="1100" kern="1200" dirty="0">
                        <a:solidFill>
                          <a:schemeClr val="tx1"/>
                        </a:solidFill>
                        <a:effectLst/>
                        <a:latin typeface="+mn-lt"/>
                        <a:ea typeface="+mn-ea"/>
                        <a:cs typeface="+mn-cs"/>
                      </a:endParaRPr>
                    </a:p>
                  </a:txBody>
                  <a:tcPr marL="0" marR="0" marT="0" marB="0" anchor="ctr"/>
                </a:tc>
                <a:tc>
                  <a:txBody>
                    <a:bodyPr/>
                    <a:lstStyle/>
                    <a:p>
                      <a:pPr marL="0" algn="ctr" defTabSz="914400" rtl="0" eaLnBrk="1" latinLnBrk="0" hangingPunct="1">
                        <a:lnSpc>
                          <a:spcPct val="115000"/>
                        </a:lnSpc>
                        <a:spcAft>
                          <a:spcPts val="0"/>
                        </a:spcAft>
                      </a:pPr>
                      <a:r>
                        <a:rPr lang="en-US" sz="1100" kern="1200" dirty="0">
                          <a:solidFill>
                            <a:schemeClr val="tx1"/>
                          </a:solidFill>
                          <a:effectLst/>
                          <a:latin typeface="+mn-lt"/>
                          <a:ea typeface="+mn-ea"/>
                          <a:cs typeface="+mn-cs"/>
                        </a:rPr>
                        <a:t>Numérico (15.2)</a:t>
                      </a:r>
                      <a:endParaRPr lang="es-EC" sz="1100" kern="1200" dirty="0">
                        <a:solidFill>
                          <a:schemeClr val="tx1"/>
                        </a:solidFill>
                        <a:effectLst/>
                        <a:latin typeface="+mn-lt"/>
                        <a:ea typeface="+mn-ea"/>
                        <a:cs typeface="+mn-cs"/>
                      </a:endParaRPr>
                    </a:p>
                  </a:txBody>
                  <a:tcPr marL="0" marR="0" marT="0" marB="0" anchor="ctr"/>
                </a:tc>
                <a:tc>
                  <a:txBody>
                    <a:bodyPr/>
                    <a:lstStyle/>
                    <a:p>
                      <a:pPr marL="0" algn="ctr" defTabSz="914400" rtl="0" eaLnBrk="1" latinLnBrk="0" hangingPunct="1">
                        <a:lnSpc>
                          <a:spcPct val="115000"/>
                        </a:lnSpc>
                        <a:spcAft>
                          <a:spcPts val="0"/>
                        </a:spcAft>
                      </a:pPr>
                      <a:r>
                        <a:rPr lang="en-US" sz="1100" kern="1200" dirty="0">
                          <a:solidFill>
                            <a:schemeClr val="tx1"/>
                          </a:solidFill>
                          <a:effectLst/>
                          <a:latin typeface="+mn-lt"/>
                          <a:ea typeface="+mn-ea"/>
                          <a:cs typeface="+mn-cs"/>
                        </a:rPr>
                        <a:t>X</a:t>
                      </a:r>
                      <a:endParaRPr lang="es-EC" sz="1100" kern="1200" dirty="0">
                        <a:solidFill>
                          <a:schemeClr val="tx1"/>
                        </a:solidFill>
                        <a:effectLst/>
                        <a:latin typeface="+mn-lt"/>
                        <a:ea typeface="+mn-ea"/>
                        <a:cs typeface="+mn-cs"/>
                      </a:endParaRPr>
                    </a:p>
                  </a:txBody>
                  <a:tcPr marL="0" marR="0" marT="0" marB="0" anchor="ctr"/>
                </a:tc>
                <a:tc>
                  <a:txBody>
                    <a:bodyPr/>
                    <a:lstStyle/>
                    <a:p>
                      <a:pPr marL="0" algn="ctr" defTabSz="914400" rtl="0" eaLnBrk="1" latinLnBrk="0" hangingPunct="1">
                        <a:lnSpc>
                          <a:spcPct val="115000"/>
                        </a:lnSpc>
                        <a:spcAft>
                          <a:spcPts val="0"/>
                        </a:spcAft>
                      </a:pPr>
                      <a:r>
                        <a:rPr lang="en-US" sz="1100" kern="1200" dirty="0">
                          <a:solidFill>
                            <a:schemeClr val="tx1"/>
                          </a:solidFill>
                          <a:effectLst/>
                          <a:latin typeface="+mn-lt"/>
                          <a:ea typeface="+mn-ea"/>
                          <a:cs typeface="+mn-cs"/>
                        </a:rPr>
                        <a:t> </a:t>
                      </a:r>
                      <a:endParaRPr lang="es-EC" sz="1100" kern="1200" dirty="0">
                        <a:solidFill>
                          <a:schemeClr val="tx1"/>
                        </a:solidFill>
                        <a:effectLst/>
                        <a:latin typeface="+mn-lt"/>
                        <a:ea typeface="+mn-ea"/>
                        <a:cs typeface="+mn-cs"/>
                      </a:endParaRPr>
                    </a:p>
                  </a:txBody>
                  <a:tcPr marL="0" marR="0" marT="0" marB="0" anchor="ctr"/>
                </a:tc>
              </a:tr>
              <a:tr h="187908">
                <a:tc>
                  <a:txBody>
                    <a:bodyPr/>
                    <a:lstStyle/>
                    <a:p>
                      <a:pPr marL="0" algn="ctr" defTabSz="914400" rtl="0" eaLnBrk="1" latinLnBrk="0" hangingPunct="1">
                        <a:lnSpc>
                          <a:spcPct val="115000"/>
                        </a:lnSpc>
                        <a:spcAft>
                          <a:spcPts val="0"/>
                        </a:spcAft>
                      </a:pPr>
                      <a:r>
                        <a:rPr lang="en-US" sz="1100" kern="1200" dirty="0">
                          <a:solidFill>
                            <a:schemeClr val="tx1"/>
                          </a:solidFill>
                          <a:effectLst/>
                          <a:latin typeface="+mn-lt"/>
                          <a:ea typeface="+mn-ea"/>
                          <a:cs typeface="+mn-cs"/>
                        </a:rPr>
                        <a:t>4</a:t>
                      </a:r>
                      <a:endParaRPr lang="es-EC" sz="1100" kern="1200" dirty="0">
                        <a:solidFill>
                          <a:schemeClr val="tx1"/>
                        </a:solidFill>
                        <a:effectLst/>
                        <a:latin typeface="+mn-lt"/>
                        <a:ea typeface="+mn-ea"/>
                        <a:cs typeface="+mn-cs"/>
                      </a:endParaRPr>
                    </a:p>
                  </a:txBody>
                  <a:tcPr marL="0" marR="0" marT="0" marB="0" anchor="ctr"/>
                </a:tc>
                <a:tc>
                  <a:txBody>
                    <a:bodyPr/>
                    <a:lstStyle/>
                    <a:p>
                      <a:pPr marL="0" algn="ctr" defTabSz="914400" rtl="0" eaLnBrk="1" latinLnBrk="0" hangingPunct="1">
                        <a:lnSpc>
                          <a:spcPct val="115000"/>
                        </a:lnSpc>
                        <a:spcAft>
                          <a:spcPts val="0"/>
                        </a:spcAft>
                      </a:pPr>
                      <a:r>
                        <a:rPr lang="en-US" sz="1100" kern="1200" dirty="0">
                          <a:solidFill>
                            <a:schemeClr val="tx1"/>
                          </a:solidFill>
                          <a:effectLst/>
                          <a:latin typeface="+mn-lt"/>
                          <a:ea typeface="+mn-ea"/>
                          <a:cs typeface="+mn-cs"/>
                        </a:rPr>
                        <a:t>Miércoles</a:t>
                      </a:r>
                      <a:endParaRPr lang="es-EC" sz="1100" kern="1200" dirty="0">
                        <a:solidFill>
                          <a:schemeClr val="tx1"/>
                        </a:solidFill>
                        <a:effectLst/>
                        <a:latin typeface="+mn-lt"/>
                        <a:ea typeface="+mn-ea"/>
                        <a:cs typeface="+mn-cs"/>
                      </a:endParaRPr>
                    </a:p>
                  </a:txBody>
                  <a:tcPr marL="0" marR="0" marT="0" marB="0" anchor="ctr"/>
                </a:tc>
                <a:tc>
                  <a:txBody>
                    <a:bodyPr/>
                    <a:lstStyle/>
                    <a:p>
                      <a:pPr marL="0" algn="ctr" defTabSz="914400" rtl="0" eaLnBrk="1" latinLnBrk="0" hangingPunct="1">
                        <a:lnSpc>
                          <a:spcPct val="115000"/>
                        </a:lnSpc>
                        <a:spcAft>
                          <a:spcPts val="0"/>
                        </a:spcAft>
                      </a:pPr>
                      <a:r>
                        <a:rPr lang="en-US" sz="1100" kern="1200" dirty="0">
                          <a:solidFill>
                            <a:schemeClr val="tx1"/>
                          </a:solidFill>
                          <a:effectLst/>
                          <a:latin typeface="+mn-lt"/>
                          <a:ea typeface="+mn-ea"/>
                          <a:cs typeface="+mn-cs"/>
                        </a:rPr>
                        <a:t>Numérico (15.2)</a:t>
                      </a:r>
                      <a:endParaRPr lang="es-EC" sz="1100" kern="1200" dirty="0">
                        <a:solidFill>
                          <a:schemeClr val="tx1"/>
                        </a:solidFill>
                        <a:effectLst/>
                        <a:latin typeface="+mn-lt"/>
                        <a:ea typeface="+mn-ea"/>
                        <a:cs typeface="+mn-cs"/>
                      </a:endParaRPr>
                    </a:p>
                  </a:txBody>
                  <a:tcPr marL="0" marR="0" marT="0" marB="0" anchor="ctr"/>
                </a:tc>
                <a:tc>
                  <a:txBody>
                    <a:bodyPr/>
                    <a:lstStyle/>
                    <a:p>
                      <a:pPr marL="0" algn="ctr" defTabSz="914400" rtl="0" eaLnBrk="1" latinLnBrk="0" hangingPunct="1">
                        <a:lnSpc>
                          <a:spcPct val="115000"/>
                        </a:lnSpc>
                        <a:spcAft>
                          <a:spcPts val="0"/>
                        </a:spcAft>
                      </a:pPr>
                      <a:r>
                        <a:rPr lang="en-US" sz="1100" kern="1200" dirty="0">
                          <a:solidFill>
                            <a:schemeClr val="tx1"/>
                          </a:solidFill>
                          <a:effectLst/>
                          <a:latin typeface="+mn-lt"/>
                          <a:ea typeface="+mn-ea"/>
                          <a:cs typeface="+mn-cs"/>
                        </a:rPr>
                        <a:t>X</a:t>
                      </a:r>
                      <a:endParaRPr lang="es-EC" sz="1100" kern="1200" dirty="0">
                        <a:solidFill>
                          <a:schemeClr val="tx1"/>
                        </a:solidFill>
                        <a:effectLst/>
                        <a:latin typeface="+mn-lt"/>
                        <a:ea typeface="+mn-ea"/>
                        <a:cs typeface="+mn-cs"/>
                      </a:endParaRPr>
                    </a:p>
                  </a:txBody>
                  <a:tcPr marL="0" marR="0" marT="0" marB="0" anchor="ctr"/>
                </a:tc>
                <a:tc>
                  <a:txBody>
                    <a:bodyPr/>
                    <a:lstStyle/>
                    <a:p>
                      <a:pPr marL="0" algn="ctr" defTabSz="914400" rtl="0" eaLnBrk="1" latinLnBrk="0" hangingPunct="1">
                        <a:lnSpc>
                          <a:spcPct val="115000"/>
                        </a:lnSpc>
                        <a:spcAft>
                          <a:spcPts val="0"/>
                        </a:spcAft>
                      </a:pPr>
                      <a:r>
                        <a:rPr lang="en-US" sz="1100" kern="1200" dirty="0">
                          <a:solidFill>
                            <a:schemeClr val="tx1"/>
                          </a:solidFill>
                          <a:effectLst/>
                          <a:latin typeface="+mn-lt"/>
                          <a:ea typeface="+mn-ea"/>
                          <a:cs typeface="+mn-cs"/>
                        </a:rPr>
                        <a:t> </a:t>
                      </a:r>
                      <a:endParaRPr lang="es-EC" sz="1100" kern="1200" dirty="0">
                        <a:solidFill>
                          <a:schemeClr val="tx1"/>
                        </a:solidFill>
                        <a:effectLst/>
                        <a:latin typeface="+mn-lt"/>
                        <a:ea typeface="+mn-ea"/>
                        <a:cs typeface="+mn-cs"/>
                      </a:endParaRPr>
                    </a:p>
                  </a:txBody>
                  <a:tcPr marL="0" marR="0" marT="0" marB="0" anchor="ctr"/>
                </a:tc>
              </a:tr>
              <a:tr h="187908">
                <a:tc>
                  <a:txBody>
                    <a:bodyPr/>
                    <a:lstStyle/>
                    <a:p>
                      <a:pPr marL="0" algn="ctr" defTabSz="914400" rtl="0" eaLnBrk="1" latinLnBrk="0" hangingPunct="1">
                        <a:lnSpc>
                          <a:spcPct val="115000"/>
                        </a:lnSpc>
                        <a:spcAft>
                          <a:spcPts val="0"/>
                        </a:spcAft>
                      </a:pPr>
                      <a:r>
                        <a:rPr lang="en-US" sz="1100" kern="1200" dirty="0">
                          <a:solidFill>
                            <a:schemeClr val="tx1"/>
                          </a:solidFill>
                          <a:effectLst/>
                          <a:latin typeface="+mn-lt"/>
                          <a:ea typeface="+mn-ea"/>
                          <a:cs typeface="+mn-cs"/>
                        </a:rPr>
                        <a:t>5</a:t>
                      </a:r>
                      <a:endParaRPr lang="es-EC" sz="1100" kern="1200" dirty="0">
                        <a:solidFill>
                          <a:schemeClr val="tx1"/>
                        </a:solidFill>
                        <a:effectLst/>
                        <a:latin typeface="+mn-lt"/>
                        <a:ea typeface="+mn-ea"/>
                        <a:cs typeface="+mn-cs"/>
                      </a:endParaRPr>
                    </a:p>
                  </a:txBody>
                  <a:tcPr marL="0" marR="0" marT="0" marB="0" anchor="ctr"/>
                </a:tc>
                <a:tc>
                  <a:txBody>
                    <a:bodyPr/>
                    <a:lstStyle/>
                    <a:p>
                      <a:pPr marL="0" algn="ctr" defTabSz="914400" rtl="0" eaLnBrk="1" latinLnBrk="0" hangingPunct="1">
                        <a:lnSpc>
                          <a:spcPct val="115000"/>
                        </a:lnSpc>
                        <a:spcAft>
                          <a:spcPts val="0"/>
                        </a:spcAft>
                      </a:pPr>
                      <a:r>
                        <a:rPr lang="en-US" sz="1100" kern="1200" dirty="0">
                          <a:solidFill>
                            <a:schemeClr val="tx1"/>
                          </a:solidFill>
                          <a:effectLst/>
                          <a:latin typeface="+mn-lt"/>
                          <a:ea typeface="+mn-ea"/>
                          <a:cs typeface="+mn-cs"/>
                        </a:rPr>
                        <a:t>Jueves</a:t>
                      </a:r>
                      <a:endParaRPr lang="es-EC" sz="1100" kern="1200" dirty="0">
                        <a:solidFill>
                          <a:schemeClr val="tx1"/>
                        </a:solidFill>
                        <a:effectLst/>
                        <a:latin typeface="+mn-lt"/>
                        <a:ea typeface="+mn-ea"/>
                        <a:cs typeface="+mn-cs"/>
                      </a:endParaRPr>
                    </a:p>
                  </a:txBody>
                  <a:tcPr marL="0" marR="0" marT="0" marB="0" anchor="ctr"/>
                </a:tc>
                <a:tc>
                  <a:txBody>
                    <a:bodyPr/>
                    <a:lstStyle/>
                    <a:p>
                      <a:pPr marL="0" algn="ctr" defTabSz="914400" rtl="0" eaLnBrk="1" latinLnBrk="0" hangingPunct="1">
                        <a:lnSpc>
                          <a:spcPct val="115000"/>
                        </a:lnSpc>
                        <a:spcAft>
                          <a:spcPts val="0"/>
                        </a:spcAft>
                      </a:pPr>
                      <a:r>
                        <a:rPr lang="en-US" sz="1100" kern="1200" dirty="0">
                          <a:solidFill>
                            <a:schemeClr val="tx1"/>
                          </a:solidFill>
                          <a:effectLst/>
                          <a:latin typeface="+mn-lt"/>
                          <a:ea typeface="+mn-ea"/>
                          <a:cs typeface="+mn-cs"/>
                        </a:rPr>
                        <a:t>Numérico (15.2)</a:t>
                      </a:r>
                      <a:endParaRPr lang="es-EC" sz="1100" kern="1200" dirty="0">
                        <a:solidFill>
                          <a:schemeClr val="tx1"/>
                        </a:solidFill>
                        <a:effectLst/>
                        <a:latin typeface="+mn-lt"/>
                        <a:ea typeface="+mn-ea"/>
                        <a:cs typeface="+mn-cs"/>
                      </a:endParaRPr>
                    </a:p>
                  </a:txBody>
                  <a:tcPr marL="0" marR="0" marT="0" marB="0" anchor="ctr"/>
                </a:tc>
                <a:tc>
                  <a:txBody>
                    <a:bodyPr/>
                    <a:lstStyle/>
                    <a:p>
                      <a:pPr marL="0" algn="ctr" defTabSz="914400" rtl="0" eaLnBrk="1" latinLnBrk="0" hangingPunct="1">
                        <a:lnSpc>
                          <a:spcPct val="115000"/>
                        </a:lnSpc>
                        <a:spcAft>
                          <a:spcPts val="0"/>
                        </a:spcAft>
                      </a:pPr>
                      <a:r>
                        <a:rPr lang="en-US" sz="1100" kern="1200" dirty="0">
                          <a:solidFill>
                            <a:schemeClr val="tx1"/>
                          </a:solidFill>
                          <a:effectLst/>
                          <a:latin typeface="+mn-lt"/>
                          <a:ea typeface="+mn-ea"/>
                          <a:cs typeface="+mn-cs"/>
                        </a:rPr>
                        <a:t>X</a:t>
                      </a:r>
                      <a:endParaRPr lang="es-EC" sz="1100" kern="1200" dirty="0">
                        <a:solidFill>
                          <a:schemeClr val="tx1"/>
                        </a:solidFill>
                        <a:effectLst/>
                        <a:latin typeface="+mn-lt"/>
                        <a:ea typeface="+mn-ea"/>
                        <a:cs typeface="+mn-cs"/>
                      </a:endParaRPr>
                    </a:p>
                  </a:txBody>
                  <a:tcPr marL="0" marR="0" marT="0" marB="0" anchor="ctr"/>
                </a:tc>
                <a:tc>
                  <a:txBody>
                    <a:bodyPr/>
                    <a:lstStyle/>
                    <a:p>
                      <a:pPr marL="0" algn="ctr" defTabSz="914400" rtl="0" eaLnBrk="1" latinLnBrk="0" hangingPunct="1">
                        <a:lnSpc>
                          <a:spcPct val="115000"/>
                        </a:lnSpc>
                        <a:spcAft>
                          <a:spcPts val="0"/>
                        </a:spcAft>
                      </a:pPr>
                      <a:r>
                        <a:rPr lang="en-US" sz="1100" kern="1200" dirty="0">
                          <a:solidFill>
                            <a:schemeClr val="tx1"/>
                          </a:solidFill>
                          <a:effectLst/>
                          <a:latin typeface="+mn-lt"/>
                          <a:ea typeface="+mn-ea"/>
                          <a:cs typeface="+mn-cs"/>
                        </a:rPr>
                        <a:t> </a:t>
                      </a:r>
                      <a:endParaRPr lang="es-EC" sz="1100" kern="1200" dirty="0">
                        <a:solidFill>
                          <a:schemeClr val="tx1"/>
                        </a:solidFill>
                        <a:effectLst/>
                        <a:latin typeface="+mn-lt"/>
                        <a:ea typeface="+mn-ea"/>
                        <a:cs typeface="+mn-cs"/>
                      </a:endParaRPr>
                    </a:p>
                  </a:txBody>
                  <a:tcPr marL="0" marR="0" marT="0" marB="0" anchor="ctr"/>
                </a:tc>
              </a:tr>
              <a:tr h="187908">
                <a:tc>
                  <a:txBody>
                    <a:bodyPr/>
                    <a:lstStyle/>
                    <a:p>
                      <a:pPr marL="0" algn="ctr" defTabSz="914400" rtl="0" eaLnBrk="1" latinLnBrk="0" hangingPunct="1">
                        <a:lnSpc>
                          <a:spcPct val="115000"/>
                        </a:lnSpc>
                        <a:spcAft>
                          <a:spcPts val="0"/>
                        </a:spcAft>
                      </a:pPr>
                      <a:r>
                        <a:rPr lang="en-US" sz="1100" kern="1200" dirty="0">
                          <a:solidFill>
                            <a:schemeClr val="tx1"/>
                          </a:solidFill>
                          <a:effectLst/>
                          <a:latin typeface="+mn-lt"/>
                          <a:ea typeface="+mn-ea"/>
                          <a:cs typeface="+mn-cs"/>
                        </a:rPr>
                        <a:t>6</a:t>
                      </a:r>
                      <a:endParaRPr lang="es-EC" sz="1100" kern="1200" dirty="0">
                        <a:solidFill>
                          <a:schemeClr val="tx1"/>
                        </a:solidFill>
                        <a:effectLst/>
                        <a:latin typeface="+mn-lt"/>
                        <a:ea typeface="+mn-ea"/>
                        <a:cs typeface="+mn-cs"/>
                      </a:endParaRPr>
                    </a:p>
                  </a:txBody>
                  <a:tcPr marL="0" marR="0" marT="0" marB="0" anchor="ctr"/>
                </a:tc>
                <a:tc>
                  <a:txBody>
                    <a:bodyPr/>
                    <a:lstStyle/>
                    <a:p>
                      <a:pPr marL="0" algn="ctr" defTabSz="914400" rtl="0" eaLnBrk="1" latinLnBrk="0" hangingPunct="1">
                        <a:lnSpc>
                          <a:spcPct val="115000"/>
                        </a:lnSpc>
                        <a:spcAft>
                          <a:spcPts val="0"/>
                        </a:spcAft>
                      </a:pPr>
                      <a:r>
                        <a:rPr lang="en-US" sz="1100" kern="1200" dirty="0">
                          <a:solidFill>
                            <a:schemeClr val="tx1"/>
                          </a:solidFill>
                          <a:effectLst/>
                          <a:latin typeface="+mn-lt"/>
                          <a:ea typeface="+mn-ea"/>
                          <a:cs typeface="+mn-cs"/>
                        </a:rPr>
                        <a:t>Viernes</a:t>
                      </a:r>
                      <a:endParaRPr lang="es-EC" sz="1100" kern="1200" dirty="0">
                        <a:solidFill>
                          <a:schemeClr val="tx1"/>
                        </a:solidFill>
                        <a:effectLst/>
                        <a:latin typeface="+mn-lt"/>
                        <a:ea typeface="+mn-ea"/>
                        <a:cs typeface="+mn-cs"/>
                      </a:endParaRPr>
                    </a:p>
                  </a:txBody>
                  <a:tcPr marL="0" marR="0" marT="0" marB="0" anchor="ctr"/>
                </a:tc>
                <a:tc>
                  <a:txBody>
                    <a:bodyPr/>
                    <a:lstStyle/>
                    <a:p>
                      <a:pPr marL="0" algn="ctr" defTabSz="914400" rtl="0" eaLnBrk="1" latinLnBrk="0" hangingPunct="1">
                        <a:lnSpc>
                          <a:spcPct val="115000"/>
                        </a:lnSpc>
                        <a:spcAft>
                          <a:spcPts val="0"/>
                        </a:spcAft>
                      </a:pPr>
                      <a:r>
                        <a:rPr lang="en-US" sz="1100" kern="1200" dirty="0">
                          <a:solidFill>
                            <a:schemeClr val="tx1"/>
                          </a:solidFill>
                          <a:effectLst/>
                          <a:latin typeface="+mn-lt"/>
                          <a:ea typeface="+mn-ea"/>
                          <a:cs typeface="+mn-cs"/>
                        </a:rPr>
                        <a:t>Numérico (15.2)</a:t>
                      </a:r>
                      <a:endParaRPr lang="es-EC" sz="1100" kern="1200" dirty="0">
                        <a:solidFill>
                          <a:schemeClr val="tx1"/>
                        </a:solidFill>
                        <a:effectLst/>
                        <a:latin typeface="+mn-lt"/>
                        <a:ea typeface="+mn-ea"/>
                        <a:cs typeface="+mn-cs"/>
                      </a:endParaRPr>
                    </a:p>
                  </a:txBody>
                  <a:tcPr marL="0" marR="0" marT="0" marB="0" anchor="ctr"/>
                </a:tc>
                <a:tc>
                  <a:txBody>
                    <a:bodyPr/>
                    <a:lstStyle/>
                    <a:p>
                      <a:pPr marL="0" algn="ctr" defTabSz="914400" rtl="0" eaLnBrk="1" latinLnBrk="0" hangingPunct="1">
                        <a:lnSpc>
                          <a:spcPct val="115000"/>
                        </a:lnSpc>
                        <a:spcAft>
                          <a:spcPts val="0"/>
                        </a:spcAft>
                      </a:pPr>
                      <a:r>
                        <a:rPr lang="en-US" sz="1100" kern="1200" dirty="0">
                          <a:solidFill>
                            <a:schemeClr val="tx1"/>
                          </a:solidFill>
                          <a:effectLst/>
                          <a:latin typeface="+mn-lt"/>
                          <a:ea typeface="+mn-ea"/>
                          <a:cs typeface="+mn-cs"/>
                        </a:rPr>
                        <a:t>X</a:t>
                      </a:r>
                      <a:endParaRPr lang="es-EC" sz="1100" kern="1200" dirty="0">
                        <a:solidFill>
                          <a:schemeClr val="tx1"/>
                        </a:solidFill>
                        <a:effectLst/>
                        <a:latin typeface="+mn-lt"/>
                        <a:ea typeface="+mn-ea"/>
                        <a:cs typeface="+mn-cs"/>
                      </a:endParaRPr>
                    </a:p>
                  </a:txBody>
                  <a:tcPr marL="0" marR="0" marT="0" marB="0" anchor="ctr"/>
                </a:tc>
                <a:tc>
                  <a:txBody>
                    <a:bodyPr/>
                    <a:lstStyle/>
                    <a:p>
                      <a:pPr marL="0" algn="ctr" defTabSz="914400" rtl="0" eaLnBrk="1" latinLnBrk="0" hangingPunct="1">
                        <a:lnSpc>
                          <a:spcPct val="115000"/>
                        </a:lnSpc>
                        <a:spcAft>
                          <a:spcPts val="0"/>
                        </a:spcAft>
                      </a:pPr>
                      <a:r>
                        <a:rPr lang="en-US" sz="1100" kern="1200" dirty="0">
                          <a:solidFill>
                            <a:schemeClr val="tx1"/>
                          </a:solidFill>
                          <a:effectLst/>
                          <a:latin typeface="+mn-lt"/>
                          <a:ea typeface="+mn-ea"/>
                          <a:cs typeface="+mn-cs"/>
                        </a:rPr>
                        <a:t> </a:t>
                      </a:r>
                      <a:endParaRPr lang="es-EC" sz="1100" kern="1200" dirty="0">
                        <a:solidFill>
                          <a:schemeClr val="tx1"/>
                        </a:solidFill>
                        <a:effectLst/>
                        <a:latin typeface="+mn-lt"/>
                        <a:ea typeface="+mn-ea"/>
                        <a:cs typeface="+mn-cs"/>
                      </a:endParaRPr>
                    </a:p>
                  </a:txBody>
                  <a:tcPr marL="0" marR="0" marT="0" marB="0" anchor="ctr"/>
                </a:tc>
              </a:tr>
              <a:tr h="187908">
                <a:tc>
                  <a:txBody>
                    <a:bodyPr/>
                    <a:lstStyle/>
                    <a:p>
                      <a:pPr marL="0" algn="ctr" defTabSz="914400" rtl="0" eaLnBrk="1" latinLnBrk="0" hangingPunct="1">
                        <a:lnSpc>
                          <a:spcPct val="115000"/>
                        </a:lnSpc>
                        <a:spcAft>
                          <a:spcPts val="0"/>
                        </a:spcAft>
                      </a:pPr>
                      <a:r>
                        <a:rPr lang="en-US" sz="1100" kern="1200" dirty="0">
                          <a:solidFill>
                            <a:schemeClr val="tx1"/>
                          </a:solidFill>
                          <a:effectLst/>
                          <a:latin typeface="+mn-lt"/>
                          <a:ea typeface="+mn-ea"/>
                          <a:cs typeface="+mn-cs"/>
                        </a:rPr>
                        <a:t>7</a:t>
                      </a:r>
                      <a:endParaRPr lang="es-EC" sz="1100" kern="1200" dirty="0">
                        <a:solidFill>
                          <a:schemeClr val="tx1"/>
                        </a:solidFill>
                        <a:effectLst/>
                        <a:latin typeface="+mn-lt"/>
                        <a:ea typeface="+mn-ea"/>
                        <a:cs typeface="+mn-cs"/>
                      </a:endParaRPr>
                    </a:p>
                  </a:txBody>
                  <a:tcPr marL="0" marR="0" marT="0" marB="0" anchor="ctr"/>
                </a:tc>
                <a:tc>
                  <a:txBody>
                    <a:bodyPr/>
                    <a:lstStyle/>
                    <a:p>
                      <a:pPr marL="0" algn="ctr" defTabSz="914400" rtl="0" eaLnBrk="1" latinLnBrk="0" hangingPunct="1">
                        <a:lnSpc>
                          <a:spcPct val="115000"/>
                        </a:lnSpc>
                        <a:spcAft>
                          <a:spcPts val="0"/>
                        </a:spcAft>
                      </a:pPr>
                      <a:r>
                        <a:rPr lang="en-US" sz="1100" kern="1200" dirty="0">
                          <a:solidFill>
                            <a:schemeClr val="tx1"/>
                          </a:solidFill>
                          <a:effectLst/>
                          <a:latin typeface="+mn-lt"/>
                          <a:ea typeface="+mn-ea"/>
                          <a:cs typeface="+mn-cs"/>
                        </a:rPr>
                        <a:t>Promedio</a:t>
                      </a:r>
                      <a:endParaRPr lang="es-EC" sz="1100" kern="1200" dirty="0">
                        <a:solidFill>
                          <a:schemeClr val="tx1"/>
                        </a:solidFill>
                        <a:effectLst/>
                        <a:latin typeface="+mn-lt"/>
                        <a:ea typeface="+mn-ea"/>
                        <a:cs typeface="+mn-cs"/>
                      </a:endParaRPr>
                    </a:p>
                  </a:txBody>
                  <a:tcPr marL="0" marR="0" marT="0" marB="0" anchor="ctr"/>
                </a:tc>
                <a:tc>
                  <a:txBody>
                    <a:bodyPr/>
                    <a:lstStyle/>
                    <a:p>
                      <a:pPr marL="0" algn="ctr" defTabSz="914400" rtl="0" eaLnBrk="1" latinLnBrk="0" hangingPunct="1">
                        <a:lnSpc>
                          <a:spcPct val="115000"/>
                        </a:lnSpc>
                        <a:spcAft>
                          <a:spcPts val="0"/>
                        </a:spcAft>
                      </a:pPr>
                      <a:r>
                        <a:rPr lang="en-US" sz="1100" kern="1200" dirty="0">
                          <a:solidFill>
                            <a:schemeClr val="tx1"/>
                          </a:solidFill>
                          <a:effectLst/>
                          <a:latin typeface="+mn-lt"/>
                          <a:ea typeface="+mn-ea"/>
                          <a:cs typeface="+mn-cs"/>
                        </a:rPr>
                        <a:t>Numérico (15.2)</a:t>
                      </a:r>
                      <a:endParaRPr lang="es-EC" sz="1100" kern="1200" dirty="0">
                        <a:solidFill>
                          <a:schemeClr val="tx1"/>
                        </a:solidFill>
                        <a:effectLst/>
                        <a:latin typeface="+mn-lt"/>
                        <a:ea typeface="+mn-ea"/>
                        <a:cs typeface="+mn-cs"/>
                      </a:endParaRPr>
                    </a:p>
                  </a:txBody>
                  <a:tcPr marL="0" marR="0" marT="0" marB="0" anchor="ctr"/>
                </a:tc>
                <a:tc>
                  <a:txBody>
                    <a:bodyPr/>
                    <a:lstStyle/>
                    <a:p>
                      <a:pPr marL="0" algn="ctr" defTabSz="914400" rtl="0" eaLnBrk="1" latinLnBrk="0" hangingPunct="1">
                        <a:lnSpc>
                          <a:spcPct val="115000"/>
                        </a:lnSpc>
                        <a:spcAft>
                          <a:spcPts val="0"/>
                        </a:spcAft>
                      </a:pPr>
                      <a:r>
                        <a:rPr lang="en-US" sz="1100" kern="1200" dirty="0">
                          <a:solidFill>
                            <a:schemeClr val="tx1"/>
                          </a:solidFill>
                          <a:effectLst/>
                          <a:latin typeface="+mn-lt"/>
                          <a:ea typeface="+mn-ea"/>
                          <a:cs typeface="+mn-cs"/>
                        </a:rPr>
                        <a:t>X</a:t>
                      </a:r>
                      <a:endParaRPr lang="es-EC" sz="1100" kern="1200" dirty="0">
                        <a:solidFill>
                          <a:schemeClr val="tx1"/>
                        </a:solidFill>
                        <a:effectLst/>
                        <a:latin typeface="+mn-lt"/>
                        <a:ea typeface="+mn-ea"/>
                        <a:cs typeface="+mn-cs"/>
                      </a:endParaRPr>
                    </a:p>
                  </a:txBody>
                  <a:tcPr marL="0" marR="0" marT="0" marB="0" anchor="ctr"/>
                </a:tc>
                <a:tc>
                  <a:txBody>
                    <a:bodyPr/>
                    <a:lstStyle/>
                    <a:p>
                      <a:pPr marL="0" algn="ctr" defTabSz="914400" rtl="0" eaLnBrk="1" latinLnBrk="0" hangingPunct="1">
                        <a:lnSpc>
                          <a:spcPct val="115000"/>
                        </a:lnSpc>
                        <a:spcAft>
                          <a:spcPts val="0"/>
                        </a:spcAft>
                      </a:pPr>
                      <a:r>
                        <a:rPr lang="en-US" sz="1100" kern="1200" dirty="0">
                          <a:solidFill>
                            <a:schemeClr val="tx1"/>
                          </a:solidFill>
                          <a:effectLst/>
                          <a:latin typeface="+mn-lt"/>
                          <a:ea typeface="+mn-ea"/>
                          <a:cs typeface="+mn-cs"/>
                        </a:rPr>
                        <a:t> </a:t>
                      </a:r>
                      <a:endParaRPr lang="es-EC" sz="1100" kern="1200" dirty="0">
                        <a:solidFill>
                          <a:schemeClr val="tx1"/>
                        </a:solidFill>
                        <a:effectLst/>
                        <a:latin typeface="+mn-lt"/>
                        <a:ea typeface="+mn-ea"/>
                        <a:cs typeface="+mn-cs"/>
                      </a:endParaRPr>
                    </a:p>
                  </a:txBody>
                  <a:tcPr marL="0" marR="0" marT="0" marB="0" anchor="ctr"/>
                </a:tc>
              </a:tr>
            </a:tbl>
          </a:graphicData>
        </a:graphic>
      </p:graphicFrame>
      <p:sp>
        <p:nvSpPr>
          <p:cNvPr id="13" name="Rectángulo 12"/>
          <p:cNvSpPr/>
          <p:nvPr/>
        </p:nvSpPr>
        <p:spPr>
          <a:xfrm>
            <a:off x="379639" y="3211980"/>
            <a:ext cx="4883889" cy="3087255"/>
          </a:xfrm>
          <a:prstGeom prst="rect">
            <a:avLst/>
          </a:prstGeom>
          <a:ln w="19050"/>
        </p:spPr>
        <p:style>
          <a:lnRef idx="2">
            <a:schemeClr val="accent5"/>
          </a:lnRef>
          <a:fillRef idx="1">
            <a:schemeClr val="lt1"/>
          </a:fillRef>
          <a:effectRef idx="0">
            <a:schemeClr val="accent5"/>
          </a:effectRef>
          <a:fontRef idx="minor">
            <a:schemeClr val="dk1"/>
          </a:fontRef>
        </p:style>
        <p:txBody>
          <a:bodyPr wrap="square">
            <a:spAutoFit/>
          </a:bodyPr>
          <a:lstStyle/>
          <a:p>
            <a:pPr marL="322263" marR="379730" lvl="2" indent="-228600" algn="just">
              <a:lnSpc>
                <a:spcPct val="98000"/>
              </a:lnSpc>
              <a:spcBef>
                <a:spcPts val="920"/>
              </a:spcBef>
              <a:spcAft>
                <a:spcPts val="0"/>
              </a:spcAft>
              <a:buAutoNum type="arabicPeriod"/>
              <a:tabLst>
                <a:tab pos="0" algn="l"/>
                <a:tab pos="4840288" algn="l"/>
              </a:tabLst>
            </a:pPr>
            <a:r>
              <a:rPr lang="es-EC" sz="1200" b="1" dirty="0" smtClean="0">
                <a:latin typeface="+mj-lt"/>
                <a:ea typeface="Times New Roman" panose="02020603050405020304" pitchFamily="18" charset="0"/>
                <a:cs typeface="Times New Roman" panose="02020603050405020304" pitchFamily="18" charset="0"/>
              </a:rPr>
              <a:t>Código </a:t>
            </a:r>
            <a:r>
              <a:rPr lang="es-EC" sz="1200" b="1" dirty="0">
                <a:latin typeface="+mj-lt"/>
                <a:ea typeface="Times New Roman" panose="02020603050405020304" pitchFamily="18" charset="0"/>
                <a:cs typeface="Times New Roman" panose="02020603050405020304" pitchFamily="18" charset="0"/>
              </a:rPr>
              <a:t>de la estructura.- </a:t>
            </a:r>
            <a:r>
              <a:rPr lang="es-EC" sz="1200" dirty="0">
                <a:latin typeface="+mj-lt"/>
                <a:ea typeface="Times New Roman" panose="02020603050405020304" pitchFamily="18" charset="0"/>
                <a:cs typeface="Times New Roman" panose="02020603050405020304" pitchFamily="18" charset="0"/>
              </a:rPr>
              <a:t>Codificación</a:t>
            </a:r>
            <a:r>
              <a:rPr lang="es-EC" sz="1200" spc="5" dirty="0">
                <a:latin typeface="+mj-lt"/>
                <a:ea typeface="Times New Roman" panose="02020603050405020304" pitchFamily="18" charset="0"/>
                <a:cs typeface="Times New Roman" panose="02020603050405020304" pitchFamily="18" charset="0"/>
              </a:rPr>
              <a:t> </a:t>
            </a:r>
            <a:r>
              <a:rPr lang="es-EC" sz="1200" dirty="0">
                <a:latin typeface="+mj-lt"/>
                <a:ea typeface="Times New Roman" panose="02020603050405020304" pitchFamily="18" charset="0"/>
                <a:cs typeface="Times New Roman" panose="02020603050405020304" pitchFamily="18" charset="0"/>
              </a:rPr>
              <a:t>asignada</a:t>
            </a:r>
            <a:r>
              <a:rPr lang="es-EC" sz="1200" spc="5" dirty="0">
                <a:latin typeface="+mj-lt"/>
                <a:ea typeface="Times New Roman" panose="02020603050405020304" pitchFamily="18" charset="0"/>
                <a:cs typeface="Times New Roman" panose="02020603050405020304" pitchFamily="18" charset="0"/>
              </a:rPr>
              <a:t> </a:t>
            </a:r>
            <a:r>
              <a:rPr lang="es-EC" sz="1200" dirty="0" smtClean="0">
                <a:latin typeface="+mj-lt"/>
                <a:ea typeface="Times New Roman" panose="02020603050405020304" pitchFamily="18" charset="0"/>
                <a:cs typeface="Times New Roman" panose="02020603050405020304" pitchFamily="18" charset="0"/>
              </a:rPr>
              <a:t>de </a:t>
            </a:r>
            <a:r>
              <a:rPr lang="es-EC" sz="1200" dirty="0">
                <a:latin typeface="+mj-lt"/>
                <a:ea typeface="Times New Roman" panose="02020603050405020304" pitchFamily="18" charset="0"/>
                <a:cs typeface="Times New Roman" panose="02020603050405020304" pitchFamily="18" charset="0"/>
              </a:rPr>
              <a:t>“Liquidez</a:t>
            </a:r>
            <a:r>
              <a:rPr lang="es-EC" sz="1200" spc="5" dirty="0">
                <a:latin typeface="+mj-lt"/>
                <a:ea typeface="Times New Roman" panose="02020603050405020304" pitchFamily="18" charset="0"/>
                <a:cs typeface="Times New Roman" panose="02020603050405020304" pitchFamily="18" charset="0"/>
              </a:rPr>
              <a:t> </a:t>
            </a:r>
            <a:r>
              <a:rPr lang="es-EC" sz="1200" dirty="0">
                <a:latin typeface="+mj-lt"/>
                <a:ea typeface="Times New Roman" panose="02020603050405020304" pitchFamily="18" charset="0"/>
                <a:cs typeface="Times New Roman" panose="02020603050405020304" pitchFamily="18" charset="0"/>
              </a:rPr>
              <a:t>Estructural”,</a:t>
            </a:r>
            <a:r>
              <a:rPr lang="es-EC" sz="1200" spc="110" dirty="0">
                <a:latin typeface="+mj-lt"/>
                <a:ea typeface="Times New Roman" panose="02020603050405020304" pitchFamily="18" charset="0"/>
                <a:cs typeface="Times New Roman" panose="02020603050405020304" pitchFamily="18" charset="0"/>
              </a:rPr>
              <a:t> </a:t>
            </a:r>
            <a:r>
              <a:rPr lang="es-EC" sz="1200" dirty="0">
                <a:latin typeface="+mj-lt"/>
                <a:ea typeface="Times New Roman" panose="02020603050405020304" pitchFamily="18" charset="0"/>
                <a:cs typeface="Times New Roman" panose="02020603050405020304" pitchFamily="18" charset="0"/>
              </a:rPr>
              <a:t>la</a:t>
            </a:r>
            <a:r>
              <a:rPr lang="es-EC" sz="1200" spc="120" dirty="0">
                <a:latin typeface="+mj-lt"/>
                <a:ea typeface="Times New Roman" panose="02020603050405020304" pitchFamily="18" charset="0"/>
                <a:cs typeface="Times New Roman" panose="02020603050405020304" pitchFamily="18" charset="0"/>
              </a:rPr>
              <a:t> </a:t>
            </a:r>
            <a:r>
              <a:rPr lang="es-EC" sz="1200" dirty="0">
                <a:latin typeface="+mj-lt"/>
                <a:ea typeface="Times New Roman" panose="02020603050405020304" pitchFamily="18" charset="0"/>
                <a:cs typeface="Times New Roman" panose="02020603050405020304" pitchFamily="18" charset="0"/>
              </a:rPr>
              <a:t>cual</a:t>
            </a:r>
            <a:r>
              <a:rPr lang="es-EC" sz="1200" spc="-80" dirty="0">
                <a:latin typeface="+mj-lt"/>
                <a:ea typeface="Times New Roman" panose="02020603050405020304" pitchFamily="18" charset="0"/>
                <a:cs typeface="Times New Roman" panose="02020603050405020304" pitchFamily="18" charset="0"/>
              </a:rPr>
              <a:t> </a:t>
            </a:r>
            <a:r>
              <a:rPr lang="es-EC" sz="1200" dirty="0">
                <a:latin typeface="+mj-lt"/>
                <a:ea typeface="Times New Roman" panose="02020603050405020304" pitchFamily="18" charset="0"/>
                <a:cs typeface="Times New Roman" panose="02020603050405020304" pitchFamily="18" charset="0"/>
              </a:rPr>
              <a:t>será</a:t>
            </a:r>
            <a:r>
              <a:rPr lang="es-EC" sz="1200" spc="-20" dirty="0">
                <a:latin typeface="+mj-lt"/>
                <a:ea typeface="Times New Roman" panose="02020603050405020304" pitchFamily="18" charset="0"/>
                <a:cs typeface="Times New Roman" panose="02020603050405020304" pitchFamily="18" charset="0"/>
              </a:rPr>
              <a:t> </a:t>
            </a:r>
            <a:r>
              <a:rPr lang="es-EC" sz="1200" b="1" dirty="0" smtClean="0">
                <a:latin typeface="+mj-lt"/>
                <a:ea typeface="Times New Roman" panose="02020603050405020304" pitchFamily="18" charset="0"/>
                <a:cs typeface="Times New Roman" panose="02020603050405020304" pitchFamily="18" charset="0"/>
              </a:rPr>
              <a:t>L01</a:t>
            </a:r>
            <a:r>
              <a:rPr lang="es-EC" sz="1200" dirty="0" smtClean="0">
                <a:latin typeface="+mj-lt"/>
                <a:ea typeface="Times New Roman" panose="02020603050405020304" pitchFamily="18" charset="0"/>
                <a:cs typeface="Times New Roman" panose="02020603050405020304" pitchFamily="18" charset="0"/>
              </a:rPr>
              <a:t>.</a:t>
            </a:r>
          </a:p>
          <a:p>
            <a:pPr marL="322263" marR="379730" lvl="2" indent="-228600" algn="just">
              <a:lnSpc>
                <a:spcPct val="98000"/>
              </a:lnSpc>
              <a:spcBef>
                <a:spcPts val="920"/>
              </a:spcBef>
              <a:spcAft>
                <a:spcPts val="0"/>
              </a:spcAft>
              <a:buAutoNum type="arabicPeriod"/>
              <a:tabLst>
                <a:tab pos="0" algn="l"/>
                <a:tab pos="4840288" algn="l"/>
              </a:tabLst>
            </a:pPr>
            <a:r>
              <a:rPr lang="es-EC" sz="1200" b="1" spc="-15" dirty="0" smtClean="0">
                <a:latin typeface="+mj-lt"/>
                <a:ea typeface="Times New Roman" panose="02020603050405020304" pitchFamily="18" charset="0"/>
                <a:cs typeface="Times New Roman" panose="02020603050405020304" pitchFamily="18" charset="0"/>
              </a:rPr>
              <a:t>Número </a:t>
            </a:r>
            <a:r>
              <a:rPr lang="es-EC" sz="1200" b="1" spc="-15" dirty="0">
                <a:latin typeface="+mj-lt"/>
                <a:ea typeface="Times New Roman" panose="02020603050405020304" pitchFamily="18" charset="0"/>
                <a:cs typeface="Times New Roman" panose="02020603050405020304" pitchFamily="18" charset="0"/>
              </a:rPr>
              <a:t>de RUC.- </a:t>
            </a:r>
            <a:r>
              <a:rPr lang="es-EC" sz="1200" spc="-10" dirty="0" smtClean="0">
                <a:latin typeface="+mj-lt"/>
                <a:ea typeface="Times New Roman" panose="02020603050405020304" pitchFamily="18" charset="0"/>
                <a:cs typeface="Times New Roman" panose="02020603050405020304" pitchFamily="18" charset="0"/>
              </a:rPr>
              <a:t>Registro </a:t>
            </a:r>
            <a:r>
              <a:rPr lang="es-EC" sz="1200" spc="-10" dirty="0">
                <a:latin typeface="+mj-lt"/>
                <a:ea typeface="Times New Roman" panose="02020603050405020304" pitchFamily="18" charset="0"/>
                <a:cs typeface="Times New Roman" panose="02020603050405020304" pitchFamily="18" charset="0"/>
              </a:rPr>
              <a:t>Único de </a:t>
            </a:r>
            <a:r>
              <a:rPr lang="es-EC" sz="1200" spc="-10" dirty="0" smtClean="0">
                <a:latin typeface="+mj-lt"/>
                <a:ea typeface="Times New Roman" panose="02020603050405020304" pitchFamily="18" charset="0"/>
                <a:cs typeface="Times New Roman" panose="02020603050405020304" pitchFamily="18" charset="0"/>
              </a:rPr>
              <a:t>Contribuyentes.</a:t>
            </a:r>
          </a:p>
          <a:p>
            <a:pPr marL="322263" marR="379730" lvl="2" indent="-228600" algn="just">
              <a:lnSpc>
                <a:spcPct val="98000"/>
              </a:lnSpc>
              <a:spcBef>
                <a:spcPts val="920"/>
              </a:spcBef>
              <a:spcAft>
                <a:spcPts val="0"/>
              </a:spcAft>
              <a:buAutoNum type="arabicPeriod"/>
              <a:tabLst>
                <a:tab pos="0" algn="l"/>
                <a:tab pos="4840288" algn="l"/>
              </a:tabLst>
            </a:pPr>
            <a:r>
              <a:rPr lang="es-EC" sz="1200" b="1" spc="-5" dirty="0" smtClean="0">
                <a:latin typeface="+mj-lt"/>
                <a:ea typeface="Times New Roman" panose="02020603050405020304" pitchFamily="18" charset="0"/>
                <a:cs typeface="Times New Roman" panose="02020603050405020304" pitchFamily="18" charset="0"/>
              </a:rPr>
              <a:t>Fecha</a:t>
            </a:r>
            <a:r>
              <a:rPr lang="es-EC" sz="1200" b="1" spc="-100" dirty="0" smtClean="0">
                <a:latin typeface="+mj-lt"/>
                <a:ea typeface="Times New Roman" panose="02020603050405020304" pitchFamily="18" charset="0"/>
                <a:cs typeface="Times New Roman" panose="02020603050405020304" pitchFamily="18" charset="0"/>
              </a:rPr>
              <a:t> </a:t>
            </a:r>
            <a:r>
              <a:rPr lang="es-EC" sz="1200" b="1" spc="-5" dirty="0">
                <a:latin typeface="+mj-lt"/>
                <a:ea typeface="Times New Roman" panose="02020603050405020304" pitchFamily="18" charset="0"/>
                <a:cs typeface="Times New Roman" panose="02020603050405020304" pitchFamily="18" charset="0"/>
              </a:rPr>
              <a:t>de</a:t>
            </a:r>
            <a:r>
              <a:rPr lang="es-EC" sz="1200" b="1" spc="45" dirty="0">
                <a:latin typeface="+mj-lt"/>
                <a:ea typeface="Times New Roman" panose="02020603050405020304" pitchFamily="18" charset="0"/>
                <a:cs typeface="Times New Roman" panose="02020603050405020304" pitchFamily="18" charset="0"/>
              </a:rPr>
              <a:t> </a:t>
            </a:r>
            <a:r>
              <a:rPr lang="es-EC" sz="1200" b="1" spc="-5" dirty="0">
                <a:latin typeface="+mj-lt"/>
                <a:ea typeface="Times New Roman" panose="02020603050405020304" pitchFamily="18" charset="0"/>
                <a:cs typeface="Times New Roman" panose="02020603050405020304" pitchFamily="18" charset="0"/>
              </a:rPr>
              <a:t>corte.-</a:t>
            </a:r>
            <a:r>
              <a:rPr lang="es-EC" sz="1200" b="1" spc="-60" dirty="0">
                <a:latin typeface="+mj-lt"/>
                <a:ea typeface="Times New Roman" panose="02020603050405020304" pitchFamily="18" charset="0"/>
                <a:cs typeface="Times New Roman" panose="02020603050405020304" pitchFamily="18" charset="0"/>
              </a:rPr>
              <a:t> </a:t>
            </a:r>
            <a:r>
              <a:rPr lang="es-EC" sz="1200" spc="-5" dirty="0">
                <a:latin typeface="+mj-lt"/>
                <a:ea typeface="Times New Roman" panose="02020603050405020304" pitchFamily="18" charset="0"/>
                <a:cs typeface="Times New Roman" panose="02020603050405020304" pitchFamily="18" charset="0"/>
              </a:rPr>
              <a:t>Fecha</a:t>
            </a:r>
            <a:r>
              <a:rPr lang="es-EC" sz="1200" spc="-35" dirty="0">
                <a:latin typeface="+mj-lt"/>
                <a:ea typeface="Times New Roman" panose="02020603050405020304" pitchFamily="18" charset="0"/>
                <a:cs typeface="Times New Roman" panose="02020603050405020304" pitchFamily="18" charset="0"/>
              </a:rPr>
              <a:t> </a:t>
            </a:r>
            <a:r>
              <a:rPr lang="es-EC" sz="1200" spc="-5" dirty="0">
                <a:latin typeface="+mj-lt"/>
                <a:ea typeface="Times New Roman" panose="02020603050405020304" pitchFamily="18" charset="0"/>
                <a:cs typeface="Times New Roman" panose="02020603050405020304" pitchFamily="18" charset="0"/>
              </a:rPr>
              <a:t>correspondiente</a:t>
            </a:r>
            <a:r>
              <a:rPr lang="es-EC" sz="1200" spc="125" dirty="0">
                <a:latin typeface="+mj-lt"/>
                <a:ea typeface="Times New Roman" panose="02020603050405020304" pitchFamily="18" charset="0"/>
                <a:cs typeface="Times New Roman" panose="02020603050405020304" pitchFamily="18" charset="0"/>
              </a:rPr>
              <a:t> </a:t>
            </a:r>
            <a:r>
              <a:rPr lang="es-EC" sz="1200" spc="-5" dirty="0">
                <a:latin typeface="+mj-lt"/>
                <a:ea typeface="Times New Roman" panose="02020603050405020304" pitchFamily="18" charset="0"/>
                <a:cs typeface="Times New Roman" panose="02020603050405020304" pitchFamily="18" charset="0"/>
              </a:rPr>
              <a:t>al</a:t>
            </a:r>
            <a:r>
              <a:rPr lang="es-EC" sz="1200" spc="-50" dirty="0">
                <a:latin typeface="+mj-lt"/>
                <a:ea typeface="Times New Roman" panose="02020603050405020304" pitchFamily="18" charset="0"/>
                <a:cs typeface="Times New Roman" panose="02020603050405020304" pitchFamily="18" charset="0"/>
              </a:rPr>
              <a:t> </a:t>
            </a:r>
            <a:r>
              <a:rPr lang="es-EC" sz="1200" spc="-5" dirty="0">
                <a:latin typeface="+mj-lt"/>
                <a:ea typeface="Times New Roman" panose="02020603050405020304" pitchFamily="18" charset="0"/>
                <a:cs typeface="Times New Roman" panose="02020603050405020304" pitchFamily="18" charset="0"/>
              </a:rPr>
              <a:t>viernes</a:t>
            </a:r>
            <a:r>
              <a:rPr lang="es-EC" sz="1200" spc="30" dirty="0">
                <a:latin typeface="+mj-lt"/>
                <a:ea typeface="Times New Roman" panose="02020603050405020304" pitchFamily="18" charset="0"/>
                <a:cs typeface="Times New Roman" panose="02020603050405020304" pitchFamily="18" charset="0"/>
              </a:rPr>
              <a:t> </a:t>
            </a:r>
            <a:r>
              <a:rPr lang="es-EC" sz="1200" dirty="0">
                <a:latin typeface="+mj-lt"/>
                <a:ea typeface="Times New Roman" panose="02020603050405020304" pitchFamily="18" charset="0"/>
                <a:cs typeface="Times New Roman" panose="02020603050405020304" pitchFamily="18" charset="0"/>
              </a:rPr>
              <a:t>de</a:t>
            </a:r>
            <a:r>
              <a:rPr lang="es-EC" sz="1200" spc="50" dirty="0">
                <a:latin typeface="+mj-lt"/>
                <a:ea typeface="Times New Roman" panose="02020603050405020304" pitchFamily="18" charset="0"/>
                <a:cs typeface="Times New Roman" panose="02020603050405020304" pitchFamily="18" charset="0"/>
              </a:rPr>
              <a:t> </a:t>
            </a:r>
            <a:r>
              <a:rPr lang="es-EC" sz="1200" dirty="0">
                <a:latin typeface="+mj-lt"/>
                <a:ea typeface="Times New Roman" panose="02020603050405020304" pitchFamily="18" charset="0"/>
                <a:cs typeface="Times New Roman" panose="02020603050405020304" pitchFamily="18" charset="0"/>
              </a:rPr>
              <a:t>cada</a:t>
            </a:r>
            <a:r>
              <a:rPr lang="es-EC" sz="1200" spc="-35" dirty="0">
                <a:latin typeface="+mj-lt"/>
                <a:ea typeface="Times New Roman" panose="02020603050405020304" pitchFamily="18" charset="0"/>
                <a:cs typeface="Times New Roman" panose="02020603050405020304" pitchFamily="18" charset="0"/>
              </a:rPr>
              <a:t> </a:t>
            </a:r>
            <a:r>
              <a:rPr lang="es-EC" sz="1200" dirty="0">
                <a:latin typeface="+mj-lt"/>
                <a:ea typeface="Times New Roman" panose="02020603050405020304" pitchFamily="18" charset="0"/>
                <a:cs typeface="Times New Roman" panose="02020603050405020304" pitchFamily="18" charset="0"/>
              </a:rPr>
              <a:t>semana según </a:t>
            </a:r>
            <a:r>
              <a:rPr lang="es-EC" sz="1200" dirty="0" smtClean="0">
                <a:latin typeface="+mj-lt"/>
                <a:ea typeface="Times New Roman" panose="02020603050405020304" pitchFamily="18" charset="0"/>
                <a:cs typeface="Times New Roman" panose="02020603050405020304" pitchFamily="18" charset="0"/>
              </a:rPr>
              <a:t>corresponda.</a:t>
            </a:r>
          </a:p>
          <a:p>
            <a:pPr marL="322263" marR="379730" lvl="2" indent="-228600" algn="just" defTabSz="931863">
              <a:lnSpc>
                <a:spcPct val="98000"/>
              </a:lnSpc>
              <a:spcBef>
                <a:spcPts val="920"/>
              </a:spcBef>
              <a:spcAft>
                <a:spcPts val="0"/>
              </a:spcAft>
              <a:buAutoNum type="arabicPeriod"/>
              <a:tabLst>
                <a:tab pos="0" algn="l"/>
                <a:tab pos="4840288" algn="l"/>
              </a:tabLst>
            </a:pPr>
            <a:r>
              <a:rPr lang="es-EC" sz="1200" b="1" spc="-20" dirty="0" smtClean="0">
                <a:latin typeface="+mj-lt"/>
                <a:ea typeface="Times New Roman" panose="02020603050405020304" pitchFamily="18" charset="0"/>
                <a:cs typeface="Times New Roman" panose="02020603050405020304" pitchFamily="18" charset="0"/>
              </a:rPr>
              <a:t>Metodología</a:t>
            </a:r>
            <a:r>
              <a:rPr lang="es-EC" sz="1200" b="1" spc="-20" dirty="0">
                <a:latin typeface="+mj-lt"/>
                <a:ea typeface="Times New Roman" panose="02020603050405020304" pitchFamily="18" charset="0"/>
                <a:cs typeface="Times New Roman" panose="02020603050405020304" pitchFamily="18" charset="0"/>
              </a:rPr>
              <a:t>.- </a:t>
            </a:r>
            <a:r>
              <a:rPr lang="es-EC" sz="1200" spc="-15" dirty="0">
                <a:latin typeface="+mj-lt"/>
                <a:ea typeface="Times New Roman" panose="02020603050405020304" pitchFamily="18" charset="0"/>
                <a:cs typeface="Times New Roman" panose="02020603050405020304" pitchFamily="18" charset="0"/>
              </a:rPr>
              <a:t>Corresponde a la metodología</a:t>
            </a:r>
            <a:r>
              <a:rPr lang="es-EC" sz="1200" spc="270" dirty="0">
                <a:latin typeface="+mj-lt"/>
                <a:ea typeface="Times New Roman" panose="02020603050405020304" pitchFamily="18" charset="0"/>
                <a:cs typeface="Times New Roman" panose="02020603050405020304" pitchFamily="18" charset="0"/>
              </a:rPr>
              <a:t> </a:t>
            </a:r>
            <a:r>
              <a:rPr lang="es-EC" sz="1200" spc="-15" dirty="0">
                <a:latin typeface="+mj-lt"/>
                <a:ea typeface="Times New Roman" panose="02020603050405020304" pitchFamily="18" charset="0"/>
                <a:cs typeface="Times New Roman" panose="02020603050405020304" pitchFamily="18" charset="0"/>
              </a:rPr>
              <a:t>de cálculo de la volatilidad</a:t>
            </a:r>
            <a:r>
              <a:rPr lang="es-EC" sz="1200" spc="270" dirty="0">
                <a:latin typeface="+mj-lt"/>
                <a:ea typeface="Times New Roman" panose="02020603050405020304" pitchFamily="18" charset="0"/>
                <a:cs typeface="Times New Roman" panose="02020603050405020304" pitchFamily="18" charset="0"/>
              </a:rPr>
              <a:t> </a:t>
            </a:r>
            <a:r>
              <a:rPr lang="es-EC" sz="1200" spc="-15" dirty="0">
                <a:latin typeface="+mj-lt"/>
                <a:ea typeface="Times New Roman" panose="02020603050405020304" pitchFamily="18" charset="0"/>
                <a:cs typeface="Times New Roman" panose="02020603050405020304" pitchFamily="18" charset="0"/>
              </a:rPr>
              <a:t>general</a:t>
            </a:r>
            <a:r>
              <a:rPr lang="es-EC" sz="1200" spc="-10" dirty="0">
                <a:latin typeface="+mj-lt"/>
                <a:ea typeface="Times New Roman" panose="02020603050405020304" pitchFamily="18" charset="0"/>
                <a:cs typeface="Times New Roman" panose="02020603050405020304" pitchFamily="18" charset="0"/>
              </a:rPr>
              <a:t> </a:t>
            </a:r>
            <a:r>
              <a:rPr lang="es-EC" sz="1200" dirty="0">
                <a:latin typeface="+mj-lt"/>
                <a:ea typeface="Times New Roman" panose="02020603050405020304" pitchFamily="18" charset="0"/>
                <a:cs typeface="Times New Roman" panose="02020603050405020304" pitchFamily="18" charset="0"/>
              </a:rPr>
              <a:t>de</a:t>
            </a:r>
            <a:r>
              <a:rPr lang="es-EC" sz="1200" spc="5" dirty="0">
                <a:latin typeface="+mj-lt"/>
                <a:ea typeface="Times New Roman" panose="02020603050405020304" pitchFamily="18" charset="0"/>
                <a:cs typeface="Times New Roman" panose="02020603050405020304" pitchFamily="18" charset="0"/>
              </a:rPr>
              <a:t> </a:t>
            </a:r>
            <a:r>
              <a:rPr lang="es-EC" sz="1200" dirty="0">
                <a:latin typeface="+mj-lt"/>
                <a:ea typeface="Times New Roman" panose="02020603050405020304" pitchFamily="18" charset="0"/>
                <a:cs typeface="Times New Roman" panose="02020603050405020304" pitchFamily="18" charset="0"/>
              </a:rPr>
              <a:t>las</a:t>
            </a:r>
            <a:r>
              <a:rPr lang="es-EC" sz="1200" spc="5" dirty="0">
                <a:latin typeface="+mj-lt"/>
                <a:ea typeface="Times New Roman" panose="02020603050405020304" pitchFamily="18" charset="0"/>
                <a:cs typeface="Times New Roman" panose="02020603050405020304" pitchFamily="18" charset="0"/>
              </a:rPr>
              <a:t> </a:t>
            </a:r>
            <a:r>
              <a:rPr lang="es-EC" sz="1200" dirty="0">
                <a:latin typeface="+mj-lt"/>
                <a:ea typeface="Times New Roman" panose="02020603050405020304" pitchFamily="18" charset="0"/>
                <a:cs typeface="Times New Roman" panose="02020603050405020304" pitchFamily="18" charset="0"/>
              </a:rPr>
              <a:t>fuentes</a:t>
            </a:r>
            <a:r>
              <a:rPr lang="es-EC" sz="1200" spc="5" dirty="0">
                <a:latin typeface="+mj-lt"/>
                <a:ea typeface="Times New Roman" panose="02020603050405020304" pitchFamily="18" charset="0"/>
                <a:cs typeface="Times New Roman" panose="02020603050405020304" pitchFamily="18" charset="0"/>
              </a:rPr>
              <a:t> </a:t>
            </a:r>
            <a:r>
              <a:rPr lang="es-EC" sz="1200" dirty="0">
                <a:latin typeface="+mj-lt"/>
                <a:ea typeface="Times New Roman" panose="02020603050405020304" pitchFamily="18" charset="0"/>
                <a:cs typeface="Times New Roman" panose="02020603050405020304" pitchFamily="18" charset="0"/>
              </a:rPr>
              <a:t>de</a:t>
            </a:r>
            <a:r>
              <a:rPr lang="es-EC" sz="1200" spc="5" dirty="0">
                <a:latin typeface="+mj-lt"/>
                <a:ea typeface="Times New Roman" panose="02020603050405020304" pitchFamily="18" charset="0"/>
                <a:cs typeface="Times New Roman" panose="02020603050405020304" pitchFamily="18" charset="0"/>
              </a:rPr>
              <a:t> </a:t>
            </a:r>
            <a:r>
              <a:rPr lang="es-EC" sz="1200" dirty="0">
                <a:latin typeface="+mj-lt"/>
                <a:ea typeface="Times New Roman" panose="02020603050405020304" pitchFamily="18" charset="0"/>
                <a:cs typeface="Times New Roman" panose="02020603050405020304" pitchFamily="18" charset="0"/>
              </a:rPr>
              <a:t>fondeo,</a:t>
            </a:r>
            <a:r>
              <a:rPr lang="es-EC" sz="1200" spc="5" dirty="0">
                <a:latin typeface="+mj-lt"/>
                <a:ea typeface="Times New Roman" panose="02020603050405020304" pitchFamily="18" charset="0"/>
                <a:cs typeface="Times New Roman" panose="02020603050405020304" pitchFamily="18" charset="0"/>
              </a:rPr>
              <a:t> </a:t>
            </a:r>
            <a:r>
              <a:rPr lang="es-EC" sz="1200" dirty="0">
                <a:latin typeface="+mj-lt"/>
                <a:ea typeface="Times New Roman" panose="02020603050405020304" pitchFamily="18" charset="0"/>
                <a:cs typeface="Times New Roman" panose="02020603050405020304" pitchFamily="18" charset="0"/>
              </a:rPr>
              <a:t>siendo</a:t>
            </a:r>
            <a:r>
              <a:rPr lang="es-EC" sz="1200" spc="5" dirty="0">
                <a:latin typeface="+mj-lt"/>
                <a:ea typeface="Times New Roman" panose="02020603050405020304" pitchFamily="18" charset="0"/>
                <a:cs typeface="Times New Roman" panose="02020603050405020304" pitchFamily="18" charset="0"/>
              </a:rPr>
              <a:t> </a:t>
            </a:r>
            <a:r>
              <a:rPr lang="es-EC" sz="1200" spc="-20" dirty="0" smtClean="0">
                <a:latin typeface="+mj-lt"/>
                <a:ea typeface="Times New Roman" panose="02020603050405020304" pitchFamily="18" charset="0"/>
                <a:cs typeface="Times New Roman" panose="02020603050405020304" pitchFamily="18" charset="0"/>
              </a:rPr>
              <a:t>“</a:t>
            </a:r>
            <a:r>
              <a:rPr lang="es-EC" sz="1200" spc="-20" dirty="0">
                <a:latin typeface="+mj-lt"/>
                <a:ea typeface="Times New Roman" panose="02020603050405020304" pitchFamily="18" charset="0"/>
                <a:cs typeface="Times New Roman" panose="02020603050405020304" pitchFamily="18" charset="0"/>
              </a:rPr>
              <a:t>1”</a:t>
            </a:r>
            <a:r>
              <a:rPr lang="es-EC" sz="1200" spc="265" dirty="0">
                <a:latin typeface="+mj-lt"/>
                <a:ea typeface="Times New Roman" panose="02020603050405020304" pitchFamily="18" charset="0"/>
                <a:cs typeface="Times New Roman" panose="02020603050405020304" pitchFamily="18" charset="0"/>
              </a:rPr>
              <a:t> </a:t>
            </a:r>
            <a:r>
              <a:rPr lang="es-EC" sz="1200" spc="-20" dirty="0">
                <a:latin typeface="+mj-lt"/>
                <a:ea typeface="Times New Roman" panose="02020603050405020304" pitchFamily="18" charset="0"/>
                <a:cs typeface="Times New Roman" panose="02020603050405020304" pitchFamily="18" charset="0"/>
              </a:rPr>
              <a:t>para</a:t>
            </a:r>
            <a:r>
              <a:rPr lang="es-EC" sz="1200" spc="265" dirty="0">
                <a:latin typeface="+mj-lt"/>
                <a:ea typeface="Times New Roman" panose="02020603050405020304" pitchFamily="18" charset="0"/>
                <a:cs typeface="Times New Roman" panose="02020603050405020304" pitchFamily="18" charset="0"/>
              </a:rPr>
              <a:t> </a:t>
            </a:r>
            <a:r>
              <a:rPr lang="es-EC" sz="1200" spc="-20" dirty="0">
                <a:latin typeface="+mj-lt"/>
                <a:ea typeface="Times New Roman" panose="02020603050405020304" pitchFamily="18" charset="0"/>
                <a:cs typeface="Times New Roman" panose="02020603050405020304" pitchFamily="18" charset="0"/>
              </a:rPr>
              <a:t>la</a:t>
            </a:r>
            <a:r>
              <a:rPr lang="es-EC" sz="1200" spc="265" dirty="0">
                <a:latin typeface="+mj-lt"/>
                <a:ea typeface="Times New Roman" panose="02020603050405020304" pitchFamily="18" charset="0"/>
                <a:cs typeface="Times New Roman" panose="02020603050405020304" pitchFamily="18" charset="0"/>
              </a:rPr>
              <a:t> </a:t>
            </a:r>
            <a:r>
              <a:rPr lang="es-EC" sz="1200" spc="-20" dirty="0">
                <a:latin typeface="+mj-lt"/>
                <a:ea typeface="Times New Roman" panose="02020603050405020304" pitchFamily="18" charset="0"/>
                <a:cs typeface="Times New Roman" panose="02020603050405020304" pitchFamily="18" charset="0"/>
              </a:rPr>
              <a:t>metodología</a:t>
            </a:r>
            <a:r>
              <a:rPr lang="es-EC" sz="1200" spc="-15" dirty="0">
                <a:latin typeface="+mj-lt"/>
                <a:ea typeface="Times New Roman" panose="02020603050405020304" pitchFamily="18" charset="0"/>
                <a:cs typeface="Times New Roman" panose="02020603050405020304" pitchFamily="18" charset="0"/>
              </a:rPr>
              <a:t> </a:t>
            </a:r>
            <a:r>
              <a:rPr lang="es-EC" sz="1200" spc="-20" dirty="0">
                <a:latin typeface="+mj-lt"/>
                <a:ea typeface="Times New Roman" panose="02020603050405020304" pitchFamily="18" charset="0"/>
                <a:cs typeface="Times New Roman" panose="02020603050405020304" pitchFamily="18" charset="0"/>
              </a:rPr>
              <a:t>“VaR” de acuerdo a la Nota Técnica de la Norma para la Administración de Riesgo de Liquidez; y, “2”</a:t>
            </a:r>
            <a:r>
              <a:rPr lang="es-EC" sz="1200" spc="265" dirty="0">
                <a:latin typeface="+mj-lt"/>
                <a:ea typeface="Times New Roman" panose="02020603050405020304" pitchFamily="18" charset="0"/>
                <a:cs typeface="Times New Roman" panose="02020603050405020304" pitchFamily="18" charset="0"/>
              </a:rPr>
              <a:t> </a:t>
            </a:r>
            <a:r>
              <a:rPr lang="es-EC" sz="1200" spc="-20" dirty="0">
                <a:latin typeface="+mj-lt"/>
                <a:ea typeface="Times New Roman" panose="02020603050405020304" pitchFamily="18" charset="0"/>
                <a:cs typeface="Times New Roman" panose="02020603050405020304" pitchFamily="18" charset="0"/>
              </a:rPr>
              <a:t>otras</a:t>
            </a:r>
            <a:r>
              <a:rPr lang="es-EC" sz="1200" spc="-15" dirty="0">
                <a:latin typeface="+mj-lt"/>
                <a:ea typeface="Times New Roman" panose="02020603050405020304" pitchFamily="18" charset="0"/>
                <a:cs typeface="Times New Roman" panose="02020603050405020304" pitchFamily="18" charset="0"/>
              </a:rPr>
              <a:t> </a:t>
            </a:r>
            <a:r>
              <a:rPr lang="es-EC" sz="1200" spc="-20" dirty="0">
                <a:latin typeface="+mj-lt"/>
                <a:ea typeface="Times New Roman" panose="02020603050405020304" pitchFamily="18" charset="0"/>
                <a:cs typeface="Times New Roman" panose="02020603050405020304" pitchFamily="18" charset="0"/>
              </a:rPr>
              <a:t>metodologías</a:t>
            </a:r>
            <a:r>
              <a:rPr lang="es-EC" sz="1200" spc="-15" dirty="0">
                <a:latin typeface="+mj-lt"/>
                <a:ea typeface="Times New Roman" panose="02020603050405020304" pitchFamily="18" charset="0"/>
                <a:cs typeface="Times New Roman" panose="02020603050405020304" pitchFamily="18" charset="0"/>
              </a:rPr>
              <a:t> </a:t>
            </a:r>
            <a:r>
              <a:rPr lang="es-EC" sz="1200" dirty="0">
                <a:latin typeface="+mj-lt"/>
                <a:ea typeface="Times New Roman" panose="02020603050405020304" pitchFamily="18" charset="0"/>
                <a:cs typeface="Times New Roman" panose="02020603050405020304" pitchFamily="18" charset="0"/>
              </a:rPr>
              <a:t>previamente</a:t>
            </a:r>
            <a:r>
              <a:rPr lang="es-EC" sz="1200" spc="200" dirty="0">
                <a:latin typeface="+mj-lt"/>
                <a:ea typeface="Times New Roman" panose="02020603050405020304" pitchFamily="18" charset="0"/>
                <a:cs typeface="Times New Roman" panose="02020603050405020304" pitchFamily="18" charset="0"/>
              </a:rPr>
              <a:t> </a:t>
            </a:r>
            <a:r>
              <a:rPr lang="es-EC" sz="1200" dirty="0">
                <a:latin typeface="+mj-lt"/>
                <a:ea typeface="Times New Roman" panose="02020603050405020304" pitchFamily="18" charset="0"/>
                <a:cs typeface="Times New Roman" panose="02020603050405020304" pitchFamily="18" charset="0"/>
              </a:rPr>
              <a:t>aprobadas</a:t>
            </a:r>
            <a:r>
              <a:rPr lang="es-EC" sz="1200" spc="25" dirty="0">
                <a:latin typeface="+mj-lt"/>
                <a:ea typeface="Times New Roman" panose="02020603050405020304" pitchFamily="18" charset="0"/>
                <a:cs typeface="Times New Roman" panose="02020603050405020304" pitchFamily="18" charset="0"/>
              </a:rPr>
              <a:t> </a:t>
            </a:r>
            <a:r>
              <a:rPr lang="es-EC" sz="1200" dirty="0">
                <a:latin typeface="+mj-lt"/>
                <a:ea typeface="Times New Roman" panose="02020603050405020304" pitchFamily="18" charset="0"/>
                <a:cs typeface="Times New Roman" panose="02020603050405020304" pitchFamily="18" charset="0"/>
              </a:rPr>
              <a:t>por</a:t>
            </a:r>
            <a:r>
              <a:rPr lang="es-EC" sz="1200" spc="85" dirty="0">
                <a:latin typeface="+mj-lt"/>
                <a:ea typeface="Times New Roman" panose="02020603050405020304" pitchFamily="18" charset="0"/>
                <a:cs typeface="Times New Roman" panose="02020603050405020304" pitchFamily="18" charset="0"/>
              </a:rPr>
              <a:t> </a:t>
            </a:r>
            <a:r>
              <a:rPr lang="es-EC" sz="1200" dirty="0">
                <a:latin typeface="+mj-lt"/>
                <a:ea typeface="Times New Roman" panose="02020603050405020304" pitchFamily="18" charset="0"/>
                <a:cs typeface="Times New Roman" panose="02020603050405020304" pitchFamily="18" charset="0"/>
              </a:rPr>
              <a:t>la</a:t>
            </a:r>
            <a:r>
              <a:rPr lang="es-EC" sz="1200" spc="110" dirty="0">
                <a:latin typeface="+mj-lt"/>
                <a:ea typeface="Times New Roman" panose="02020603050405020304" pitchFamily="18" charset="0"/>
                <a:cs typeface="Times New Roman" panose="02020603050405020304" pitchFamily="18" charset="0"/>
              </a:rPr>
              <a:t> </a:t>
            </a:r>
            <a:r>
              <a:rPr lang="es-EC" sz="1200" dirty="0" smtClean="0">
                <a:latin typeface="+mj-lt"/>
                <a:ea typeface="Times New Roman" panose="02020603050405020304" pitchFamily="18" charset="0"/>
                <a:cs typeface="Times New Roman" panose="02020603050405020304" pitchFamily="18" charset="0"/>
              </a:rPr>
              <a:t>SEPS.</a:t>
            </a:r>
          </a:p>
          <a:p>
            <a:pPr marL="322263" marR="379730" lvl="2" indent="-228600" algn="just">
              <a:lnSpc>
                <a:spcPct val="98000"/>
              </a:lnSpc>
              <a:spcBef>
                <a:spcPts val="920"/>
              </a:spcBef>
              <a:spcAft>
                <a:spcPts val="0"/>
              </a:spcAft>
              <a:buAutoNum type="arabicPeriod"/>
              <a:tabLst>
                <a:tab pos="0" algn="l"/>
                <a:tab pos="4840288" algn="l"/>
              </a:tabLst>
            </a:pPr>
            <a:r>
              <a:rPr lang="es-EC" sz="1200" b="1" spc="-5" dirty="0" smtClean="0">
                <a:latin typeface="+mj-lt"/>
                <a:ea typeface="Times New Roman" panose="02020603050405020304" pitchFamily="18" charset="0"/>
                <a:cs typeface="Times New Roman" panose="02020603050405020304" pitchFamily="18" charset="0"/>
              </a:rPr>
              <a:t>Número </a:t>
            </a:r>
            <a:r>
              <a:rPr lang="es-EC" sz="1200" b="1" spc="-5" dirty="0">
                <a:latin typeface="+mj-lt"/>
                <a:ea typeface="Times New Roman" panose="02020603050405020304" pitchFamily="18" charset="0"/>
                <a:cs typeface="Times New Roman" panose="02020603050405020304" pitchFamily="18" charset="0"/>
              </a:rPr>
              <a:t>total de registros.- </a:t>
            </a:r>
            <a:r>
              <a:rPr lang="es-EC" sz="1200" dirty="0">
                <a:latin typeface="+mj-lt"/>
                <a:ea typeface="Times New Roman" panose="02020603050405020304" pitchFamily="18" charset="0"/>
                <a:cs typeface="Times New Roman" panose="02020603050405020304" pitchFamily="18" charset="0"/>
              </a:rPr>
              <a:t>Número de líneas que contiene el archivo incluido el registro de </a:t>
            </a:r>
            <a:r>
              <a:rPr lang="es-EC" sz="1200" dirty="0" smtClean="0">
                <a:latin typeface="+mj-lt"/>
                <a:ea typeface="Times New Roman" panose="02020603050405020304" pitchFamily="18" charset="0"/>
                <a:cs typeface="Times New Roman" panose="02020603050405020304" pitchFamily="18" charset="0"/>
              </a:rPr>
              <a:t>cabecera </a:t>
            </a:r>
            <a:r>
              <a:rPr lang="es-EC" sz="1200" b="1" dirty="0" smtClean="0">
                <a:latin typeface="+mj-lt"/>
                <a:ea typeface="Times New Roman" panose="02020603050405020304" pitchFamily="18" charset="0"/>
                <a:cs typeface="Times New Roman" panose="02020603050405020304" pitchFamily="18" charset="0"/>
              </a:rPr>
              <a:t>(30 registros)</a:t>
            </a:r>
            <a:r>
              <a:rPr lang="es-EC" sz="1200" dirty="0" smtClean="0">
                <a:latin typeface="+mj-lt"/>
                <a:ea typeface="Times New Roman" panose="02020603050405020304" pitchFamily="18" charset="0"/>
                <a:cs typeface="Times New Roman" panose="02020603050405020304" pitchFamily="18" charset="0"/>
              </a:rPr>
              <a:t>.</a:t>
            </a:r>
            <a:endParaRPr lang="es-EC" sz="1100" spc="0" dirty="0">
              <a:effectLst/>
              <a:latin typeface="+mj-lt"/>
              <a:ea typeface="Times New Roman" panose="02020603050405020304" pitchFamily="18" charset="0"/>
              <a:cs typeface="Times New Roman" panose="02020603050405020304" pitchFamily="18" charset="0"/>
            </a:endParaRPr>
          </a:p>
        </p:txBody>
      </p:sp>
      <p:sp>
        <p:nvSpPr>
          <p:cNvPr id="14" name="Rectangle 2"/>
          <p:cNvSpPr>
            <a:spLocks noChangeArrowheads="1"/>
          </p:cNvSpPr>
          <p:nvPr/>
        </p:nvSpPr>
        <p:spPr bwMode="auto">
          <a:xfrm>
            <a:off x="6049761" y="4304297"/>
            <a:ext cx="5983741" cy="1343316"/>
          </a:xfrm>
          <a:prstGeom prst="rect">
            <a:avLst/>
          </a:prstGeom>
          <a:noFill/>
          <a:ln w="19050">
            <a:solidFill>
              <a:schemeClr val="accent5"/>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93663" marR="379730" lvl="2" algn="just" fontAlgn="base">
              <a:lnSpc>
                <a:spcPct val="98000"/>
              </a:lnSpc>
              <a:spcBef>
                <a:spcPts val="920"/>
              </a:spcBef>
              <a:buClrTx/>
              <a:buSzTx/>
              <a:tabLst>
                <a:tab pos="0" algn="l"/>
              </a:tabLst>
            </a:pPr>
            <a:r>
              <a:rPr lang="es-EC" altLang="es-EC" sz="1200" b="1" spc="-10" dirty="0" smtClean="0">
                <a:solidFill>
                  <a:schemeClr val="dk1"/>
                </a:solidFill>
                <a:latin typeface="+mj-lt"/>
                <a:ea typeface="Times New Roman" panose="02020603050405020304" pitchFamily="18" charset="0"/>
                <a:cs typeface="Times New Roman" panose="02020603050405020304" pitchFamily="18" charset="0"/>
              </a:rPr>
              <a:t>2. De </a:t>
            </a:r>
            <a:r>
              <a:rPr lang="es-EC" altLang="es-EC" sz="1200" b="1" spc="-10" dirty="0">
                <a:solidFill>
                  <a:schemeClr val="dk1"/>
                </a:solidFill>
                <a:latin typeface="+mj-lt"/>
                <a:ea typeface="Times New Roman" panose="02020603050405020304" pitchFamily="18" charset="0"/>
                <a:cs typeface="Times New Roman" panose="02020603050405020304" pitchFamily="18" charset="0"/>
              </a:rPr>
              <a:t>lunes a viernes</a:t>
            </a:r>
            <a:r>
              <a:rPr lang="es-EC" altLang="es-EC" sz="1200" spc="-10" dirty="0">
                <a:solidFill>
                  <a:schemeClr val="dk1"/>
                </a:solidFill>
                <a:latin typeface="+mj-lt"/>
                <a:ea typeface="Times New Roman" panose="02020603050405020304" pitchFamily="18" charset="0"/>
                <a:cs typeface="Times New Roman" panose="02020603050405020304" pitchFamily="18" charset="0"/>
              </a:rPr>
              <a:t>.- El valor registrado en estos campos de lunes a viernes, corresponden</a:t>
            </a:r>
            <a:r>
              <a:rPr lang="es-EC" altLang="es-EC" sz="1200" spc="-10" dirty="0" smtClean="0">
                <a:solidFill>
                  <a:schemeClr val="dk1"/>
                </a:solidFill>
                <a:latin typeface="+mj-lt"/>
                <a:ea typeface="Times New Roman" panose="02020603050405020304" pitchFamily="18" charset="0"/>
                <a:cs typeface="Times New Roman" panose="02020603050405020304" pitchFamily="18" charset="0"/>
              </a:rPr>
              <a:t>:</a:t>
            </a:r>
          </a:p>
          <a:p>
            <a:pPr marL="322263" marR="379730" lvl="2" indent="-228600" algn="just" fontAlgn="base">
              <a:lnSpc>
                <a:spcPct val="98000"/>
              </a:lnSpc>
              <a:spcBef>
                <a:spcPts val="920"/>
              </a:spcBef>
              <a:buClrTx/>
              <a:buSzTx/>
              <a:buAutoNum type="alphaUcPeriod"/>
              <a:tabLst>
                <a:tab pos="0" algn="l"/>
              </a:tabLst>
            </a:pPr>
            <a:r>
              <a:rPr lang="es-EC" altLang="es-EC" sz="1200" spc="-10" dirty="0" smtClean="0">
                <a:solidFill>
                  <a:schemeClr val="dk1"/>
                </a:solidFill>
                <a:latin typeface="+mj-lt"/>
                <a:ea typeface="Times New Roman" panose="02020603050405020304" pitchFamily="18" charset="0"/>
                <a:cs typeface="Times New Roman" panose="02020603050405020304" pitchFamily="18" charset="0"/>
              </a:rPr>
              <a:t>Valores, sumatoria y saldos </a:t>
            </a:r>
            <a:r>
              <a:rPr lang="es-EC" altLang="es-EC" sz="1200" spc="-10" dirty="0">
                <a:solidFill>
                  <a:schemeClr val="dk1"/>
                </a:solidFill>
                <a:latin typeface="+mj-lt"/>
                <a:ea typeface="Times New Roman" panose="02020603050405020304" pitchFamily="18" charset="0"/>
                <a:cs typeface="Times New Roman" panose="02020603050405020304" pitchFamily="18" charset="0"/>
              </a:rPr>
              <a:t>de los 100 mayores </a:t>
            </a:r>
            <a:r>
              <a:rPr lang="es-EC" altLang="es-EC" sz="1200" spc="-10" dirty="0" smtClean="0">
                <a:solidFill>
                  <a:schemeClr val="dk1"/>
                </a:solidFill>
                <a:latin typeface="+mj-lt"/>
                <a:ea typeface="Times New Roman" panose="02020603050405020304" pitchFamily="18" charset="0"/>
                <a:cs typeface="Times New Roman" panose="02020603050405020304" pitchFamily="18" charset="0"/>
              </a:rPr>
              <a:t>depositantes.</a:t>
            </a:r>
          </a:p>
          <a:p>
            <a:pPr marL="322263" marR="379730" lvl="2" indent="-228600" algn="just" fontAlgn="base">
              <a:lnSpc>
                <a:spcPct val="98000"/>
              </a:lnSpc>
              <a:spcBef>
                <a:spcPts val="920"/>
              </a:spcBef>
              <a:buClrTx/>
              <a:buSzTx/>
              <a:buAutoNum type="alphaUcPeriod"/>
              <a:tabLst>
                <a:tab pos="0" algn="l"/>
              </a:tabLst>
            </a:pPr>
            <a:r>
              <a:rPr lang="es-EC" altLang="es-EC" sz="1200" spc="-10" dirty="0" smtClean="0">
                <a:solidFill>
                  <a:schemeClr val="dk1"/>
                </a:solidFill>
                <a:latin typeface="+mj-lt"/>
                <a:ea typeface="Times New Roman" panose="02020603050405020304" pitchFamily="18" charset="0"/>
                <a:cs typeface="Times New Roman" panose="02020603050405020304" pitchFamily="18" charset="0"/>
              </a:rPr>
              <a:t>Cálculos </a:t>
            </a:r>
            <a:r>
              <a:rPr lang="es-EC" altLang="es-EC" sz="1200" spc="-10" dirty="0">
                <a:solidFill>
                  <a:schemeClr val="dk1"/>
                </a:solidFill>
                <a:latin typeface="+mj-lt"/>
                <a:ea typeface="Times New Roman" panose="02020603050405020304" pitchFamily="18" charset="0"/>
                <a:cs typeface="Times New Roman" panose="02020603050405020304" pitchFamily="18" charset="0"/>
              </a:rPr>
              <a:t>establecidos en la normativa legal vigente.</a:t>
            </a:r>
          </a:p>
          <a:p>
            <a:pPr marL="93663" marR="379730" lvl="2" algn="just" fontAlgn="base">
              <a:lnSpc>
                <a:spcPct val="98000"/>
              </a:lnSpc>
              <a:spcBef>
                <a:spcPts val="920"/>
              </a:spcBef>
              <a:buClrTx/>
              <a:buSzTx/>
              <a:tabLst>
                <a:tab pos="0" algn="l"/>
              </a:tabLst>
            </a:pPr>
            <a:r>
              <a:rPr lang="es-EC" altLang="es-EC" sz="1200" spc="-10" dirty="0" smtClean="0">
                <a:solidFill>
                  <a:schemeClr val="dk1"/>
                </a:solidFill>
                <a:latin typeface="+mj-lt"/>
                <a:ea typeface="Times New Roman" panose="02020603050405020304" pitchFamily="18" charset="0"/>
                <a:cs typeface="Times New Roman" panose="02020603050405020304" pitchFamily="18" charset="0"/>
              </a:rPr>
              <a:t>C.  Registro </a:t>
            </a:r>
            <a:r>
              <a:rPr lang="es-EC" altLang="es-EC" sz="1200" spc="-10" dirty="0">
                <a:solidFill>
                  <a:schemeClr val="dk1"/>
                </a:solidFill>
                <a:latin typeface="+mj-lt"/>
                <a:ea typeface="Times New Roman" panose="02020603050405020304" pitchFamily="18" charset="0"/>
                <a:cs typeface="Times New Roman" panose="02020603050405020304" pitchFamily="18" charset="0"/>
              </a:rPr>
              <a:t>de fecha.</a:t>
            </a:r>
          </a:p>
        </p:txBody>
      </p:sp>
      <p:sp>
        <p:nvSpPr>
          <p:cNvPr id="15" name="Rectangle 1"/>
          <p:cNvSpPr>
            <a:spLocks noChangeArrowheads="1"/>
          </p:cNvSpPr>
          <p:nvPr/>
        </p:nvSpPr>
        <p:spPr bwMode="auto">
          <a:xfrm>
            <a:off x="6049761" y="3211980"/>
            <a:ext cx="5983741" cy="1015663"/>
          </a:xfrm>
          <a:prstGeom prst="rect">
            <a:avLst/>
          </a:prstGeom>
          <a:noFill/>
          <a:ln w="19050">
            <a:solidFill>
              <a:schemeClr val="accent5"/>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60400" algn="l"/>
              </a:tabLst>
              <a:defRPr>
                <a:solidFill>
                  <a:schemeClr val="tx1"/>
                </a:solidFill>
                <a:latin typeface="Arial" panose="020B0604020202020204" pitchFamily="34" charset="0"/>
              </a:defRPr>
            </a:lvl1pPr>
            <a:lvl2pPr eaLnBrk="0" fontAlgn="base" hangingPunct="0">
              <a:spcBef>
                <a:spcPct val="0"/>
              </a:spcBef>
              <a:spcAft>
                <a:spcPct val="0"/>
              </a:spcAft>
              <a:tabLst>
                <a:tab pos="660400" algn="l"/>
              </a:tabLst>
              <a:defRPr>
                <a:solidFill>
                  <a:schemeClr val="tx1"/>
                </a:solidFill>
                <a:latin typeface="Arial" panose="020B0604020202020204" pitchFamily="34" charset="0"/>
              </a:defRPr>
            </a:lvl2pPr>
            <a:lvl3pPr eaLnBrk="0" fontAlgn="base" hangingPunct="0">
              <a:spcBef>
                <a:spcPct val="0"/>
              </a:spcBef>
              <a:spcAft>
                <a:spcPct val="0"/>
              </a:spcAft>
              <a:tabLst>
                <a:tab pos="660400" algn="l"/>
              </a:tabLst>
              <a:defRPr>
                <a:solidFill>
                  <a:schemeClr val="tx1"/>
                </a:solidFill>
                <a:latin typeface="Arial" panose="020B0604020202020204" pitchFamily="34" charset="0"/>
              </a:defRPr>
            </a:lvl3pPr>
            <a:lvl4pPr eaLnBrk="0" fontAlgn="base" hangingPunct="0">
              <a:spcBef>
                <a:spcPct val="0"/>
              </a:spcBef>
              <a:spcAft>
                <a:spcPct val="0"/>
              </a:spcAft>
              <a:tabLst>
                <a:tab pos="660400" algn="l"/>
              </a:tabLst>
              <a:defRPr>
                <a:solidFill>
                  <a:schemeClr val="tx1"/>
                </a:solidFill>
                <a:latin typeface="Arial" panose="020B0604020202020204" pitchFamily="34" charset="0"/>
              </a:defRPr>
            </a:lvl4pPr>
            <a:lvl5pPr eaLnBrk="0" fontAlgn="base" hangingPunct="0">
              <a:spcBef>
                <a:spcPct val="0"/>
              </a:spcBef>
              <a:spcAft>
                <a:spcPct val="0"/>
              </a:spcAft>
              <a:tabLst>
                <a:tab pos="660400" algn="l"/>
              </a:tabLst>
              <a:defRPr>
                <a:solidFill>
                  <a:schemeClr val="tx1"/>
                </a:solidFill>
                <a:latin typeface="Arial" panose="020B0604020202020204" pitchFamily="34" charset="0"/>
              </a:defRPr>
            </a:lvl5pPr>
            <a:lvl6pPr eaLnBrk="0" fontAlgn="base" hangingPunct="0">
              <a:spcBef>
                <a:spcPct val="0"/>
              </a:spcBef>
              <a:spcAft>
                <a:spcPct val="0"/>
              </a:spcAft>
              <a:tabLst>
                <a:tab pos="660400" algn="l"/>
              </a:tabLst>
              <a:defRPr>
                <a:solidFill>
                  <a:schemeClr val="tx1"/>
                </a:solidFill>
                <a:latin typeface="Arial" panose="020B0604020202020204" pitchFamily="34" charset="0"/>
              </a:defRPr>
            </a:lvl6pPr>
            <a:lvl7pPr eaLnBrk="0" fontAlgn="base" hangingPunct="0">
              <a:spcBef>
                <a:spcPct val="0"/>
              </a:spcBef>
              <a:spcAft>
                <a:spcPct val="0"/>
              </a:spcAft>
              <a:tabLst>
                <a:tab pos="660400" algn="l"/>
              </a:tabLst>
              <a:defRPr>
                <a:solidFill>
                  <a:schemeClr val="tx1"/>
                </a:solidFill>
                <a:latin typeface="Arial" panose="020B0604020202020204" pitchFamily="34" charset="0"/>
              </a:defRPr>
            </a:lvl7pPr>
            <a:lvl8pPr eaLnBrk="0" fontAlgn="base" hangingPunct="0">
              <a:spcBef>
                <a:spcPct val="0"/>
              </a:spcBef>
              <a:spcAft>
                <a:spcPct val="0"/>
              </a:spcAft>
              <a:tabLst>
                <a:tab pos="660400" algn="l"/>
              </a:tabLst>
              <a:defRPr>
                <a:solidFill>
                  <a:schemeClr val="tx1"/>
                </a:solidFill>
                <a:latin typeface="Arial" panose="020B0604020202020204" pitchFamily="34" charset="0"/>
              </a:defRPr>
            </a:lvl8pPr>
            <a:lvl9pPr eaLnBrk="0" fontAlgn="base" hangingPunct="0">
              <a:spcBef>
                <a:spcPct val="0"/>
              </a:spcBef>
              <a:spcAft>
                <a:spcPct val="0"/>
              </a:spcAft>
              <a:tabLst>
                <a:tab pos="660400" algn="l"/>
              </a:tabLst>
              <a:defRPr>
                <a:solidFill>
                  <a:schemeClr val="tx1"/>
                </a:solidFill>
                <a:latin typeface="Arial" panose="020B0604020202020204" pitchFamily="34" charset="0"/>
              </a:defRPr>
            </a:lvl9pPr>
          </a:lstStyle>
          <a:p>
            <a:pPr marL="228600" marR="0" lvl="0" indent="-228600" algn="just" defTabSz="914400" rtl="0" eaLnBrk="0" fontAlgn="base" latinLnBrk="0" hangingPunct="0">
              <a:lnSpc>
                <a:spcPct val="100000"/>
              </a:lnSpc>
              <a:spcBef>
                <a:spcPct val="0"/>
              </a:spcBef>
              <a:spcAft>
                <a:spcPct val="0"/>
              </a:spcAft>
              <a:buClrTx/>
              <a:buSzTx/>
              <a:buFont typeface="+mj-lt"/>
              <a:buAutoNum type="arabicPeriod"/>
              <a:tabLst>
                <a:tab pos="660400" algn="l"/>
              </a:tabLst>
            </a:pPr>
            <a:r>
              <a:rPr kumimoji="0" lang="es-EC" altLang="es-EC" sz="1200" b="1" i="0" u="none" strike="noStrike" cap="none" normalizeH="0" baseline="0" dirty="0" smtClean="0">
                <a:ln>
                  <a:noFill/>
                </a:ln>
                <a:solidFill>
                  <a:schemeClr val="tx1"/>
                </a:solidFill>
                <a:effectLst/>
                <a:latin typeface="+mj-lt"/>
                <a:ea typeface="Times New Roman" panose="02020603050405020304" pitchFamily="18" charset="0"/>
                <a:cs typeface="Times New Roman" panose="02020603050405020304" pitchFamily="18" charset="0"/>
              </a:rPr>
              <a:t>Códigos de liquidez estructural.- </a:t>
            </a:r>
            <a:r>
              <a:rPr kumimoji="0" lang="es-EC" altLang="es-EC" sz="1200" b="0" i="0" u="none" strike="noStrike" cap="none" normalizeH="0" baseline="0" dirty="0" smtClean="0">
                <a:ln>
                  <a:noFill/>
                </a:ln>
                <a:solidFill>
                  <a:schemeClr val="tx1"/>
                </a:solidFill>
                <a:effectLst/>
                <a:latin typeface="+mj-lt"/>
                <a:ea typeface="Times New Roman" panose="02020603050405020304" pitchFamily="18" charset="0"/>
                <a:cs typeface="Times New Roman" panose="02020603050405020304" pitchFamily="18" charset="0"/>
              </a:rPr>
              <a:t>Corresponden a los códigos definidos para los registros de los activos líquidos de disponibilidad inmediata y pasivos exigibles, así como para liquidez de primera línea, segunda línea, volatilidad y la cobertura de los 100 mayores depositantes, determinados por el segmento al cual pertenece la entidad. (Tabla 62).</a:t>
            </a:r>
          </a:p>
        </p:txBody>
      </p:sp>
      <p:sp>
        <p:nvSpPr>
          <p:cNvPr id="16" name="CuadroTexto 15"/>
          <p:cNvSpPr txBox="1"/>
          <p:nvPr/>
        </p:nvSpPr>
        <p:spPr>
          <a:xfrm>
            <a:off x="6049760" y="5749939"/>
            <a:ext cx="5983741" cy="646331"/>
          </a:xfrm>
          <a:prstGeom prst="rect">
            <a:avLst/>
          </a:prstGeom>
          <a:noFill/>
          <a:ln w="19050">
            <a:solidFill>
              <a:schemeClr val="accent1"/>
            </a:solidFill>
          </a:ln>
        </p:spPr>
        <p:txBody>
          <a:bodyPr wrap="square" rtlCol="0">
            <a:spAutoFit/>
          </a:bodyPr>
          <a:lstStyle/>
          <a:p>
            <a:pPr algn="just" eaLnBrk="0" fontAlgn="base" hangingPunct="0">
              <a:spcBef>
                <a:spcPct val="0"/>
              </a:spcBef>
              <a:spcAft>
                <a:spcPct val="0"/>
              </a:spcAft>
              <a:tabLst>
                <a:tab pos="1117600" algn="l"/>
              </a:tabLst>
            </a:pPr>
            <a:r>
              <a:rPr lang="es-MX" sz="1200" b="1" dirty="0" smtClean="0">
                <a:latin typeface="+mj-lt"/>
              </a:rPr>
              <a:t>3. </a:t>
            </a:r>
            <a:r>
              <a:rPr lang="es-EC" sz="1200" b="1" dirty="0">
                <a:latin typeface="+mj-lt"/>
              </a:rPr>
              <a:t>Promedio.- </a:t>
            </a:r>
            <a:r>
              <a:rPr lang="es-EC" sz="1200" dirty="0">
                <a:latin typeface="+mj-lt"/>
                <a:ea typeface="Times New Roman" panose="02020603050405020304" pitchFamily="18" charset="0"/>
                <a:cs typeface="Times New Roman" panose="02020603050405020304" pitchFamily="18" charset="0"/>
              </a:rPr>
              <a:t>Corresponde al promedio de los campos de “lunes a viernes”, considerando únicamente los campos que contienen </a:t>
            </a:r>
            <a:r>
              <a:rPr lang="es-EC" sz="1200" dirty="0" smtClean="0">
                <a:latin typeface="+mj-lt"/>
                <a:ea typeface="Times New Roman" panose="02020603050405020304" pitchFamily="18" charset="0"/>
                <a:cs typeface="Times New Roman" panose="02020603050405020304" pitchFamily="18" charset="0"/>
              </a:rPr>
              <a:t>valores iguales o mayores a cero, </a:t>
            </a:r>
            <a:r>
              <a:rPr lang="es-EC" sz="1200" dirty="0">
                <a:latin typeface="+mj-lt"/>
                <a:ea typeface="Times New Roman" panose="02020603050405020304" pitchFamily="18" charset="0"/>
                <a:cs typeface="Times New Roman" panose="02020603050405020304" pitchFamily="18" charset="0"/>
              </a:rPr>
              <a:t>para todos los registros de la estructura</a:t>
            </a:r>
            <a:r>
              <a:rPr lang="es-EC" sz="1200" dirty="0" smtClean="0">
                <a:latin typeface="+mj-lt"/>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47128704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5">
            <a:extLst>
              <a:ext uri="{FF2B5EF4-FFF2-40B4-BE49-F238E27FC236}">
                <a16:creationId xmlns="" xmlns:a16="http://schemas.microsoft.com/office/drawing/2014/main" id="{C7D52BA8-5CB5-4261-91C9-E26C84D634E9}"/>
              </a:ext>
            </a:extLst>
          </p:cNvPr>
          <p:cNvSpPr txBox="1"/>
          <p:nvPr/>
        </p:nvSpPr>
        <p:spPr>
          <a:xfrm>
            <a:off x="193964" y="73890"/>
            <a:ext cx="8511885" cy="461665"/>
          </a:xfrm>
          <a:prstGeom prst="rect">
            <a:avLst/>
          </a:prstGeom>
          <a:noFill/>
        </p:spPr>
        <p:txBody>
          <a:bodyPr wrap="square" rtlCol="0">
            <a:spAutoFit/>
          </a:bodyPr>
          <a:lstStyle/>
          <a:p>
            <a:r>
              <a:rPr lang="es-EC" sz="2400" dirty="0">
                <a:solidFill>
                  <a:srgbClr val="00549B"/>
                </a:solidFill>
                <a:ea typeface="Verdana" pitchFamily="34" charset="0"/>
                <a:cs typeface="Verdana" pitchFamily="34" charset="0"/>
              </a:rPr>
              <a:t>SISTEMA DE ACOPIO - LIQUIDEZ ESTRUCTURAL (L01) </a:t>
            </a:r>
          </a:p>
        </p:txBody>
      </p:sp>
      <p:sp>
        <p:nvSpPr>
          <p:cNvPr id="5" name="Rectangle 1"/>
          <p:cNvSpPr/>
          <p:nvPr/>
        </p:nvSpPr>
        <p:spPr>
          <a:xfrm>
            <a:off x="193964" y="628647"/>
            <a:ext cx="9969214" cy="110793"/>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Calibri" panose="020F0502020204030204" pitchFamily="34" charset="0"/>
              <a:cs typeface="Helvetica Neue"/>
            </a:endParaRPr>
          </a:p>
        </p:txBody>
      </p:sp>
      <p:graphicFrame>
        <p:nvGraphicFramePr>
          <p:cNvPr id="6" name="Tabla 5"/>
          <p:cNvGraphicFramePr>
            <a:graphicFrameLocks noGrp="1"/>
          </p:cNvGraphicFramePr>
          <p:nvPr>
            <p:extLst/>
          </p:nvPr>
        </p:nvGraphicFramePr>
        <p:xfrm>
          <a:off x="419802" y="2166605"/>
          <a:ext cx="5278768" cy="3847927"/>
        </p:xfrm>
        <a:graphic>
          <a:graphicData uri="http://schemas.openxmlformats.org/drawingml/2006/table">
            <a:tbl>
              <a:tblPr/>
              <a:tblGrid>
                <a:gridCol w="892454"/>
                <a:gridCol w="873465"/>
                <a:gridCol w="3512849"/>
              </a:tblGrid>
              <a:tr h="465751">
                <a:tc>
                  <a:txBody>
                    <a:bodyPr/>
                    <a:lstStyle/>
                    <a:p>
                      <a:pPr algn="ctr" fontAlgn="b"/>
                      <a:r>
                        <a:rPr lang="es-EC" sz="1400" b="1" i="0" u="none" strike="noStrike" dirty="0" smtClean="0">
                          <a:solidFill>
                            <a:srgbClr val="FFFFFF"/>
                          </a:solidFill>
                          <a:effectLst/>
                          <a:latin typeface="Century Gothic" panose="020B0502020202020204" pitchFamily="34" charset="0"/>
                        </a:rPr>
                        <a:t>Nro.</a:t>
                      </a:r>
                      <a:endParaRPr lang="es-EC" sz="1400" b="1" i="0" u="none" strike="noStrike" dirty="0">
                        <a:solidFill>
                          <a:srgbClr val="FFFFFF"/>
                        </a:solidFill>
                        <a:effectLst/>
                        <a:latin typeface="Century Gothic" panose="020B0502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s-EC" sz="1400" b="1" i="0" u="none" strike="noStrike" dirty="0" smtClean="0">
                          <a:solidFill>
                            <a:srgbClr val="FFFFFF"/>
                          </a:solidFill>
                          <a:effectLst/>
                          <a:latin typeface="Century Gothic" panose="020B0502020202020204" pitchFamily="34" charset="0"/>
                        </a:rPr>
                        <a:t>Código</a:t>
                      </a:r>
                      <a:endParaRPr lang="es-EC" sz="1400" b="1" i="0" u="none" strike="noStrike" dirty="0">
                        <a:solidFill>
                          <a:srgbClr val="FFFFFF"/>
                        </a:solidFill>
                        <a:effectLst/>
                        <a:latin typeface="Century Gothic" panose="020B0502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s-EC" sz="1400" b="1" i="0" u="none" strike="noStrike" dirty="0" smtClean="0">
                          <a:solidFill>
                            <a:srgbClr val="FFFFFF"/>
                          </a:solidFill>
                          <a:effectLst/>
                          <a:latin typeface="Century Gothic" panose="020B0502020202020204" pitchFamily="34" charset="0"/>
                        </a:rPr>
                        <a:t>Concepto</a:t>
                      </a:r>
                      <a:endParaRPr lang="es-EC" sz="1400" b="1" i="0" u="none" strike="noStrike" dirty="0">
                        <a:solidFill>
                          <a:srgbClr val="FFFFFF"/>
                        </a:solidFill>
                        <a:effectLst/>
                        <a:latin typeface="Century Gothic" panose="020B0502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r>
              <a:tr h="181378">
                <a:tc>
                  <a:txBody>
                    <a:bodyPr/>
                    <a:lstStyle/>
                    <a:p>
                      <a:pPr algn="ctr" fontAlgn="ctr"/>
                      <a:r>
                        <a:rPr lang="es-EC" sz="1200" b="0" i="0" u="none" strike="noStrike" dirty="0">
                          <a:solidFill>
                            <a:srgbClr val="000000"/>
                          </a:solidFill>
                          <a:effectLst/>
                          <a:latin typeface="Century Gothic" panose="020B0502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1200" b="0" i="0" u="none" strike="noStrike" dirty="0">
                          <a:solidFill>
                            <a:srgbClr val="000000"/>
                          </a:solidFill>
                          <a:effectLst/>
                          <a:latin typeface="Century Gothic" panose="020B0502020202020204" pitchFamily="34" charset="0"/>
                        </a:rPr>
                        <a:t>NPL01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1200" b="0" i="0" u="none" strike="noStrike" dirty="0" smtClean="0">
                          <a:solidFill>
                            <a:srgbClr val="000000"/>
                          </a:solidFill>
                          <a:effectLst/>
                          <a:latin typeface="Century Gothic" panose="020B0502020202020204" pitchFamily="34" charset="0"/>
                        </a:rPr>
                        <a:t>Fondos </a:t>
                      </a:r>
                      <a:r>
                        <a:rPr lang="es-EC" sz="1200" b="0" i="0" u="none" strike="noStrike" dirty="0">
                          <a:solidFill>
                            <a:srgbClr val="000000"/>
                          </a:solidFill>
                          <a:effectLst/>
                          <a:latin typeface="Century Gothic" panose="020B0502020202020204" pitchFamily="34" charset="0"/>
                        </a:rPr>
                        <a:t>disponibles netos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40548">
                <a:tc>
                  <a:txBody>
                    <a:bodyPr/>
                    <a:lstStyle/>
                    <a:p>
                      <a:pPr algn="ctr" fontAlgn="ctr"/>
                      <a:r>
                        <a:rPr lang="es-EC" sz="1200" b="0" i="0" u="none" strike="noStrike" dirty="0">
                          <a:solidFill>
                            <a:srgbClr val="000000"/>
                          </a:solidFill>
                          <a:effectLst/>
                          <a:latin typeface="Century Gothic" panose="020B0502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1200" b="0" i="0" u="none" strike="noStrike" dirty="0">
                          <a:solidFill>
                            <a:srgbClr val="000000"/>
                          </a:solidFill>
                          <a:effectLst/>
                          <a:latin typeface="Century Gothic" panose="020B0502020202020204" pitchFamily="34" charset="0"/>
                        </a:rPr>
                        <a:t>NPL02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1200" b="0" i="0" u="none" strike="noStrike" dirty="0">
                          <a:solidFill>
                            <a:srgbClr val="000000"/>
                          </a:solidFill>
                          <a:effectLst/>
                          <a:latin typeface="Century Gothic" panose="020B0502020202020204" pitchFamily="34" charset="0"/>
                        </a:rPr>
                        <a:t>Otros fondos disponibles a corto plazo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24661">
                <a:tc>
                  <a:txBody>
                    <a:bodyPr/>
                    <a:lstStyle/>
                    <a:p>
                      <a:pPr algn="ctr" fontAlgn="ctr"/>
                      <a:r>
                        <a:rPr lang="es-EC" sz="1200" b="0" i="0" u="none" strike="noStrike" dirty="0">
                          <a:solidFill>
                            <a:srgbClr val="000000"/>
                          </a:solidFill>
                          <a:effectLst/>
                          <a:latin typeface="Century Gothic" panose="020B0502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1200" b="0" i="0" u="none" strike="noStrike" dirty="0">
                          <a:solidFill>
                            <a:srgbClr val="000000"/>
                          </a:solidFill>
                          <a:effectLst/>
                          <a:latin typeface="Century Gothic" panose="020B0502020202020204" pitchFamily="34" charset="0"/>
                        </a:rPr>
                        <a:t>NPL03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1200" b="0" i="0" u="none" strike="noStrike" dirty="0">
                          <a:solidFill>
                            <a:srgbClr val="000000"/>
                          </a:solidFill>
                          <a:effectLst/>
                          <a:latin typeface="Century Gothic" panose="020B0502020202020204" pitchFamily="34" charset="0"/>
                        </a:rPr>
                        <a:t>Inversiones a valor razonable con cambios en el estado de resultados hasta 90 días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53778">
                <a:tc>
                  <a:txBody>
                    <a:bodyPr/>
                    <a:lstStyle/>
                    <a:p>
                      <a:pPr algn="ctr" fontAlgn="ctr"/>
                      <a:r>
                        <a:rPr lang="es-EC" sz="1200" b="0" i="0" u="none" strike="noStrike" dirty="0">
                          <a:solidFill>
                            <a:srgbClr val="000000"/>
                          </a:solidFill>
                          <a:effectLst/>
                          <a:latin typeface="Century Gothic" panose="020B050202020202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1200" b="0" i="0" u="none" strike="noStrike" dirty="0">
                          <a:solidFill>
                            <a:srgbClr val="000000"/>
                          </a:solidFill>
                          <a:effectLst/>
                          <a:latin typeface="Century Gothic" panose="020B0502020202020204" pitchFamily="34" charset="0"/>
                        </a:rPr>
                        <a:t>NPL04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1200" b="0" i="0" u="none" strike="noStrike" dirty="0">
                          <a:solidFill>
                            <a:srgbClr val="000000"/>
                          </a:solidFill>
                          <a:effectLst/>
                          <a:latin typeface="Century Gothic" panose="020B0502020202020204" pitchFamily="34" charset="0"/>
                        </a:rPr>
                        <a:t>Inversiones disponibles para la venta hasta 90 días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81378">
                <a:tc>
                  <a:txBody>
                    <a:bodyPr/>
                    <a:lstStyle/>
                    <a:p>
                      <a:pPr algn="ctr" fontAlgn="ctr"/>
                      <a:r>
                        <a:rPr lang="es-EC" sz="1200" b="0" i="0" u="none" strike="noStrike" dirty="0">
                          <a:solidFill>
                            <a:srgbClr val="000000"/>
                          </a:solidFill>
                          <a:effectLst/>
                          <a:latin typeface="Century Gothic" panose="020B050202020202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1200" b="0" i="0" u="none" strike="noStrike" dirty="0">
                          <a:solidFill>
                            <a:srgbClr val="000000"/>
                          </a:solidFill>
                          <a:effectLst/>
                          <a:latin typeface="Century Gothic" panose="020B0502020202020204" pitchFamily="34" charset="0"/>
                        </a:rPr>
                        <a:t>NPL05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1200" b="0" i="0" u="none" strike="noStrike" dirty="0" smtClean="0">
                          <a:solidFill>
                            <a:srgbClr val="000000"/>
                          </a:solidFill>
                          <a:effectLst/>
                          <a:latin typeface="Century Gothic" panose="020B0502020202020204" pitchFamily="34" charset="0"/>
                        </a:rPr>
                        <a:t>Fondo </a:t>
                      </a:r>
                      <a:r>
                        <a:rPr lang="es-EC" sz="1200" b="0" i="0" u="none" strike="noStrike" dirty="0">
                          <a:solidFill>
                            <a:srgbClr val="000000"/>
                          </a:solidFill>
                          <a:effectLst/>
                          <a:latin typeface="Century Gothic" panose="020B0502020202020204" pitchFamily="34" charset="0"/>
                        </a:rPr>
                        <a:t>de liquidez</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81378">
                <a:tc>
                  <a:txBody>
                    <a:bodyPr/>
                    <a:lstStyle/>
                    <a:p>
                      <a:pPr algn="ctr" fontAlgn="ctr"/>
                      <a:r>
                        <a:rPr lang="es-EC" sz="1200" b="0" i="0" u="none" strike="noStrike" dirty="0">
                          <a:solidFill>
                            <a:srgbClr val="000000"/>
                          </a:solidFill>
                          <a:effectLst/>
                          <a:latin typeface="Century Gothic" panose="020B050202020202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s-EC" sz="1200" b="0" i="0" u="none" strike="noStrike" dirty="0">
                          <a:solidFill>
                            <a:srgbClr val="000000"/>
                          </a:solidFill>
                          <a:effectLst/>
                          <a:latin typeface="Century Gothic" panose="020B0502020202020204" pitchFamily="34" charset="0"/>
                        </a:rPr>
                        <a:t>NPLT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ctr"/>
                      <a:r>
                        <a:rPr lang="es-EC" sz="1200" b="0" i="0" u="none" strike="noStrike" dirty="0" smtClean="0">
                          <a:solidFill>
                            <a:srgbClr val="000000"/>
                          </a:solidFill>
                          <a:effectLst/>
                          <a:latin typeface="Century Gothic" panose="020B0502020202020204" pitchFamily="34" charset="0"/>
                        </a:rPr>
                        <a:t>Numerador </a:t>
                      </a:r>
                      <a:r>
                        <a:rPr lang="es-EC" sz="1200" b="0" i="0" u="none" strike="noStrike" dirty="0">
                          <a:solidFill>
                            <a:srgbClr val="000000"/>
                          </a:solidFill>
                          <a:effectLst/>
                          <a:latin typeface="Century Gothic" panose="020B0502020202020204" pitchFamily="34" charset="0"/>
                        </a:rPr>
                        <a:t>de primera línea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r>
              <a:tr h="181378">
                <a:tc>
                  <a:txBody>
                    <a:bodyPr/>
                    <a:lstStyle/>
                    <a:p>
                      <a:pPr algn="ctr" fontAlgn="ctr"/>
                      <a:r>
                        <a:rPr lang="es-EC" sz="1200" b="0" i="0" u="none" strike="noStrike" dirty="0">
                          <a:solidFill>
                            <a:srgbClr val="000000"/>
                          </a:solidFill>
                          <a:effectLst/>
                          <a:latin typeface="Century Gothic" panose="020B0502020202020204" pitchFamily="34" charset="0"/>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1200" b="0" i="0" u="none" strike="noStrike" dirty="0">
                          <a:solidFill>
                            <a:srgbClr val="000000"/>
                          </a:solidFill>
                          <a:effectLst/>
                          <a:latin typeface="Century Gothic" panose="020B0502020202020204" pitchFamily="34" charset="0"/>
                        </a:rPr>
                        <a:t>DPL01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1200" b="0" i="0" u="none" strike="noStrike" dirty="0" smtClean="0">
                          <a:solidFill>
                            <a:srgbClr val="000000"/>
                          </a:solidFill>
                          <a:effectLst/>
                          <a:latin typeface="Century Gothic" panose="020B0502020202020204" pitchFamily="34" charset="0"/>
                        </a:rPr>
                        <a:t>Depósitos </a:t>
                      </a:r>
                      <a:r>
                        <a:rPr lang="es-EC" sz="1200" b="0" i="0" u="none" strike="noStrike" dirty="0">
                          <a:solidFill>
                            <a:srgbClr val="000000"/>
                          </a:solidFill>
                          <a:effectLst/>
                          <a:latin typeface="Century Gothic" panose="020B0502020202020204" pitchFamily="34" charset="0"/>
                        </a:rPr>
                        <a:t>a la vista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81378">
                <a:tc>
                  <a:txBody>
                    <a:bodyPr/>
                    <a:lstStyle/>
                    <a:p>
                      <a:pPr algn="ctr" fontAlgn="ctr"/>
                      <a:r>
                        <a:rPr lang="es-EC" sz="1200" b="0" i="0" u="none" strike="noStrike" dirty="0">
                          <a:solidFill>
                            <a:srgbClr val="000000"/>
                          </a:solidFill>
                          <a:effectLst/>
                          <a:latin typeface="Century Gothic" panose="020B0502020202020204" pitchFamily="34" charset="0"/>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1200" b="0" i="0" u="none" strike="noStrike" dirty="0">
                          <a:solidFill>
                            <a:srgbClr val="000000"/>
                          </a:solidFill>
                          <a:effectLst/>
                          <a:latin typeface="Century Gothic" panose="020B0502020202020204" pitchFamily="34" charset="0"/>
                        </a:rPr>
                        <a:t>DPL02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1200" b="0" i="0" u="none" strike="noStrike" dirty="0" smtClean="0">
                          <a:solidFill>
                            <a:srgbClr val="000000"/>
                          </a:solidFill>
                          <a:effectLst/>
                          <a:latin typeface="Century Gothic" panose="020B0502020202020204" pitchFamily="34" charset="0"/>
                        </a:rPr>
                        <a:t>Depósitos </a:t>
                      </a:r>
                      <a:r>
                        <a:rPr lang="es-MX" sz="1200" b="0" i="0" u="none" strike="noStrike" dirty="0">
                          <a:solidFill>
                            <a:srgbClr val="000000"/>
                          </a:solidFill>
                          <a:effectLst/>
                          <a:latin typeface="Century Gothic" panose="020B0502020202020204" pitchFamily="34" charset="0"/>
                        </a:rPr>
                        <a:t>a plazo hasta 90 días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53778">
                <a:tc>
                  <a:txBody>
                    <a:bodyPr/>
                    <a:lstStyle/>
                    <a:p>
                      <a:pPr algn="ctr" fontAlgn="ctr"/>
                      <a:r>
                        <a:rPr lang="es-EC" sz="1200" b="0" i="0" u="none" strike="noStrike" dirty="0">
                          <a:solidFill>
                            <a:srgbClr val="000000"/>
                          </a:solidFill>
                          <a:effectLst/>
                          <a:latin typeface="Century Gothic" panose="020B0502020202020204" pitchFamily="34" charset="0"/>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1200" b="0" i="0" u="none" strike="noStrike" dirty="0">
                          <a:solidFill>
                            <a:srgbClr val="000000"/>
                          </a:solidFill>
                          <a:effectLst/>
                          <a:latin typeface="Century Gothic" panose="020B0502020202020204" pitchFamily="34" charset="0"/>
                        </a:rPr>
                        <a:t>DPL03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1200" b="0" i="0" u="none" strike="noStrike" dirty="0" smtClean="0">
                          <a:solidFill>
                            <a:srgbClr val="000000"/>
                          </a:solidFill>
                          <a:effectLst/>
                          <a:latin typeface="Century Gothic" panose="020B0502020202020204" pitchFamily="34" charset="0"/>
                        </a:rPr>
                        <a:t>Obligaciones </a:t>
                      </a:r>
                      <a:r>
                        <a:rPr lang="es-MX" sz="1200" b="0" i="0" u="none" strike="noStrike" dirty="0">
                          <a:solidFill>
                            <a:srgbClr val="000000"/>
                          </a:solidFill>
                          <a:effectLst/>
                          <a:latin typeface="Century Gothic" panose="020B0502020202020204" pitchFamily="34" charset="0"/>
                        </a:rPr>
                        <a:t>financieras hasta 90 días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81378">
                <a:tc>
                  <a:txBody>
                    <a:bodyPr/>
                    <a:lstStyle/>
                    <a:p>
                      <a:pPr algn="ctr" fontAlgn="ctr"/>
                      <a:r>
                        <a:rPr lang="es-EC" sz="1200" b="0" i="0" u="none" strike="noStrike" dirty="0">
                          <a:solidFill>
                            <a:srgbClr val="000000"/>
                          </a:solidFill>
                          <a:effectLst/>
                          <a:latin typeface="Century Gothic" panose="020B0502020202020204" pitchFamily="34"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1200" b="0" i="0" u="none" strike="noStrike" dirty="0">
                          <a:solidFill>
                            <a:srgbClr val="000000"/>
                          </a:solidFill>
                          <a:effectLst/>
                          <a:latin typeface="Century Gothic" panose="020B0502020202020204" pitchFamily="34" charset="0"/>
                        </a:rPr>
                        <a:t>DPL04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1200" b="0" i="0" u="none" strike="noStrike" dirty="0" smtClean="0">
                          <a:solidFill>
                            <a:srgbClr val="000000"/>
                          </a:solidFill>
                          <a:effectLst/>
                          <a:latin typeface="Century Gothic" panose="020B0502020202020204" pitchFamily="34" charset="0"/>
                        </a:rPr>
                        <a:t>Otros </a:t>
                      </a:r>
                      <a:r>
                        <a:rPr lang="es-EC" sz="1200" b="0" i="0" u="none" strike="noStrike" dirty="0">
                          <a:solidFill>
                            <a:srgbClr val="000000"/>
                          </a:solidFill>
                          <a:effectLst/>
                          <a:latin typeface="Century Gothic" panose="020B0502020202020204" pitchFamily="34" charset="0"/>
                        </a:rPr>
                        <a:t>pasivos exigibles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81378">
                <a:tc>
                  <a:txBody>
                    <a:bodyPr/>
                    <a:lstStyle/>
                    <a:p>
                      <a:pPr algn="ctr" fontAlgn="ctr"/>
                      <a:r>
                        <a:rPr lang="es-EC" sz="1200" b="0" i="0" u="none" strike="noStrike" dirty="0">
                          <a:solidFill>
                            <a:srgbClr val="000000"/>
                          </a:solidFill>
                          <a:effectLst/>
                          <a:latin typeface="Century Gothic" panose="020B0502020202020204" pitchFamily="34" charset="0"/>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s-EC" sz="1200" b="0" i="0" u="none" strike="noStrike" dirty="0">
                          <a:solidFill>
                            <a:srgbClr val="000000"/>
                          </a:solidFill>
                          <a:effectLst/>
                          <a:latin typeface="Century Gothic" panose="020B0502020202020204" pitchFamily="34" charset="0"/>
                        </a:rPr>
                        <a:t>DPLT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ctr"/>
                      <a:r>
                        <a:rPr lang="es-EC" sz="1200" b="0" i="0" u="none" strike="noStrike" dirty="0">
                          <a:solidFill>
                            <a:srgbClr val="000000"/>
                          </a:solidFill>
                          <a:effectLst/>
                          <a:latin typeface="Century Gothic" panose="020B0502020202020204" pitchFamily="34" charset="0"/>
                        </a:rPr>
                        <a:t>Denominador de primera línea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r>
              <a:tr h="181378">
                <a:tc>
                  <a:txBody>
                    <a:bodyPr/>
                    <a:lstStyle/>
                    <a:p>
                      <a:pPr algn="ctr" fontAlgn="ctr"/>
                      <a:r>
                        <a:rPr lang="es-EC" sz="1200" b="0" i="0" u="none" strike="noStrike" dirty="0">
                          <a:solidFill>
                            <a:srgbClr val="000000"/>
                          </a:solidFill>
                          <a:effectLst/>
                          <a:latin typeface="Century Gothic" panose="020B0502020202020204" pitchFamily="34" charset="0"/>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1200" b="0" i="0" u="none" strike="noStrike" dirty="0">
                          <a:solidFill>
                            <a:srgbClr val="000000"/>
                          </a:solidFill>
                          <a:effectLst/>
                          <a:latin typeface="Century Gothic" panose="020B0502020202020204" pitchFamily="34" charset="0"/>
                        </a:rPr>
                        <a:t>LPL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1200" b="0" i="0" u="none" strike="noStrike" dirty="0">
                          <a:solidFill>
                            <a:srgbClr val="000000"/>
                          </a:solidFill>
                          <a:effectLst/>
                          <a:latin typeface="Century Gothic" panose="020B0502020202020204" pitchFamily="34" charset="0"/>
                        </a:rPr>
                        <a:t>Liquidez de primera línea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53778">
                <a:tc>
                  <a:txBody>
                    <a:bodyPr/>
                    <a:lstStyle/>
                    <a:p>
                      <a:pPr algn="ctr" fontAlgn="ctr"/>
                      <a:r>
                        <a:rPr lang="es-EC" sz="1200" b="0" i="0" u="none" strike="noStrike" dirty="0">
                          <a:solidFill>
                            <a:srgbClr val="000000"/>
                          </a:solidFill>
                          <a:effectLst/>
                          <a:latin typeface="Century Gothic" panose="020B0502020202020204" pitchFamily="34" charset="0"/>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1200" b="0" i="0" u="none" strike="noStrike" dirty="0">
                          <a:solidFill>
                            <a:srgbClr val="000000"/>
                          </a:solidFill>
                          <a:effectLst/>
                          <a:latin typeface="Century Gothic" panose="020B0502020202020204" pitchFamily="34" charset="0"/>
                        </a:rPr>
                        <a:t>VOL GEN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1200" b="0" i="0" u="none" strike="noStrike" dirty="0" smtClean="0">
                          <a:solidFill>
                            <a:srgbClr val="000000"/>
                          </a:solidFill>
                          <a:effectLst/>
                          <a:latin typeface="Century Gothic" panose="020B0502020202020204" pitchFamily="34" charset="0"/>
                        </a:rPr>
                        <a:t>Volatilidad </a:t>
                      </a:r>
                      <a:r>
                        <a:rPr lang="es-EC" sz="1200" b="0" i="0" u="none" strike="noStrike" dirty="0">
                          <a:solidFill>
                            <a:srgbClr val="000000"/>
                          </a:solidFill>
                          <a:effectLst/>
                          <a:latin typeface="Century Gothic" panose="020B0502020202020204" pitchFamily="34" charset="0"/>
                        </a:rPr>
                        <a:t>general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81378">
                <a:tc>
                  <a:txBody>
                    <a:bodyPr/>
                    <a:lstStyle/>
                    <a:p>
                      <a:pPr algn="ctr" fontAlgn="ctr"/>
                      <a:r>
                        <a:rPr lang="es-EC" sz="1200" b="0" i="0" u="none" strike="noStrike" dirty="0">
                          <a:solidFill>
                            <a:srgbClr val="000000"/>
                          </a:solidFill>
                          <a:effectLst/>
                          <a:latin typeface="Century Gothic" panose="020B0502020202020204" pitchFamily="34" charset="0"/>
                        </a:rPr>
                        <a:t>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1200" b="0" i="0" u="none" strike="noStrike" dirty="0">
                          <a:solidFill>
                            <a:srgbClr val="000000"/>
                          </a:solidFill>
                          <a:effectLst/>
                          <a:latin typeface="Century Gothic" panose="020B0502020202020204" pitchFamily="34" charset="0"/>
                        </a:rPr>
                        <a:t>VOLPL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1200" b="0" i="0" u="none" strike="noStrike" dirty="0">
                          <a:solidFill>
                            <a:srgbClr val="000000"/>
                          </a:solidFill>
                          <a:effectLst/>
                          <a:latin typeface="Century Gothic" panose="020B0502020202020204" pitchFamily="34" charset="0"/>
                        </a:rPr>
                        <a:t>Volatilidad de primera línea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7" name="Tabla 6"/>
          <p:cNvGraphicFramePr>
            <a:graphicFrameLocks noGrp="1"/>
          </p:cNvGraphicFramePr>
          <p:nvPr>
            <p:extLst/>
          </p:nvPr>
        </p:nvGraphicFramePr>
        <p:xfrm>
          <a:off x="5861425" y="2166605"/>
          <a:ext cx="5688847" cy="4314836"/>
        </p:xfrm>
        <a:graphic>
          <a:graphicData uri="http://schemas.openxmlformats.org/drawingml/2006/table">
            <a:tbl>
              <a:tblPr/>
              <a:tblGrid>
                <a:gridCol w="502743"/>
                <a:gridCol w="1243452"/>
                <a:gridCol w="3942652"/>
              </a:tblGrid>
              <a:tr h="458543">
                <a:tc>
                  <a:txBody>
                    <a:bodyPr/>
                    <a:lstStyle/>
                    <a:p>
                      <a:pPr algn="ctr" fontAlgn="b"/>
                      <a:r>
                        <a:rPr lang="es-EC" sz="1400" b="1" i="0" u="none" strike="noStrike" dirty="0" smtClean="0">
                          <a:solidFill>
                            <a:srgbClr val="FFFFFF"/>
                          </a:solidFill>
                          <a:effectLst/>
                          <a:latin typeface="Century Gothic" panose="020B0502020202020204" pitchFamily="34" charset="0"/>
                        </a:rPr>
                        <a:t>Nro.</a:t>
                      </a:r>
                      <a:endParaRPr lang="es-EC" sz="1400" b="1" i="0" u="none" strike="noStrike" dirty="0">
                        <a:solidFill>
                          <a:srgbClr val="FFFFFF"/>
                        </a:solidFill>
                        <a:effectLst/>
                        <a:latin typeface="Century Gothic" panose="020B0502020202020204" pitchFamily="34" charset="0"/>
                      </a:endParaRPr>
                    </a:p>
                  </a:txBody>
                  <a:tcPr marL="7122" marR="7122" marT="7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s-EC" sz="1400" b="1" i="0" u="none" strike="noStrike" dirty="0" smtClean="0">
                          <a:solidFill>
                            <a:srgbClr val="FFFFFF"/>
                          </a:solidFill>
                          <a:effectLst/>
                          <a:latin typeface="Century Gothic" panose="020B0502020202020204" pitchFamily="34" charset="0"/>
                        </a:rPr>
                        <a:t>Código</a:t>
                      </a:r>
                      <a:endParaRPr lang="es-EC" sz="1400" b="1" i="0" u="none" strike="noStrike" dirty="0">
                        <a:solidFill>
                          <a:srgbClr val="FFFFFF"/>
                        </a:solidFill>
                        <a:effectLst/>
                        <a:latin typeface="Century Gothic" panose="020B0502020202020204" pitchFamily="34" charset="0"/>
                      </a:endParaRPr>
                    </a:p>
                  </a:txBody>
                  <a:tcPr marL="7122" marR="7122" marT="7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s-EC" sz="1400" b="1" i="0" u="none" strike="noStrike" dirty="0" smtClean="0">
                          <a:solidFill>
                            <a:srgbClr val="FFFFFF"/>
                          </a:solidFill>
                          <a:effectLst/>
                          <a:latin typeface="Century Gothic" panose="020B0502020202020204" pitchFamily="34" charset="0"/>
                        </a:rPr>
                        <a:t>Concepto</a:t>
                      </a:r>
                      <a:endParaRPr lang="es-EC" sz="1400" b="1" i="0" u="none" strike="noStrike" dirty="0">
                        <a:solidFill>
                          <a:srgbClr val="FFFFFF"/>
                        </a:solidFill>
                        <a:effectLst/>
                        <a:latin typeface="Century Gothic" panose="020B0502020202020204" pitchFamily="34" charset="0"/>
                      </a:endParaRPr>
                    </a:p>
                  </a:txBody>
                  <a:tcPr marL="7122" marR="7122" marT="7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r>
              <a:tr h="356830">
                <a:tc>
                  <a:txBody>
                    <a:bodyPr/>
                    <a:lstStyle/>
                    <a:p>
                      <a:pPr algn="ctr" fontAlgn="ctr"/>
                      <a:r>
                        <a:rPr lang="es-EC" sz="1200" b="0" i="0" u="none" strike="noStrike" dirty="0" smtClean="0">
                          <a:solidFill>
                            <a:srgbClr val="000000"/>
                          </a:solidFill>
                          <a:effectLst/>
                          <a:latin typeface="Century Gothic" panose="020B0502020202020204" pitchFamily="34" charset="0"/>
                        </a:rPr>
                        <a:t>15</a:t>
                      </a:r>
                      <a:endParaRPr lang="es-EC" sz="1200" b="0" i="0" u="none" strike="noStrike" dirty="0">
                        <a:solidFill>
                          <a:srgbClr val="000000"/>
                        </a:solidFill>
                        <a:effectLst/>
                        <a:latin typeface="Century Gothic" panose="020B0502020202020204" pitchFamily="34" charset="0"/>
                      </a:endParaRPr>
                    </a:p>
                  </a:txBody>
                  <a:tcPr marL="7122" marR="7122" marT="7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1200" b="0" i="0" u="none" strike="noStrike" dirty="0">
                          <a:solidFill>
                            <a:srgbClr val="000000"/>
                          </a:solidFill>
                          <a:effectLst/>
                          <a:latin typeface="Century Gothic" panose="020B0502020202020204" pitchFamily="34" charset="0"/>
                        </a:rPr>
                        <a:t>NSL01</a:t>
                      </a:r>
                    </a:p>
                  </a:txBody>
                  <a:tcPr marL="7122" marR="7122" marT="7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1200" b="0" i="0" u="none" strike="noStrike" dirty="0">
                          <a:solidFill>
                            <a:srgbClr val="000000"/>
                          </a:solidFill>
                          <a:effectLst/>
                          <a:latin typeface="Century Gothic" panose="020B0502020202020204" pitchFamily="34" charset="0"/>
                        </a:rPr>
                        <a:t> Inversiones a valor razonable con cambios en el estado de resultados  de 91 a 180 días</a:t>
                      </a:r>
                    </a:p>
                  </a:txBody>
                  <a:tcPr marL="7122" marR="7122" marT="7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04835">
                <a:tc>
                  <a:txBody>
                    <a:bodyPr/>
                    <a:lstStyle/>
                    <a:p>
                      <a:pPr algn="ctr" fontAlgn="ctr"/>
                      <a:r>
                        <a:rPr lang="es-EC" sz="1200" b="0" i="0" u="none" strike="noStrike" dirty="0" smtClean="0">
                          <a:solidFill>
                            <a:srgbClr val="000000"/>
                          </a:solidFill>
                          <a:effectLst/>
                          <a:latin typeface="Century Gothic" panose="020B0502020202020204" pitchFamily="34" charset="0"/>
                        </a:rPr>
                        <a:t>16</a:t>
                      </a:r>
                      <a:endParaRPr lang="es-EC" sz="1200" b="0" i="0" u="none" strike="noStrike" dirty="0">
                        <a:solidFill>
                          <a:srgbClr val="000000"/>
                        </a:solidFill>
                        <a:effectLst/>
                        <a:latin typeface="Century Gothic" panose="020B0502020202020204" pitchFamily="34" charset="0"/>
                      </a:endParaRPr>
                    </a:p>
                  </a:txBody>
                  <a:tcPr marL="7122" marR="7122" marT="7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1200" b="0" i="0" u="none" strike="noStrike" dirty="0">
                          <a:solidFill>
                            <a:srgbClr val="000000"/>
                          </a:solidFill>
                          <a:effectLst/>
                          <a:latin typeface="Century Gothic" panose="020B0502020202020204" pitchFamily="34" charset="0"/>
                        </a:rPr>
                        <a:t>NSL02</a:t>
                      </a:r>
                    </a:p>
                  </a:txBody>
                  <a:tcPr marL="7122" marR="7122" marT="7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1200" b="0" i="0" u="none" strike="noStrike" dirty="0">
                          <a:solidFill>
                            <a:srgbClr val="000000"/>
                          </a:solidFill>
                          <a:effectLst/>
                          <a:latin typeface="Century Gothic" panose="020B0502020202020204" pitchFamily="34" charset="0"/>
                        </a:rPr>
                        <a:t> Inversiones disponibles para la venta de 91 a 180 días</a:t>
                      </a:r>
                    </a:p>
                  </a:txBody>
                  <a:tcPr marL="7122" marR="7122" marT="7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04835">
                <a:tc>
                  <a:txBody>
                    <a:bodyPr/>
                    <a:lstStyle/>
                    <a:p>
                      <a:pPr algn="ctr" fontAlgn="ctr"/>
                      <a:r>
                        <a:rPr lang="es-EC" sz="1200" b="0" i="0" u="none" strike="noStrike" dirty="0" smtClean="0">
                          <a:solidFill>
                            <a:srgbClr val="000000"/>
                          </a:solidFill>
                          <a:effectLst/>
                          <a:latin typeface="Century Gothic" panose="020B0502020202020204" pitchFamily="34" charset="0"/>
                        </a:rPr>
                        <a:t>17</a:t>
                      </a:r>
                      <a:endParaRPr lang="es-EC" sz="1200" b="0" i="0" u="none" strike="noStrike" dirty="0">
                        <a:solidFill>
                          <a:srgbClr val="000000"/>
                        </a:solidFill>
                        <a:effectLst/>
                        <a:latin typeface="Century Gothic" panose="020B0502020202020204" pitchFamily="34" charset="0"/>
                      </a:endParaRPr>
                    </a:p>
                  </a:txBody>
                  <a:tcPr marL="7122" marR="7122" marT="7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C" sz="1200" b="0" i="0" u="none" strike="noStrike" dirty="0">
                          <a:solidFill>
                            <a:srgbClr val="000000"/>
                          </a:solidFill>
                          <a:effectLst/>
                          <a:latin typeface="Century Gothic" panose="020B0502020202020204" pitchFamily="34" charset="0"/>
                        </a:rPr>
                        <a:t>NSL03</a:t>
                      </a:r>
                    </a:p>
                  </a:txBody>
                  <a:tcPr marL="7122" marR="7122" marT="7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1200" b="0" i="0" u="none" strike="noStrike" dirty="0">
                          <a:solidFill>
                            <a:srgbClr val="000000"/>
                          </a:solidFill>
                          <a:effectLst/>
                          <a:latin typeface="Century Gothic" panose="020B0502020202020204" pitchFamily="34" charset="0"/>
                        </a:rPr>
                        <a:t> Inversiones mantenidas hasta su vencimiento hasta 180 días</a:t>
                      </a:r>
                    </a:p>
                  </a:txBody>
                  <a:tcPr marL="7122" marR="7122" marT="7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06284">
                <a:tc>
                  <a:txBody>
                    <a:bodyPr/>
                    <a:lstStyle/>
                    <a:p>
                      <a:pPr algn="ctr" fontAlgn="ctr"/>
                      <a:r>
                        <a:rPr lang="es-EC" sz="1200" b="0" i="0" u="none" strike="noStrike" dirty="0" smtClean="0">
                          <a:solidFill>
                            <a:srgbClr val="000000"/>
                          </a:solidFill>
                          <a:effectLst/>
                          <a:latin typeface="Century Gothic" panose="020B0502020202020204" pitchFamily="34" charset="0"/>
                        </a:rPr>
                        <a:t>18</a:t>
                      </a:r>
                      <a:endParaRPr lang="es-EC" sz="1200" b="0" i="0" u="none" strike="noStrike" dirty="0">
                        <a:solidFill>
                          <a:srgbClr val="000000"/>
                        </a:solidFill>
                        <a:effectLst/>
                        <a:latin typeface="Century Gothic" panose="020B0502020202020204" pitchFamily="34" charset="0"/>
                      </a:endParaRPr>
                    </a:p>
                  </a:txBody>
                  <a:tcPr marL="7122" marR="7122" marT="7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es-EC" sz="1200" b="0" i="0" u="none" strike="noStrike" dirty="0">
                          <a:solidFill>
                            <a:srgbClr val="000000"/>
                          </a:solidFill>
                          <a:effectLst/>
                          <a:latin typeface="Century Gothic" panose="020B0502020202020204" pitchFamily="34" charset="0"/>
                        </a:rPr>
                        <a:t>NSLT</a:t>
                      </a:r>
                    </a:p>
                  </a:txBody>
                  <a:tcPr marL="7122" marR="7122" marT="7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ctr"/>
                      <a:r>
                        <a:rPr lang="es-EC" sz="1200" b="0" i="0" u="none" strike="noStrike" dirty="0">
                          <a:solidFill>
                            <a:srgbClr val="000000"/>
                          </a:solidFill>
                          <a:effectLst/>
                          <a:latin typeface="Century Gothic" panose="020B0502020202020204" pitchFamily="34" charset="0"/>
                        </a:rPr>
                        <a:t>Numerador de segunda línea</a:t>
                      </a:r>
                    </a:p>
                  </a:txBody>
                  <a:tcPr marL="7122" marR="7122" marT="7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r>
              <a:tr h="217066">
                <a:tc>
                  <a:txBody>
                    <a:bodyPr/>
                    <a:lstStyle/>
                    <a:p>
                      <a:pPr algn="ctr" fontAlgn="ctr"/>
                      <a:r>
                        <a:rPr lang="es-EC" sz="1200" b="0" i="0" u="none" strike="noStrike" dirty="0" smtClean="0">
                          <a:solidFill>
                            <a:srgbClr val="000000"/>
                          </a:solidFill>
                          <a:effectLst/>
                          <a:latin typeface="Century Gothic" panose="020B0502020202020204" pitchFamily="34" charset="0"/>
                        </a:rPr>
                        <a:t>19</a:t>
                      </a:r>
                      <a:endParaRPr lang="es-EC" sz="1200" b="0" i="0" u="none" strike="noStrike" dirty="0">
                        <a:solidFill>
                          <a:srgbClr val="000000"/>
                        </a:solidFill>
                        <a:effectLst/>
                        <a:latin typeface="Century Gothic" panose="020B0502020202020204" pitchFamily="34" charset="0"/>
                      </a:endParaRPr>
                    </a:p>
                  </a:txBody>
                  <a:tcPr marL="7122" marR="7122" marT="7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C" sz="1200" b="0" i="0" u="none" strike="noStrike" dirty="0">
                          <a:solidFill>
                            <a:srgbClr val="000000"/>
                          </a:solidFill>
                          <a:effectLst/>
                          <a:latin typeface="Century Gothic" panose="020B0502020202020204" pitchFamily="34" charset="0"/>
                        </a:rPr>
                        <a:t>DSL01</a:t>
                      </a:r>
                    </a:p>
                  </a:txBody>
                  <a:tcPr marL="7122" marR="7122" marT="7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1200" b="0" i="0" u="none" strike="noStrike" dirty="0">
                          <a:solidFill>
                            <a:srgbClr val="000000"/>
                          </a:solidFill>
                          <a:effectLst/>
                          <a:latin typeface="Century Gothic" panose="020B0502020202020204" pitchFamily="34" charset="0"/>
                        </a:rPr>
                        <a:t>Depósitos a plazo mayores a 90 días </a:t>
                      </a:r>
                    </a:p>
                  </a:txBody>
                  <a:tcPr marL="7122" marR="7122" marT="7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06284">
                <a:tc>
                  <a:txBody>
                    <a:bodyPr/>
                    <a:lstStyle/>
                    <a:p>
                      <a:pPr algn="ctr" fontAlgn="ctr"/>
                      <a:r>
                        <a:rPr lang="es-MX" sz="1200" b="0" i="0" u="none" strike="noStrike" dirty="0" smtClean="0">
                          <a:solidFill>
                            <a:srgbClr val="000000"/>
                          </a:solidFill>
                          <a:effectLst/>
                          <a:latin typeface="Century Gothic" panose="020B0502020202020204" pitchFamily="34" charset="0"/>
                        </a:rPr>
                        <a:t>20</a:t>
                      </a:r>
                      <a:endParaRPr lang="es-EC" sz="1200" b="0" i="0" u="none" strike="noStrike" dirty="0">
                        <a:solidFill>
                          <a:srgbClr val="000000"/>
                        </a:solidFill>
                        <a:effectLst/>
                        <a:latin typeface="Century Gothic" panose="020B0502020202020204" pitchFamily="34" charset="0"/>
                      </a:endParaRPr>
                    </a:p>
                  </a:txBody>
                  <a:tcPr marL="7122" marR="7122" marT="7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C" sz="1200" b="0" i="0" u="none" strike="noStrike" dirty="0">
                          <a:solidFill>
                            <a:srgbClr val="000000"/>
                          </a:solidFill>
                          <a:effectLst/>
                          <a:latin typeface="Century Gothic" panose="020B0502020202020204" pitchFamily="34" charset="0"/>
                        </a:rPr>
                        <a:t>DSL02</a:t>
                      </a:r>
                    </a:p>
                  </a:txBody>
                  <a:tcPr marL="7122" marR="7122" marT="7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1200" b="0" i="0" u="none" strike="noStrike" dirty="0">
                          <a:solidFill>
                            <a:srgbClr val="000000"/>
                          </a:solidFill>
                          <a:effectLst/>
                          <a:latin typeface="Century Gothic" panose="020B0502020202020204" pitchFamily="34" charset="0"/>
                        </a:rPr>
                        <a:t> Depósitos restringidos</a:t>
                      </a:r>
                    </a:p>
                  </a:txBody>
                  <a:tcPr marL="7122" marR="7122" marT="7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04835">
                <a:tc>
                  <a:txBody>
                    <a:bodyPr/>
                    <a:lstStyle/>
                    <a:p>
                      <a:pPr algn="ctr" fontAlgn="ctr"/>
                      <a:r>
                        <a:rPr lang="es-MX" sz="1200" b="0" i="0" u="none" strike="noStrike" dirty="0" smtClean="0">
                          <a:solidFill>
                            <a:srgbClr val="000000"/>
                          </a:solidFill>
                          <a:effectLst/>
                          <a:latin typeface="Century Gothic" panose="020B0502020202020204" pitchFamily="34" charset="0"/>
                        </a:rPr>
                        <a:t>21</a:t>
                      </a:r>
                      <a:endParaRPr lang="es-EC" sz="1200" b="0" i="0" u="none" strike="noStrike" dirty="0">
                        <a:solidFill>
                          <a:srgbClr val="000000"/>
                        </a:solidFill>
                        <a:effectLst/>
                        <a:latin typeface="Century Gothic" panose="020B0502020202020204" pitchFamily="34" charset="0"/>
                      </a:endParaRPr>
                    </a:p>
                  </a:txBody>
                  <a:tcPr marL="7122" marR="7122" marT="7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C" sz="1200" b="0" i="0" u="none" strike="noStrike" dirty="0">
                          <a:solidFill>
                            <a:srgbClr val="000000"/>
                          </a:solidFill>
                          <a:effectLst/>
                          <a:latin typeface="Century Gothic" panose="020B0502020202020204" pitchFamily="34" charset="0"/>
                        </a:rPr>
                        <a:t>DSL03</a:t>
                      </a:r>
                    </a:p>
                  </a:txBody>
                  <a:tcPr marL="7122" marR="7122" marT="7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1200" b="0" i="0" u="none" strike="noStrike" dirty="0">
                          <a:solidFill>
                            <a:srgbClr val="000000"/>
                          </a:solidFill>
                          <a:effectLst/>
                          <a:latin typeface="Century Gothic" panose="020B0502020202020204" pitchFamily="34" charset="0"/>
                        </a:rPr>
                        <a:t>Obligaciones financieras entre 91 y 360 días </a:t>
                      </a:r>
                    </a:p>
                  </a:txBody>
                  <a:tcPr marL="7122" marR="7122" marT="7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17066">
                <a:tc>
                  <a:txBody>
                    <a:bodyPr/>
                    <a:lstStyle/>
                    <a:p>
                      <a:pPr algn="ctr" fontAlgn="ctr"/>
                      <a:r>
                        <a:rPr lang="es-MX" sz="1200" b="0" i="0" u="none" strike="noStrike" dirty="0" smtClean="0">
                          <a:solidFill>
                            <a:srgbClr val="000000"/>
                          </a:solidFill>
                          <a:effectLst/>
                          <a:latin typeface="Century Gothic" panose="020B0502020202020204" pitchFamily="34" charset="0"/>
                        </a:rPr>
                        <a:t>22</a:t>
                      </a:r>
                      <a:endParaRPr lang="es-EC" sz="1200" b="0" i="0" u="none" strike="noStrike" dirty="0">
                        <a:solidFill>
                          <a:srgbClr val="000000"/>
                        </a:solidFill>
                        <a:effectLst/>
                        <a:latin typeface="Century Gothic" panose="020B0502020202020204" pitchFamily="34" charset="0"/>
                      </a:endParaRPr>
                    </a:p>
                  </a:txBody>
                  <a:tcPr marL="7122" marR="7122" marT="7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es-EC" sz="1200" b="0" i="0" u="none" strike="noStrike" dirty="0">
                          <a:solidFill>
                            <a:srgbClr val="000000"/>
                          </a:solidFill>
                          <a:effectLst/>
                          <a:latin typeface="Century Gothic" panose="020B0502020202020204" pitchFamily="34" charset="0"/>
                        </a:rPr>
                        <a:t>DSLT</a:t>
                      </a:r>
                    </a:p>
                  </a:txBody>
                  <a:tcPr marL="7122" marR="7122" marT="7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ctr"/>
                      <a:r>
                        <a:rPr lang="es-EC" sz="1200" b="0" i="0" u="none" strike="noStrike" dirty="0">
                          <a:solidFill>
                            <a:srgbClr val="000000"/>
                          </a:solidFill>
                          <a:effectLst/>
                          <a:latin typeface="Century Gothic" panose="020B0502020202020204" pitchFamily="34" charset="0"/>
                        </a:rPr>
                        <a:t>Denominador de segundo línea</a:t>
                      </a:r>
                    </a:p>
                  </a:txBody>
                  <a:tcPr marL="7122" marR="7122" marT="7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r>
              <a:tr h="206284">
                <a:tc>
                  <a:txBody>
                    <a:bodyPr/>
                    <a:lstStyle/>
                    <a:p>
                      <a:pPr algn="ctr" fontAlgn="ctr"/>
                      <a:r>
                        <a:rPr lang="es-MX" sz="1200" b="0" i="0" u="none" strike="noStrike" dirty="0" smtClean="0">
                          <a:solidFill>
                            <a:srgbClr val="000000"/>
                          </a:solidFill>
                          <a:effectLst/>
                          <a:latin typeface="Century Gothic" panose="020B0502020202020204" pitchFamily="34" charset="0"/>
                        </a:rPr>
                        <a:t>23</a:t>
                      </a:r>
                      <a:endParaRPr lang="es-EC" sz="1200" b="0" i="0" u="none" strike="noStrike" dirty="0">
                        <a:solidFill>
                          <a:srgbClr val="000000"/>
                        </a:solidFill>
                        <a:effectLst/>
                        <a:latin typeface="Century Gothic" panose="020B0502020202020204" pitchFamily="34" charset="0"/>
                      </a:endParaRPr>
                    </a:p>
                  </a:txBody>
                  <a:tcPr marL="7122" marR="7122" marT="7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C" sz="1200" b="0" i="0" u="none" strike="noStrike" dirty="0">
                          <a:solidFill>
                            <a:srgbClr val="000000"/>
                          </a:solidFill>
                          <a:effectLst/>
                          <a:latin typeface="Century Gothic" panose="020B0502020202020204" pitchFamily="34" charset="0"/>
                        </a:rPr>
                        <a:t>LSL</a:t>
                      </a:r>
                    </a:p>
                  </a:txBody>
                  <a:tcPr marL="7122" marR="7122" marT="7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1200" b="0" i="0" u="none" strike="noStrike" dirty="0">
                          <a:solidFill>
                            <a:srgbClr val="000000"/>
                          </a:solidFill>
                          <a:effectLst/>
                          <a:latin typeface="Century Gothic" panose="020B0502020202020204" pitchFamily="34" charset="0"/>
                        </a:rPr>
                        <a:t>Liquidez de segunda línea</a:t>
                      </a:r>
                    </a:p>
                  </a:txBody>
                  <a:tcPr marL="7122" marR="7122" marT="7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06284">
                <a:tc>
                  <a:txBody>
                    <a:bodyPr/>
                    <a:lstStyle/>
                    <a:p>
                      <a:pPr algn="ctr" fontAlgn="ctr"/>
                      <a:r>
                        <a:rPr lang="es-MX" sz="1200" b="0" i="0" u="none" strike="noStrike" dirty="0" smtClean="0">
                          <a:solidFill>
                            <a:srgbClr val="000000"/>
                          </a:solidFill>
                          <a:effectLst/>
                          <a:latin typeface="Century Gothic" panose="020B0502020202020204" pitchFamily="34" charset="0"/>
                        </a:rPr>
                        <a:t>24</a:t>
                      </a:r>
                      <a:endParaRPr lang="es-EC" sz="1200" b="0" i="0" u="none" strike="noStrike" dirty="0">
                        <a:solidFill>
                          <a:srgbClr val="000000"/>
                        </a:solidFill>
                        <a:effectLst/>
                        <a:latin typeface="Century Gothic" panose="020B0502020202020204" pitchFamily="34" charset="0"/>
                      </a:endParaRPr>
                    </a:p>
                  </a:txBody>
                  <a:tcPr marL="7122" marR="7122" marT="7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C" sz="1200" b="0" i="0" u="none" strike="noStrike" dirty="0">
                          <a:solidFill>
                            <a:srgbClr val="000000"/>
                          </a:solidFill>
                          <a:effectLst/>
                          <a:latin typeface="Century Gothic" panose="020B0502020202020204" pitchFamily="34" charset="0"/>
                        </a:rPr>
                        <a:t>VOLSL</a:t>
                      </a:r>
                    </a:p>
                  </a:txBody>
                  <a:tcPr marL="7122" marR="7122" marT="7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1200" b="0" i="0" u="none" strike="noStrike" dirty="0">
                          <a:solidFill>
                            <a:srgbClr val="000000"/>
                          </a:solidFill>
                          <a:effectLst/>
                          <a:latin typeface="Century Gothic" panose="020B0502020202020204" pitchFamily="34" charset="0"/>
                        </a:rPr>
                        <a:t>Volatilidad de segunda línea</a:t>
                      </a:r>
                    </a:p>
                  </a:txBody>
                  <a:tcPr marL="7122" marR="7122" marT="7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06284">
                <a:tc>
                  <a:txBody>
                    <a:bodyPr/>
                    <a:lstStyle/>
                    <a:p>
                      <a:pPr algn="ctr" fontAlgn="ctr"/>
                      <a:r>
                        <a:rPr lang="es-MX" sz="1200" b="0" i="0" u="none" strike="noStrike" dirty="0" smtClean="0">
                          <a:solidFill>
                            <a:srgbClr val="000000"/>
                          </a:solidFill>
                          <a:effectLst/>
                          <a:latin typeface="Century Gothic" panose="020B0502020202020204" pitchFamily="34" charset="0"/>
                        </a:rPr>
                        <a:t>25</a:t>
                      </a:r>
                      <a:endParaRPr lang="es-EC" sz="1200" b="0" i="0" u="none" strike="noStrike" dirty="0">
                        <a:solidFill>
                          <a:srgbClr val="000000"/>
                        </a:solidFill>
                        <a:effectLst/>
                        <a:latin typeface="Century Gothic" panose="020B0502020202020204" pitchFamily="34" charset="0"/>
                      </a:endParaRPr>
                    </a:p>
                  </a:txBody>
                  <a:tcPr marL="7122" marR="7122" marT="7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C" sz="1200" b="0" i="0" u="none" strike="noStrike" dirty="0">
                          <a:solidFill>
                            <a:srgbClr val="000000"/>
                          </a:solidFill>
                          <a:effectLst/>
                          <a:latin typeface="Century Gothic" panose="020B0502020202020204" pitchFamily="34" charset="0"/>
                        </a:rPr>
                        <a:t>VOLABS</a:t>
                      </a:r>
                    </a:p>
                  </a:txBody>
                  <a:tcPr marL="7122" marR="7122" marT="7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1200" b="0" i="0" u="none" strike="noStrike" dirty="0">
                          <a:solidFill>
                            <a:srgbClr val="000000"/>
                          </a:solidFill>
                          <a:effectLst/>
                          <a:latin typeface="Century Gothic" panose="020B0502020202020204" pitchFamily="34" charset="0"/>
                        </a:rPr>
                        <a:t>Volatilidad absoluta</a:t>
                      </a:r>
                    </a:p>
                  </a:txBody>
                  <a:tcPr marL="7122" marR="7122" marT="7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17066">
                <a:tc>
                  <a:txBody>
                    <a:bodyPr/>
                    <a:lstStyle/>
                    <a:p>
                      <a:pPr algn="ctr" fontAlgn="ctr"/>
                      <a:r>
                        <a:rPr lang="es-MX" sz="1200" b="0" i="0" u="none" strike="noStrike" dirty="0" smtClean="0">
                          <a:solidFill>
                            <a:srgbClr val="000000"/>
                          </a:solidFill>
                          <a:effectLst/>
                          <a:latin typeface="Century Gothic" panose="020B0502020202020204" pitchFamily="34" charset="0"/>
                        </a:rPr>
                        <a:t>26</a:t>
                      </a:r>
                      <a:endParaRPr lang="es-EC" sz="1200" b="0" i="0" u="none" strike="noStrike" dirty="0">
                        <a:solidFill>
                          <a:srgbClr val="000000"/>
                        </a:solidFill>
                        <a:effectLst/>
                        <a:latin typeface="Century Gothic" panose="020B0502020202020204" pitchFamily="34" charset="0"/>
                      </a:endParaRPr>
                    </a:p>
                  </a:txBody>
                  <a:tcPr marL="7122" marR="7122" marT="7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C" sz="1200" b="0" i="0" u="none" strike="noStrike" dirty="0">
                          <a:solidFill>
                            <a:srgbClr val="000000"/>
                          </a:solidFill>
                          <a:effectLst/>
                          <a:latin typeface="Century Gothic" panose="020B0502020202020204" pitchFamily="34" charset="0"/>
                        </a:rPr>
                        <a:t>CONC</a:t>
                      </a:r>
                    </a:p>
                  </a:txBody>
                  <a:tcPr marL="7122" marR="7122" marT="7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1200" b="0" i="0" u="none" strike="noStrike" dirty="0">
                          <a:solidFill>
                            <a:srgbClr val="000000"/>
                          </a:solidFill>
                          <a:effectLst/>
                          <a:latin typeface="Century Gothic" panose="020B0502020202020204" pitchFamily="34" charset="0"/>
                        </a:rPr>
                        <a:t> 50% de los 100 mayores depositantes</a:t>
                      </a:r>
                    </a:p>
                  </a:txBody>
                  <a:tcPr marL="7122" marR="7122" marT="7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06284">
                <a:tc>
                  <a:txBody>
                    <a:bodyPr/>
                    <a:lstStyle/>
                    <a:p>
                      <a:pPr algn="ctr" fontAlgn="ctr"/>
                      <a:r>
                        <a:rPr lang="es-MX" sz="1200" b="0" i="0" u="none" strike="noStrike" dirty="0" smtClean="0">
                          <a:solidFill>
                            <a:srgbClr val="000000"/>
                          </a:solidFill>
                          <a:effectLst/>
                          <a:latin typeface="Century Gothic" panose="020B0502020202020204" pitchFamily="34" charset="0"/>
                        </a:rPr>
                        <a:t>27</a:t>
                      </a:r>
                      <a:endParaRPr lang="es-EC" sz="1200" b="0" i="0" u="none" strike="noStrike" dirty="0">
                        <a:solidFill>
                          <a:srgbClr val="000000"/>
                        </a:solidFill>
                        <a:effectLst/>
                        <a:latin typeface="Century Gothic" panose="020B0502020202020204" pitchFamily="34" charset="0"/>
                      </a:endParaRPr>
                    </a:p>
                  </a:txBody>
                  <a:tcPr marL="7122" marR="7122" marT="7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C" sz="1200" b="0" i="0" u="none" strike="noStrike" dirty="0">
                          <a:solidFill>
                            <a:srgbClr val="000000"/>
                          </a:solidFill>
                          <a:effectLst/>
                          <a:latin typeface="Century Gothic" panose="020B0502020202020204" pitchFamily="34" charset="0"/>
                        </a:rPr>
                        <a:t>MAYREQ</a:t>
                      </a:r>
                    </a:p>
                  </a:txBody>
                  <a:tcPr marL="7122" marR="7122" marT="7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1200" b="0" i="0" u="none" strike="noStrike" dirty="0">
                          <a:solidFill>
                            <a:srgbClr val="000000"/>
                          </a:solidFill>
                          <a:effectLst/>
                          <a:latin typeface="Century Gothic" panose="020B0502020202020204" pitchFamily="34" charset="0"/>
                        </a:rPr>
                        <a:t>Mayor requerimiento</a:t>
                      </a:r>
                    </a:p>
                  </a:txBody>
                  <a:tcPr marL="7122" marR="7122" marT="7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0">
                <a:tc>
                  <a:txBody>
                    <a:bodyPr/>
                    <a:lstStyle/>
                    <a:p>
                      <a:pPr algn="ctr" fontAlgn="ctr"/>
                      <a:r>
                        <a:rPr lang="es-MX" sz="1200" b="0" i="0" u="none" strike="noStrike" dirty="0" smtClean="0">
                          <a:solidFill>
                            <a:srgbClr val="000000"/>
                          </a:solidFill>
                          <a:effectLst/>
                          <a:latin typeface="Century Gothic" panose="020B0502020202020204" pitchFamily="34" charset="0"/>
                        </a:rPr>
                        <a:t>28</a:t>
                      </a:r>
                      <a:endParaRPr lang="es-EC" sz="1200" b="0" i="0" u="none" strike="noStrike" dirty="0">
                        <a:solidFill>
                          <a:srgbClr val="000000"/>
                        </a:solidFill>
                        <a:effectLst/>
                        <a:latin typeface="Century Gothic" panose="020B0502020202020204" pitchFamily="34" charset="0"/>
                      </a:endParaRPr>
                    </a:p>
                  </a:txBody>
                  <a:tcPr marL="7122" marR="7122" marT="7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1200" b="0" i="0" u="none" strike="noStrike" dirty="0">
                          <a:solidFill>
                            <a:srgbClr val="000000"/>
                          </a:solidFill>
                          <a:effectLst/>
                          <a:latin typeface="Century Gothic" panose="020B0502020202020204" pitchFamily="34" charset="0"/>
                        </a:rPr>
                        <a:t>IML</a:t>
                      </a:r>
                    </a:p>
                  </a:txBody>
                  <a:tcPr marL="7122" marR="7122" marT="7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1200" b="0" i="0" u="none" strike="noStrike" dirty="0">
                          <a:solidFill>
                            <a:srgbClr val="000000"/>
                          </a:solidFill>
                          <a:effectLst/>
                          <a:latin typeface="Century Gothic" panose="020B0502020202020204" pitchFamily="34" charset="0"/>
                        </a:rPr>
                        <a:t>Indicador Mínimo de Liquidez</a:t>
                      </a:r>
                    </a:p>
                  </a:txBody>
                  <a:tcPr marL="7122" marR="7122" marT="7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0">
                <a:tc>
                  <a:txBody>
                    <a:bodyPr/>
                    <a:lstStyle/>
                    <a:p>
                      <a:pPr algn="ctr" fontAlgn="ctr"/>
                      <a:r>
                        <a:rPr lang="es-MX" sz="1200" b="0" i="0" u="none" strike="noStrike" dirty="0" smtClean="0">
                          <a:solidFill>
                            <a:srgbClr val="000000"/>
                          </a:solidFill>
                          <a:effectLst/>
                          <a:latin typeface="Century Gothic" panose="020B0502020202020204" pitchFamily="34" charset="0"/>
                        </a:rPr>
                        <a:t>29</a:t>
                      </a:r>
                      <a:endParaRPr lang="es-EC" sz="1200" b="0" i="0" u="none" strike="noStrike" dirty="0">
                        <a:solidFill>
                          <a:srgbClr val="000000"/>
                        </a:solidFill>
                        <a:effectLst/>
                        <a:latin typeface="Century Gothic" panose="020B0502020202020204" pitchFamily="34" charset="0"/>
                      </a:endParaRPr>
                    </a:p>
                  </a:txBody>
                  <a:tcPr marL="7122" marR="7122" marT="7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1200" b="0" i="0" u="none" strike="noStrike" dirty="0" smtClean="0">
                          <a:solidFill>
                            <a:srgbClr val="000000"/>
                          </a:solidFill>
                          <a:effectLst/>
                          <a:latin typeface="Century Gothic" panose="020B0502020202020204" pitchFamily="34" charset="0"/>
                        </a:rPr>
                        <a:t>FECH</a:t>
                      </a:r>
                      <a:endParaRPr lang="es-EC" sz="1200" b="0" i="0" u="none" strike="noStrike" dirty="0">
                        <a:solidFill>
                          <a:srgbClr val="000000"/>
                        </a:solidFill>
                        <a:effectLst/>
                        <a:latin typeface="Century Gothic" panose="020B0502020202020204" pitchFamily="34" charset="0"/>
                      </a:endParaRPr>
                    </a:p>
                  </a:txBody>
                  <a:tcPr marL="7122" marR="7122" marT="7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1200" b="0" i="0" u="none" strike="noStrike" dirty="0" smtClean="0">
                          <a:solidFill>
                            <a:srgbClr val="000000"/>
                          </a:solidFill>
                          <a:effectLst/>
                          <a:latin typeface="Century Gothic" panose="020B0502020202020204" pitchFamily="34" charset="0"/>
                        </a:rPr>
                        <a:t> Fecha</a:t>
                      </a:r>
                      <a:endParaRPr lang="es-EC" sz="1200" b="0" i="0" u="none" strike="noStrike" dirty="0">
                        <a:solidFill>
                          <a:srgbClr val="000000"/>
                        </a:solidFill>
                        <a:effectLst/>
                        <a:latin typeface="Century Gothic" panose="020B0502020202020204" pitchFamily="34" charset="0"/>
                      </a:endParaRPr>
                    </a:p>
                  </a:txBody>
                  <a:tcPr marL="7122" marR="7122" marT="7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
        <p:nvSpPr>
          <p:cNvPr id="8" name="Rectangle 1"/>
          <p:cNvSpPr>
            <a:spLocks noChangeArrowheads="1"/>
          </p:cNvSpPr>
          <p:nvPr/>
        </p:nvSpPr>
        <p:spPr bwMode="auto">
          <a:xfrm>
            <a:off x="419802" y="1386530"/>
            <a:ext cx="11130470" cy="646331"/>
          </a:xfrm>
          <a:prstGeom prst="rect">
            <a:avLst/>
          </a:prstGeom>
          <a:noFill/>
          <a:ln w="38100">
            <a:solidFill>
              <a:schemeClr val="accent5"/>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60400" algn="l"/>
              </a:tabLst>
              <a:defRPr>
                <a:solidFill>
                  <a:schemeClr val="tx1"/>
                </a:solidFill>
                <a:latin typeface="Arial" panose="020B0604020202020204" pitchFamily="34" charset="0"/>
              </a:defRPr>
            </a:lvl1pPr>
            <a:lvl2pPr eaLnBrk="0" fontAlgn="base" hangingPunct="0">
              <a:spcBef>
                <a:spcPct val="0"/>
              </a:spcBef>
              <a:spcAft>
                <a:spcPct val="0"/>
              </a:spcAft>
              <a:tabLst>
                <a:tab pos="660400" algn="l"/>
              </a:tabLst>
              <a:defRPr>
                <a:solidFill>
                  <a:schemeClr val="tx1"/>
                </a:solidFill>
                <a:latin typeface="Arial" panose="020B0604020202020204" pitchFamily="34" charset="0"/>
              </a:defRPr>
            </a:lvl2pPr>
            <a:lvl3pPr eaLnBrk="0" fontAlgn="base" hangingPunct="0">
              <a:spcBef>
                <a:spcPct val="0"/>
              </a:spcBef>
              <a:spcAft>
                <a:spcPct val="0"/>
              </a:spcAft>
              <a:tabLst>
                <a:tab pos="660400" algn="l"/>
              </a:tabLst>
              <a:defRPr>
                <a:solidFill>
                  <a:schemeClr val="tx1"/>
                </a:solidFill>
                <a:latin typeface="Arial" panose="020B0604020202020204" pitchFamily="34" charset="0"/>
              </a:defRPr>
            </a:lvl3pPr>
            <a:lvl4pPr eaLnBrk="0" fontAlgn="base" hangingPunct="0">
              <a:spcBef>
                <a:spcPct val="0"/>
              </a:spcBef>
              <a:spcAft>
                <a:spcPct val="0"/>
              </a:spcAft>
              <a:tabLst>
                <a:tab pos="660400" algn="l"/>
              </a:tabLst>
              <a:defRPr>
                <a:solidFill>
                  <a:schemeClr val="tx1"/>
                </a:solidFill>
                <a:latin typeface="Arial" panose="020B0604020202020204" pitchFamily="34" charset="0"/>
              </a:defRPr>
            </a:lvl4pPr>
            <a:lvl5pPr eaLnBrk="0" fontAlgn="base" hangingPunct="0">
              <a:spcBef>
                <a:spcPct val="0"/>
              </a:spcBef>
              <a:spcAft>
                <a:spcPct val="0"/>
              </a:spcAft>
              <a:tabLst>
                <a:tab pos="660400" algn="l"/>
              </a:tabLst>
              <a:defRPr>
                <a:solidFill>
                  <a:schemeClr val="tx1"/>
                </a:solidFill>
                <a:latin typeface="Arial" panose="020B0604020202020204" pitchFamily="34" charset="0"/>
              </a:defRPr>
            </a:lvl5pPr>
            <a:lvl6pPr eaLnBrk="0" fontAlgn="base" hangingPunct="0">
              <a:spcBef>
                <a:spcPct val="0"/>
              </a:spcBef>
              <a:spcAft>
                <a:spcPct val="0"/>
              </a:spcAft>
              <a:tabLst>
                <a:tab pos="660400" algn="l"/>
              </a:tabLst>
              <a:defRPr>
                <a:solidFill>
                  <a:schemeClr val="tx1"/>
                </a:solidFill>
                <a:latin typeface="Arial" panose="020B0604020202020204" pitchFamily="34" charset="0"/>
              </a:defRPr>
            </a:lvl6pPr>
            <a:lvl7pPr eaLnBrk="0" fontAlgn="base" hangingPunct="0">
              <a:spcBef>
                <a:spcPct val="0"/>
              </a:spcBef>
              <a:spcAft>
                <a:spcPct val="0"/>
              </a:spcAft>
              <a:tabLst>
                <a:tab pos="660400" algn="l"/>
              </a:tabLst>
              <a:defRPr>
                <a:solidFill>
                  <a:schemeClr val="tx1"/>
                </a:solidFill>
                <a:latin typeface="Arial" panose="020B0604020202020204" pitchFamily="34" charset="0"/>
              </a:defRPr>
            </a:lvl7pPr>
            <a:lvl8pPr eaLnBrk="0" fontAlgn="base" hangingPunct="0">
              <a:spcBef>
                <a:spcPct val="0"/>
              </a:spcBef>
              <a:spcAft>
                <a:spcPct val="0"/>
              </a:spcAft>
              <a:tabLst>
                <a:tab pos="660400" algn="l"/>
              </a:tabLst>
              <a:defRPr>
                <a:solidFill>
                  <a:schemeClr val="tx1"/>
                </a:solidFill>
                <a:latin typeface="Arial" panose="020B0604020202020204" pitchFamily="34" charset="0"/>
              </a:defRPr>
            </a:lvl8pPr>
            <a:lvl9pPr eaLnBrk="0" fontAlgn="base" hangingPunct="0">
              <a:spcBef>
                <a:spcPct val="0"/>
              </a:spcBef>
              <a:spcAft>
                <a:spcPct val="0"/>
              </a:spcAft>
              <a:tabLst>
                <a:tab pos="660400" algn="l"/>
              </a:tabLst>
              <a:defRPr>
                <a:solidFill>
                  <a:schemeClr val="tx1"/>
                </a:solidFill>
                <a:latin typeface="Arial" panose="020B0604020202020204" pitchFamily="34" charset="0"/>
              </a:defRPr>
            </a:lvl9pPr>
          </a:lstStyle>
          <a:p>
            <a:pPr marL="228600" marR="0" lvl="0" indent="-228600" algn="just" defTabSz="914400" rtl="0" eaLnBrk="0" fontAlgn="base" latinLnBrk="0" hangingPunct="0">
              <a:lnSpc>
                <a:spcPct val="100000"/>
              </a:lnSpc>
              <a:spcBef>
                <a:spcPct val="0"/>
              </a:spcBef>
              <a:spcAft>
                <a:spcPct val="0"/>
              </a:spcAft>
              <a:buClrTx/>
              <a:buSzTx/>
              <a:buFont typeface="+mj-lt"/>
              <a:buAutoNum type="arabicPeriod"/>
              <a:tabLst>
                <a:tab pos="660400" algn="l"/>
              </a:tabLst>
            </a:pPr>
            <a:r>
              <a:rPr kumimoji="0" lang="es-EC" altLang="es-EC" sz="1200" b="1" i="0" u="none" strike="noStrike" cap="none" normalizeH="0" baseline="0" dirty="0" smtClean="0">
                <a:ln>
                  <a:noFill/>
                </a:ln>
                <a:solidFill>
                  <a:schemeClr val="tx1"/>
                </a:solidFill>
                <a:effectLst/>
                <a:latin typeface="+mj-lt"/>
                <a:ea typeface="Times New Roman" panose="02020603050405020304" pitchFamily="18" charset="0"/>
                <a:cs typeface="Times New Roman" panose="02020603050405020304" pitchFamily="18" charset="0"/>
              </a:rPr>
              <a:t>Código.- </a:t>
            </a:r>
            <a:r>
              <a:rPr kumimoji="0" lang="es-EC" altLang="es-EC" sz="1200" b="0" i="0" u="none" strike="noStrike" cap="none" normalizeH="0" baseline="0" dirty="0" smtClean="0">
                <a:ln>
                  <a:noFill/>
                </a:ln>
                <a:solidFill>
                  <a:schemeClr val="tx1"/>
                </a:solidFill>
                <a:effectLst/>
                <a:latin typeface="+mj-lt"/>
                <a:ea typeface="Times New Roman" panose="02020603050405020304" pitchFamily="18" charset="0"/>
                <a:cs typeface="Times New Roman" panose="02020603050405020304" pitchFamily="18" charset="0"/>
              </a:rPr>
              <a:t>Corresponden a los códigos definidos para los registros de los activos líquidos de disponibilidad inmediata y pasivos exigibles, así como para liquidez de primera línea, segunda línea, volatilidad y la cobertura de los 100 mayores depositantes, determinados por el segmento al cual pertenece la entidad. (Tabla 62).</a:t>
            </a:r>
          </a:p>
        </p:txBody>
      </p:sp>
      <p:sp>
        <p:nvSpPr>
          <p:cNvPr id="9" name="TextBox 6"/>
          <p:cNvSpPr txBox="1"/>
          <p:nvPr/>
        </p:nvSpPr>
        <p:spPr>
          <a:xfrm>
            <a:off x="419802" y="739440"/>
            <a:ext cx="6610648" cy="513347"/>
          </a:xfrm>
          <a:prstGeom prst="rect">
            <a:avLst/>
          </a:prstGeom>
          <a:noFill/>
        </p:spPr>
        <p:txBody>
          <a:bodyPr wrap="square" lIns="0" tIns="0" rIns="121893" bIns="0" rtlCol="0">
            <a:noAutofit/>
          </a:bodyPr>
          <a:lstStyle/>
          <a:p>
            <a:r>
              <a:rPr lang="en-US" b="1" dirty="0" smtClean="0">
                <a:solidFill>
                  <a:schemeClr val="accent1">
                    <a:lumMod val="50000"/>
                  </a:schemeClr>
                </a:solidFill>
                <a:latin typeface="+mj-lt"/>
                <a:cs typeface="Helvetica Neue"/>
              </a:rPr>
              <a:t>03 </a:t>
            </a:r>
            <a:r>
              <a:rPr lang="en-US" b="1" dirty="0" err="1" smtClean="0">
                <a:solidFill>
                  <a:schemeClr val="accent1">
                    <a:lumMod val="50000"/>
                  </a:schemeClr>
                </a:solidFill>
                <a:latin typeface="+mj-lt"/>
                <a:cs typeface="Helvetica Neue"/>
              </a:rPr>
              <a:t>Códigos</a:t>
            </a:r>
            <a:r>
              <a:rPr lang="en-US" b="1" dirty="0" smtClean="0">
                <a:solidFill>
                  <a:schemeClr val="accent1">
                    <a:lumMod val="50000"/>
                  </a:schemeClr>
                </a:solidFill>
                <a:latin typeface="+mj-lt"/>
                <a:cs typeface="Helvetica Neue"/>
              </a:rPr>
              <a:t> de Liquidez Estructural - segmento 3</a:t>
            </a:r>
            <a:endParaRPr lang="en-US" b="1" dirty="0">
              <a:solidFill>
                <a:schemeClr val="tx1">
                  <a:lumMod val="75000"/>
                </a:schemeClr>
              </a:solidFill>
              <a:latin typeface="+mj-lt"/>
              <a:cs typeface="Helvetica Neue"/>
            </a:endParaRPr>
          </a:p>
        </p:txBody>
      </p:sp>
    </p:spTree>
    <p:extLst>
      <p:ext uri="{BB962C8B-B14F-4D97-AF65-F5344CB8AC3E}">
        <p14:creationId xmlns:p14="http://schemas.microsoft.com/office/powerpoint/2010/main" val="113113911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5">
            <a:extLst>
              <a:ext uri="{FF2B5EF4-FFF2-40B4-BE49-F238E27FC236}">
                <a16:creationId xmlns="" xmlns:a16="http://schemas.microsoft.com/office/drawing/2014/main" id="{C7D52BA8-5CB5-4261-91C9-E26C84D634E9}"/>
              </a:ext>
            </a:extLst>
          </p:cNvPr>
          <p:cNvSpPr txBox="1"/>
          <p:nvPr/>
        </p:nvSpPr>
        <p:spPr>
          <a:xfrm>
            <a:off x="193964" y="73890"/>
            <a:ext cx="8511885" cy="461665"/>
          </a:xfrm>
          <a:prstGeom prst="rect">
            <a:avLst/>
          </a:prstGeom>
          <a:noFill/>
        </p:spPr>
        <p:txBody>
          <a:bodyPr wrap="square" rtlCol="0">
            <a:spAutoFit/>
          </a:bodyPr>
          <a:lstStyle/>
          <a:p>
            <a:r>
              <a:rPr lang="es-EC" sz="2400" dirty="0">
                <a:solidFill>
                  <a:srgbClr val="00549B"/>
                </a:solidFill>
                <a:ea typeface="Verdana" pitchFamily="34" charset="0"/>
                <a:cs typeface="Verdana" pitchFamily="34" charset="0"/>
              </a:rPr>
              <a:t>SISTEMA DE ACOPIO - LIQUIDEZ ESTRUCTURAL (L01) </a:t>
            </a:r>
          </a:p>
        </p:txBody>
      </p:sp>
      <p:sp>
        <p:nvSpPr>
          <p:cNvPr id="5" name="Slide Number Placeholder 3"/>
          <p:cNvSpPr>
            <a:spLocks noGrp="1"/>
          </p:cNvSpPr>
          <p:nvPr>
            <p:ph type="sldNum" sz="quarter" idx="12"/>
          </p:nvPr>
        </p:nvSpPr>
        <p:spPr>
          <a:xfrm>
            <a:off x="328169" y="6237312"/>
            <a:ext cx="439241" cy="390437"/>
          </a:xfrm>
        </p:spPr>
        <p:txBody>
          <a:bodyPr/>
          <a:lstStyle/>
          <a:p>
            <a:fld id="{F68327C5-B821-4FE9-A59A-A60D9EB59A9A}" type="slidenum">
              <a:rPr lang="en-US" sz="1100" smtClean="0">
                <a:latin typeface="+mj-lt"/>
              </a:rPr>
              <a:pPr/>
              <a:t>45</a:t>
            </a:fld>
            <a:endParaRPr lang="en-US" sz="1100" dirty="0">
              <a:latin typeface="+mj-lt"/>
            </a:endParaRPr>
          </a:p>
        </p:txBody>
      </p:sp>
      <p:sp>
        <p:nvSpPr>
          <p:cNvPr id="7" name="Rectangle 42"/>
          <p:cNvSpPr/>
          <p:nvPr/>
        </p:nvSpPr>
        <p:spPr>
          <a:xfrm>
            <a:off x="7956481" y="1468796"/>
            <a:ext cx="731520" cy="73152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latin typeface="+mj-lt"/>
              </a:rPr>
              <a:t>03</a:t>
            </a:r>
            <a:endParaRPr lang="en-US" sz="1200" b="1" dirty="0">
              <a:latin typeface="+mj-lt"/>
            </a:endParaRPr>
          </a:p>
        </p:txBody>
      </p:sp>
      <p:sp>
        <p:nvSpPr>
          <p:cNvPr id="8" name="Rectangle 52"/>
          <p:cNvSpPr/>
          <p:nvPr/>
        </p:nvSpPr>
        <p:spPr>
          <a:xfrm>
            <a:off x="4129853" y="4360160"/>
            <a:ext cx="731520" cy="73152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latin typeface="+mj-lt"/>
              </a:rPr>
              <a:t>08</a:t>
            </a:r>
            <a:endParaRPr lang="en-US" sz="1200" b="1" dirty="0">
              <a:latin typeface="+mj-lt"/>
            </a:endParaRPr>
          </a:p>
        </p:txBody>
      </p:sp>
      <p:sp>
        <p:nvSpPr>
          <p:cNvPr id="9" name="Rectangle 53"/>
          <p:cNvSpPr/>
          <p:nvPr/>
        </p:nvSpPr>
        <p:spPr>
          <a:xfrm>
            <a:off x="4102649" y="2740866"/>
            <a:ext cx="731520" cy="73152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latin typeface="+mj-lt"/>
              </a:rPr>
              <a:t>05</a:t>
            </a:r>
            <a:endParaRPr lang="en-US" sz="1200" b="1" dirty="0">
              <a:latin typeface="+mj-lt"/>
            </a:endParaRPr>
          </a:p>
        </p:txBody>
      </p:sp>
      <p:sp>
        <p:nvSpPr>
          <p:cNvPr id="10" name="Rectangle 54"/>
          <p:cNvSpPr/>
          <p:nvPr/>
        </p:nvSpPr>
        <p:spPr>
          <a:xfrm>
            <a:off x="4102649" y="1468796"/>
            <a:ext cx="731520" cy="73152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latin typeface="+mj-lt"/>
              </a:rPr>
              <a:t>02</a:t>
            </a:r>
            <a:endParaRPr lang="en-US" sz="1200" b="1" dirty="0">
              <a:latin typeface="+mj-lt"/>
            </a:endParaRPr>
          </a:p>
        </p:txBody>
      </p:sp>
      <p:sp>
        <p:nvSpPr>
          <p:cNvPr id="11" name="Rectangle 55"/>
          <p:cNvSpPr/>
          <p:nvPr/>
        </p:nvSpPr>
        <p:spPr>
          <a:xfrm>
            <a:off x="401769" y="4223041"/>
            <a:ext cx="731520" cy="73152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latin typeface="+mj-lt"/>
              </a:rPr>
              <a:t>07</a:t>
            </a:r>
            <a:endParaRPr lang="en-US" sz="1200" b="1" dirty="0">
              <a:latin typeface="+mj-lt"/>
            </a:endParaRPr>
          </a:p>
        </p:txBody>
      </p:sp>
      <p:sp>
        <p:nvSpPr>
          <p:cNvPr id="12" name="Rectangle 56"/>
          <p:cNvSpPr/>
          <p:nvPr/>
        </p:nvSpPr>
        <p:spPr>
          <a:xfrm>
            <a:off x="404456" y="2738807"/>
            <a:ext cx="731520" cy="73152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latin typeface="+mj-lt"/>
              </a:rPr>
              <a:t>04</a:t>
            </a:r>
            <a:endParaRPr lang="en-US" sz="1200" b="1" dirty="0">
              <a:latin typeface="+mj-lt"/>
            </a:endParaRPr>
          </a:p>
        </p:txBody>
      </p:sp>
      <p:sp>
        <p:nvSpPr>
          <p:cNvPr id="13" name="Rectangle 57"/>
          <p:cNvSpPr/>
          <p:nvPr/>
        </p:nvSpPr>
        <p:spPr>
          <a:xfrm>
            <a:off x="427824" y="1468796"/>
            <a:ext cx="731520" cy="73152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latin typeface="+mj-lt"/>
              </a:rPr>
              <a:t>01</a:t>
            </a:r>
            <a:endParaRPr lang="en-US" sz="1200" b="1" dirty="0">
              <a:latin typeface="+mj-lt"/>
            </a:endParaRPr>
          </a:p>
        </p:txBody>
      </p:sp>
      <p:sp>
        <p:nvSpPr>
          <p:cNvPr id="14" name="Rectangle 60"/>
          <p:cNvSpPr/>
          <p:nvPr/>
        </p:nvSpPr>
        <p:spPr>
          <a:xfrm>
            <a:off x="1173168" y="1653010"/>
            <a:ext cx="2651760" cy="646331"/>
          </a:xfrm>
          <a:prstGeom prst="rect">
            <a:avLst/>
          </a:prstGeom>
        </p:spPr>
        <p:txBody>
          <a:bodyPr wrap="square">
            <a:spAutoFit/>
          </a:bodyPr>
          <a:lstStyle/>
          <a:p>
            <a:pPr algn="just"/>
            <a:r>
              <a:rPr lang="es-EC" sz="1200" dirty="0">
                <a:latin typeface="+mj-lt"/>
                <a:cs typeface="Calibri" panose="020F0502020204030204" pitchFamily="34" charset="0"/>
              </a:rPr>
              <a:t>El sistema no permitirá duplicar el envío de una estructura con la misma fecha  de corte</a:t>
            </a:r>
            <a:r>
              <a:rPr lang="es-EC" sz="1200" dirty="0" smtClean="0">
                <a:latin typeface="+mj-lt"/>
                <a:cs typeface="Calibri" panose="020F0502020204030204" pitchFamily="34" charset="0"/>
              </a:rPr>
              <a:t>.</a:t>
            </a:r>
            <a:endParaRPr lang="es-EC" sz="1200" dirty="0">
              <a:latin typeface="+mj-lt"/>
              <a:cs typeface="Calibri" panose="020F0502020204030204" pitchFamily="34" charset="0"/>
            </a:endParaRPr>
          </a:p>
        </p:txBody>
      </p:sp>
      <p:sp>
        <p:nvSpPr>
          <p:cNvPr id="15" name="TextBox 61"/>
          <p:cNvSpPr txBox="1"/>
          <p:nvPr/>
        </p:nvSpPr>
        <p:spPr>
          <a:xfrm>
            <a:off x="1163046" y="1431381"/>
            <a:ext cx="2795429" cy="276999"/>
          </a:xfrm>
          <a:prstGeom prst="rect">
            <a:avLst/>
          </a:prstGeom>
          <a:noFill/>
        </p:spPr>
        <p:txBody>
          <a:bodyPr wrap="square" rtlCol="0">
            <a:spAutoFit/>
          </a:bodyPr>
          <a:lstStyle/>
          <a:p>
            <a:pPr algn="just">
              <a:buFont typeface="Arial" pitchFamily="34" charset="0"/>
              <a:buNone/>
            </a:pPr>
            <a:r>
              <a:rPr lang="en-US" sz="1200" b="1" dirty="0" smtClean="0">
                <a:solidFill>
                  <a:srgbClr val="273339"/>
                </a:solidFill>
                <a:latin typeface="+mj-lt"/>
                <a:cs typeface="Calibri" panose="020F0502020204030204" pitchFamily="34" charset="0"/>
              </a:rPr>
              <a:t>Estructuras duplicadas</a:t>
            </a:r>
            <a:endParaRPr lang="en-US" sz="1200" b="1" dirty="0">
              <a:solidFill>
                <a:srgbClr val="273339"/>
              </a:solidFill>
              <a:latin typeface="+mj-lt"/>
              <a:cs typeface="Calibri" panose="020F0502020204030204" pitchFamily="34" charset="0"/>
            </a:endParaRPr>
          </a:p>
        </p:txBody>
      </p:sp>
      <p:sp>
        <p:nvSpPr>
          <p:cNvPr id="16" name="TextBox 63"/>
          <p:cNvSpPr txBox="1"/>
          <p:nvPr/>
        </p:nvSpPr>
        <p:spPr>
          <a:xfrm>
            <a:off x="1159344" y="2619931"/>
            <a:ext cx="2651760" cy="276999"/>
          </a:xfrm>
          <a:prstGeom prst="rect">
            <a:avLst/>
          </a:prstGeom>
          <a:noFill/>
        </p:spPr>
        <p:txBody>
          <a:bodyPr wrap="square" rtlCol="0">
            <a:spAutoFit/>
          </a:bodyPr>
          <a:lstStyle/>
          <a:p>
            <a:pPr algn="just"/>
            <a:r>
              <a:rPr lang="en-US" sz="1200" b="1" dirty="0" smtClean="0">
                <a:solidFill>
                  <a:srgbClr val="273339"/>
                </a:solidFill>
                <a:latin typeface="+mj-lt"/>
                <a:cs typeface="Calibri" panose="020F0502020204030204" pitchFamily="34" charset="0"/>
              </a:rPr>
              <a:t>Feriados</a:t>
            </a:r>
            <a:endParaRPr lang="en-US" sz="1200" b="1" dirty="0">
              <a:solidFill>
                <a:srgbClr val="273339"/>
              </a:solidFill>
              <a:latin typeface="+mj-lt"/>
              <a:cs typeface="Calibri" panose="020F0502020204030204" pitchFamily="34" charset="0"/>
            </a:endParaRPr>
          </a:p>
        </p:txBody>
      </p:sp>
      <p:sp>
        <p:nvSpPr>
          <p:cNvPr id="17" name="Rectangle 64"/>
          <p:cNvSpPr/>
          <p:nvPr/>
        </p:nvSpPr>
        <p:spPr>
          <a:xfrm>
            <a:off x="1122811" y="2896930"/>
            <a:ext cx="2651760" cy="830997"/>
          </a:xfrm>
          <a:prstGeom prst="rect">
            <a:avLst/>
          </a:prstGeom>
        </p:spPr>
        <p:txBody>
          <a:bodyPr wrap="square">
            <a:spAutoFit/>
          </a:bodyPr>
          <a:lstStyle/>
          <a:p>
            <a:pPr algn="just"/>
            <a:r>
              <a:rPr lang="es-EC" sz="1200" dirty="0" smtClean="0">
                <a:latin typeface="+mj-lt"/>
                <a:cs typeface="Calibri" panose="020F0502020204030204" pitchFamily="34" charset="0"/>
              </a:rPr>
              <a:t>Nacional, reportar vacío o sin valor.</a:t>
            </a:r>
            <a:endParaRPr lang="es-EC" sz="1200" dirty="0">
              <a:latin typeface="+mj-lt"/>
              <a:cs typeface="Calibri" panose="020F0502020204030204" pitchFamily="34" charset="0"/>
            </a:endParaRPr>
          </a:p>
          <a:p>
            <a:pPr algn="just"/>
            <a:r>
              <a:rPr lang="es-EC" sz="1200" dirty="0">
                <a:latin typeface="+mj-lt"/>
                <a:cs typeface="Calibri" panose="020F0502020204030204" pitchFamily="34" charset="0"/>
              </a:rPr>
              <a:t>Local, </a:t>
            </a:r>
            <a:r>
              <a:rPr lang="es-EC" sz="1200" dirty="0" smtClean="0">
                <a:latin typeface="+mj-lt"/>
                <a:cs typeface="Calibri" panose="020F0502020204030204" pitchFamily="34" charset="0"/>
              </a:rPr>
              <a:t>debe reportar </a:t>
            </a:r>
            <a:r>
              <a:rPr lang="es-EC" sz="1200" dirty="0">
                <a:latin typeface="+mj-lt"/>
                <a:cs typeface="Calibri" panose="020F0502020204030204" pitchFamily="34" charset="0"/>
              </a:rPr>
              <a:t>los datos del día laborable anterior</a:t>
            </a:r>
            <a:r>
              <a:rPr lang="es-EC" sz="1200" dirty="0" smtClean="0">
                <a:latin typeface="+mj-lt"/>
                <a:cs typeface="Calibri" panose="020F0502020204030204" pitchFamily="34" charset="0"/>
              </a:rPr>
              <a:t>.</a:t>
            </a:r>
          </a:p>
        </p:txBody>
      </p:sp>
      <p:sp>
        <p:nvSpPr>
          <p:cNvPr id="18" name="Rectangle 66"/>
          <p:cNvSpPr/>
          <p:nvPr/>
        </p:nvSpPr>
        <p:spPr>
          <a:xfrm>
            <a:off x="4847993" y="1713877"/>
            <a:ext cx="2964315" cy="830997"/>
          </a:xfrm>
          <a:prstGeom prst="rect">
            <a:avLst/>
          </a:prstGeom>
        </p:spPr>
        <p:txBody>
          <a:bodyPr wrap="square">
            <a:spAutoFit/>
          </a:bodyPr>
          <a:lstStyle/>
          <a:p>
            <a:pPr lvl="0"/>
            <a:r>
              <a:rPr lang="es-EC" sz="1200" dirty="0">
                <a:latin typeface="+mj-lt"/>
              </a:rPr>
              <a:t>No se debe enviar una estructura con fecha de corte posterior si aún no se ha </a:t>
            </a:r>
            <a:r>
              <a:rPr lang="es-EC" sz="1200" dirty="0" smtClean="0">
                <a:latin typeface="+mj-lt"/>
              </a:rPr>
              <a:t>validado </a:t>
            </a:r>
            <a:r>
              <a:rPr lang="es-EC" sz="1200" dirty="0">
                <a:latin typeface="+mj-lt"/>
              </a:rPr>
              <a:t>la estructura del corte de la semana anterior.</a:t>
            </a:r>
          </a:p>
        </p:txBody>
      </p:sp>
      <p:sp>
        <p:nvSpPr>
          <p:cNvPr id="19" name="TextBox 67"/>
          <p:cNvSpPr txBox="1"/>
          <p:nvPr/>
        </p:nvSpPr>
        <p:spPr>
          <a:xfrm>
            <a:off x="4866862" y="1359288"/>
            <a:ext cx="2651760" cy="276999"/>
          </a:xfrm>
          <a:prstGeom prst="rect">
            <a:avLst/>
          </a:prstGeom>
          <a:noFill/>
        </p:spPr>
        <p:txBody>
          <a:bodyPr wrap="square" rtlCol="0">
            <a:spAutoFit/>
          </a:bodyPr>
          <a:lstStyle/>
          <a:p>
            <a:pPr algn="just"/>
            <a:r>
              <a:rPr lang="en-US" sz="1200" b="1" dirty="0" smtClean="0">
                <a:solidFill>
                  <a:srgbClr val="273339"/>
                </a:solidFill>
                <a:latin typeface="+mj-lt"/>
                <a:cs typeface="Calibri" panose="020F0502020204030204" pitchFamily="34" charset="0"/>
              </a:rPr>
              <a:t>Estructura anterior</a:t>
            </a:r>
            <a:endParaRPr lang="en-US" sz="1200" b="1" dirty="0">
              <a:solidFill>
                <a:srgbClr val="273339"/>
              </a:solidFill>
              <a:latin typeface="+mj-lt"/>
              <a:cs typeface="Calibri" panose="020F0502020204030204" pitchFamily="34" charset="0"/>
            </a:endParaRPr>
          </a:p>
        </p:txBody>
      </p:sp>
      <p:sp>
        <p:nvSpPr>
          <p:cNvPr id="20" name="Rectangle 68"/>
          <p:cNvSpPr/>
          <p:nvPr/>
        </p:nvSpPr>
        <p:spPr>
          <a:xfrm>
            <a:off x="1069686" y="4496993"/>
            <a:ext cx="2651760" cy="1569660"/>
          </a:xfrm>
          <a:prstGeom prst="rect">
            <a:avLst/>
          </a:prstGeom>
        </p:spPr>
        <p:txBody>
          <a:bodyPr wrap="square">
            <a:spAutoFit/>
          </a:bodyPr>
          <a:lstStyle/>
          <a:p>
            <a:pPr algn="just"/>
            <a:r>
              <a:rPr lang="es-EC" sz="1200" b="1" dirty="0" smtClean="0">
                <a:latin typeface="+mj-lt"/>
                <a:cs typeface="Calibri" panose="020F0502020204030204" pitchFamily="34" charset="0"/>
              </a:rPr>
              <a:t>Segmentos 1, 2 y 3, </a:t>
            </a:r>
            <a:r>
              <a:rPr lang="es-EC" sz="1200" dirty="0" smtClean="0">
                <a:latin typeface="+mj-lt"/>
                <a:cs typeface="Calibri" panose="020F0502020204030204" pitchFamily="34" charset="0"/>
              </a:rPr>
              <a:t>registrar el </a:t>
            </a:r>
            <a:r>
              <a:rPr lang="es-EC" sz="1200" dirty="0">
                <a:latin typeface="+mj-lt"/>
                <a:cs typeface="Calibri" panose="020F0502020204030204" pitchFamily="34" charset="0"/>
              </a:rPr>
              <a:t>código "</a:t>
            </a:r>
            <a:r>
              <a:rPr lang="es-EC" sz="1200" dirty="0" smtClean="0">
                <a:latin typeface="+mj-lt"/>
                <a:cs typeface="Calibri" panose="020F0502020204030204" pitchFamily="34" charset="0"/>
              </a:rPr>
              <a:t>1” según la </a:t>
            </a:r>
            <a:r>
              <a:rPr lang="es-EC" sz="1200" dirty="0">
                <a:latin typeface="+mj-lt"/>
                <a:cs typeface="Calibri" panose="020F0502020204030204" pitchFamily="34" charset="0"/>
              </a:rPr>
              <a:t>metodología “VaR” establecida en la Nota Técnica de la Norma para la Administración de Riesgo de </a:t>
            </a:r>
            <a:r>
              <a:rPr lang="es-EC" sz="1200" dirty="0" smtClean="0">
                <a:latin typeface="+mj-lt"/>
                <a:cs typeface="Calibri" panose="020F0502020204030204" pitchFamily="34" charset="0"/>
              </a:rPr>
              <a:t>Liquidez o metodología “2” según aprobación de SEPS.</a:t>
            </a:r>
          </a:p>
          <a:p>
            <a:pPr algn="just"/>
            <a:endParaRPr lang="es-EC" sz="1200" dirty="0" smtClean="0">
              <a:latin typeface="+mj-lt"/>
              <a:cs typeface="Calibri" panose="020F0502020204030204" pitchFamily="34" charset="0"/>
            </a:endParaRPr>
          </a:p>
        </p:txBody>
      </p:sp>
      <p:sp>
        <p:nvSpPr>
          <p:cNvPr id="21" name="TextBox 69"/>
          <p:cNvSpPr txBox="1"/>
          <p:nvPr/>
        </p:nvSpPr>
        <p:spPr>
          <a:xfrm>
            <a:off x="1122811" y="4223041"/>
            <a:ext cx="2651760" cy="276999"/>
          </a:xfrm>
          <a:prstGeom prst="rect">
            <a:avLst/>
          </a:prstGeom>
          <a:noFill/>
        </p:spPr>
        <p:txBody>
          <a:bodyPr wrap="square" rtlCol="0">
            <a:spAutoFit/>
          </a:bodyPr>
          <a:lstStyle/>
          <a:p>
            <a:pPr algn="just">
              <a:buFont typeface="Arial" pitchFamily="34" charset="0"/>
              <a:buNone/>
            </a:pPr>
            <a:r>
              <a:rPr lang="en-US" sz="1200" b="1" dirty="0" smtClean="0">
                <a:solidFill>
                  <a:srgbClr val="273339"/>
                </a:solidFill>
                <a:latin typeface="+mj-lt"/>
                <a:cs typeface="Calibri" panose="020F0502020204030204" pitchFamily="34" charset="0"/>
              </a:rPr>
              <a:t>Metodología</a:t>
            </a:r>
            <a:endParaRPr lang="en-US" sz="1200" b="1" dirty="0">
              <a:solidFill>
                <a:srgbClr val="273339"/>
              </a:solidFill>
              <a:latin typeface="+mj-lt"/>
              <a:cs typeface="Calibri" panose="020F0502020204030204" pitchFamily="34" charset="0"/>
            </a:endParaRPr>
          </a:p>
        </p:txBody>
      </p:sp>
      <p:sp>
        <p:nvSpPr>
          <p:cNvPr id="22" name="Rectangle 70"/>
          <p:cNvSpPr/>
          <p:nvPr/>
        </p:nvSpPr>
        <p:spPr>
          <a:xfrm>
            <a:off x="4847993" y="4543987"/>
            <a:ext cx="3254864" cy="461665"/>
          </a:xfrm>
          <a:prstGeom prst="rect">
            <a:avLst/>
          </a:prstGeom>
        </p:spPr>
        <p:txBody>
          <a:bodyPr wrap="square">
            <a:spAutoFit/>
          </a:bodyPr>
          <a:lstStyle/>
          <a:p>
            <a:pPr algn="just"/>
            <a:r>
              <a:rPr lang="es-EC" sz="1200" dirty="0" smtClean="0">
                <a:latin typeface="+mj-lt"/>
              </a:rPr>
              <a:t>Corresponde </a:t>
            </a:r>
            <a:r>
              <a:rPr lang="es-EC" sz="1200" dirty="0">
                <a:latin typeface="+mj-lt"/>
              </a:rPr>
              <a:t>al día viernes de cada </a:t>
            </a:r>
            <a:r>
              <a:rPr lang="es-EC" sz="1200" dirty="0" smtClean="0">
                <a:latin typeface="+mj-lt"/>
              </a:rPr>
              <a:t>semana.</a:t>
            </a:r>
          </a:p>
        </p:txBody>
      </p:sp>
      <p:sp>
        <p:nvSpPr>
          <p:cNvPr id="23" name="TextBox 71"/>
          <p:cNvSpPr txBox="1"/>
          <p:nvPr/>
        </p:nvSpPr>
        <p:spPr>
          <a:xfrm>
            <a:off x="4834169" y="4351770"/>
            <a:ext cx="2651760" cy="276999"/>
          </a:xfrm>
          <a:prstGeom prst="rect">
            <a:avLst/>
          </a:prstGeom>
          <a:noFill/>
        </p:spPr>
        <p:txBody>
          <a:bodyPr wrap="square" rtlCol="0">
            <a:spAutoFit/>
          </a:bodyPr>
          <a:lstStyle/>
          <a:p>
            <a:pPr lvl="0" algn="just"/>
            <a:r>
              <a:rPr lang="es-EC" sz="1200" b="1" dirty="0">
                <a:solidFill>
                  <a:srgbClr val="273339"/>
                </a:solidFill>
                <a:latin typeface="+mj-lt"/>
                <a:cs typeface="Calibri" panose="020F0502020204030204" pitchFamily="34" charset="0"/>
              </a:rPr>
              <a:t>Fecha de corte</a:t>
            </a:r>
          </a:p>
        </p:txBody>
      </p:sp>
      <p:sp>
        <p:nvSpPr>
          <p:cNvPr id="24" name="Rectangle 72"/>
          <p:cNvSpPr/>
          <p:nvPr/>
        </p:nvSpPr>
        <p:spPr>
          <a:xfrm>
            <a:off x="8794079" y="1544473"/>
            <a:ext cx="2890523" cy="1200329"/>
          </a:xfrm>
          <a:prstGeom prst="rect">
            <a:avLst/>
          </a:prstGeom>
        </p:spPr>
        <p:txBody>
          <a:bodyPr wrap="square">
            <a:spAutoFit/>
          </a:bodyPr>
          <a:lstStyle/>
          <a:p>
            <a:pPr algn="just"/>
            <a:r>
              <a:rPr lang="es-EC" sz="1200" dirty="0">
                <a:latin typeface="+mj-lt"/>
              </a:rPr>
              <a:t>Los registros que presenten el “tipo de dato: numérico” se debe leer 15.2.</a:t>
            </a:r>
          </a:p>
          <a:p>
            <a:pPr algn="just"/>
            <a:r>
              <a:rPr lang="es-EC" sz="1200" dirty="0">
                <a:latin typeface="+mj-lt"/>
              </a:rPr>
              <a:t>Los códigos que corresponde a porcentajes de cálculo se debe leer </a:t>
            </a:r>
            <a:r>
              <a:rPr lang="es-EC" sz="1200" dirty="0" smtClean="0">
                <a:latin typeface="+mj-lt"/>
              </a:rPr>
              <a:t>6.4.</a:t>
            </a:r>
            <a:endParaRPr lang="en-US" sz="1200" dirty="0">
              <a:latin typeface="+mj-lt"/>
            </a:endParaRPr>
          </a:p>
        </p:txBody>
      </p:sp>
      <p:sp>
        <p:nvSpPr>
          <p:cNvPr id="25" name="TextBox 73"/>
          <p:cNvSpPr txBox="1"/>
          <p:nvPr/>
        </p:nvSpPr>
        <p:spPr>
          <a:xfrm>
            <a:off x="8832174" y="1187613"/>
            <a:ext cx="2651760" cy="276999"/>
          </a:xfrm>
          <a:prstGeom prst="rect">
            <a:avLst/>
          </a:prstGeom>
          <a:noFill/>
        </p:spPr>
        <p:txBody>
          <a:bodyPr wrap="square" rtlCol="0">
            <a:spAutoFit/>
          </a:bodyPr>
          <a:lstStyle/>
          <a:p>
            <a:pPr algn="just">
              <a:buFont typeface="Arial" pitchFamily="34" charset="0"/>
              <a:buNone/>
            </a:pPr>
            <a:r>
              <a:rPr lang="en-US" sz="1200" b="1" dirty="0" smtClean="0">
                <a:solidFill>
                  <a:srgbClr val="273339"/>
                </a:solidFill>
                <a:latin typeface="+mj-lt"/>
                <a:cs typeface="Calibri" panose="020F0502020204030204" pitchFamily="34" charset="0"/>
              </a:rPr>
              <a:t>Registros numéricos</a:t>
            </a:r>
            <a:endParaRPr lang="en-US" sz="1200" b="1" dirty="0">
              <a:solidFill>
                <a:srgbClr val="273339"/>
              </a:solidFill>
              <a:latin typeface="+mj-lt"/>
              <a:cs typeface="Calibri" panose="020F0502020204030204" pitchFamily="34" charset="0"/>
            </a:endParaRPr>
          </a:p>
        </p:txBody>
      </p:sp>
      <p:sp>
        <p:nvSpPr>
          <p:cNvPr id="28" name="TextBox 6"/>
          <p:cNvSpPr txBox="1"/>
          <p:nvPr/>
        </p:nvSpPr>
        <p:spPr>
          <a:xfrm>
            <a:off x="328169" y="821909"/>
            <a:ext cx="7074558" cy="513347"/>
          </a:xfrm>
          <a:prstGeom prst="rect">
            <a:avLst/>
          </a:prstGeom>
          <a:noFill/>
        </p:spPr>
        <p:txBody>
          <a:bodyPr wrap="square" lIns="0" tIns="0" rIns="121893" bIns="0" rtlCol="0">
            <a:noAutofit/>
          </a:bodyPr>
          <a:lstStyle/>
          <a:p>
            <a:r>
              <a:rPr lang="en-US" b="1" dirty="0">
                <a:solidFill>
                  <a:schemeClr val="accent1">
                    <a:lumMod val="50000"/>
                  </a:schemeClr>
                </a:solidFill>
                <a:latin typeface="+mj-lt"/>
                <a:cs typeface="Helvetica Neue"/>
              </a:rPr>
              <a:t>05 Controles g</a:t>
            </a:r>
            <a:r>
              <a:rPr lang="en-US" b="1" dirty="0" smtClean="0">
                <a:solidFill>
                  <a:schemeClr val="accent1">
                    <a:lumMod val="50000"/>
                  </a:schemeClr>
                </a:solidFill>
                <a:latin typeface="+mj-lt"/>
                <a:cs typeface="Helvetica Neue"/>
              </a:rPr>
              <a:t>enerales de validación</a:t>
            </a:r>
            <a:r>
              <a:rPr lang="en-US" b="1" dirty="0">
                <a:solidFill>
                  <a:schemeClr val="accent1">
                    <a:lumMod val="50000"/>
                  </a:schemeClr>
                </a:solidFill>
                <a:latin typeface="+mj-lt"/>
                <a:cs typeface="Helvetica Neue"/>
              </a:rPr>
              <a:t>.</a:t>
            </a:r>
          </a:p>
        </p:txBody>
      </p:sp>
      <p:sp>
        <p:nvSpPr>
          <p:cNvPr id="29" name="Rectangle 1"/>
          <p:cNvSpPr/>
          <p:nvPr/>
        </p:nvSpPr>
        <p:spPr>
          <a:xfrm>
            <a:off x="328169" y="556030"/>
            <a:ext cx="9593168" cy="198675"/>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latin typeface="+mj-lt"/>
              <a:cs typeface="Helvetica Neue"/>
            </a:endParaRPr>
          </a:p>
        </p:txBody>
      </p:sp>
      <p:sp>
        <p:nvSpPr>
          <p:cNvPr id="30" name="Rectángulo 29"/>
          <p:cNvSpPr/>
          <p:nvPr/>
        </p:nvSpPr>
        <p:spPr>
          <a:xfrm>
            <a:off x="4841243" y="3263428"/>
            <a:ext cx="2677379" cy="830997"/>
          </a:xfrm>
          <a:prstGeom prst="rect">
            <a:avLst/>
          </a:prstGeom>
        </p:spPr>
        <p:txBody>
          <a:bodyPr wrap="square">
            <a:spAutoFit/>
          </a:bodyPr>
          <a:lstStyle/>
          <a:p>
            <a:pPr algn="just"/>
            <a:r>
              <a:rPr lang="es-EC" sz="1200" dirty="0" smtClean="0">
                <a:latin typeface="+mj-lt"/>
              </a:rPr>
              <a:t>La entidad registra el valor del 50% de los 100 mayores depositantes a 90 días, valores mayores a 0.</a:t>
            </a:r>
          </a:p>
        </p:txBody>
      </p:sp>
      <p:sp>
        <p:nvSpPr>
          <p:cNvPr id="31" name="TextBox 67"/>
          <p:cNvSpPr txBox="1"/>
          <p:nvPr/>
        </p:nvSpPr>
        <p:spPr>
          <a:xfrm>
            <a:off x="4866862" y="2829928"/>
            <a:ext cx="2651760" cy="461665"/>
          </a:xfrm>
          <a:prstGeom prst="rect">
            <a:avLst/>
          </a:prstGeom>
          <a:noFill/>
        </p:spPr>
        <p:txBody>
          <a:bodyPr wrap="square" rtlCol="0">
            <a:spAutoFit/>
          </a:bodyPr>
          <a:lstStyle/>
          <a:p>
            <a:pPr algn="just"/>
            <a:r>
              <a:rPr lang="en-US" sz="1200" b="1" dirty="0">
                <a:solidFill>
                  <a:srgbClr val="273339"/>
                </a:solidFill>
                <a:latin typeface="+mj-lt"/>
                <a:cs typeface="Calibri" panose="020F0502020204030204" pitchFamily="34" charset="0"/>
              </a:rPr>
              <a:t>Registro de 100 mayores depositantes.</a:t>
            </a:r>
          </a:p>
        </p:txBody>
      </p:sp>
    </p:spTree>
    <p:extLst>
      <p:ext uri="{BB962C8B-B14F-4D97-AF65-F5344CB8AC3E}">
        <p14:creationId xmlns:p14="http://schemas.microsoft.com/office/powerpoint/2010/main" val="139704184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5">
            <a:extLst>
              <a:ext uri="{FF2B5EF4-FFF2-40B4-BE49-F238E27FC236}">
                <a16:creationId xmlns="" xmlns:a16="http://schemas.microsoft.com/office/drawing/2014/main" id="{C7D52BA8-5CB5-4261-91C9-E26C84D634E9}"/>
              </a:ext>
            </a:extLst>
          </p:cNvPr>
          <p:cNvSpPr txBox="1"/>
          <p:nvPr/>
        </p:nvSpPr>
        <p:spPr>
          <a:xfrm>
            <a:off x="193964" y="73890"/>
            <a:ext cx="8511885" cy="461665"/>
          </a:xfrm>
          <a:prstGeom prst="rect">
            <a:avLst/>
          </a:prstGeom>
          <a:noFill/>
        </p:spPr>
        <p:txBody>
          <a:bodyPr wrap="square" rtlCol="0">
            <a:spAutoFit/>
          </a:bodyPr>
          <a:lstStyle/>
          <a:p>
            <a:r>
              <a:rPr lang="es-EC" sz="2400" dirty="0">
                <a:solidFill>
                  <a:srgbClr val="00549B"/>
                </a:solidFill>
                <a:ea typeface="Verdana" pitchFamily="34" charset="0"/>
                <a:cs typeface="Verdana" pitchFamily="34" charset="0"/>
              </a:rPr>
              <a:t>SISTEMA DE ACOPIO - LIQUIDEZ ESTRUCTURAL (L01) </a:t>
            </a:r>
          </a:p>
        </p:txBody>
      </p:sp>
      <p:sp>
        <p:nvSpPr>
          <p:cNvPr id="33" name="Slide Number Placeholder 3"/>
          <p:cNvSpPr>
            <a:spLocks noGrp="1"/>
          </p:cNvSpPr>
          <p:nvPr>
            <p:ph type="sldNum" sz="quarter" idx="12"/>
          </p:nvPr>
        </p:nvSpPr>
        <p:spPr>
          <a:xfrm>
            <a:off x="328169" y="6237312"/>
            <a:ext cx="439241" cy="390437"/>
          </a:xfrm>
        </p:spPr>
        <p:txBody>
          <a:bodyPr/>
          <a:lstStyle/>
          <a:p>
            <a:fld id="{F68327C5-B821-4FE9-A59A-A60D9EB59A9A}" type="slidenum">
              <a:rPr lang="en-US" smtClean="0">
                <a:latin typeface="+mj-lt"/>
              </a:rPr>
              <a:pPr/>
              <a:t>46</a:t>
            </a:fld>
            <a:endParaRPr lang="en-US" dirty="0">
              <a:latin typeface="+mj-lt"/>
            </a:endParaRPr>
          </a:p>
        </p:txBody>
      </p:sp>
      <p:sp>
        <p:nvSpPr>
          <p:cNvPr id="34" name="Rectangle 41"/>
          <p:cNvSpPr/>
          <p:nvPr/>
        </p:nvSpPr>
        <p:spPr>
          <a:xfrm>
            <a:off x="7834194" y="2834161"/>
            <a:ext cx="731520" cy="73152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latin typeface="+mj-lt"/>
              </a:rPr>
              <a:t>06</a:t>
            </a:r>
            <a:endParaRPr lang="en-US" sz="1200" b="1" dirty="0">
              <a:latin typeface="+mj-lt"/>
            </a:endParaRPr>
          </a:p>
        </p:txBody>
      </p:sp>
      <p:sp>
        <p:nvSpPr>
          <p:cNvPr id="35" name="Rectangle 42"/>
          <p:cNvSpPr/>
          <p:nvPr/>
        </p:nvSpPr>
        <p:spPr>
          <a:xfrm>
            <a:off x="7825731" y="1628688"/>
            <a:ext cx="731520" cy="73152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latin typeface="+mj-lt"/>
              </a:rPr>
              <a:t>03</a:t>
            </a:r>
            <a:endParaRPr lang="en-US" sz="1200" b="1" dirty="0">
              <a:latin typeface="+mj-lt"/>
            </a:endParaRPr>
          </a:p>
        </p:txBody>
      </p:sp>
      <p:sp>
        <p:nvSpPr>
          <p:cNvPr id="36" name="Rectangle 52"/>
          <p:cNvSpPr/>
          <p:nvPr/>
        </p:nvSpPr>
        <p:spPr>
          <a:xfrm>
            <a:off x="4026730" y="4231922"/>
            <a:ext cx="731520" cy="73152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latin typeface="+mj-lt"/>
              </a:rPr>
              <a:t>08</a:t>
            </a:r>
            <a:endParaRPr lang="en-US" sz="1200" b="1" dirty="0">
              <a:latin typeface="+mj-lt"/>
            </a:endParaRPr>
          </a:p>
        </p:txBody>
      </p:sp>
      <p:sp>
        <p:nvSpPr>
          <p:cNvPr id="37" name="Rectangle 53"/>
          <p:cNvSpPr/>
          <p:nvPr/>
        </p:nvSpPr>
        <p:spPr>
          <a:xfrm>
            <a:off x="3995887" y="2890176"/>
            <a:ext cx="731520" cy="73152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latin typeface="+mj-lt"/>
              </a:rPr>
              <a:t>05</a:t>
            </a:r>
            <a:endParaRPr lang="en-US" sz="1200" b="1" dirty="0">
              <a:latin typeface="+mj-lt"/>
            </a:endParaRPr>
          </a:p>
        </p:txBody>
      </p:sp>
      <p:sp>
        <p:nvSpPr>
          <p:cNvPr id="38" name="Rectangle 54"/>
          <p:cNvSpPr/>
          <p:nvPr/>
        </p:nvSpPr>
        <p:spPr>
          <a:xfrm>
            <a:off x="3994615" y="1568315"/>
            <a:ext cx="731520" cy="73152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latin typeface="+mj-lt"/>
              </a:rPr>
              <a:t>02</a:t>
            </a:r>
            <a:endParaRPr lang="en-US" sz="1200" b="1" dirty="0">
              <a:latin typeface="+mj-lt"/>
            </a:endParaRPr>
          </a:p>
        </p:txBody>
      </p:sp>
      <p:sp>
        <p:nvSpPr>
          <p:cNvPr id="39" name="Rectangle 55"/>
          <p:cNvSpPr/>
          <p:nvPr/>
        </p:nvSpPr>
        <p:spPr>
          <a:xfrm>
            <a:off x="332243" y="4231922"/>
            <a:ext cx="731520" cy="73152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latin typeface="+mj-lt"/>
              </a:rPr>
              <a:t>07</a:t>
            </a:r>
            <a:endParaRPr lang="en-US" sz="1200" b="1" dirty="0">
              <a:latin typeface="+mj-lt"/>
            </a:endParaRPr>
          </a:p>
        </p:txBody>
      </p:sp>
      <p:sp>
        <p:nvSpPr>
          <p:cNvPr id="40" name="Rectangle 56"/>
          <p:cNvSpPr/>
          <p:nvPr/>
        </p:nvSpPr>
        <p:spPr>
          <a:xfrm>
            <a:off x="314260" y="2928340"/>
            <a:ext cx="731520" cy="73152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latin typeface="+mj-lt"/>
              </a:rPr>
              <a:t>04</a:t>
            </a:r>
            <a:endParaRPr lang="en-US" sz="1200" b="1" dirty="0">
              <a:latin typeface="+mj-lt"/>
            </a:endParaRPr>
          </a:p>
        </p:txBody>
      </p:sp>
      <p:sp>
        <p:nvSpPr>
          <p:cNvPr id="41" name="Rectangle 57"/>
          <p:cNvSpPr/>
          <p:nvPr/>
        </p:nvSpPr>
        <p:spPr>
          <a:xfrm>
            <a:off x="328169" y="1500309"/>
            <a:ext cx="731520" cy="73152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latin typeface="+mj-lt"/>
              </a:rPr>
              <a:t>01</a:t>
            </a:r>
            <a:endParaRPr lang="en-US" sz="1200" b="1" dirty="0">
              <a:latin typeface="+mj-lt"/>
            </a:endParaRPr>
          </a:p>
        </p:txBody>
      </p:sp>
      <p:sp>
        <p:nvSpPr>
          <p:cNvPr id="42" name="Rectangle 60"/>
          <p:cNvSpPr/>
          <p:nvPr/>
        </p:nvSpPr>
        <p:spPr>
          <a:xfrm>
            <a:off x="1053479" y="1751280"/>
            <a:ext cx="2651760" cy="830997"/>
          </a:xfrm>
          <a:prstGeom prst="rect">
            <a:avLst/>
          </a:prstGeom>
        </p:spPr>
        <p:txBody>
          <a:bodyPr wrap="square">
            <a:spAutoFit/>
          </a:bodyPr>
          <a:lstStyle/>
          <a:p>
            <a:pPr algn="just"/>
            <a:r>
              <a:rPr lang="es-EC" sz="1200" dirty="0" smtClean="0">
                <a:latin typeface="+mj-lt"/>
              </a:rPr>
              <a:t>Los campos de cabecera deben guardar relación con el nombre de la estructura. </a:t>
            </a:r>
            <a:endParaRPr lang="es-EC" sz="1200" dirty="0">
              <a:latin typeface="+mj-lt"/>
            </a:endParaRPr>
          </a:p>
          <a:p>
            <a:pPr algn="just"/>
            <a:r>
              <a:rPr lang="es-EC" sz="1200" dirty="0" smtClean="0">
                <a:latin typeface="+mj-lt"/>
              </a:rPr>
              <a:t>L01_RUC_dd-mm-aaaa</a:t>
            </a:r>
            <a:endParaRPr lang="es-EC" sz="1200" dirty="0">
              <a:latin typeface="+mj-lt"/>
            </a:endParaRPr>
          </a:p>
        </p:txBody>
      </p:sp>
      <p:sp>
        <p:nvSpPr>
          <p:cNvPr id="43" name="TextBox 61"/>
          <p:cNvSpPr txBox="1"/>
          <p:nvPr/>
        </p:nvSpPr>
        <p:spPr>
          <a:xfrm>
            <a:off x="1053479" y="1487753"/>
            <a:ext cx="2795429" cy="276999"/>
          </a:xfrm>
          <a:prstGeom prst="rect">
            <a:avLst/>
          </a:prstGeom>
          <a:noFill/>
        </p:spPr>
        <p:txBody>
          <a:bodyPr wrap="square" rtlCol="0">
            <a:spAutoFit/>
          </a:bodyPr>
          <a:lstStyle/>
          <a:p>
            <a:pPr algn="just"/>
            <a:r>
              <a:rPr lang="es-EC" sz="1200" b="1" dirty="0">
                <a:latin typeface="+mj-lt"/>
              </a:rPr>
              <a:t>Control de </a:t>
            </a:r>
            <a:r>
              <a:rPr lang="es-EC" sz="1200" b="1" dirty="0" smtClean="0">
                <a:latin typeface="+mj-lt"/>
              </a:rPr>
              <a:t>cabecera</a:t>
            </a:r>
            <a:endParaRPr lang="es-EC" sz="1200" dirty="0">
              <a:latin typeface="+mj-lt"/>
            </a:endParaRPr>
          </a:p>
        </p:txBody>
      </p:sp>
      <p:sp>
        <p:nvSpPr>
          <p:cNvPr id="44" name="Rectangle 62"/>
          <p:cNvSpPr/>
          <p:nvPr/>
        </p:nvSpPr>
        <p:spPr>
          <a:xfrm>
            <a:off x="968471" y="3187292"/>
            <a:ext cx="2630829" cy="461665"/>
          </a:xfrm>
          <a:prstGeom prst="rect">
            <a:avLst/>
          </a:prstGeom>
        </p:spPr>
        <p:txBody>
          <a:bodyPr wrap="square">
            <a:spAutoFit/>
          </a:bodyPr>
          <a:lstStyle/>
          <a:p>
            <a:pPr algn="just"/>
            <a:r>
              <a:rPr lang="es-EC" sz="1200" dirty="0">
                <a:latin typeface="+mj-lt"/>
              </a:rPr>
              <a:t>N</a:t>
            </a:r>
            <a:r>
              <a:rPr lang="es-EC" sz="1200" dirty="0" smtClean="0">
                <a:latin typeface="+mj-lt"/>
              </a:rPr>
              <a:t>o </a:t>
            </a:r>
            <a:r>
              <a:rPr lang="es-EC" sz="1200" dirty="0">
                <a:latin typeface="+mj-lt"/>
              </a:rPr>
              <a:t>debe contener registros </a:t>
            </a:r>
            <a:r>
              <a:rPr lang="es-EC" sz="1200" dirty="0" smtClean="0">
                <a:latin typeface="+mj-lt"/>
              </a:rPr>
              <a:t>duplicados - Tabla 62.</a:t>
            </a:r>
            <a:endParaRPr lang="es-EC" sz="1200" dirty="0">
              <a:latin typeface="+mj-lt"/>
              <a:cs typeface="Calibri" panose="020F0502020204030204" pitchFamily="34" charset="0"/>
            </a:endParaRPr>
          </a:p>
        </p:txBody>
      </p:sp>
      <p:sp>
        <p:nvSpPr>
          <p:cNvPr id="45" name="TextBox 63"/>
          <p:cNvSpPr txBox="1"/>
          <p:nvPr/>
        </p:nvSpPr>
        <p:spPr>
          <a:xfrm>
            <a:off x="975004" y="2923392"/>
            <a:ext cx="2651760" cy="276999"/>
          </a:xfrm>
          <a:prstGeom prst="rect">
            <a:avLst/>
          </a:prstGeom>
          <a:noFill/>
        </p:spPr>
        <p:txBody>
          <a:bodyPr wrap="square" rtlCol="0">
            <a:spAutoFit/>
          </a:bodyPr>
          <a:lstStyle/>
          <a:p>
            <a:pPr algn="just"/>
            <a:r>
              <a:rPr lang="es-EC" sz="1200" b="1" dirty="0">
                <a:latin typeface="+mj-lt"/>
              </a:rPr>
              <a:t>Control de registros </a:t>
            </a:r>
            <a:r>
              <a:rPr lang="es-EC" sz="1200" b="1" dirty="0" smtClean="0">
                <a:latin typeface="+mj-lt"/>
              </a:rPr>
              <a:t>duplicados</a:t>
            </a:r>
            <a:r>
              <a:rPr lang="en-US" sz="1200" b="1" dirty="0">
                <a:solidFill>
                  <a:srgbClr val="273339"/>
                </a:solidFill>
                <a:latin typeface="+mj-lt"/>
                <a:cs typeface="Calibri" panose="020F0502020204030204" pitchFamily="34" charset="0"/>
              </a:rPr>
              <a:t>.</a:t>
            </a:r>
            <a:endParaRPr lang="es-EC" sz="1200" dirty="0">
              <a:latin typeface="+mj-lt"/>
            </a:endParaRPr>
          </a:p>
        </p:txBody>
      </p:sp>
      <p:sp>
        <p:nvSpPr>
          <p:cNvPr id="46" name="Rectangle 64"/>
          <p:cNvSpPr/>
          <p:nvPr/>
        </p:nvSpPr>
        <p:spPr>
          <a:xfrm>
            <a:off x="4767013" y="3091257"/>
            <a:ext cx="2738969" cy="1015663"/>
          </a:xfrm>
          <a:prstGeom prst="rect">
            <a:avLst/>
          </a:prstGeom>
        </p:spPr>
        <p:txBody>
          <a:bodyPr wrap="square">
            <a:spAutoFit/>
          </a:bodyPr>
          <a:lstStyle/>
          <a:p>
            <a:pPr algn="just"/>
            <a:r>
              <a:rPr lang="es-EC" sz="1200" b="1" dirty="0" smtClean="0">
                <a:latin typeface="+mj-lt"/>
              </a:rPr>
              <a:t>Segmentos 1, 2 y 3 </a:t>
            </a:r>
            <a:r>
              <a:rPr lang="es-EC" sz="1200" dirty="0" smtClean="0">
                <a:latin typeface="+mj-lt"/>
              </a:rPr>
              <a:t>la estructura </a:t>
            </a:r>
            <a:r>
              <a:rPr lang="es-EC" sz="1200" dirty="0">
                <a:latin typeface="+mj-lt"/>
              </a:rPr>
              <a:t>(L01) semanal </a:t>
            </a:r>
            <a:r>
              <a:rPr lang="es-EC" sz="1200" dirty="0" smtClean="0">
                <a:latin typeface="+mj-lt"/>
              </a:rPr>
              <a:t>inmediatamente </a:t>
            </a:r>
            <a:r>
              <a:rPr lang="es-EC" sz="1200" dirty="0">
                <a:latin typeface="+mj-lt"/>
              </a:rPr>
              <a:t>anterior, haya sido enviada y </a:t>
            </a:r>
            <a:r>
              <a:rPr lang="es-EC" sz="1200" dirty="0" smtClean="0">
                <a:latin typeface="+mj-lt"/>
              </a:rPr>
              <a:t>validada satisfactoriamente.</a:t>
            </a:r>
          </a:p>
          <a:p>
            <a:pPr algn="just"/>
            <a:endParaRPr lang="es-EC" sz="1200" dirty="0">
              <a:latin typeface="+mj-lt"/>
            </a:endParaRPr>
          </a:p>
        </p:txBody>
      </p:sp>
      <p:sp>
        <p:nvSpPr>
          <p:cNvPr id="47" name="TextBox 65"/>
          <p:cNvSpPr txBox="1"/>
          <p:nvPr/>
        </p:nvSpPr>
        <p:spPr>
          <a:xfrm>
            <a:off x="4794954" y="2842360"/>
            <a:ext cx="2651760" cy="276999"/>
          </a:xfrm>
          <a:prstGeom prst="rect">
            <a:avLst/>
          </a:prstGeom>
          <a:noFill/>
        </p:spPr>
        <p:txBody>
          <a:bodyPr wrap="square" rtlCol="0">
            <a:spAutoFit/>
          </a:bodyPr>
          <a:lstStyle/>
          <a:p>
            <a:pPr lvl="0"/>
            <a:r>
              <a:rPr lang="es-EC" sz="1200" b="1" dirty="0">
                <a:latin typeface="+mj-lt"/>
              </a:rPr>
              <a:t>Validación del corte anterior</a:t>
            </a:r>
            <a:endParaRPr lang="es-EC" sz="1200" dirty="0">
              <a:latin typeface="+mj-lt"/>
            </a:endParaRPr>
          </a:p>
        </p:txBody>
      </p:sp>
      <p:sp>
        <p:nvSpPr>
          <p:cNvPr id="48" name="Rectangle 66"/>
          <p:cNvSpPr/>
          <p:nvPr/>
        </p:nvSpPr>
        <p:spPr>
          <a:xfrm>
            <a:off x="4754187" y="1764784"/>
            <a:ext cx="2964315" cy="646331"/>
          </a:xfrm>
          <a:prstGeom prst="rect">
            <a:avLst/>
          </a:prstGeom>
        </p:spPr>
        <p:txBody>
          <a:bodyPr wrap="square">
            <a:spAutoFit/>
          </a:bodyPr>
          <a:lstStyle/>
          <a:p>
            <a:r>
              <a:rPr lang="es-EC" sz="1200" dirty="0" smtClean="0">
                <a:latin typeface="+mj-lt"/>
              </a:rPr>
              <a:t>Se debe </a:t>
            </a:r>
            <a:r>
              <a:rPr lang="es-EC" sz="1200" dirty="0">
                <a:latin typeface="+mj-lt"/>
              </a:rPr>
              <a:t>cumplir estrictamente con el formato </a:t>
            </a:r>
            <a:r>
              <a:rPr lang="es-EC" sz="1200" dirty="0" smtClean="0">
                <a:latin typeface="+mj-lt"/>
              </a:rPr>
              <a:t>diseñado y es </a:t>
            </a:r>
            <a:r>
              <a:rPr lang="es-EC" sz="1200" dirty="0">
                <a:latin typeface="+mj-lt"/>
              </a:rPr>
              <a:t>.zip, que contiene el xml y hash.txt.</a:t>
            </a:r>
          </a:p>
        </p:txBody>
      </p:sp>
      <p:sp>
        <p:nvSpPr>
          <p:cNvPr id="49" name="TextBox 67"/>
          <p:cNvSpPr txBox="1"/>
          <p:nvPr/>
        </p:nvSpPr>
        <p:spPr>
          <a:xfrm>
            <a:off x="4757705" y="1491781"/>
            <a:ext cx="2651760" cy="276999"/>
          </a:xfrm>
          <a:prstGeom prst="rect">
            <a:avLst/>
          </a:prstGeom>
          <a:noFill/>
        </p:spPr>
        <p:txBody>
          <a:bodyPr wrap="square" rtlCol="0">
            <a:spAutoFit/>
          </a:bodyPr>
          <a:lstStyle/>
          <a:p>
            <a:pPr lvl="0"/>
            <a:r>
              <a:rPr lang="es-EC" sz="1200" b="1" dirty="0">
                <a:latin typeface="+mj-lt"/>
              </a:rPr>
              <a:t>Control de formato</a:t>
            </a:r>
            <a:endParaRPr lang="es-EC" sz="1200" dirty="0">
              <a:latin typeface="+mj-lt"/>
            </a:endParaRPr>
          </a:p>
        </p:txBody>
      </p:sp>
      <p:sp>
        <p:nvSpPr>
          <p:cNvPr id="50" name="TextBox 71"/>
          <p:cNvSpPr txBox="1"/>
          <p:nvPr/>
        </p:nvSpPr>
        <p:spPr>
          <a:xfrm>
            <a:off x="1076753" y="4231922"/>
            <a:ext cx="2651760" cy="276999"/>
          </a:xfrm>
          <a:prstGeom prst="rect">
            <a:avLst/>
          </a:prstGeom>
          <a:noFill/>
        </p:spPr>
        <p:txBody>
          <a:bodyPr wrap="square" rtlCol="0">
            <a:spAutoFit/>
          </a:bodyPr>
          <a:lstStyle/>
          <a:p>
            <a:pPr lvl="0"/>
            <a:r>
              <a:rPr lang="es-EC" sz="1200" b="1" dirty="0">
                <a:latin typeface="+mj-lt"/>
              </a:rPr>
              <a:t>Cuadre </a:t>
            </a:r>
            <a:r>
              <a:rPr lang="es-EC" sz="1200" b="1" dirty="0" smtClean="0">
                <a:latin typeface="+mj-lt"/>
              </a:rPr>
              <a:t>contable</a:t>
            </a:r>
            <a:endParaRPr lang="es-EC" sz="1200" dirty="0">
              <a:latin typeface="+mj-lt"/>
            </a:endParaRPr>
          </a:p>
        </p:txBody>
      </p:sp>
      <p:sp>
        <p:nvSpPr>
          <p:cNvPr id="51" name="Rectangle 72"/>
          <p:cNvSpPr/>
          <p:nvPr/>
        </p:nvSpPr>
        <p:spPr>
          <a:xfrm>
            <a:off x="8705849" y="1718747"/>
            <a:ext cx="2890523" cy="646331"/>
          </a:xfrm>
          <a:prstGeom prst="rect">
            <a:avLst/>
          </a:prstGeom>
        </p:spPr>
        <p:txBody>
          <a:bodyPr wrap="square">
            <a:spAutoFit/>
          </a:bodyPr>
          <a:lstStyle/>
          <a:p>
            <a:pPr algn="just"/>
            <a:r>
              <a:rPr lang="es-EC" sz="1200" dirty="0">
                <a:latin typeface="+mj-lt"/>
              </a:rPr>
              <a:t>Para todos los cortes y segmentos de entidades, el número de registros será “30”.</a:t>
            </a:r>
          </a:p>
        </p:txBody>
      </p:sp>
      <p:sp>
        <p:nvSpPr>
          <p:cNvPr id="52" name="TextBox 73"/>
          <p:cNvSpPr txBox="1"/>
          <p:nvPr/>
        </p:nvSpPr>
        <p:spPr>
          <a:xfrm>
            <a:off x="8683715" y="1490188"/>
            <a:ext cx="2651760" cy="276999"/>
          </a:xfrm>
          <a:prstGeom prst="rect">
            <a:avLst/>
          </a:prstGeom>
          <a:noFill/>
        </p:spPr>
        <p:txBody>
          <a:bodyPr wrap="square" rtlCol="0">
            <a:spAutoFit/>
          </a:bodyPr>
          <a:lstStyle/>
          <a:p>
            <a:pPr algn="just">
              <a:buFont typeface="Arial" pitchFamily="34" charset="0"/>
              <a:buNone/>
            </a:pPr>
            <a:r>
              <a:rPr lang="en-US" sz="1200" b="1" dirty="0" smtClean="0">
                <a:solidFill>
                  <a:srgbClr val="273339"/>
                </a:solidFill>
                <a:latin typeface="+mj-lt"/>
                <a:cs typeface="Calibri" panose="020F0502020204030204" pitchFamily="34" charset="0"/>
              </a:rPr>
              <a:t>Número de registros</a:t>
            </a:r>
            <a:endParaRPr lang="en-US" sz="1200" b="1" dirty="0">
              <a:solidFill>
                <a:srgbClr val="273339"/>
              </a:solidFill>
              <a:latin typeface="+mj-lt"/>
              <a:cs typeface="Calibri" panose="020F0502020204030204" pitchFamily="34" charset="0"/>
            </a:endParaRPr>
          </a:p>
        </p:txBody>
      </p:sp>
      <p:sp>
        <p:nvSpPr>
          <p:cNvPr id="53" name="Rectangle 74"/>
          <p:cNvSpPr/>
          <p:nvPr/>
        </p:nvSpPr>
        <p:spPr>
          <a:xfrm>
            <a:off x="8705849" y="3147616"/>
            <a:ext cx="2651760" cy="1200329"/>
          </a:xfrm>
          <a:prstGeom prst="rect">
            <a:avLst/>
          </a:prstGeom>
        </p:spPr>
        <p:txBody>
          <a:bodyPr wrap="square">
            <a:spAutoFit/>
          </a:bodyPr>
          <a:lstStyle/>
          <a:p>
            <a:pPr algn="just"/>
            <a:r>
              <a:rPr lang="es-EC" sz="1200" dirty="0">
                <a:latin typeface="+mj-lt"/>
              </a:rPr>
              <a:t>P</a:t>
            </a:r>
            <a:r>
              <a:rPr lang="es-EC" sz="1200" dirty="0" smtClean="0">
                <a:latin typeface="+mj-lt"/>
              </a:rPr>
              <a:t>ara </a:t>
            </a:r>
            <a:r>
              <a:rPr lang="es-EC" sz="1200" dirty="0">
                <a:latin typeface="+mj-lt"/>
              </a:rPr>
              <a:t>los </a:t>
            </a:r>
            <a:r>
              <a:rPr lang="es-EC" sz="1200" b="1" dirty="0">
                <a:latin typeface="+mj-lt"/>
              </a:rPr>
              <a:t>segmentos</a:t>
            </a:r>
            <a:r>
              <a:rPr lang="es-EC" sz="1200" dirty="0">
                <a:latin typeface="+mj-lt"/>
              </a:rPr>
              <a:t> </a:t>
            </a:r>
            <a:r>
              <a:rPr lang="es-EC" sz="1200" b="1" dirty="0" smtClean="0">
                <a:latin typeface="+mj-lt"/>
              </a:rPr>
              <a:t>1, 2, 3, </a:t>
            </a:r>
            <a:r>
              <a:rPr lang="es-EC" sz="1200" dirty="0" smtClean="0">
                <a:latin typeface="+mj-lt"/>
              </a:rPr>
              <a:t>Mutualistas </a:t>
            </a:r>
            <a:r>
              <a:rPr lang="es-EC" sz="1200" dirty="0">
                <a:latin typeface="+mj-lt"/>
              </a:rPr>
              <a:t>y </a:t>
            </a:r>
            <a:r>
              <a:rPr lang="es-EC" sz="1200" dirty="0" smtClean="0">
                <a:latin typeface="+mj-lt"/>
              </a:rPr>
              <a:t>Cajas Centrales, </a:t>
            </a:r>
            <a:r>
              <a:rPr lang="es-EC" sz="1200" dirty="0">
                <a:latin typeface="+mj-lt"/>
              </a:rPr>
              <a:t>se verificará que la estructura de estados financieros (B13), haya sido validada y aceptada </a:t>
            </a:r>
            <a:r>
              <a:rPr lang="es-EC" sz="1200" dirty="0" smtClean="0">
                <a:latin typeface="+mj-lt"/>
              </a:rPr>
              <a:t>satisfactoriamente.</a:t>
            </a:r>
          </a:p>
        </p:txBody>
      </p:sp>
      <p:sp>
        <p:nvSpPr>
          <p:cNvPr id="54" name="TextBox 75"/>
          <p:cNvSpPr txBox="1"/>
          <p:nvPr/>
        </p:nvSpPr>
        <p:spPr>
          <a:xfrm>
            <a:off x="8705849" y="2746183"/>
            <a:ext cx="2651760" cy="461665"/>
          </a:xfrm>
          <a:prstGeom prst="rect">
            <a:avLst/>
          </a:prstGeom>
          <a:noFill/>
        </p:spPr>
        <p:txBody>
          <a:bodyPr wrap="square" rtlCol="0">
            <a:spAutoFit/>
          </a:bodyPr>
          <a:lstStyle/>
          <a:p>
            <a:pPr lvl="0" algn="just"/>
            <a:r>
              <a:rPr lang="es-EC" sz="1200" b="1" dirty="0">
                <a:solidFill>
                  <a:srgbClr val="273339"/>
                </a:solidFill>
                <a:latin typeface="+mj-lt"/>
                <a:cs typeface="Calibri" panose="020F0502020204030204" pitchFamily="34" charset="0"/>
              </a:rPr>
              <a:t>Validación de estados financieros</a:t>
            </a:r>
          </a:p>
        </p:txBody>
      </p:sp>
      <p:sp>
        <p:nvSpPr>
          <p:cNvPr id="55" name="TextBox 6"/>
          <p:cNvSpPr txBox="1"/>
          <p:nvPr/>
        </p:nvSpPr>
        <p:spPr>
          <a:xfrm>
            <a:off x="378401" y="845941"/>
            <a:ext cx="7074558" cy="513347"/>
          </a:xfrm>
          <a:prstGeom prst="rect">
            <a:avLst/>
          </a:prstGeom>
          <a:noFill/>
        </p:spPr>
        <p:txBody>
          <a:bodyPr wrap="square" lIns="0" tIns="0" rIns="121893" bIns="0" rtlCol="0">
            <a:noAutofit/>
          </a:bodyPr>
          <a:lstStyle/>
          <a:p>
            <a:r>
              <a:rPr lang="en-US" b="1" dirty="0" smtClean="0">
                <a:solidFill>
                  <a:schemeClr val="accent1">
                    <a:lumMod val="50000"/>
                  </a:schemeClr>
                </a:solidFill>
                <a:latin typeface="+mj-lt"/>
                <a:cs typeface="Helvetica Neue"/>
              </a:rPr>
              <a:t>06 </a:t>
            </a:r>
            <a:r>
              <a:rPr lang="en-US" b="1" dirty="0">
                <a:solidFill>
                  <a:schemeClr val="accent1">
                    <a:lumMod val="50000"/>
                  </a:schemeClr>
                </a:solidFill>
                <a:latin typeface="+mj-lt"/>
                <a:cs typeface="Helvetica Neue"/>
              </a:rPr>
              <a:t>Controles </a:t>
            </a:r>
            <a:r>
              <a:rPr lang="en-US" b="1" dirty="0" smtClean="0">
                <a:solidFill>
                  <a:schemeClr val="accent1">
                    <a:lumMod val="50000"/>
                  </a:schemeClr>
                </a:solidFill>
                <a:latin typeface="+mj-lt"/>
                <a:cs typeface="Helvetica Neue"/>
              </a:rPr>
              <a:t>específicos de </a:t>
            </a:r>
            <a:r>
              <a:rPr lang="en-US" b="1" dirty="0">
                <a:solidFill>
                  <a:schemeClr val="accent1">
                    <a:lumMod val="50000"/>
                  </a:schemeClr>
                </a:solidFill>
                <a:latin typeface="+mj-lt"/>
                <a:cs typeface="Helvetica Neue"/>
              </a:rPr>
              <a:t>v</a:t>
            </a:r>
            <a:r>
              <a:rPr lang="en-US" b="1" dirty="0" smtClean="0">
                <a:solidFill>
                  <a:schemeClr val="accent1">
                    <a:lumMod val="50000"/>
                  </a:schemeClr>
                </a:solidFill>
                <a:latin typeface="+mj-lt"/>
                <a:cs typeface="Helvetica Neue"/>
              </a:rPr>
              <a:t>alidación</a:t>
            </a:r>
            <a:r>
              <a:rPr lang="en-US" b="1" dirty="0">
                <a:solidFill>
                  <a:schemeClr val="accent1">
                    <a:lumMod val="50000"/>
                  </a:schemeClr>
                </a:solidFill>
                <a:latin typeface="+mj-lt"/>
                <a:cs typeface="Helvetica Neue"/>
              </a:rPr>
              <a:t>.</a:t>
            </a:r>
          </a:p>
        </p:txBody>
      </p:sp>
      <p:sp>
        <p:nvSpPr>
          <p:cNvPr id="56" name="Rectangle 1"/>
          <p:cNvSpPr/>
          <p:nvPr/>
        </p:nvSpPr>
        <p:spPr>
          <a:xfrm>
            <a:off x="328169" y="556030"/>
            <a:ext cx="9593168" cy="198675"/>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latin typeface="+mj-lt"/>
              <a:cs typeface="Helvetica Neue"/>
            </a:endParaRPr>
          </a:p>
        </p:txBody>
      </p:sp>
      <p:sp>
        <p:nvSpPr>
          <p:cNvPr id="57" name="CuadroTexto 56"/>
          <p:cNvSpPr txBox="1"/>
          <p:nvPr/>
        </p:nvSpPr>
        <p:spPr>
          <a:xfrm>
            <a:off x="1011747" y="4429400"/>
            <a:ext cx="2837161" cy="1569660"/>
          </a:xfrm>
          <a:prstGeom prst="rect">
            <a:avLst/>
          </a:prstGeom>
          <a:noFill/>
        </p:spPr>
        <p:txBody>
          <a:bodyPr wrap="square" rtlCol="0">
            <a:spAutoFit/>
          </a:bodyPr>
          <a:lstStyle/>
          <a:p>
            <a:pPr algn="just"/>
            <a:r>
              <a:rPr lang="es-EC" sz="1200" dirty="0"/>
              <a:t>Para </a:t>
            </a:r>
            <a:r>
              <a:rPr lang="es-EC" sz="1200" dirty="0" smtClean="0"/>
              <a:t>los </a:t>
            </a:r>
            <a:r>
              <a:rPr lang="es-EC" sz="1200" b="1" dirty="0"/>
              <a:t>segmentos 1, 2, </a:t>
            </a:r>
            <a:r>
              <a:rPr lang="es-EC" sz="1200" b="1" dirty="0" smtClean="0"/>
              <a:t>3</a:t>
            </a:r>
            <a:r>
              <a:rPr lang="es-EC" sz="1200" dirty="0" smtClean="0"/>
              <a:t>, </a:t>
            </a:r>
            <a:r>
              <a:rPr lang="es-EC" sz="1200" dirty="0"/>
              <a:t>el saldo de las cuentas contables de los activos líquidos y pasivos exigibles, debe ser igual al valor registrado en el saldo reportado en las estructuras de estados financieros diarios (B13) de la semana de reporte de la estructura L01</a:t>
            </a:r>
            <a:r>
              <a:rPr lang="es-EC" sz="1200" dirty="0" smtClean="0"/>
              <a:t>.</a:t>
            </a:r>
          </a:p>
        </p:txBody>
      </p:sp>
      <p:sp>
        <p:nvSpPr>
          <p:cNvPr id="58" name="TextBox 71"/>
          <p:cNvSpPr txBox="1"/>
          <p:nvPr/>
        </p:nvSpPr>
        <p:spPr>
          <a:xfrm>
            <a:off x="4726135" y="4196483"/>
            <a:ext cx="2651760" cy="276999"/>
          </a:xfrm>
          <a:prstGeom prst="rect">
            <a:avLst/>
          </a:prstGeom>
          <a:noFill/>
        </p:spPr>
        <p:txBody>
          <a:bodyPr wrap="square" rtlCol="0">
            <a:spAutoFit/>
          </a:bodyPr>
          <a:lstStyle/>
          <a:p>
            <a:pPr lvl="0"/>
            <a:r>
              <a:rPr lang="es-EC" sz="1200" b="1" dirty="0" smtClean="0">
                <a:latin typeface="+mj-lt"/>
              </a:rPr>
              <a:t>Registro de fecha</a:t>
            </a:r>
            <a:endParaRPr lang="es-EC" sz="1200" dirty="0">
              <a:latin typeface="+mj-lt"/>
            </a:endParaRPr>
          </a:p>
        </p:txBody>
      </p:sp>
      <p:sp>
        <p:nvSpPr>
          <p:cNvPr id="59" name="CuadroTexto 58"/>
          <p:cNvSpPr txBox="1"/>
          <p:nvPr/>
        </p:nvSpPr>
        <p:spPr>
          <a:xfrm>
            <a:off x="4726135" y="4417127"/>
            <a:ext cx="3241461" cy="830997"/>
          </a:xfrm>
          <a:prstGeom prst="rect">
            <a:avLst/>
          </a:prstGeom>
          <a:noFill/>
        </p:spPr>
        <p:txBody>
          <a:bodyPr wrap="square" rtlCol="0">
            <a:spAutoFit/>
          </a:bodyPr>
          <a:lstStyle/>
          <a:p>
            <a:pPr algn="just"/>
            <a:r>
              <a:rPr lang="es-EC" sz="1200" dirty="0">
                <a:latin typeface="+mj-lt"/>
              </a:rPr>
              <a:t>El registro de fecha de los cinco días de la semana, debe mantener el formato dd/mm/aaaa, caso contario no permitirá la </a:t>
            </a:r>
            <a:r>
              <a:rPr lang="es-EC" sz="1200" dirty="0" smtClean="0">
                <a:latin typeface="+mj-lt"/>
              </a:rPr>
              <a:t>carga.</a:t>
            </a:r>
            <a:endParaRPr lang="es-EC" sz="1200" dirty="0">
              <a:latin typeface="+mj-lt"/>
            </a:endParaRPr>
          </a:p>
        </p:txBody>
      </p:sp>
    </p:spTree>
    <p:extLst>
      <p:ext uri="{BB962C8B-B14F-4D97-AF65-F5344CB8AC3E}">
        <p14:creationId xmlns:p14="http://schemas.microsoft.com/office/powerpoint/2010/main" val="401953775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6"/>
          <p:cNvSpPr txBox="1"/>
          <p:nvPr/>
        </p:nvSpPr>
        <p:spPr>
          <a:xfrm>
            <a:off x="621021" y="277832"/>
            <a:ext cx="7854379" cy="513347"/>
          </a:xfrm>
          <a:prstGeom prst="rect">
            <a:avLst/>
          </a:prstGeom>
          <a:noFill/>
        </p:spPr>
        <p:txBody>
          <a:bodyPr wrap="square" lIns="0" tIns="0" rIns="121893" bIns="0" rtlCol="0">
            <a:noAutofit/>
          </a:bodyPr>
          <a:lstStyle/>
          <a:p>
            <a:r>
              <a:rPr lang="en-US" sz="2400" b="1" dirty="0" smtClean="0">
                <a:solidFill>
                  <a:srgbClr val="00549B"/>
                </a:solidFill>
                <a:latin typeface="+mj-lt"/>
                <a:ea typeface="Verdana" pitchFamily="34" charset="0"/>
                <a:cs typeface="Verdana" pitchFamily="34" charset="0"/>
              </a:rPr>
              <a:t>03 </a:t>
            </a:r>
            <a:r>
              <a:rPr lang="en-US" sz="2400" dirty="0">
                <a:solidFill>
                  <a:srgbClr val="00549B"/>
                </a:solidFill>
                <a:ea typeface="Verdana" pitchFamily="34" charset="0"/>
                <a:cs typeface="Verdana" pitchFamily="34" charset="0"/>
              </a:rPr>
              <a:t>FRECUENCIAS DE </a:t>
            </a:r>
            <a:r>
              <a:rPr lang="en-US" sz="2400" dirty="0" smtClean="0">
                <a:solidFill>
                  <a:srgbClr val="00549B"/>
                </a:solidFill>
                <a:ea typeface="Verdana" pitchFamily="34" charset="0"/>
                <a:cs typeface="Verdana" pitchFamily="34" charset="0"/>
              </a:rPr>
              <a:t>PLAZO SEGMENTO 3</a:t>
            </a:r>
            <a:endParaRPr lang="en-US" sz="2400" dirty="0">
              <a:solidFill>
                <a:srgbClr val="00549B"/>
              </a:solidFill>
              <a:ea typeface="Verdana" pitchFamily="34" charset="0"/>
              <a:cs typeface="Verdana" pitchFamily="34" charset="0"/>
            </a:endParaRPr>
          </a:p>
        </p:txBody>
      </p:sp>
      <p:grpSp>
        <p:nvGrpSpPr>
          <p:cNvPr id="12" name="Google Shape;374;p19"/>
          <p:cNvGrpSpPr/>
          <p:nvPr/>
        </p:nvGrpSpPr>
        <p:grpSpPr>
          <a:xfrm>
            <a:off x="1590892" y="3490611"/>
            <a:ext cx="3314240" cy="979077"/>
            <a:chOff x="933838" y="1769089"/>
            <a:chExt cx="2542090" cy="979077"/>
          </a:xfrm>
        </p:grpSpPr>
        <p:sp>
          <p:nvSpPr>
            <p:cNvPr id="13" name="Google Shape;375;p19"/>
            <p:cNvSpPr/>
            <p:nvPr/>
          </p:nvSpPr>
          <p:spPr>
            <a:xfrm>
              <a:off x="1033115" y="1787667"/>
              <a:ext cx="1980694" cy="960499"/>
            </a:xfrm>
            <a:custGeom>
              <a:avLst/>
              <a:gdLst/>
              <a:ahLst/>
              <a:cxnLst/>
              <a:rect l="l" t="t" r="r" b="b"/>
              <a:pathLst>
                <a:path w="51793" h="25116" extrusionOk="0">
                  <a:moveTo>
                    <a:pt x="33566" y="0"/>
                  </a:moveTo>
                  <a:cubicBezTo>
                    <a:pt x="33522" y="0"/>
                    <a:pt x="33478" y="1"/>
                    <a:pt x="33433" y="3"/>
                  </a:cubicBezTo>
                  <a:lnTo>
                    <a:pt x="3537" y="979"/>
                  </a:lnTo>
                  <a:cubicBezTo>
                    <a:pt x="1548" y="1050"/>
                    <a:pt x="0" y="2693"/>
                    <a:pt x="60" y="4646"/>
                  </a:cubicBezTo>
                  <a:lnTo>
                    <a:pt x="620" y="21684"/>
                  </a:lnTo>
                  <a:cubicBezTo>
                    <a:pt x="689" y="23604"/>
                    <a:pt x="2273" y="25115"/>
                    <a:pt x="4190" y="25115"/>
                  </a:cubicBezTo>
                  <a:cubicBezTo>
                    <a:pt x="4234" y="25115"/>
                    <a:pt x="4278" y="25114"/>
                    <a:pt x="4322" y="25113"/>
                  </a:cubicBezTo>
                  <a:lnTo>
                    <a:pt x="34231" y="24136"/>
                  </a:lnTo>
                  <a:cubicBezTo>
                    <a:pt x="36207" y="24065"/>
                    <a:pt x="37767" y="22422"/>
                    <a:pt x="37696" y="20469"/>
                  </a:cubicBezTo>
                  <a:lnTo>
                    <a:pt x="37636" y="18541"/>
                  </a:lnTo>
                  <a:cubicBezTo>
                    <a:pt x="37600" y="17409"/>
                    <a:pt x="38493" y="16469"/>
                    <a:pt x="39636" y="16433"/>
                  </a:cubicBezTo>
                  <a:lnTo>
                    <a:pt x="42982" y="16314"/>
                  </a:lnTo>
                  <a:cubicBezTo>
                    <a:pt x="43004" y="16313"/>
                    <a:pt x="43026" y="16313"/>
                    <a:pt x="43048" y="16313"/>
                  </a:cubicBezTo>
                  <a:cubicBezTo>
                    <a:pt x="43772" y="16313"/>
                    <a:pt x="44422" y="16689"/>
                    <a:pt x="44792" y="17267"/>
                  </a:cubicBezTo>
                  <a:cubicBezTo>
                    <a:pt x="45460" y="18280"/>
                    <a:pt x="46628" y="18948"/>
                    <a:pt x="47943" y="18948"/>
                  </a:cubicBezTo>
                  <a:cubicBezTo>
                    <a:pt x="47988" y="18948"/>
                    <a:pt x="48033" y="18947"/>
                    <a:pt x="48078" y="18945"/>
                  </a:cubicBezTo>
                  <a:cubicBezTo>
                    <a:pt x="50162" y="18886"/>
                    <a:pt x="51793" y="17159"/>
                    <a:pt x="51721" y="15100"/>
                  </a:cubicBezTo>
                  <a:cubicBezTo>
                    <a:pt x="51663" y="13084"/>
                    <a:pt x="49985" y="11490"/>
                    <a:pt x="47961" y="11490"/>
                  </a:cubicBezTo>
                  <a:cubicBezTo>
                    <a:pt x="47916" y="11490"/>
                    <a:pt x="47872" y="11491"/>
                    <a:pt x="47828" y="11492"/>
                  </a:cubicBezTo>
                  <a:cubicBezTo>
                    <a:pt x="46459" y="11540"/>
                    <a:pt x="45292" y="12290"/>
                    <a:pt x="44661" y="13397"/>
                  </a:cubicBezTo>
                  <a:cubicBezTo>
                    <a:pt x="44327" y="14004"/>
                    <a:pt x="43673" y="14433"/>
                    <a:pt x="42911" y="14457"/>
                  </a:cubicBezTo>
                  <a:lnTo>
                    <a:pt x="39577" y="14564"/>
                  </a:lnTo>
                  <a:cubicBezTo>
                    <a:pt x="39554" y="14565"/>
                    <a:pt x="39532" y="14565"/>
                    <a:pt x="39510" y="14565"/>
                  </a:cubicBezTo>
                  <a:cubicBezTo>
                    <a:pt x="38397" y="14565"/>
                    <a:pt x="37480" y="13696"/>
                    <a:pt x="37434" y="12587"/>
                  </a:cubicBezTo>
                  <a:lnTo>
                    <a:pt x="37136" y="3432"/>
                  </a:lnTo>
                  <a:cubicBezTo>
                    <a:pt x="37078" y="1511"/>
                    <a:pt x="35484" y="0"/>
                    <a:pt x="33566" y="0"/>
                  </a:cubicBezTo>
                  <a:close/>
                </a:path>
              </a:pathLst>
            </a:custGeom>
            <a:solidFill>
              <a:srgbClr val="B7B7B7">
                <a:alpha val="5531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800" dirty="0">
                <a:latin typeface="+mj-lt"/>
                <a:ea typeface="Fira Sans Extra Condensed"/>
                <a:cs typeface="Calibri" panose="020F0502020204030204" pitchFamily="34" charset="0"/>
                <a:sym typeface="Fira Sans Extra Condensed"/>
              </a:endParaRPr>
            </a:p>
          </p:txBody>
        </p:sp>
        <p:sp>
          <p:nvSpPr>
            <p:cNvPr id="14" name="Google Shape;376;p19"/>
            <p:cNvSpPr/>
            <p:nvPr/>
          </p:nvSpPr>
          <p:spPr>
            <a:xfrm>
              <a:off x="933838" y="2025120"/>
              <a:ext cx="177598" cy="256034"/>
            </a:xfrm>
            <a:custGeom>
              <a:avLst/>
              <a:gdLst/>
              <a:ahLst/>
              <a:cxnLst/>
              <a:rect l="l" t="t" r="r" b="b"/>
              <a:pathLst>
                <a:path w="4644" h="6013" extrusionOk="0">
                  <a:moveTo>
                    <a:pt x="3001" y="0"/>
                  </a:moveTo>
                  <a:cubicBezTo>
                    <a:pt x="2168" y="0"/>
                    <a:pt x="1417" y="346"/>
                    <a:pt x="882" y="881"/>
                  </a:cubicBezTo>
                  <a:cubicBezTo>
                    <a:pt x="334" y="1429"/>
                    <a:pt x="1" y="2179"/>
                    <a:pt x="1" y="3013"/>
                  </a:cubicBezTo>
                  <a:cubicBezTo>
                    <a:pt x="1" y="4668"/>
                    <a:pt x="1346" y="6013"/>
                    <a:pt x="3001" y="6013"/>
                  </a:cubicBezTo>
                  <a:lnTo>
                    <a:pt x="4644" y="6013"/>
                  </a:lnTo>
                  <a:lnTo>
                    <a:pt x="4644" y="0"/>
                  </a:lnTo>
                  <a:close/>
                </a:path>
              </a:pathLst>
            </a:custGeom>
            <a:solidFill>
              <a:srgbClr val="2689E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800" dirty="0">
                <a:latin typeface="+mj-lt"/>
                <a:ea typeface="Fira Sans Extra Condensed"/>
                <a:cs typeface="Calibri" panose="020F0502020204030204" pitchFamily="34" charset="0"/>
                <a:sym typeface="Fira Sans Extra Condensed"/>
              </a:endParaRPr>
            </a:p>
          </p:txBody>
        </p:sp>
        <p:sp>
          <p:nvSpPr>
            <p:cNvPr id="15" name="Google Shape;377;p19"/>
            <p:cNvSpPr/>
            <p:nvPr/>
          </p:nvSpPr>
          <p:spPr>
            <a:xfrm>
              <a:off x="1071816" y="1769540"/>
              <a:ext cx="1939277" cy="923442"/>
            </a:xfrm>
            <a:custGeom>
              <a:avLst/>
              <a:gdLst/>
              <a:ahLst/>
              <a:cxnLst/>
              <a:rect l="l" t="t" r="r" b="b"/>
              <a:pathLst>
                <a:path w="50710" h="24147" extrusionOk="0">
                  <a:moveTo>
                    <a:pt x="3549" y="0"/>
                  </a:moveTo>
                  <a:cubicBezTo>
                    <a:pt x="1584" y="0"/>
                    <a:pt x="1" y="1596"/>
                    <a:pt x="1" y="3548"/>
                  </a:cubicBezTo>
                  <a:lnTo>
                    <a:pt x="1" y="20598"/>
                  </a:lnTo>
                  <a:cubicBezTo>
                    <a:pt x="1" y="22563"/>
                    <a:pt x="1584" y="24146"/>
                    <a:pt x="3549" y="24146"/>
                  </a:cubicBezTo>
                  <a:lnTo>
                    <a:pt x="33124" y="24146"/>
                  </a:lnTo>
                  <a:cubicBezTo>
                    <a:pt x="35088" y="24146"/>
                    <a:pt x="36684" y="22563"/>
                    <a:pt x="36684" y="20598"/>
                  </a:cubicBezTo>
                  <a:lnTo>
                    <a:pt x="36684" y="18669"/>
                  </a:lnTo>
                  <a:cubicBezTo>
                    <a:pt x="36684" y="17538"/>
                    <a:pt x="37600" y="16621"/>
                    <a:pt x="38720" y="16621"/>
                  </a:cubicBezTo>
                  <a:lnTo>
                    <a:pt x="42030" y="16621"/>
                  </a:lnTo>
                  <a:cubicBezTo>
                    <a:pt x="42780" y="16621"/>
                    <a:pt x="43435" y="17026"/>
                    <a:pt x="43792" y="17633"/>
                  </a:cubicBezTo>
                  <a:cubicBezTo>
                    <a:pt x="44447" y="18705"/>
                    <a:pt x="45625" y="19419"/>
                    <a:pt x="46983" y="19419"/>
                  </a:cubicBezTo>
                  <a:cubicBezTo>
                    <a:pt x="49042" y="19419"/>
                    <a:pt x="50709" y="17753"/>
                    <a:pt x="50709" y="15693"/>
                  </a:cubicBezTo>
                  <a:cubicBezTo>
                    <a:pt x="50709" y="13633"/>
                    <a:pt x="49042" y="11954"/>
                    <a:pt x="46983" y="11954"/>
                  </a:cubicBezTo>
                  <a:cubicBezTo>
                    <a:pt x="45625" y="11954"/>
                    <a:pt x="44447" y="12680"/>
                    <a:pt x="43792" y="13752"/>
                  </a:cubicBezTo>
                  <a:cubicBezTo>
                    <a:pt x="43435" y="14359"/>
                    <a:pt x="42780" y="14764"/>
                    <a:pt x="42030" y="14764"/>
                  </a:cubicBezTo>
                  <a:lnTo>
                    <a:pt x="38720" y="14764"/>
                  </a:lnTo>
                  <a:cubicBezTo>
                    <a:pt x="37600" y="14764"/>
                    <a:pt x="36684" y="13847"/>
                    <a:pt x="36684" y="12716"/>
                  </a:cubicBezTo>
                  <a:lnTo>
                    <a:pt x="36684" y="3548"/>
                  </a:lnTo>
                  <a:cubicBezTo>
                    <a:pt x="36684" y="1596"/>
                    <a:pt x="35088" y="0"/>
                    <a:pt x="33124" y="0"/>
                  </a:cubicBezTo>
                  <a:close/>
                </a:path>
              </a:pathLst>
            </a:custGeom>
            <a:solidFill>
              <a:srgbClr val="FDFDFD"/>
            </a:solidFill>
            <a:ln>
              <a:solidFill>
                <a:schemeClr val="accent3">
                  <a:lumMod val="75000"/>
                </a:schemeClr>
              </a:solidFill>
            </a:ln>
          </p:spPr>
          <p:txBody>
            <a:bodyPr spcFirstLastPara="1" wrap="square" lIns="91425" tIns="91425" rIns="91425" bIns="91425" anchor="ctr" anchorCtr="0">
              <a:noAutofit/>
            </a:bodyPr>
            <a:lstStyle/>
            <a:p>
              <a:pPr marL="0" lvl="0" indent="0" algn="ctr" rtl="0">
                <a:spcBef>
                  <a:spcPts val="0"/>
                </a:spcBef>
                <a:spcAft>
                  <a:spcPts val="0"/>
                </a:spcAft>
                <a:buNone/>
              </a:pPr>
              <a:endParaRPr sz="2800" dirty="0">
                <a:latin typeface="+mj-lt"/>
                <a:ea typeface="Fira Sans Extra Condensed"/>
                <a:cs typeface="Calibri" panose="020F0502020204030204" pitchFamily="34" charset="0"/>
                <a:sym typeface="Fira Sans Extra Condensed"/>
              </a:endParaRPr>
            </a:p>
          </p:txBody>
        </p:sp>
        <p:sp>
          <p:nvSpPr>
            <p:cNvPr id="16" name="Google Shape;378;p19"/>
            <p:cNvSpPr/>
            <p:nvPr/>
          </p:nvSpPr>
          <p:spPr>
            <a:xfrm>
              <a:off x="2752419" y="2253534"/>
              <a:ext cx="232247" cy="232247"/>
            </a:xfrm>
            <a:custGeom>
              <a:avLst/>
              <a:gdLst/>
              <a:ahLst/>
              <a:cxnLst/>
              <a:rect l="l" t="t" r="r" b="b"/>
              <a:pathLst>
                <a:path w="6073" h="6073" extrusionOk="0">
                  <a:moveTo>
                    <a:pt x="3037" y="1"/>
                  </a:moveTo>
                  <a:cubicBezTo>
                    <a:pt x="1358" y="1"/>
                    <a:pt x="0" y="1358"/>
                    <a:pt x="0" y="3037"/>
                  </a:cubicBezTo>
                  <a:cubicBezTo>
                    <a:pt x="0" y="4716"/>
                    <a:pt x="1358" y="6073"/>
                    <a:pt x="3037" y="6073"/>
                  </a:cubicBezTo>
                  <a:cubicBezTo>
                    <a:pt x="4715" y="6073"/>
                    <a:pt x="6073" y="4716"/>
                    <a:pt x="6073" y="3037"/>
                  </a:cubicBezTo>
                  <a:cubicBezTo>
                    <a:pt x="6073" y="1358"/>
                    <a:pt x="4715" y="1"/>
                    <a:pt x="3037" y="1"/>
                  </a:cubicBezTo>
                  <a:close/>
                </a:path>
              </a:pathLst>
            </a:custGeom>
            <a:solidFill>
              <a:srgbClr val="5EB2F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800" dirty="0">
                <a:latin typeface="+mj-lt"/>
                <a:ea typeface="Fira Sans Extra Condensed"/>
                <a:cs typeface="Calibri" panose="020F0502020204030204" pitchFamily="34" charset="0"/>
                <a:sym typeface="Fira Sans Extra Condensed"/>
              </a:endParaRPr>
            </a:p>
          </p:txBody>
        </p:sp>
        <p:sp>
          <p:nvSpPr>
            <p:cNvPr id="17" name="Google Shape;379;p19"/>
            <p:cNvSpPr/>
            <p:nvPr/>
          </p:nvSpPr>
          <p:spPr>
            <a:xfrm>
              <a:off x="935214" y="1799534"/>
              <a:ext cx="1606414" cy="368572"/>
            </a:xfrm>
            <a:custGeom>
              <a:avLst/>
              <a:gdLst/>
              <a:ahLst/>
              <a:cxnLst/>
              <a:rect l="l" t="t" r="r" b="b"/>
              <a:pathLst>
                <a:path w="42006" h="8656" extrusionOk="0">
                  <a:moveTo>
                    <a:pt x="3001" y="0"/>
                  </a:moveTo>
                  <a:cubicBezTo>
                    <a:pt x="2168" y="0"/>
                    <a:pt x="1417" y="333"/>
                    <a:pt x="882" y="881"/>
                  </a:cubicBezTo>
                  <a:cubicBezTo>
                    <a:pt x="334" y="1429"/>
                    <a:pt x="1" y="2179"/>
                    <a:pt x="1" y="3012"/>
                  </a:cubicBezTo>
                  <a:lnTo>
                    <a:pt x="1" y="8311"/>
                  </a:lnTo>
                  <a:lnTo>
                    <a:pt x="24" y="8656"/>
                  </a:lnTo>
                  <a:cubicBezTo>
                    <a:pt x="108" y="7977"/>
                    <a:pt x="417" y="7358"/>
                    <a:pt x="882" y="6894"/>
                  </a:cubicBezTo>
                  <a:cubicBezTo>
                    <a:pt x="1417" y="6346"/>
                    <a:pt x="2168" y="6013"/>
                    <a:pt x="3001" y="6013"/>
                  </a:cubicBezTo>
                  <a:lnTo>
                    <a:pt x="39006" y="6013"/>
                  </a:lnTo>
                  <a:cubicBezTo>
                    <a:pt x="40660" y="6013"/>
                    <a:pt x="42006" y="4667"/>
                    <a:pt x="42006" y="3012"/>
                  </a:cubicBezTo>
                  <a:cubicBezTo>
                    <a:pt x="42006" y="2881"/>
                    <a:pt x="42006" y="2774"/>
                    <a:pt x="41982" y="2655"/>
                  </a:cubicBezTo>
                  <a:cubicBezTo>
                    <a:pt x="41815" y="1155"/>
                    <a:pt x="40541" y="0"/>
                    <a:pt x="39006" y="0"/>
                  </a:cubicBezTo>
                  <a:close/>
                </a:path>
              </a:pathLst>
            </a:custGeom>
            <a:solidFill>
              <a:srgbClr val="B7B7B7">
                <a:alpha val="5531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800" dirty="0">
                <a:latin typeface="+mj-lt"/>
                <a:ea typeface="Fira Sans Extra Condensed"/>
                <a:cs typeface="Calibri" panose="020F0502020204030204" pitchFamily="34" charset="0"/>
                <a:sym typeface="Fira Sans Extra Condensed"/>
              </a:endParaRPr>
            </a:p>
          </p:txBody>
        </p:sp>
        <p:sp>
          <p:nvSpPr>
            <p:cNvPr id="18" name="Google Shape;380;p19"/>
            <p:cNvSpPr/>
            <p:nvPr/>
          </p:nvSpPr>
          <p:spPr>
            <a:xfrm>
              <a:off x="935214" y="1769089"/>
              <a:ext cx="2540714" cy="413446"/>
            </a:xfrm>
            <a:custGeom>
              <a:avLst/>
              <a:gdLst/>
              <a:ahLst/>
              <a:cxnLst/>
              <a:rect l="l" t="t" r="r" b="b"/>
              <a:pathLst>
                <a:path w="42006" h="9026" extrusionOk="0">
                  <a:moveTo>
                    <a:pt x="3001" y="1"/>
                  </a:moveTo>
                  <a:cubicBezTo>
                    <a:pt x="2168" y="1"/>
                    <a:pt x="1417" y="334"/>
                    <a:pt x="882" y="882"/>
                  </a:cubicBezTo>
                  <a:cubicBezTo>
                    <a:pt x="334" y="1429"/>
                    <a:pt x="1" y="2179"/>
                    <a:pt x="1" y="3013"/>
                  </a:cubicBezTo>
                  <a:lnTo>
                    <a:pt x="1" y="9026"/>
                  </a:lnTo>
                  <a:cubicBezTo>
                    <a:pt x="1" y="8192"/>
                    <a:pt x="334" y="7442"/>
                    <a:pt x="882" y="6894"/>
                  </a:cubicBezTo>
                  <a:cubicBezTo>
                    <a:pt x="1417" y="6359"/>
                    <a:pt x="2168" y="6013"/>
                    <a:pt x="3001" y="6013"/>
                  </a:cubicBezTo>
                  <a:lnTo>
                    <a:pt x="39006" y="6013"/>
                  </a:lnTo>
                  <a:cubicBezTo>
                    <a:pt x="40660" y="6013"/>
                    <a:pt x="42006" y="4668"/>
                    <a:pt x="42006" y="3013"/>
                  </a:cubicBezTo>
                  <a:cubicBezTo>
                    <a:pt x="42006" y="1346"/>
                    <a:pt x="40660" y="1"/>
                    <a:pt x="39006" y="1"/>
                  </a:cubicBezTo>
                  <a:close/>
                </a:path>
              </a:pathLst>
            </a:custGeom>
            <a:solidFill>
              <a:srgbClr val="5EB2F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800" dirty="0">
                <a:latin typeface="+mj-lt"/>
                <a:ea typeface="Fira Sans Extra Condensed"/>
                <a:cs typeface="Calibri" panose="020F0502020204030204" pitchFamily="34" charset="0"/>
                <a:sym typeface="Fira Sans Extra Condensed"/>
              </a:endParaRPr>
            </a:p>
          </p:txBody>
        </p:sp>
        <p:sp>
          <p:nvSpPr>
            <p:cNvPr id="19" name="Google Shape;381;p19"/>
            <p:cNvSpPr txBox="1"/>
            <p:nvPr/>
          </p:nvSpPr>
          <p:spPr>
            <a:xfrm>
              <a:off x="1081172" y="2097663"/>
              <a:ext cx="1390200" cy="534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solidFill>
                    <a:srgbClr val="434343"/>
                  </a:solidFill>
                  <a:latin typeface="+mj-lt"/>
                  <a:ea typeface="Roboto"/>
                  <a:cs typeface="Calibri" panose="020F0502020204030204" pitchFamily="34" charset="0"/>
                  <a:sym typeface="Roboto"/>
                </a:rPr>
                <a:t>3 días término</a:t>
              </a:r>
              <a:endParaRPr dirty="0">
                <a:solidFill>
                  <a:srgbClr val="434343"/>
                </a:solidFill>
                <a:latin typeface="+mj-lt"/>
                <a:ea typeface="Roboto"/>
                <a:cs typeface="Calibri" panose="020F0502020204030204" pitchFamily="34" charset="0"/>
                <a:sym typeface="Roboto"/>
              </a:endParaRPr>
            </a:p>
          </p:txBody>
        </p:sp>
        <p:sp>
          <p:nvSpPr>
            <p:cNvPr id="20" name="Google Shape;382;p19"/>
            <p:cNvSpPr txBox="1"/>
            <p:nvPr/>
          </p:nvSpPr>
          <p:spPr>
            <a:xfrm>
              <a:off x="1071824" y="1769312"/>
              <a:ext cx="2177365" cy="272213"/>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solidFill>
                    <a:srgbClr val="FFFFFF"/>
                  </a:solidFill>
                  <a:latin typeface="+mj-lt"/>
                  <a:ea typeface="Fira Sans Extra Condensed Medium"/>
                  <a:cs typeface="Calibri" panose="020F0502020204030204" pitchFamily="34" charset="0"/>
                  <a:sym typeface="Fira Sans Extra Condensed Medium"/>
                </a:rPr>
                <a:t>Plazo</a:t>
              </a:r>
              <a:endParaRPr dirty="0">
                <a:solidFill>
                  <a:srgbClr val="FFFFFF"/>
                </a:solidFill>
                <a:latin typeface="+mj-lt"/>
                <a:ea typeface="Fira Sans Extra Condensed Medium"/>
                <a:cs typeface="Calibri" panose="020F0502020204030204" pitchFamily="34" charset="0"/>
                <a:sym typeface="Fira Sans Extra Condensed Medium"/>
              </a:endParaRPr>
            </a:p>
          </p:txBody>
        </p:sp>
      </p:grpSp>
      <p:grpSp>
        <p:nvGrpSpPr>
          <p:cNvPr id="40" name="Google Shape;374;p19"/>
          <p:cNvGrpSpPr/>
          <p:nvPr/>
        </p:nvGrpSpPr>
        <p:grpSpPr>
          <a:xfrm>
            <a:off x="1631221" y="2232069"/>
            <a:ext cx="3314240" cy="979077"/>
            <a:chOff x="933838" y="1769089"/>
            <a:chExt cx="2542090" cy="979077"/>
          </a:xfrm>
        </p:grpSpPr>
        <p:sp>
          <p:nvSpPr>
            <p:cNvPr id="41" name="Google Shape;375;p19"/>
            <p:cNvSpPr/>
            <p:nvPr/>
          </p:nvSpPr>
          <p:spPr>
            <a:xfrm>
              <a:off x="1033115" y="1787667"/>
              <a:ext cx="1980694" cy="960499"/>
            </a:xfrm>
            <a:custGeom>
              <a:avLst/>
              <a:gdLst/>
              <a:ahLst/>
              <a:cxnLst/>
              <a:rect l="l" t="t" r="r" b="b"/>
              <a:pathLst>
                <a:path w="51793" h="25116" extrusionOk="0">
                  <a:moveTo>
                    <a:pt x="33566" y="0"/>
                  </a:moveTo>
                  <a:cubicBezTo>
                    <a:pt x="33522" y="0"/>
                    <a:pt x="33478" y="1"/>
                    <a:pt x="33433" y="3"/>
                  </a:cubicBezTo>
                  <a:lnTo>
                    <a:pt x="3537" y="979"/>
                  </a:lnTo>
                  <a:cubicBezTo>
                    <a:pt x="1548" y="1050"/>
                    <a:pt x="0" y="2693"/>
                    <a:pt x="60" y="4646"/>
                  </a:cubicBezTo>
                  <a:lnTo>
                    <a:pt x="620" y="21684"/>
                  </a:lnTo>
                  <a:cubicBezTo>
                    <a:pt x="689" y="23604"/>
                    <a:pt x="2273" y="25115"/>
                    <a:pt x="4190" y="25115"/>
                  </a:cubicBezTo>
                  <a:cubicBezTo>
                    <a:pt x="4234" y="25115"/>
                    <a:pt x="4278" y="25114"/>
                    <a:pt x="4322" y="25113"/>
                  </a:cubicBezTo>
                  <a:lnTo>
                    <a:pt x="34231" y="24136"/>
                  </a:lnTo>
                  <a:cubicBezTo>
                    <a:pt x="36207" y="24065"/>
                    <a:pt x="37767" y="22422"/>
                    <a:pt x="37696" y="20469"/>
                  </a:cubicBezTo>
                  <a:lnTo>
                    <a:pt x="37636" y="18541"/>
                  </a:lnTo>
                  <a:cubicBezTo>
                    <a:pt x="37600" y="17409"/>
                    <a:pt x="38493" y="16469"/>
                    <a:pt x="39636" y="16433"/>
                  </a:cubicBezTo>
                  <a:lnTo>
                    <a:pt x="42982" y="16314"/>
                  </a:lnTo>
                  <a:cubicBezTo>
                    <a:pt x="43004" y="16313"/>
                    <a:pt x="43026" y="16313"/>
                    <a:pt x="43048" y="16313"/>
                  </a:cubicBezTo>
                  <a:cubicBezTo>
                    <a:pt x="43772" y="16313"/>
                    <a:pt x="44422" y="16689"/>
                    <a:pt x="44792" y="17267"/>
                  </a:cubicBezTo>
                  <a:cubicBezTo>
                    <a:pt x="45460" y="18280"/>
                    <a:pt x="46628" y="18948"/>
                    <a:pt x="47943" y="18948"/>
                  </a:cubicBezTo>
                  <a:cubicBezTo>
                    <a:pt x="47988" y="18948"/>
                    <a:pt x="48033" y="18947"/>
                    <a:pt x="48078" y="18945"/>
                  </a:cubicBezTo>
                  <a:cubicBezTo>
                    <a:pt x="50162" y="18886"/>
                    <a:pt x="51793" y="17159"/>
                    <a:pt x="51721" y="15100"/>
                  </a:cubicBezTo>
                  <a:cubicBezTo>
                    <a:pt x="51663" y="13084"/>
                    <a:pt x="49985" y="11490"/>
                    <a:pt x="47961" y="11490"/>
                  </a:cubicBezTo>
                  <a:cubicBezTo>
                    <a:pt x="47916" y="11490"/>
                    <a:pt x="47872" y="11491"/>
                    <a:pt x="47828" y="11492"/>
                  </a:cubicBezTo>
                  <a:cubicBezTo>
                    <a:pt x="46459" y="11540"/>
                    <a:pt x="45292" y="12290"/>
                    <a:pt x="44661" y="13397"/>
                  </a:cubicBezTo>
                  <a:cubicBezTo>
                    <a:pt x="44327" y="14004"/>
                    <a:pt x="43673" y="14433"/>
                    <a:pt x="42911" y="14457"/>
                  </a:cubicBezTo>
                  <a:lnTo>
                    <a:pt x="39577" y="14564"/>
                  </a:lnTo>
                  <a:cubicBezTo>
                    <a:pt x="39554" y="14565"/>
                    <a:pt x="39532" y="14565"/>
                    <a:pt x="39510" y="14565"/>
                  </a:cubicBezTo>
                  <a:cubicBezTo>
                    <a:pt x="38397" y="14565"/>
                    <a:pt x="37480" y="13696"/>
                    <a:pt x="37434" y="12587"/>
                  </a:cubicBezTo>
                  <a:lnTo>
                    <a:pt x="37136" y="3432"/>
                  </a:lnTo>
                  <a:cubicBezTo>
                    <a:pt x="37078" y="1511"/>
                    <a:pt x="35484" y="0"/>
                    <a:pt x="33566" y="0"/>
                  </a:cubicBezTo>
                  <a:close/>
                </a:path>
              </a:pathLst>
            </a:custGeom>
            <a:solidFill>
              <a:srgbClr val="B7B7B7">
                <a:alpha val="5531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800" dirty="0">
                <a:latin typeface="+mj-lt"/>
                <a:ea typeface="Fira Sans Extra Condensed"/>
                <a:cs typeface="Calibri" panose="020F0502020204030204" pitchFamily="34" charset="0"/>
                <a:sym typeface="Fira Sans Extra Condensed"/>
              </a:endParaRPr>
            </a:p>
          </p:txBody>
        </p:sp>
        <p:sp>
          <p:nvSpPr>
            <p:cNvPr id="42" name="Google Shape;376;p19"/>
            <p:cNvSpPr/>
            <p:nvPr/>
          </p:nvSpPr>
          <p:spPr>
            <a:xfrm>
              <a:off x="933838" y="2025120"/>
              <a:ext cx="177598" cy="256034"/>
            </a:xfrm>
            <a:custGeom>
              <a:avLst/>
              <a:gdLst/>
              <a:ahLst/>
              <a:cxnLst/>
              <a:rect l="l" t="t" r="r" b="b"/>
              <a:pathLst>
                <a:path w="4644" h="6013" extrusionOk="0">
                  <a:moveTo>
                    <a:pt x="3001" y="0"/>
                  </a:moveTo>
                  <a:cubicBezTo>
                    <a:pt x="2168" y="0"/>
                    <a:pt x="1417" y="346"/>
                    <a:pt x="882" y="881"/>
                  </a:cubicBezTo>
                  <a:cubicBezTo>
                    <a:pt x="334" y="1429"/>
                    <a:pt x="1" y="2179"/>
                    <a:pt x="1" y="3013"/>
                  </a:cubicBezTo>
                  <a:cubicBezTo>
                    <a:pt x="1" y="4668"/>
                    <a:pt x="1346" y="6013"/>
                    <a:pt x="3001" y="6013"/>
                  </a:cubicBezTo>
                  <a:lnTo>
                    <a:pt x="4644" y="6013"/>
                  </a:lnTo>
                  <a:lnTo>
                    <a:pt x="4644" y="0"/>
                  </a:lnTo>
                  <a:close/>
                </a:path>
              </a:pathLst>
            </a:custGeom>
            <a:solidFill>
              <a:srgbClr val="2689E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800" dirty="0">
                <a:latin typeface="+mj-lt"/>
                <a:ea typeface="Fira Sans Extra Condensed"/>
                <a:cs typeface="Calibri" panose="020F0502020204030204" pitchFamily="34" charset="0"/>
                <a:sym typeface="Fira Sans Extra Condensed"/>
              </a:endParaRPr>
            </a:p>
          </p:txBody>
        </p:sp>
        <p:sp>
          <p:nvSpPr>
            <p:cNvPr id="43" name="Google Shape;377;p19"/>
            <p:cNvSpPr/>
            <p:nvPr/>
          </p:nvSpPr>
          <p:spPr>
            <a:xfrm>
              <a:off x="1071816" y="1769540"/>
              <a:ext cx="1939277" cy="923442"/>
            </a:xfrm>
            <a:custGeom>
              <a:avLst/>
              <a:gdLst/>
              <a:ahLst/>
              <a:cxnLst/>
              <a:rect l="l" t="t" r="r" b="b"/>
              <a:pathLst>
                <a:path w="50710" h="24147" extrusionOk="0">
                  <a:moveTo>
                    <a:pt x="3549" y="0"/>
                  </a:moveTo>
                  <a:cubicBezTo>
                    <a:pt x="1584" y="0"/>
                    <a:pt x="1" y="1596"/>
                    <a:pt x="1" y="3548"/>
                  </a:cubicBezTo>
                  <a:lnTo>
                    <a:pt x="1" y="20598"/>
                  </a:lnTo>
                  <a:cubicBezTo>
                    <a:pt x="1" y="22563"/>
                    <a:pt x="1584" y="24146"/>
                    <a:pt x="3549" y="24146"/>
                  </a:cubicBezTo>
                  <a:lnTo>
                    <a:pt x="33124" y="24146"/>
                  </a:lnTo>
                  <a:cubicBezTo>
                    <a:pt x="35088" y="24146"/>
                    <a:pt x="36684" y="22563"/>
                    <a:pt x="36684" y="20598"/>
                  </a:cubicBezTo>
                  <a:lnTo>
                    <a:pt x="36684" y="18669"/>
                  </a:lnTo>
                  <a:cubicBezTo>
                    <a:pt x="36684" y="17538"/>
                    <a:pt x="37600" y="16621"/>
                    <a:pt x="38720" y="16621"/>
                  </a:cubicBezTo>
                  <a:lnTo>
                    <a:pt x="42030" y="16621"/>
                  </a:lnTo>
                  <a:cubicBezTo>
                    <a:pt x="42780" y="16621"/>
                    <a:pt x="43435" y="17026"/>
                    <a:pt x="43792" y="17633"/>
                  </a:cubicBezTo>
                  <a:cubicBezTo>
                    <a:pt x="44447" y="18705"/>
                    <a:pt x="45625" y="19419"/>
                    <a:pt x="46983" y="19419"/>
                  </a:cubicBezTo>
                  <a:cubicBezTo>
                    <a:pt x="49042" y="19419"/>
                    <a:pt x="50709" y="17753"/>
                    <a:pt x="50709" y="15693"/>
                  </a:cubicBezTo>
                  <a:cubicBezTo>
                    <a:pt x="50709" y="13633"/>
                    <a:pt x="49042" y="11954"/>
                    <a:pt x="46983" y="11954"/>
                  </a:cubicBezTo>
                  <a:cubicBezTo>
                    <a:pt x="45625" y="11954"/>
                    <a:pt x="44447" y="12680"/>
                    <a:pt x="43792" y="13752"/>
                  </a:cubicBezTo>
                  <a:cubicBezTo>
                    <a:pt x="43435" y="14359"/>
                    <a:pt x="42780" y="14764"/>
                    <a:pt x="42030" y="14764"/>
                  </a:cubicBezTo>
                  <a:lnTo>
                    <a:pt x="38720" y="14764"/>
                  </a:lnTo>
                  <a:cubicBezTo>
                    <a:pt x="37600" y="14764"/>
                    <a:pt x="36684" y="13847"/>
                    <a:pt x="36684" y="12716"/>
                  </a:cubicBezTo>
                  <a:lnTo>
                    <a:pt x="36684" y="3548"/>
                  </a:lnTo>
                  <a:cubicBezTo>
                    <a:pt x="36684" y="1596"/>
                    <a:pt x="35088" y="0"/>
                    <a:pt x="33124" y="0"/>
                  </a:cubicBezTo>
                  <a:close/>
                </a:path>
              </a:pathLst>
            </a:custGeom>
            <a:solidFill>
              <a:srgbClr val="FDFDFD"/>
            </a:solidFill>
            <a:ln>
              <a:solidFill>
                <a:schemeClr val="accent3">
                  <a:lumMod val="75000"/>
                </a:schemeClr>
              </a:solidFill>
            </a:ln>
          </p:spPr>
          <p:txBody>
            <a:bodyPr spcFirstLastPara="1" wrap="square" lIns="91425" tIns="91425" rIns="91425" bIns="91425" anchor="ctr" anchorCtr="0">
              <a:noAutofit/>
            </a:bodyPr>
            <a:lstStyle/>
            <a:p>
              <a:pPr marL="0" lvl="0" indent="0" algn="ctr" rtl="0">
                <a:spcBef>
                  <a:spcPts val="0"/>
                </a:spcBef>
                <a:spcAft>
                  <a:spcPts val="0"/>
                </a:spcAft>
                <a:buNone/>
              </a:pPr>
              <a:endParaRPr sz="2800" dirty="0">
                <a:latin typeface="+mj-lt"/>
                <a:ea typeface="Fira Sans Extra Condensed"/>
                <a:cs typeface="Calibri" panose="020F0502020204030204" pitchFamily="34" charset="0"/>
                <a:sym typeface="Fira Sans Extra Condensed"/>
              </a:endParaRPr>
            </a:p>
          </p:txBody>
        </p:sp>
        <p:sp>
          <p:nvSpPr>
            <p:cNvPr id="44" name="Google Shape;378;p19"/>
            <p:cNvSpPr/>
            <p:nvPr/>
          </p:nvSpPr>
          <p:spPr>
            <a:xfrm>
              <a:off x="2752419" y="2253534"/>
              <a:ext cx="232247" cy="232247"/>
            </a:xfrm>
            <a:custGeom>
              <a:avLst/>
              <a:gdLst/>
              <a:ahLst/>
              <a:cxnLst/>
              <a:rect l="l" t="t" r="r" b="b"/>
              <a:pathLst>
                <a:path w="6073" h="6073" extrusionOk="0">
                  <a:moveTo>
                    <a:pt x="3037" y="1"/>
                  </a:moveTo>
                  <a:cubicBezTo>
                    <a:pt x="1358" y="1"/>
                    <a:pt x="0" y="1358"/>
                    <a:pt x="0" y="3037"/>
                  </a:cubicBezTo>
                  <a:cubicBezTo>
                    <a:pt x="0" y="4716"/>
                    <a:pt x="1358" y="6073"/>
                    <a:pt x="3037" y="6073"/>
                  </a:cubicBezTo>
                  <a:cubicBezTo>
                    <a:pt x="4715" y="6073"/>
                    <a:pt x="6073" y="4716"/>
                    <a:pt x="6073" y="3037"/>
                  </a:cubicBezTo>
                  <a:cubicBezTo>
                    <a:pt x="6073" y="1358"/>
                    <a:pt x="4715" y="1"/>
                    <a:pt x="3037" y="1"/>
                  </a:cubicBezTo>
                  <a:close/>
                </a:path>
              </a:pathLst>
            </a:custGeom>
            <a:solidFill>
              <a:srgbClr val="5EB2F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800" dirty="0">
                <a:latin typeface="+mj-lt"/>
                <a:ea typeface="Fira Sans Extra Condensed"/>
                <a:cs typeface="Calibri" panose="020F0502020204030204" pitchFamily="34" charset="0"/>
                <a:sym typeface="Fira Sans Extra Condensed"/>
              </a:endParaRPr>
            </a:p>
          </p:txBody>
        </p:sp>
        <p:sp>
          <p:nvSpPr>
            <p:cNvPr id="45" name="Google Shape;379;p19"/>
            <p:cNvSpPr/>
            <p:nvPr/>
          </p:nvSpPr>
          <p:spPr>
            <a:xfrm>
              <a:off x="935214" y="1799534"/>
              <a:ext cx="1606414" cy="368572"/>
            </a:xfrm>
            <a:custGeom>
              <a:avLst/>
              <a:gdLst/>
              <a:ahLst/>
              <a:cxnLst/>
              <a:rect l="l" t="t" r="r" b="b"/>
              <a:pathLst>
                <a:path w="42006" h="8656" extrusionOk="0">
                  <a:moveTo>
                    <a:pt x="3001" y="0"/>
                  </a:moveTo>
                  <a:cubicBezTo>
                    <a:pt x="2168" y="0"/>
                    <a:pt x="1417" y="333"/>
                    <a:pt x="882" y="881"/>
                  </a:cubicBezTo>
                  <a:cubicBezTo>
                    <a:pt x="334" y="1429"/>
                    <a:pt x="1" y="2179"/>
                    <a:pt x="1" y="3012"/>
                  </a:cubicBezTo>
                  <a:lnTo>
                    <a:pt x="1" y="8311"/>
                  </a:lnTo>
                  <a:lnTo>
                    <a:pt x="24" y="8656"/>
                  </a:lnTo>
                  <a:cubicBezTo>
                    <a:pt x="108" y="7977"/>
                    <a:pt x="417" y="7358"/>
                    <a:pt x="882" y="6894"/>
                  </a:cubicBezTo>
                  <a:cubicBezTo>
                    <a:pt x="1417" y="6346"/>
                    <a:pt x="2168" y="6013"/>
                    <a:pt x="3001" y="6013"/>
                  </a:cubicBezTo>
                  <a:lnTo>
                    <a:pt x="39006" y="6013"/>
                  </a:lnTo>
                  <a:cubicBezTo>
                    <a:pt x="40660" y="6013"/>
                    <a:pt x="42006" y="4667"/>
                    <a:pt x="42006" y="3012"/>
                  </a:cubicBezTo>
                  <a:cubicBezTo>
                    <a:pt x="42006" y="2881"/>
                    <a:pt x="42006" y="2774"/>
                    <a:pt x="41982" y="2655"/>
                  </a:cubicBezTo>
                  <a:cubicBezTo>
                    <a:pt x="41815" y="1155"/>
                    <a:pt x="40541" y="0"/>
                    <a:pt x="39006" y="0"/>
                  </a:cubicBezTo>
                  <a:close/>
                </a:path>
              </a:pathLst>
            </a:custGeom>
            <a:solidFill>
              <a:srgbClr val="B7B7B7">
                <a:alpha val="5531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800" dirty="0">
                <a:latin typeface="+mj-lt"/>
                <a:ea typeface="Fira Sans Extra Condensed"/>
                <a:cs typeface="Calibri" panose="020F0502020204030204" pitchFamily="34" charset="0"/>
                <a:sym typeface="Fira Sans Extra Condensed"/>
              </a:endParaRPr>
            </a:p>
          </p:txBody>
        </p:sp>
        <p:sp>
          <p:nvSpPr>
            <p:cNvPr id="46" name="Google Shape;380;p19"/>
            <p:cNvSpPr/>
            <p:nvPr/>
          </p:nvSpPr>
          <p:spPr>
            <a:xfrm>
              <a:off x="935214" y="1769089"/>
              <a:ext cx="2540714" cy="413446"/>
            </a:xfrm>
            <a:custGeom>
              <a:avLst/>
              <a:gdLst/>
              <a:ahLst/>
              <a:cxnLst/>
              <a:rect l="l" t="t" r="r" b="b"/>
              <a:pathLst>
                <a:path w="42006" h="9026" extrusionOk="0">
                  <a:moveTo>
                    <a:pt x="3001" y="1"/>
                  </a:moveTo>
                  <a:cubicBezTo>
                    <a:pt x="2168" y="1"/>
                    <a:pt x="1417" y="334"/>
                    <a:pt x="882" y="882"/>
                  </a:cubicBezTo>
                  <a:cubicBezTo>
                    <a:pt x="334" y="1429"/>
                    <a:pt x="1" y="2179"/>
                    <a:pt x="1" y="3013"/>
                  </a:cubicBezTo>
                  <a:lnTo>
                    <a:pt x="1" y="9026"/>
                  </a:lnTo>
                  <a:cubicBezTo>
                    <a:pt x="1" y="8192"/>
                    <a:pt x="334" y="7442"/>
                    <a:pt x="882" y="6894"/>
                  </a:cubicBezTo>
                  <a:cubicBezTo>
                    <a:pt x="1417" y="6359"/>
                    <a:pt x="2168" y="6013"/>
                    <a:pt x="3001" y="6013"/>
                  </a:cubicBezTo>
                  <a:lnTo>
                    <a:pt x="39006" y="6013"/>
                  </a:lnTo>
                  <a:cubicBezTo>
                    <a:pt x="40660" y="6013"/>
                    <a:pt x="42006" y="4668"/>
                    <a:pt x="42006" y="3013"/>
                  </a:cubicBezTo>
                  <a:cubicBezTo>
                    <a:pt x="42006" y="1346"/>
                    <a:pt x="40660" y="1"/>
                    <a:pt x="39006" y="1"/>
                  </a:cubicBezTo>
                  <a:close/>
                </a:path>
              </a:pathLst>
            </a:custGeom>
            <a:solidFill>
              <a:srgbClr val="5EB2F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800" dirty="0">
                <a:latin typeface="+mj-lt"/>
                <a:ea typeface="Fira Sans Extra Condensed"/>
                <a:cs typeface="Calibri" panose="020F0502020204030204" pitchFamily="34" charset="0"/>
                <a:sym typeface="Fira Sans Extra Condensed"/>
              </a:endParaRPr>
            </a:p>
          </p:txBody>
        </p:sp>
        <p:sp>
          <p:nvSpPr>
            <p:cNvPr id="47" name="Google Shape;381;p19"/>
            <p:cNvSpPr txBox="1"/>
            <p:nvPr/>
          </p:nvSpPr>
          <p:spPr>
            <a:xfrm>
              <a:off x="1081172" y="2097663"/>
              <a:ext cx="1390200" cy="534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solidFill>
                    <a:srgbClr val="434343"/>
                  </a:solidFill>
                  <a:latin typeface="+mj-lt"/>
                  <a:ea typeface="Roboto"/>
                  <a:cs typeface="Calibri" panose="020F0502020204030204" pitchFamily="34" charset="0"/>
                  <a:sym typeface="Roboto"/>
                </a:rPr>
                <a:t>Semanal</a:t>
              </a:r>
              <a:endParaRPr dirty="0">
                <a:solidFill>
                  <a:srgbClr val="434343"/>
                </a:solidFill>
                <a:latin typeface="+mj-lt"/>
                <a:ea typeface="Roboto"/>
                <a:cs typeface="Calibri" panose="020F0502020204030204" pitchFamily="34" charset="0"/>
                <a:sym typeface="Roboto"/>
              </a:endParaRPr>
            </a:p>
          </p:txBody>
        </p:sp>
        <p:sp>
          <p:nvSpPr>
            <p:cNvPr id="48" name="Google Shape;382;p19"/>
            <p:cNvSpPr txBox="1"/>
            <p:nvPr/>
          </p:nvSpPr>
          <p:spPr>
            <a:xfrm>
              <a:off x="1071824" y="1769312"/>
              <a:ext cx="2177365" cy="272213"/>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solidFill>
                    <a:srgbClr val="FFFFFF"/>
                  </a:solidFill>
                  <a:latin typeface="+mj-lt"/>
                  <a:ea typeface="Fira Sans Extra Condensed Medium"/>
                  <a:cs typeface="Calibri" panose="020F0502020204030204" pitchFamily="34" charset="0"/>
                  <a:sym typeface="Fira Sans Extra Condensed Medium"/>
                </a:rPr>
                <a:t>Envío</a:t>
              </a:r>
              <a:endParaRPr dirty="0">
                <a:solidFill>
                  <a:srgbClr val="FFFFFF"/>
                </a:solidFill>
                <a:latin typeface="+mj-lt"/>
                <a:ea typeface="Fira Sans Extra Condensed Medium"/>
                <a:cs typeface="Calibri" panose="020F0502020204030204" pitchFamily="34" charset="0"/>
                <a:sym typeface="Fira Sans Extra Condensed Medium"/>
              </a:endParaRPr>
            </a:p>
          </p:txBody>
        </p:sp>
      </p:grpSp>
      <p:sp>
        <p:nvSpPr>
          <p:cNvPr id="49" name="CuadroTexto 48"/>
          <p:cNvSpPr txBox="1"/>
          <p:nvPr/>
        </p:nvSpPr>
        <p:spPr>
          <a:xfrm>
            <a:off x="5721614" y="2438792"/>
            <a:ext cx="4709082"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MX" sz="2400" dirty="0" smtClean="0">
                <a:solidFill>
                  <a:schemeClr val="tx1"/>
                </a:solidFill>
                <a:latin typeface="Times New Roman" panose="02020603050405020304" pitchFamily="18" charset="0"/>
                <a:cs typeface="Times New Roman" panose="02020603050405020304" pitchFamily="18" charset="0"/>
              </a:rPr>
              <a:t>Oficio Nro. </a:t>
            </a:r>
            <a:r>
              <a:rPr lang="es-EC" sz="2400" dirty="0" smtClean="0"/>
              <a:t>SEPS-SGD-INGINT-2021-17986-OFC </a:t>
            </a:r>
            <a:r>
              <a:rPr lang="es-MX" sz="2400" dirty="0" smtClean="0">
                <a:solidFill>
                  <a:schemeClr val="tx1"/>
                </a:solidFill>
                <a:latin typeface="Times New Roman" panose="02020603050405020304" pitchFamily="18" charset="0"/>
                <a:cs typeface="Times New Roman" panose="02020603050405020304" pitchFamily="18" charset="0"/>
              </a:rPr>
              <a:t>de 21 de julio de 2021.</a:t>
            </a:r>
          </a:p>
        </p:txBody>
      </p:sp>
    </p:spTree>
    <p:extLst>
      <p:ext uri="{BB962C8B-B14F-4D97-AF65-F5344CB8AC3E}">
        <p14:creationId xmlns:p14="http://schemas.microsoft.com/office/powerpoint/2010/main" val="338259974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058DA461-2FF1-4FC3-B762-CF4FDDD76F97}"/>
              </a:ext>
            </a:extLst>
          </p:cNvPr>
          <p:cNvSpPr/>
          <p:nvPr/>
        </p:nvSpPr>
        <p:spPr>
          <a:xfrm>
            <a:off x="5559141" y="2438399"/>
            <a:ext cx="6632859" cy="3144253"/>
          </a:xfrm>
          <a:prstGeom prst="rect">
            <a:avLst/>
          </a:prstGeom>
          <a:solidFill>
            <a:srgbClr val="082E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200" dirty="0">
                <a:solidFill>
                  <a:schemeClr val="bg1"/>
                </a:solidFill>
              </a:rPr>
              <a:t>Brechas de Liquidez L02</a:t>
            </a:r>
          </a:p>
        </p:txBody>
      </p:sp>
      <p:sp>
        <p:nvSpPr>
          <p:cNvPr id="5" name="TextBox 4">
            <a:extLst>
              <a:ext uri="{FF2B5EF4-FFF2-40B4-BE49-F238E27FC236}">
                <a16:creationId xmlns:a16="http://schemas.microsoft.com/office/drawing/2014/main" xmlns="" id="{41439FA0-B385-495C-AE9F-0207E766DF0C}"/>
              </a:ext>
            </a:extLst>
          </p:cNvPr>
          <p:cNvSpPr txBox="1"/>
          <p:nvPr/>
        </p:nvSpPr>
        <p:spPr>
          <a:xfrm>
            <a:off x="4800600" y="3152291"/>
            <a:ext cx="758541" cy="1323439"/>
          </a:xfrm>
          <a:prstGeom prst="rect">
            <a:avLst/>
          </a:prstGeom>
          <a:noFill/>
        </p:spPr>
        <p:txBody>
          <a:bodyPr wrap="none" rtlCol="0">
            <a:spAutoFit/>
          </a:bodyPr>
          <a:lstStyle/>
          <a:p>
            <a:pPr algn="ctr"/>
            <a:r>
              <a:rPr lang="es-419" sz="8000" b="1" dirty="0"/>
              <a:t>2</a:t>
            </a:r>
          </a:p>
        </p:txBody>
      </p:sp>
    </p:spTree>
    <p:extLst>
      <p:ext uri="{BB962C8B-B14F-4D97-AF65-F5344CB8AC3E}">
        <p14:creationId xmlns:p14="http://schemas.microsoft.com/office/powerpoint/2010/main" val="426243009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3DB8DC-DF29-448D-A0A7-BC9E8CAF0ED0}"/>
              </a:ext>
            </a:extLst>
          </p:cNvPr>
          <p:cNvSpPr>
            <a:spLocks noGrp="1"/>
          </p:cNvSpPr>
          <p:nvPr>
            <p:ph type="title"/>
          </p:nvPr>
        </p:nvSpPr>
        <p:spPr>
          <a:xfrm>
            <a:off x="200025" y="212725"/>
            <a:ext cx="10001250" cy="720725"/>
          </a:xfrm>
        </p:spPr>
        <p:txBody>
          <a:bodyPr>
            <a:normAutofit/>
          </a:bodyPr>
          <a:lstStyle/>
          <a:p>
            <a:r>
              <a:rPr lang="es-419" sz="2800" dirty="0"/>
              <a:t>CONTENIDO</a:t>
            </a:r>
          </a:p>
        </p:txBody>
      </p:sp>
      <p:grpSp>
        <p:nvGrpSpPr>
          <p:cNvPr id="6" name="Group 41">
            <a:extLst>
              <a:ext uri="{FF2B5EF4-FFF2-40B4-BE49-F238E27FC236}">
                <a16:creationId xmlns:a16="http://schemas.microsoft.com/office/drawing/2014/main" xmlns="" id="{13186051-82A4-43C2-AE46-14D695342D6E}"/>
              </a:ext>
            </a:extLst>
          </p:cNvPr>
          <p:cNvGrpSpPr/>
          <p:nvPr/>
        </p:nvGrpSpPr>
        <p:grpSpPr>
          <a:xfrm>
            <a:off x="2301687" y="1699862"/>
            <a:ext cx="7899588" cy="830997"/>
            <a:chOff x="914400" y="2021324"/>
            <a:chExt cx="7899588" cy="830997"/>
          </a:xfrm>
        </p:grpSpPr>
        <p:sp>
          <p:nvSpPr>
            <p:cNvPr id="7" name="Oval 7">
              <a:extLst>
                <a:ext uri="{FF2B5EF4-FFF2-40B4-BE49-F238E27FC236}">
                  <a16:creationId xmlns:a16="http://schemas.microsoft.com/office/drawing/2014/main" xmlns="" id="{6CF46E1E-F4C3-4B30-9E88-4022C037A666}"/>
                </a:ext>
              </a:extLst>
            </p:cNvPr>
            <p:cNvSpPr/>
            <p:nvPr/>
          </p:nvSpPr>
          <p:spPr>
            <a:xfrm>
              <a:off x="914400" y="2162503"/>
              <a:ext cx="548640" cy="54864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3600" b="1" dirty="0">
                  <a:effectLst>
                    <a:outerShdw blurRad="38100" dist="38100" dir="2700000" algn="tl">
                      <a:srgbClr val="000000">
                        <a:alpha val="43137"/>
                      </a:srgbClr>
                    </a:outerShdw>
                  </a:effectLst>
                </a:rPr>
                <a:t>1</a:t>
              </a:r>
            </a:p>
          </p:txBody>
        </p:sp>
        <p:sp>
          <p:nvSpPr>
            <p:cNvPr id="8" name="TextBox 35">
              <a:extLst>
                <a:ext uri="{FF2B5EF4-FFF2-40B4-BE49-F238E27FC236}">
                  <a16:creationId xmlns:a16="http://schemas.microsoft.com/office/drawing/2014/main" xmlns="" id="{EE1D6D4E-3145-46B3-BA5A-F32E3DB0B11E}"/>
                </a:ext>
              </a:extLst>
            </p:cNvPr>
            <p:cNvSpPr txBox="1"/>
            <p:nvPr/>
          </p:nvSpPr>
          <p:spPr>
            <a:xfrm>
              <a:off x="1539240" y="2021324"/>
              <a:ext cx="7274748" cy="830997"/>
            </a:xfrm>
            <a:prstGeom prst="rect">
              <a:avLst/>
            </a:prstGeom>
            <a:noFill/>
          </p:spPr>
          <p:txBody>
            <a:bodyPr wrap="none" rtlCol="0" anchor="ctr">
              <a:spAutoFit/>
            </a:bodyPr>
            <a:lstStyle/>
            <a:p>
              <a:pPr algn="just"/>
              <a:r>
                <a:rPr lang="es-EC" sz="2400" dirty="0"/>
                <a:t>Sistema de Acopio, usuarios y funcionalidad </a:t>
              </a:r>
              <a:r>
                <a:rPr lang="es-EC" sz="2400" dirty="0" smtClean="0"/>
                <a:t>de</a:t>
              </a:r>
            </a:p>
            <a:p>
              <a:pPr algn="just"/>
              <a:r>
                <a:rPr lang="es-EC" sz="2400" dirty="0" smtClean="0"/>
                <a:t>la </a:t>
              </a:r>
              <a:r>
                <a:rPr lang="es-EC" sz="2400" dirty="0"/>
                <a:t>estructura L02</a:t>
              </a:r>
            </a:p>
          </p:txBody>
        </p:sp>
      </p:grpSp>
      <p:grpSp>
        <p:nvGrpSpPr>
          <p:cNvPr id="9" name="Group 42">
            <a:extLst>
              <a:ext uri="{FF2B5EF4-FFF2-40B4-BE49-F238E27FC236}">
                <a16:creationId xmlns:a16="http://schemas.microsoft.com/office/drawing/2014/main" xmlns="" id="{80776AA4-9E46-40DB-85A9-DA5379E95B2B}"/>
              </a:ext>
            </a:extLst>
          </p:cNvPr>
          <p:cNvGrpSpPr/>
          <p:nvPr/>
        </p:nvGrpSpPr>
        <p:grpSpPr>
          <a:xfrm>
            <a:off x="2301687" y="2786749"/>
            <a:ext cx="5328372" cy="548640"/>
            <a:chOff x="914400" y="1247775"/>
            <a:chExt cx="5328372" cy="548640"/>
          </a:xfrm>
        </p:grpSpPr>
        <p:sp>
          <p:nvSpPr>
            <p:cNvPr id="10" name="Oval 43">
              <a:extLst>
                <a:ext uri="{FF2B5EF4-FFF2-40B4-BE49-F238E27FC236}">
                  <a16:creationId xmlns:a16="http://schemas.microsoft.com/office/drawing/2014/main" xmlns="" id="{9B3AFB6A-E98F-4CDE-80C8-3C469A71FA08}"/>
                </a:ext>
              </a:extLst>
            </p:cNvPr>
            <p:cNvSpPr/>
            <p:nvPr/>
          </p:nvSpPr>
          <p:spPr>
            <a:xfrm>
              <a:off x="914400" y="1247775"/>
              <a:ext cx="548640" cy="548640"/>
            </a:xfrm>
            <a:prstGeom prst="ellipse">
              <a:avLst/>
            </a:prstGeom>
            <a:solidFill>
              <a:srgbClr val="082E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3600" b="1" dirty="0"/>
                <a:t>2</a:t>
              </a:r>
            </a:p>
          </p:txBody>
        </p:sp>
        <p:sp>
          <p:nvSpPr>
            <p:cNvPr id="11" name="TextBox 44">
              <a:extLst>
                <a:ext uri="{FF2B5EF4-FFF2-40B4-BE49-F238E27FC236}">
                  <a16:creationId xmlns:a16="http://schemas.microsoft.com/office/drawing/2014/main" xmlns="" id="{76B24350-59FD-45CB-B86C-47B2AF71F801}"/>
                </a:ext>
              </a:extLst>
            </p:cNvPr>
            <p:cNvSpPr txBox="1"/>
            <p:nvPr/>
          </p:nvSpPr>
          <p:spPr>
            <a:xfrm>
              <a:off x="1539240" y="1291262"/>
              <a:ext cx="4703532" cy="461665"/>
            </a:xfrm>
            <a:prstGeom prst="rect">
              <a:avLst/>
            </a:prstGeom>
            <a:noFill/>
          </p:spPr>
          <p:txBody>
            <a:bodyPr wrap="none" rtlCol="0" anchor="ctr">
              <a:spAutoFit/>
            </a:bodyPr>
            <a:lstStyle/>
            <a:p>
              <a:pPr algn="just"/>
              <a:r>
                <a:rPr lang="es-EC" sz="2400" dirty="0"/>
                <a:t>Frecuencias y plazos de envío</a:t>
              </a:r>
            </a:p>
          </p:txBody>
        </p:sp>
      </p:grpSp>
      <p:grpSp>
        <p:nvGrpSpPr>
          <p:cNvPr id="12" name="Group 45">
            <a:extLst>
              <a:ext uri="{FF2B5EF4-FFF2-40B4-BE49-F238E27FC236}">
                <a16:creationId xmlns:a16="http://schemas.microsoft.com/office/drawing/2014/main" xmlns="" id="{13913839-65A5-4202-A23A-7A4EF55680DD}"/>
              </a:ext>
            </a:extLst>
          </p:cNvPr>
          <p:cNvGrpSpPr/>
          <p:nvPr/>
        </p:nvGrpSpPr>
        <p:grpSpPr>
          <a:xfrm>
            <a:off x="2301687" y="3732457"/>
            <a:ext cx="7356170" cy="548640"/>
            <a:chOff x="914400" y="2162503"/>
            <a:chExt cx="7356170" cy="548640"/>
          </a:xfrm>
        </p:grpSpPr>
        <p:sp>
          <p:nvSpPr>
            <p:cNvPr id="13" name="Oval 46">
              <a:extLst>
                <a:ext uri="{FF2B5EF4-FFF2-40B4-BE49-F238E27FC236}">
                  <a16:creationId xmlns:a16="http://schemas.microsoft.com/office/drawing/2014/main" xmlns="" id="{54ED8DED-9EE2-43A6-9C0E-0D87C029165C}"/>
                </a:ext>
              </a:extLst>
            </p:cNvPr>
            <p:cNvSpPr/>
            <p:nvPr/>
          </p:nvSpPr>
          <p:spPr>
            <a:xfrm>
              <a:off x="914400" y="2162503"/>
              <a:ext cx="548640" cy="54864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3600" b="1" dirty="0">
                  <a:effectLst>
                    <a:outerShdw blurRad="38100" dist="38100" dir="2700000" algn="tl">
                      <a:srgbClr val="000000">
                        <a:alpha val="43137"/>
                      </a:srgbClr>
                    </a:outerShdw>
                  </a:effectLst>
                </a:rPr>
                <a:t>3</a:t>
              </a:r>
            </a:p>
          </p:txBody>
        </p:sp>
        <p:sp>
          <p:nvSpPr>
            <p:cNvPr id="14" name="TextBox 47">
              <a:extLst>
                <a:ext uri="{FF2B5EF4-FFF2-40B4-BE49-F238E27FC236}">
                  <a16:creationId xmlns:a16="http://schemas.microsoft.com/office/drawing/2014/main" xmlns="" id="{6EAA9DEA-5E65-4B93-982C-A5B9072EB480}"/>
                </a:ext>
              </a:extLst>
            </p:cNvPr>
            <p:cNvSpPr txBox="1"/>
            <p:nvPr/>
          </p:nvSpPr>
          <p:spPr>
            <a:xfrm>
              <a:off x="1539240" y="2205990"/>
              <a:ext cx="6731330" cy="461665"/>
            </a:xfrm>
            <a:prstGeom prst="rect">
              <a:avLst/>
            </a:prstGeom>
            <a:noFill/>
          </p:spPr>
          <p:txBody>
            <a:bodyPr wrap="none" rtlCol="0" anchor="ctr">
              <a:spAutoFit/>
            </a:bodyPr>
            <a:lstStyle/>
            <a:p>
              <a:pPr algn="just"/>
              <a:r>
                <a:rPr lang="es-EC" sz="2400" dirty="0"/>
                <a:t>Demostración de carga de la estructura L02</a:t>
              </a:r>
            </a:p>
          </p:txBody>
        </p:sp>
      </p:grpSp>
    </p:spTree>
    <p:extLst>
      <p:ext uri="{BB962C8B-B14F-4D97-AF65-F5344CB8AC3E}">
        <p14:creationId xmlns:p14="http://schemas.microsoft.com/office/powerpoint/2010/main" val="22282609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5">
            <a:extLst>
              <a:ext uri="{FF2B5EF4-FFF2-40B4-BE49-F238E27FC236}">
                <a16:creationId xmlns="" xmlns:a16="http://schemas.microsoft.com/office/drawing/2014/main" id="{C7D52BA8-5CB5-4261-91C9-E26C84D634E9}"/>
              </a:ext>
            </a:extLst>
          </p:cNvPr>
          <p:cNvSpPr txBox="1"/>
          <p:nvPr/>
        </p:nvSpPr>
        <p:spPr>
          <a:xfrm>
            <a:off x="205286" y="337169"/>
            <a:ext cx="9527552" cy="461665"/>
          </a:xfrm>
          <a:prstGeom prst="rect">
            <a:avLst/>
          </a:prstGeom>
          <a:noFill/>
        </p:spPr>
        <p:txBody>
          <a:bodyPr wrap="square" rtlCol="0">
            <a:spAutoFit/>
          </a:bodyPr>
          <a:lstStyle/>
          <a:p>
            <a:r>
              <a:rPr lang="es-ES" sz="2400" dirty="0">
                <a:solidFill>
                  <a:srgbClr val="00549B"/>
                </a:solidFill>
                <a:latin typeface="+mj-lt"/>
                <a:ea typeface="Verdana" pitchFamily="34" charset="0"/>
                <a:cs typeface="Verdana" pitchFamily="34" charset="0"/>
              </a:rPr>
              <a:t>DIFERENCIAS EN EL ENVÍO DE INFORMACIÓN</a:t>
            </a:r>
          </a:p>
        </p:txBody>
      </p:sp>
      <p:graphicFrame>
        <p:nvGraphicFramePr>
          <p:cNvPr id="27" name="Diagrama 26"/>
          <p:cNvGraphicFramePr/>
          <p:nvPr>
            <p:extLst>
              <p:ext uri="{D42A27DB-BD31-4B8C-83A1-F6EECF244321}">
                <p14:modId xmlns:p14="http://schemas.microsoft.com/office/powerpoint/2010/main" val="3918044872"/>
              </p:ext>
            </p:extLst>
          </p:nvPr>
        </p:nvGraphicFramePr>
        <p:xfrm>
          <a:off x="954741" y="1266761"/>
          <a:ext cx="9584921" cy="44347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5805609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5">
            <a:extLst>
              <a:ext uri="{FF2B5EF4-FFF2-40B4-BE49-F238E27FC236}">
                <a16:creationId xmlns:a16="http://schemas.microsoft.com/office/drawing/2014/main" xmlns="" id="{C7D52BA8-5CB5-4261-91C9-E26C84D634E9}"/>
              </a:ext>
            </a:extLst>
          </p:cNvPr>
          <p:cNvSpPr txBox="1"/>
          <p:nvPr/>
        </p:nvSpPr>
        <p:spPr>
          <a:xfrm>
            <a:off x="228600" y="180096"/>
            <a:ext cx="9364754" cy="461665"/>
          </a:xfrm>
          <a:prstGeom prst="rect">
            <a:avLst/>
          </a:prstGeom>
          <a:noFill/>
        </p:spPr>
        <p:txBody>
          <a:bodyPr wrap="square" rtlCol="0">
            <a:spAutoFit/>
          </a:bodyPr>
          <a:lstStyle/>
          <a:p>
            <a:r>
              <a:rPr lang="es-EC" sz="2400" dirty="0">
                <a:solidFill>
                  <a:srgbClr val="00549B"/>
                </a:solidFill>
                <a:ea typeface="Verdana" pitchFamily="34" charset="0"/>
                <a:cs typeface="Verdana" pitchFamily="34" charset="0"/>
              </a:rPr>
              <a:t>SISTEMA DE ACOPIO – BRECHAS DE LIQUIDEZ (L02) </a:t>
            </a:r>
          </a:p>
        </p:txBody>
      </p:sp>
      <p:sp>
        <p:nvSpPr>
          <p:cNvPr id="5" name="TextBox 6"/>
          <p:cNvSpPr txBox="1"/>
          <p:nvPr/>
        </p:nvSpPr>
        <p:spPr>
          <a:xfrm>
            <a:off x="1210236" y="1167964"/>
            <a:ext cx="5293884" cy="466679"/>
          </a:xfrm>
          <a:prstGeom prst="rect">
            <a:avLst/>
          </a:prstGeom>
          <a:noFill/>
        </p:spPr>
        <p:txBody>
          <a:bodyPr wrap="square" lIns="0" tIns="0" rIns="121893" bIns="0" rtlCol="0">
            <a:noAutofit/>
          </a:bodyPr>
          <a:lstStyle/>
          <a:p>
            <a:r>
              <a:rPr lang="en-US" sz="2200" dirty="0">
                <a:latin typeface="+mj-lt"/>
                <a:ea typeface="+mj-ea"/>
                <a:cs typeface="+mj-cs"/>
              </a:rPr>
              <a:t>01 Registro de cabecera</a:t>
            </a:r>
          </a:p>
        </p:txBody>
      </p:sp>
      <p:graphicFrame>
        <p:nvGraphicFramePr>
          <p:cNvPr id="6" name="Tabla 5"/>
          <p:cNvGraphicFramePr>
            <a:graphicFrameLocks noGrp="1"/>
          </p:cNvGraphicFramePr>
          <p:nvPr>
            <p:extLst/>
          </p:nvPr>
        </p:nvGraphicFramePr>
        <p:xfrm>
          <a:off x="1210236" y="1637220"/>
          <a:ext cx="9189941" cy="1740027"/>
        </p:xfrm>
        <a:graphic>
          <a:graphicData uri="http://schemas.openxmlformats.org/drawingml/2006/table">
            <a:tbl>
              <a:tblPr firstRow="1" firstCol="1" lastRow="1" lastCol="1" bandRow="1" bandCol="1">
                <a:tableStyleId>{2D5ABB26-0587-4C30-8999-92F81FD0307C}</a:tableStyleId>
              </a:tblPr>
              <a:tblGrid>
                <a:gridCol w="612968"/>
                <a:gridCol w="2699212"/>
                <a:gridCol w="2581941"/>
                <a:gridCol w="2181057"/>
                <a:gridCol w="1114763"/>
              </a:tblGrid>
              <a:tr h="242570">
                <a:tc>
                  <a:txBody>
                    <a:bodyPr/>
                    <a:lstStyle/>
                    <a:p>
                      <a:pPr algn="ctr">
                        <a:lnSpc>
                          <a:spcPct val="115000"/>
                        </a:lnSpc>
                        <a:spcAft>
                          <a:spcPts val="0"/>
                        </a:spcAft>
                      </a:pPr>
                      <a:r>
                        <a:rPr lang="en-US" sz="1400" b="1" dirty="0">
                          <a:solidFill>
                            <a:schemeClr val="bg1"/>
                          </a:solidFill>
                          <a:effectLst/>
                          <a:latin typeface="+mj-lt"/>
                          <a:cs typeface="Calibri" panose="020F0502020204030204" pitchFamily="34" charset="0"/>
                        </a:rPr>
                        <a:t>No.</a:t>
                      </a:r>
                      <a:endParaRPr lang="es-EC" sz="1400" b="1" dirty="0">
                        <a:solidFill>
                          <a:schemeClr val="bg1"/>
                        </a:solidFill>
                        <a:effectLst/>
                        <a:latin typeface="+mj-lt"/>
                        <a:ea typeface="Times New Roman" panose="02020603050405020304" pitchFamily="18"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lnSpc>
                          <a:spcPct val="115000"/>
                        </a:lnSpc>
                        <a:spcAft>
                          <a:spcPts val="0"/>
                        </a:spcAft>
                      </a:pPr>
                      <a:r>
                        <a:rPr lang="en-US" sz="1400" b="1" dirty="0">
                          <a:solidFill>
                            <a:schemeClr val="bg1"/>
                          </a:solidFill>
                          <a:effectLst/>
                          <a:latin typeface="+mj-lt"/>
                          <a:cs typeface="Calibri" panose="020F0502020204030204" pitchFamily="34" charset="0"/>
                        </a:rPr>
                        <a:t>Campo</a:t>
                      </a:r>
                      <a:endParaRPr lang="es-EC" sz="1400" b="1" dirty="0">
                        <a:solidFill>
                          <a:schemeClr val="bg1"/>
                        </a:solidFill>
                        <a:effectLst/>
                        <a:latin typeface="+mj-lt"/>
                        <a:ea typeface="Times New Roman" panose="02020603050405020304" pitchFamily="18"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lnSpc>
                          <a:spcPct val="115000"/>
                        </a:lnSpc>
                        <a:spcAft>
                          <a:spcPts val="0"/>
                        </a:spcAft>
                      </a:pPr>
                      <a:r>
                        <a:rPr lang="en-US" sz="1400" b="1" spc="-5" dirty="0">
                          <a:solidFill>
                            <a:schemeClr val="bg1"/>
                          </a:solidFill>
                          <a:effectLst/>
                          <a:latin typeface="+mj-lt"/>
                          <a:cs typeface="Calibri" panose="020F0502020204030204" pitchFamily="34" charset="0"/>
                        </a:rPr>
                        <a:t>Tipo</a:t>
                      </a:r>
                      <a:r>
                        <a:rPr lang="en-US" sz="1400" b="1" spc="60" dirty="0">
                          <a:solidFill>
                            <a:schemeClr val="bg1"/>
                          </a:solidFill>
                          <a:effectLst/>
                          <a:latin typeface="+mj-lt"/>
                          <a:cs typeface="Calibri" panose="020F0502020204030204" pitchFamily="34" charset="0"/>
                        </a:rPr>
                        <a:t> d</a:t>
                      </a:r>
                      <a:r>
                        <a:rPr lang="en-US" sz="1400" b="1" dirty="0">
                          <a:solidFill>
                            <a:schemeClr val="bg1"/>
                          </a:solidFill>
                          <a:effectLst/>
                          <a:latin typeface="+mj-lt"/>
                          <a:cs typeface="Calibri" panose="020F0502020204030204" pitchFamily="34" charset="0"/>
                        </a:rPr>
                        <a:t>e</a:t>
                      </a:r>
                      <a:r>
                        <a:rPr lang="en-US" sz="1400" b="1" spc="-70" dirty="0">
                          <a:solidFill>
                            <a:schemeClr val="bg1"/>
                          </a:solidFill>
                          <a:effectLst/>
                          <a:latin typeface="+mj-lt"/>
                          <a:cs typeface="Calibri" panose="020F0502020204030204" pitchFamily="34" charset="0"/>
                        </a:rPr>
                        <a:t> </a:t>
                      </a:r>
                      <a:r>
                        <a:rPr lang="en-US" sz="1400" b="1" dirty="0">
                          <a:solidFill>
                            <a:schemeClr val="bg1"/>
                          </a:solidFill>
                          <a:effectLst/>
                          <a:latin typeface="+mj-lt"/>
                          <a:cs typeface="Calibri" panose="020F0502020204030204" pitchFamily="34" charset="0"/>
                        </a:rPr>
                        <a:t>Dato</a:t>
                      </a:r>
                      <a:endParaRPr lang="es-EC" sz="1400" b="1" dirty="0">
                        <a:solidFill>
                          <a:schemeClr val="bg1"/>
                        </a:solidFill>
                        <a:effectLst/>
                        <a:latin typeface="+mj-lt"/>
                        <a:ea typeface="Times New Roman" panose="02020603050405020304" pitchFamily="18"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lnSpc>
                          <a:spcPct val="115000"/>
                        </a:lnSpc>
                        <a:spcAft>
                          <a:spcPts val="0"/>
                        </a:spcAft>
                      </a:pPr>
                      <a:r>
                        <a:rPr lang="en-US" sz="1400" b="1" dirty="0">
                          <a:solidFill>
                            <a:schemeClr val="bg1"/>
                          </a:solidFill>
                          <a:effectLst/>
                          <a:latin typeface="+mj-lt"/>
                          <a:cs typeface="Calibri" panose="020F0502020204030204" pitchFamily="34" charset="0"/>
                        </a:rPr>
                        <a:t>Obligatoriedad</a:t>
                      </a:r>
                      <a:endParaRPr lang="es-EC" sz="1400" b="1" dirty="0">
                        <a:solidFill>
                          <a:schemeClr val="bg1"/>
                        </a:solidFill>
                        <a:effectLst/>
                        <a:latin typeface="+mj-lt"/>
                        <a:ea typeface="Times New Roman" panose="02020603050405020304" pitchFamily="18"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lnSpc>
                          <a:spcPct val="115000"/>
                        </a:lnSpc>
                        <a:spcAft>
                          <a:spcPts val="0"/>
                        </a:spcAft>
                      </a:pPr>
                      <a:r>
                        <a:rPr lang="en-US" sz="1400" b="1" dirty="0">
                          <a:solidFill>
                            <a:schemeClr val="bg1"/>
                          </a:solidFill>
                          <a:effectLst/>
                          <a:latin typeface="+mj-lt"/>
                          <a:cs typeface="Calibri" panose="020F0502020204030204" pitchFamily="34" charset="0"/>
                        </a:rPr>
                        <a:t>Tabla</a:t>
                      </a:r>
                      <a:endParaRPr lang="es-EC" sz="1400" b="1" dirty="0">
                        <a:solidFill>
                          <a:schemeClr val="bg1"/>
                        </a:solidFill>
                        <a:effectLst/>
                        <a:latin typeface="+mj-lt"/>
                        <a:ea typeface="Times New Roman" panose="02020603050405020304" pitchFamily="18"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385572">
                <a:tc>
                  <a:txBody>
                    <a:bodyPr/>
                    <a:lstStyle/>
                    <a:p>
                      <a:pPr algn="ctr">
                        <a:lnSpc>
                          <a:spcPct val="115000"/>
                        </a:lnSpc>
                        <a:spcAft>
                          <a:spcPts val="0"/>
                        </a:spcAft>
                      </a:pPr>
                      <a:r>
                        <a:rPr lang="en-US" sz="1400" dirty="0">
                          <a:effectLst/>
                          <a:latin typeface="+mj-lt"/>
                          <a:cs typeface="Calibri" panose="020F0502020204030204" pitchFamily="34" charset="0"/>
                        </a:rPr>
                        <a:t>1</a:t>
                      </a:r>
                      <a:endParaRPr lang="es-EC" sz="1400" dirty="0">
                        <a:effectLst/>
                        <a:latin typeface="+mj-lt"/>
                        <a:ea typeface="Times New Roman" panose="02020603050405020304" pitchFamily="18"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0"/>
                        </a:spcAft>
                      </a:pPr>
                      <a:r>
                        <a:rPr lang="en-US" sz="1400" dirty="0">
                          <a:effectLst/>
                          <a:latin typeface="+mj-lt"/>
                          <a:cs typeface="Calibri" panose="020F0502020204030204" pitchFamily="34" charset="0"/>
                        </a:rPr>
                        <a:t>Código</a:t>
                      </a:r>
                      <a:r>
                        <a:rPr lang="en-US" sz="1400" spc="40" dirty="0">
                          <a:effectLst/>
                          <a:latin typeface="+mj-lt"/>
                          <a:cs typeface="Calibri" panose="020F0502020204030204" pitchFamily="34" charset="0"/>
                        </a:rPr>
                        <a:t> </a:t>
                      </a:r>
                      <a:r>
                        <a:rPr lang="en-US" sz="1400" dirty="0">
                          <a:effectLst/>
                          <a:latin typeface="+mj-lt"/>
                          <a:cs typeface="Calibri" panose="020F0502020204030204" pitchFamily="34" charset="0"/>
                        </a:rPr>
                        <a:t>de</a:t>
                      </a:r>
                      <a:r>
                        <a:rPr lang="en-US" sz="1400" spc="15" dirty="0">
                          <a:effectLst/>
                          <a:latin typeface="+mj-lt"/>
                          <a:cs typeface="Calibri" panose="020F0502020204030204" pitchFamily="34" charset="0"/>
                        </a:rPr>
                        <a:t> </a:t>
                      </a:r>
                      <a:r>
                        <a:rPr lang="en-US" sz="1400" dirty="0">
                          <a:effectLst/>
                          <a:latin typeface="+mj-lt"/>
                          <a:cs typeface="Calibri" panose="020F0502020204030204" pitchFamily="34" charset="0"/>
                        </a:rPr>
                        <a:t>la</a:t>
                      </a:r>
                      <a:r>
                        <a:rPr lang="en-US" sz="1400" spc="15" dirty="0">
                          <a:effectLst/>
                          <a:latin typeface="+mj-lt"/>
                          <a:cs typeface="Calibri" panose="020F0502020204030204" pitchFamily="34" charset="0"/>
                        </a:rPr>
                        <a:t> </a:t>
                      </a:r>
                      <a:r>
                        <a:rPr lang="en-US" sz="1400" dirty="0">
                          <a:effectLst/>
                          <a:latin typeface="+mj-lt"/>
                          <a:cs typeface="Calibri" panose="020F0502020204030204" pitchFamily="34" charset="0"/>
                        </a:rPr>
                        <a:t>estructura</a:t>
                      </a:r>
                      <a:endParaRPr lang="es-EC" sz="1400" dirty="0">
                        <a:effectLst/>
                        <a:latin typeface="+mj-lt"/>
                        <a:ea typeface="Times New Roman" panose="02020603050405020304" pitchFamily="18"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spc="-10" dirty="0">
                          <a:effectLst/>
                          <a:latin typeface="+mj-lt"/>
                          <a:cs typeface="Calibri" panose="020F0502020204030204" pitchFamily="34" charset="0"/>
                        </a:rPr>
                        <a:t>Caracter</a:t>
                      </a:r>
                      <a:r>
                        <a:rPr lang="en-US" sz="1400" spc="-55" dirty="0">
                          <a:effectLst/>
                          <a:latin typeface="+mj-lt"/>
                          <a:cs typeface="Calibri" panose="020F0502020204030204" pitchFamily="34" charset="0"/>
                        </a:rPr>
                        <a:t> </a:t>
                      </a:r>
                      <a:r>
                        <a:rPr lang="en-US" sz="1400" spc="-5" dirty="0">
                          <a:effectLst/>
                          <a:latin typeface="+mj-lt"/>
                          <a:cs typeface="Calibri" panose="020F0502020204030204" pitchFamily="34" charset="0"/>
                        </a:rPr>
                        <a:t>(3)</a:t>
                      </a:r>
                      <a:endParaRPr lang="es-EC" sz="1400" dirty="0">
                        <a:effectLst/>
                        <a:latin typeface="+mj-lt"/>
                        <a:ea typeface="Times New Roman" panose="02020603050405020304" pitchFamily="18"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dirty="0">
                          <a:effectLst/>
                          <a:latin typeface="+mj-lt"/>
                          <a:cs typeface="Calibri" panose="020F0502020204030204" pitchFamily="34" charset="0"/>
                        </a:rPr>
                        <a:t>X</a:t>
                      </a:r>
                      <a:endParaRPr lang="es-EC" sz="1400" dirty="0">
                        <a:effectLst/>
                        <a:latin typeface="+mj-lt"/>
                        <a:ea typeface="Times New Roman" panose="02020603050405020304" pitchFamily="18"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dirty="0">
                          <a:effectLst/>
                          <a:latin typeface="+mj-lt"/>
                          <a:cs typeface="Calibri" panose="020F0502020204030204" pitchFamily="34" charset="0"/>
                        </a:rPr>
                        <a:t>Tabla</a:t>
                      </a:r>
                      <a:r>
                        <a:rPr lang="en-US" sz="1400" spc="-20" dirty="0">
                          <a:effectLst/>
                          <a:latin typeface="+mj-lt"/>
                          <a:cs typeface="Calibri" panose="020F0502020204030204" pitchFamily="34" charset="0"/>
                        </a:rPr>
                        <a:t> </a:t>
                      </a:r>
                      <a:r>
                        <a:rPr lang="en-US" sz="1400" dirty="0">
                          <a:effectLst/>
                          <a:latin typeface="+mj-lt"/>
                          <a:cs typeface="Calibri" panose="020F0502020204030204" pitchFamily="34" charset="0"/>
                        </a:rPr>
                        <a:t>1</a:t>
                      </a:r>
                      <a:endParaRPr lang="es-EC" sz="1400" dirty="0">
                        <a:effectLst/>
                        <a:latin typeface="+mj-lt"/>
                        <a:ea typeface="Times New Roman" panose="02020603050405020304" pitchFamily="18"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0505">
                <a:tc>
                  <a:txBody>
                    <a:bodyPr/>
                    <a:lstStyle/>
                    <a:p>
                      <a:pPr algn="ctr">
                        <a:lnSpc>
                          <a:spcPct val="115000"/>
                        </a:lnSpc>
                        <a:spcAft>
                          <a:spcPts val="0"/>
                        </a:spcAft>
                      </a:pPr>
                      <a:r>
                        <a:rPr lang="en-US" sz="1400" dirty="0">
                          <a:effectLst/>
                          <a:latin typeface="+mj-lt"/>
                          <a:cs typeface="Calibri" panose="020F0502020204030204" pitchFamily="34" charset="0"/>
                        </a:rPr>
                        <a:t>2</a:t>
                      </a:r>
                      <a:endParaRPr lang="es-EC" sz="1400" dirty="0">
                        <a:effectLst/>
                        <a:latin typeface="+mj-lt"/>
                        <a:ea typeface="Times New Roman" panose="02020603050405020304" pitchFamily="18"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0"/>
                        </a:spcAft>
                      </a:pPr>
                      <a:r>
                        <a:rPr lang="en-US" sz="1400" dirty="0">
                          <a:effectLst/>
                          <a:latin typeface="+mj-lt"/>
                          <a:cs typeface="Calibri" panose="020F0502020204030204" pitchFamily="34" charset="0"/>
                        </a:rPr>
                        <a:t>Número</a:t>
                      </a:r>
                      <a:r>
                        <a:rPr lang="en-US" sz="1400" spc="-25" dirty="0">
                          <a:effectLst/>
                          <a:latin typeface="+mj-lt"/>
                          <a:cs typeface="Calibri" panose="020F0502020204030204" pitchFamily="34" charset="0"/>
                        </a:rPr>
                        <a:t> </a:t>
                      </a:r>
                      <a:r>
                        <a:rPr lang="en-US" sz="1400" dirty="0">
                          <a:effectLst/>
                          <a:latin typeface="+mj-lt"/>
                          <a:cs typeface="Calibri" panose="020F0502020204030204" pitchFamily="34" charset="0"/>
                        </a:rPr>
                        <a:t>de</a:t>
                      </a:r>
                      <a:r>
                        <a:rPr lang="en-US" sz="1400" spc="-45" dirty="0">
                          <a:effectLst/>
                          <a:latin typeface="+mj-lt"/>
                          <a:cs typeface="Calibri" panose="020F0502020204030204" pitchFamily="34" charset="0"/>
                        </a:rPr>
                        <a:t> </a:t>
                      </a:r>
                      <a:r>
                        <a:rPr lang="en-US" sz="1400" dirty="0">
                          <a:effectLst/>
                          <a:latin typeface="+mj-lt"/>
                          <a:cs typeface="Calibri" panose="020F0502020204030204" pitchFamily="34" charset="0"/>
                        </a:rPr>
                        <a:t>RUC</a:t>
                      </a:r>
                      <a:endParaRPr lang="es-EC" sz="1400" dirty="0">
                        <a:effectLst/>
                        <a:latin typeface="+mj-lt"/>
                        <a:ea typeface="Times New Roman" panose="02020603050405020304" pitchFamily="18"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spc="-15" dirty="0">
                          <a:effectLst/>
                          <a:latin typeface="+mj-lt"/>
                          <a:cs typeface="Calibri" panose="020F0502020204030204" pitchFamily="34" charset="0"/>
                        </a:rPr>
                        <a:t>Caracter</a:t>
                      </a:r>
                      <a:r>
                        <a:rPr lang="en-US" sz="1400" spc="-50" dirty="0">
                          <a:effectLst/>
                          <a:latin typeface="+mj-lt"/>
                          <a:cs typeface="Calibri" panose="020F0502020204030204" pitchFamily="34" charset="0"/>
                        </a:rPr>
                        <a:t> </a:t>
                      </a:r>
                      <a:r>
                        <a:rPr lang="en-US" sz="1400" spc="-10" dirty="0">
                          <a:effectLst/>
                          <a:latin typeface="+mj-lt"/>
                          <a:cs typeface="Calibri" panose="020F0502020204030204" pitchFamily="34" charset="0"/>
                        </a:rPr>
                        <a:t>(13)</a:t>
                      </a:r>
                      <a:endParaRPr lang="es-EC" sz="1400" dirty="0">
                        <a:effectLst/>
                        <a:latin typeface="+mj-lt"/>
                        <a:ea typeface="Times New Roman" panose="02020603050405020304" pitchFamily="18"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dirty="0">
                          <a:effectLst/>
                          <a:latin typeface="+mj-lt"/>
                          <a:cs typeface="Calibri" panose="020F0502020204030204" pitchFamily="34" charset="0"/>
                        </a:rPr>
                        <a:t>X</a:t>
                      </a:r>
                      <a:endParaRPr lang="es-EC" sz="1400" dirty="0">
                        <a:effectLst/>
                        <a:latin typeface="+mj-lt"/>
                        <a:ea typeface="Times New Roman" panose="02020603050405020304" pitchFamily="18"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dirty="0">
                          <a:effectLst/>
                          <a:latin typeface="+mj-lt"/>
                          <a:cs typeface="Calibri" panose="020F0502020204030204" pitchFamily="34" charset="0"/>
                        </a:rPr>
                        <a:t> </a:t>
                      </a:r>
                      <a:endParaRPr lang="es-EC" sz="1400" dirty="0">
                        <a:effectLst/>
                        <a:latin typeface="+mj-lt"/>
                        <a:ea typeface="Times New Roman" panose="02020603050405020304" pitchFamily="18"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1140">
                <a:tc>
                  <a:txBody>
                    <a:bodyPr/>
                    <a:lstStyle/>
                    <a:p>
                      <a:pPr algn="ctr">
                        <a:lnSpc>
                          <a:spcPct val="115000"/>
                        </a:lnSpc>
                        <a:spcAft>
                          <a:spcPts val="0"/>
                        </a:spcAft>
                      </a:pPr>
                      <a:r>
                        <a:rPr lang="en-US" sz="1400" dirty="0">
                          <a:effectLst/>
                          <a:latin typeface="+mj-lt"/>
                          <a:cs typeface="Calibri" panose="020F0502020204030204" pitchFamily="34" charset="0"/>
                        </a:rPr>
                        <a:t>3</a:t>
                      </a:r>
                      <a:endParaRPr lang="es-EC" sz="1400" dirty="0">
                        <a:effectLst/>
                        <a:latin typeface="+mj-lt"/>
                        <a:ea typeface="Times New Roman" panose="02020603050405020304" pitchFamily="18"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0"/>
                        </a:spcAft>
                      </a:pPr>
                      <a:r>
                        <a:rPr lang="en-US" sz="1400" dirty="0">
                          <a:effectLst/>
                          <a:latin typeface="+mj-lt"/>
                          <a:cs typeface="Calibri" panose="020F0502020204030204" pitchFamily="34" charset="0"/>
                        </a:rPr>
                        <a:t>Fecha</a:t>
                      </a:r>
                      <a:r>
                        <a:rPr lang="en-US" sz="1400" spc="15" dirty="0">
                          <a:effectLst/>
                          <a:latin typeface="+mj-lt"/>
                          <a:cs typeface="Calibri" panose="020F0502020204030204" pitchFamily="34" charset="0"/>
                        </a:rPr>
                        <a:t> </a:t>
                      </a:r>
                      <a:r>
                        <a:rPr lang="en-US" sz="1400" dirty="0">
                          <a:effectLst/>
                          <a:latin typeface="+mj-lt"/>
                          <a:cs typeface="Calibri" panose="020F0502020204030204" pitchFamily="34" charset="0"/>
                        </a:rPr>
                        <a:t>de</a:t>
                      </a:r>
                      <a:r>
                        <a:rPr lang="en-US" sz="1400" spc="20" dirty="0">
                          <a:effectLst/>
                          <a:latin typeface="+mj-lt"/>
                          <a:cs typeface="Calibri" panose="020F0502020204030204" pitchFamily="34" charset="0"/>
                        </a:rPr>
                        <a:t> </a:t>
                      </a:r>
                      <a:r>
                        <a:rPr lang="en-US" sz="1400" dirty="0">
                          <a:effectLst/>
                          <a:latin typeface="+mj-lt"/>
                          <a:cs typeface="Calibri" panose="020F0502020204030204" pitchFamily="34" charset="0"/>
                        </a:rPr>
                        <a:t>corte</a:t>
                      </a:r>
                      <a:endParaRPr lang="es-EC" sz="1400" dirty="0">
                        <a:effectLst/>
                        <a:latin typeface="+mj-lt"/>
                        <a:ea typeface="Times New Roman" panose="02020603050405020304" pitchFamily="18"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dirty="0">
                          <a:effectLst/>
                          <a:latin typeface="+mj-lt"/>
                          <a:cs typeface="Calibri" panose="020F0502020204030204" pitchFamily="34" charset="0"/>
                        </a:rPr>
                        <a:t>(dd/mm/aaaa)</a:t>
                      </a:r>
                      <a:endParaRPr lang="es-EC" sz="1400" dirty="0">
                        <a:effectLst/>
                        <a:latin typeface="+mj-lt"/>
                        <a:ea typeface="Times New Roman" panose="02020603050405020304" pitchFamily="18"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dirty="0">
                          <a:effectLst/>
                          <a:latin typeface="+mj-lt"/>
                          <a:cs typeface="Calibri" panose="020F0502020204030204" pitchFamily="34" charset="0"/>
                        </a:rPr>
                        <a:t>X</a:t>
                      </a:r>
                      <a:endParaRPr lang="es-EC" sz="1400" dirty="0">
                        <a:effectLst/>
                        <a:latin typeface="+mj-lt"/>
                        <a:ea typeface="Times New Roman" panose="02020603050405020304" pitchFamily="18"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dirty="0">
                          <a:effectLst/>
                          <a:latin typeface="+mj-lt"/>
                          <a:cs typeface="Calibri" panose="020F0502020204030204" pitchFamily="34" charset="0"/>
                        </a:rPr>
                        <a:t> </a:t>
                      </a:r>
                      <a:endParaRPr lang="es-EC" sz="1400" dirty="0">
                        <a:effectLst/>
                        <a:latin typeface="+mj-lt"/>
                        <a:ea typeface="Times New Roman" panose="02020603050405020304" pitchFamily="18"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2999">
                <a:tc>
                  <a:txBody>
                    <a:bodyPr/>
                    <a:lstStyle/>
                    <a:p>
                      <a:pPr algn="ctr">
                        <a:lnSpc>
                          <a:spcPct val="115000"/>
                        </a:lnSpc>
                        <a:spcAft>
                          <a:spcPts val="0"/>
                        </a:spcAft>
                      </a:pPr>
                      <a:r>
                        <a:rPr lang="en-US" sz="1400" dirty="0">
                          <a:effectLst/>
                          <a:latin typeface="+mj-lt"/>
                          <a:cs typeface="Calibri" panose="020F0502020204030204" pitchFamily="34" charset="0"/>
                        </a:rPr>
                        <a:t>4</a:t>
                      </a:r>
                      <a:endParaRPr lang="es-EC" sz="1400" dirty="0">
                        <a:effectLst/>
                        <a:latin typeface="+mj-lt"/>
                        <a:ea typeface="Times New Roman" panose="02020603050405020304" pitchFamily="18"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400" dirty="0" err="1" smtClean="0">
                          <a:effectLst/>
                          <a:latin typeface="+mj-lt"/>
                          <a:cs typeface="Calibri" panose="020F0502020204030204" pitchFamily="34" charset="0"/>
                        </a:rPr>
                        <a:t>Número</a:t>
                      </a:r>
                      <a:r>
                        <a:rPr lang="en-US" sz="1400" spc="-5" dirty="0" smtClean="0">
                          <a:effectLst/>
                          <a:latin typeface="+mj-lt"/>
                          <a:cs typeface="Calibri" panose="020F0502020204030204" pitchFamily="34" charset="0"/>
                        </a:rPr>
                        <a:t> </a:t>
                      </a:r>
                      <a:r>
                        <a:rPr lang="en-US" sz="1400" dirty="0" smtClean="0">
                          <a:effectLst/>
                          <a:latin typeface="+mj-lt"/>
                          <a:cs typeface="Calibri" panose="020F0502020204030204" pitchFamily="34" charset="0"/>
                        </a:rPr>
                        <a:t>total</a:t>
                      </a:r>
                      <a:r>
                        <a:rPr lang="en-US" sz="1400" spc="-115" dirty="0" smtClean="0">
                          <a:effectLst/>
                          <a:latin typeface="+mj-lt"/>
                          <a:cs typeface="Calibri" panose="020F0502020204030204" pitchFamily="34" charset="0"/>
                        </a:rPr>
                        <a:t> </a:t>
                      </a:r>
                      <a:r>
                        <a:rPr lang="en-US" sz="1400" dirty="0" smtClean="0">
                          <a:effectLst/>
                          <a:latin typeface="+mj-lt"/>
                          <a:cs typeface="Calibri" panose="020F0502020204030204" pitchFamily="34" charset="0"/>
                        </a:rPr>
                        <a:t>de</a:t>
                      </a:r>
                      <a:r>
                        <a:rPr lang="en-US" sz="1400" spc="-10" dirty="0" smtClean="0">
                          <a:effectLst/>
                          <a:latin typeface="+mj-lt"/>
                          <a:cs typeface="Calibri" panose="020F0502020204030204" pitchFamily="34" charset="0"/>
                        </a:rPr>
                        <a:t> </a:t>
                      </a:r>
                      <a:r>
                        <a:rPr lang="en-US" sz="1400" dirty="0" err="1" smtClean="0">
                          <a:effectLst/>
                          <a:latin typeface="+mj-lt"/>
                          <a:cs typeface="Calibri" panose="020F0502020204030204" pitchFamily="34" charset="0"/>
                        </a:rPr>
                        <a:t>registros</a:t>
                      </a:r>
                      <a:endParaRPr lang="es-EC" sz="1400" dirty="0" smtClean="0">
                        <a:effectLst/>
                        <a:latin typeface="+mj-lt"/>
                        <a:ea typeface="Times New Roman" panose="02020603050405020304" pitchFamily="18"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spc="-15" dirty="0" err="1" smtClean="0">
                          <a:effectLst/>
                          <a:latin typeface="+mj-lt"/>
                          <a:cs typeface="Calibri" panose="020F0502020204030204" pitchFamily="34" charset="0"/>
                        </a:rPr>
                        <a:t>Numérico</a:t>
                      </a:r>
                      <a:r>
                        <a:rPr lang="en-US" sz="1400" spc="-45" dirty="0" smtClean="0">
                          <a:effectLst/>
                          <a:latin typeface="+mj-lt"/>
                          <a:cs typeface="Calibri" panose="020F0502020204030204" pitchFamily="34" charset="0"/>
                        </a:rPr>
                        <a:t> (4</a:t>
                      </a:r>
                      <a:r>
                        <a:rPr lang="en-US" sz="1400" spc="-5" dirty="0" smtClean="0">
                          <a:effectLst/>
                          <a:latin typeface="+mj-lt"/>
                          <a:cs typeface="Calibri" panose="020F0502020204030204" pitchFamily="34" charset="0"/>
                        </a:rPr>
                        <a:t>)</a:t>
                      </a:r>
                      <a:endParaRPr lang="es-EC" sz="1400" dirty="0">
                        <a:effectLst/>
                        <a:latin typeface="+mj-lt"/>
                        <a:ea typeface="Times New Roman" panose="02020603050405020304" pitchFamily="18"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dirty="0">
                          <a:effectLst/>
                          <a:latin typeface="+mj-lt"/>
                          <a:cs typeface="Calibri" panose="020F0502020204030204" pitchFamily="34" charset="0"/>
                        </a:rPr>
                        <a:t>X</a:t>
                      </a:r>
                      <a:endParaRPr lang="es-EC" sz="1400" dirty="0">
                        <a:effectLst/>
                        <a:latin typeface="+mj-lt"/>
                        <a:ea typeface="Times New Roman" panose="02020603050405020304" pitchFamily="18"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es-EC" sz="1400" dirty="0">
                        <a:effectLst/>
                        <a:latin typeface="+mj-lt"/>
                        <a:ea typeface="Times New Roman" panose="02020603050405020304" pitchFamily="18"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0505">
                <a:tc>
                  <a:txBody>
                    <a:bodyPr/>
                    <a:lstStyle/>
                    <a:p>
                      <a:pPr algn="ctr">
                        <a:lnSpc>
                          <a:spcPct val="115000"/>
                        </a:lnSpc>
                        <a:spcAft>
                          <a:spcPts val="0"/>
                        </a:spcAft>
                      </a:pPr>
                      <a:r>
                        <a:rPr lang="en-US" sz="1400" dirty="0">
                          <a:effectLst/>
                          <a:latin typeface="+mj-lt"/>
                          <a:cs typeface="Calibri" panose="020F0502020204030204" pitchFamily="34" charset="0"/>
                        </a:rPr>
                        <a:t>5</a:t>
                      </a:r>
                      <a:endParaRPr lang="es-EC" sz="1400" dirty="0">
                        <a:effectLst/>
                        <a:latin typeface="+mj-lt"/>
                        <a:ea typeface="Times New Roman" panose="02020603050405020304" pitchFamily="18"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0"/>
                        </a:spcAft>
                      </a:pPr>
                      <a:r>
                        <a:rPr lang="en-US" sz="1400" dirty="0" err="1" smtClean="0">
                          <a:effectLst/>
                          <a:latin typeface="+mj-lt"/>
                          <a:cs typeface="Calibri" panose="020F0502020204030204" pitchFamily="34" charset="0"/>
                        </a:rPr>
                        <a:t>Porción</a:t>
                      </a:r>
                      <a:r>
                        <a:rPr lang="en-US" sz="1400" dirty="0" smtClean="0">
                          <a:effectLst/>
                          <a:latin typeface="+mj-lt"/>
                          <a:cs typeface="Calibri" panose="020F0502020204030204" pitchFamily="34" charset="0"/>
                        </a:rPr>
                        <a:t> </a:t>
                      </a:r>
                      <a:r>
                        <a:rPr lang="en-US" sz="1400" dirty="0" err="1" smtClean="0">
                          <a:effectLst/>
                          <a:latin typeface="+mj-lt"/>
                          <a:cs typeface="Calibri" panose="020F0502020204030204" pitchFamily="34" charset="0"/>
                        </a:rPr>
                        <a:t>Volátil</a:t>
                      </a:r>
                      <a:endParaRPr lang="es-EC" sz="1400" dirty="0">
                        <a:effectLst/>
                        <a:latin typeface="+mj-lt"/>
                        <a:ea typeface="Times New Roman" panose="02020603050405020304" pitchFamily="18"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spc="-15" dirty="0" err="1">
                          <a:effectLst/>
                          <a:latin typeface="+mj-lt"/>
                          <a:cs typeface="Calibri" panose="020F0502020204030204" pitchFamily="34" charset="0"/>
                        </a:rPr>
                        <a:t>Numérico</a:t>
                      </a:r>
                      <a:r>
                        <a:rPr lang="en-US" sz="1400" spc="-45" dirty="0">
                          <a:effectLst/>
                          <a:latin typeface="+mj-lt"/>
                          <a:cs typeface="Calibri" panose="020F0502020204030204" pitchFamily="34" charset="0"/>
                        </a:rPr>
                        <a:t> </a:t>
                      </a:r>
                      <a:r>
                        <a:rPr lang="en-US" sz="1400" spc="-45" dirty="0" smtClean="0">
                          <a:effectLst/>
                          <a:latin typeface="+mj-lt"/>
                          <a:cs typeface="Calibri" panose="020F0502020204030204" pitchFamily="34" charset="0"/>
                        </a:rPr>
                        <a:t>(5.4)</a:t>
                      </a:r>
                      <a:endParaRPr lang="es-EC" sz="1400" dirty="0">
                        <a:effectLst/>
                        <a:latin typeface="+mj-lt"/>
                        <a:ea typeface="Times New Roman" panose="02020603050405020304" pitchFamily="18"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dirty="0">
                          <a:effectLst/>
                          <a:latin typeface="+mj-lt"/>
                          <a:cs typeface="Calibri" panose="020F0502020204030204" pitchFamily="34" charset="0"/>
                        </a:rPr>
                        <a:t>X</a:t>
                      </a:r>
                      <a:endParaRPr lang="es-EC" sz="1400" dirty="0">
                        <a:effectLst/>
                        <a:latin typeface="+mj-lt"/>
                        <a:ea typeface="Times New Roman" panose="02020603050405020304" pitchFamily="18"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dirty="0">
                          <a:effectLst/>
                          <a:latin typeface="+mj-lt"/>
                          <a:cs typeface="Calibri" panose="020F0502020204030204" pitchFamily="34" charset="0"/>
                        </a:rPr>
                        <a:t> </a:t>
                      </a:r>
                      <a:endParaRPr lang="es-EC" sz="1400" dirty="0">
                        <a:effectLst/>
                        <a:latin typeface="+mj-lt"/>
                        <a:ea typeface="Times New Roman" panose="02020603050405020304" pitchFamily="18"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Rectángulo 6"/>
          <p:cNvSpPr/>
          <p:nvPr/>
        </p:nvSpPr>
        <p:spPr>
          <a:xfrm>
            <a:off x="403413" y="3846503"/>
            <a:ext cx="11187952" cy="2032031"/>
          </a:xfrm>
          <a:prstGeom prst="rect">
            <a:avLst/>
          </a:prstGeom>
          <a:ln w="19050"/>
        </p:spPr>
        <p:style>
          <a:lnRef idx="2">
            <a:schemeClr val="accent5"/>
          </a:lnRef>
          <a:fillRef idx="1">
            <a:schemeClr val="lt1"/>
          </a:fillRef>
          <a:effectRef idx="0">
            <a:schemeClr val="accent5"/>
          </a:effectRef>
          <a:fontRef idx="minor">
            <a:schemeClr val="dk1"/>
          </a:fontRef>
        </p:style>
        <p:txBody>
          <a:bodyPr wrap="square">
            <a:spAutoFit/>
          </a:bodyPr>
          <a:lstStyle/>
          <a:p>
            <a:pPr marL="322263" marR="379730" lvl="2" indent="-228600" algn="just">
              <a:lnSpc>
                <a:spcPct val="98000"/>
              </a:lnSpc>
              <a:spcBef>
                <a:spcPts val="920"/>
              </a:spcBef>
              <a:spcAft>
                <a:spcPts val="0"/>
              </a:spcAft>
              <a:buAutoNum type="arabicPeriod"/>
              <a:tabLst>
                <a:tab pos="0" algn="l"/>
                <a:tab pos="4840288" algn="l"/>
              </a:tabLst>
            </a:pPr>
            <a:r>
              <a:rPr lang="es-EC" sz="1400" b="1" dirty="0" smtClean="0">
                <a:latin typeface="+mj-lt"/>
                <a:ea typeface="Times New Roman" panose="02020603050405020304" pitchFamily="18" charset="0"/>
                <a:cs typeface="Calibri" panose="020F0502020204030204" pitchFamily="34" charset="0"/>
              </a:rPr>
              <a:t>Código </a:t>
            </a:r>
            <a:r>
              <a:rPr lang="es-EC" sz="1400" b="1" dirty="0">
                <a:latin typeface="+mj-lt"/>
                <a:ea typeface="Times New Roman" panose="02020603050405020304" pitchFamily="18" charset="0"/>
                <a:cs typeface="Calibri" panose="020F0502020204030204" pitchFamily="34" charset="0"/>
              </a:rPr>
              <a:t>de la estructura.- </a:t>
            </a:r>
            <a:r>
              <a:rPr lang="es-EC" sz="1400" dirty="0">
                <a:latin typeface="+mj-lt"/>
                <a:cs typeface="Calibri" panose="020F0502020204030204" pitchFamily="34" charset="0"/>
              </a:rPr>
              <a:t>Codificación asignada a la estructura de “Brechas de Liquidez”, la cual será </a:t>
            </a:r>
            <a:r>
              <a:rPr lang="es-EC" sz="1400" b="1" dirty="0" smtClean="0">
                <a:latin typeface="+mj-lt"/>
                <a:cs typeface="Calibri" panose="020F0502020204030204" pitchFamily="34" charset="0"/>
              </a:rPr>
              <a:t>L02</a:t>
            </a:r>
            <a:r>
              <a:rPr lang="es-EC" sz="1400" dirty="0" smtClean="0">
                <a:latin typeface="+mj-lt"/>
                <a:ea typeface="Times New Roman" panose="02020603050405020304" pitchFamily="18" charset="0"/>
                <a:cs typeface="Calibri" panose="020F0502020204030204" pitchFamily="34" charset="0"/>
              </a:rPr>
              <a:t>.</a:t>
            </a:r>
          </a:p>
          <a:p>
            <a:pPr marL="322263" marR="379730" lvl="2" indent="-228600" algn="just">
              <a:lnSpc>
                <a:spcPct val="98000"/>
              </a:lnSpc>
              <a:spcBef>
                <a:spcPts val="920"/>
              </a:spcBef>
              <a:spcAft>
                <a:spcPts val="0"/>
              </a:spcAft>
              <a:buAutoNum type="arabicPeriod"/>
              <a:tabLst>
                <a:tab pos="0" algn="l"/>
                <a:tab pos="4840288" algn="l"/>
              </a:tabLst>
            </a:pPr>
            <a:r>
              <a:rPr lang="es-EC" sz="1400" b="1" spc="-15" dirty="0" smtClean="0">
                <a:latin typeface="+mj-lt"/>
                <a:ea typeface="Times New Roman" panose="02020603050405020304" pitchFamily="18" charset="0"/>
                <a:cs typeface="Calibri" panose="020F0502020204030204" pitchFamily="34" charset="0"/>
              </a:rPr>
              <a:t>Número </a:t>
            </a:r>
            <a:r>
              <a:rPr lang="es-EC" sz="1400" b="1" spc="-15" dirty="0">
                <a:latin typeface="+mj-lt"/>
                <a:ea typeface="Times New Roman" panose="02020603050405020304" pitchFamily="18" charset="0"/>
                <a:cs typeface="Calibri" panose="020F0502020204030204" pitchFamily="34" charset="0"/>
              </a:rPr>
              <a:t>de RUC.- </a:t>
            </a:r>
            <a:r>
              <a:rPr lang="es-EC" sz="1400" spc="-10" dirty="0" smtClean="0">
                <a:latin typeface="+mj-lt"/>
                <a:ea typeface="Times New Roman" panose="02020603050405020304" pitchFamily="18" charset="0"/>
                <a:cs typeface="Calibri" panose="020F0502020204030204" pitchFamily="34" charset="0"/>
              </a:rPr>
              <a:t>Registro </a:t>
            </a:r>
            <a:r>
              <a:rPr lang="es-EC" sz="1400" spc="-10" dirty="0">
                <a:latin typeface="+mj-lt"/>
                <a:ea typeface="Times New Roman" panose="02020603050405020304" pitchFamily="18" charset="0"/>
                <a:cs typeface="Calibri" panose="020F0502020204030204" pitchFamily="34" charset="0"/>
              </a:rPr>
              <a:t>Único de </a:t>
            </a:r>
            <a:r>
              <a:rPr lang="es-EC" sz="1400" spc="-10" dirty="0" smtClean="0">
                <a:latin typeface="+mj-lt"/>
                <a:ea typeface="Times New Roman" panose="02020603050405020304" pitchFamily="18" charset="0"/>
                <a:cs typeface="Calibri" panose="020F0502020204030204" pitchFamily="34" charset="0"/>
              </a:rPr>
              <a:t>Contribuyentes.</a:t>
            </a:r>
          </a:p>
          <a:p>
            <a:pPr marL="322263" marR="379730" lvl="2" indent="-228600" algn="just">
              <a:lnSpc>
                <a:spcPct val="98000"/>
              </a:lnSpc>
              <a:spcBef>
                <a:spcPts val="920"/>
              </a:spcBef>
              <a:spcAft>
                <a:spcPts val="0"/>
              </a:spcAft>
              <a:buAutoNum type="arabicPeriod"/>
              <a:tabLst>
                <a:tab pos="0" algn="l"/>
                <a:tab pos="4840288" algn="l"/>
              </a:tabLst>
            </a:pPr>
            <a:r>
              <a:rPr lang="es-EC" sz="1400" b="1" spc="-5" dirty="0" smtClean="0">
                <a:latin typeface="+mj-lt"/>
                <a:ea typeface="Times New Roman" panose="02020603050405020304" pitchFamily="18" charset="0"/>
                <a:cs typeface="Calibri" panose="020F0502020204030204" pitchFamily="34" charset="0"/>
              </a:rPr>
              <a:t>Fecha</a:t>
            </a:r>
            <a:r>
              <a:rPr lang="es-EC" sz="1400" b="1" spc="-100" dirty="0" smtClean="0">
                <a:latin typeface="+mj-lt"/>
                <a:ea typeface="Times New Roman" panose="02020603050405020304" pitchFamily="18" charset="0"/>
                <a:cs typeface="Calibri" panose="020F0502020204030204" pitchFamily="34" charset="0"/>
              </a:rPr>
              <a:t> </a:t>
            </a:r>
            <a:r>
              <a:rPr lang="es-EC" sz="1400" b="1" spc="-5" dirty="0">
                <a:latin typeface="+mj-lt"/>
                <a:ea typeface="Times New Roman" panose="02020603050405020304" pitchFamily="18" charset="0"/>
                <a:cs typeface="Calibri" panose="020F0502020204030204" pitchFamily="34" charset="0"/>
              </a:rPr>
              <a:t>de</a:t>
            </a:r>
            <a:r>
              <a:rPr lang="es-EC" sz="1400" b="1" spc="45" dirty="0">
                <a:latin typeface="+mj-lt"/>
                <a:ea typeface="Times New Roman" panose="02020603050405020304" pitchFamily="18" charset="0"/>
                <a:cs typeface="Calibri" panose="020F0502020204030204" pitchFamily="34" charset="0"/>
              </a:rPr>
              <a:t> </a:t>
            </a:r>
            <a:r>
              <a:rPr lang="es-EC" sz="1400" b="1" spc="-5" dirty="0">
                <a:latin typeface="+mj-lt"/>
                <a:ea typeface="Times New Roman" panose="02020603050405020304" pitchFamily="18" charset="0"/>
                <a:cs typeface="Calibri" panose="020F0502020204030204" pitchFamily="34" charset="0"/>
              </a:rPr>
              <a:t>corte.-</a:t>
            </a:r>
            <a:r>
              <a:rPr lang="es-EC" sz="1400" b="1" spc="-60" dirty="0">
                <a:latin typeface="+mj-lt"/>
                <a:ea typeface="Times New Roman" panose="02020603050405020304" pitchFamily="18" charset="0"/>
                <a:cs typeface="Calibri" panose="020F0502020204030204" pitchFamily="34" charset="0"/>
              </a:rPr>
              <a:t> </a:t>
            </a:r>
            <a:r>
              <a:rPr lang="es-EC" sz="1400" dirty="0">
                <a:latin typeface="+mj-lt"/>
                <a:cs typeface="Calibri" panose="020F0502020204030204" pitchFamily="34" charset="0"/>
              </a:rPr>
              <a:t>Fecha del último día del mes de reporte</a:t>
            </a:r>
            <a:r>
              <a:rPr lang="es-EC" sz="1400" dirty="0" smtClean="0">
                <a:latin typeface="+mj-lt"/>
                <a:ea typeface="Times New Roman" panose="02020603050405020304" pitchFamily="18" charset="0"/>
                <a:cs typeface="Calibri" panose="020F0502020204030204" pitchFamily="34" charset="0"/>
              </a:rPr>
              <a:t>.</a:t>
            </a:r>
          </a:p>
          <a:p>
            <a:pPr marL="322263" marR="379730" lvl="2" indent="-228600" algn="just" defTabSz="931863">
              <a:lnSpc>
                <a:spcPct val="98000"/>
              </a:lnSpc>
              <a:spcBef>
                <a:spcPts val="920"/>
              </a:spcBef>
              <a:spcAft>
                <a:spcPts val="0"/>
              </a:spcAft>
              <a:buAutoNum type="arabicPeriod"/>
              <a:tabLst>
                <a:tab pos="0" algn="l"/>
                <a:tab pos="4840288" algn="l"/>
              </a:tabLst>
            </a:pPr>
            <a:r>
              <a:rPr lang="es-EC" sz="1400" b="1" dirty="0">
                <a:latin typeface="+mj-lt"/>
                <a:cs typeface="Calibri" panose="020F0502020204030204" pitchFamily="34" charset="0"/>
              </a:rPr>
              <a:t>Número total de registros.- </a:t>
            </a:r>
            <a:r>
              <a:rPr lang="es-EC" sz="1400" dirty="0">
                <a:latin typeface="+mj-lt"/>
                <a:cs typeface="Calibri" panose="020F0502020204030204" pitchFamily="34" charset="0"/>
              </a:rPr>
              <a:t>Número de líneas que contiene el archivo incluido el registro de cabecera, </a:t>
            </a:r>
            <a:r>
              <a:rPr lang="es-EC" sz="1400" dirty="0" smtClean="0">
                <a:latin typeface="+mj-lt"/>
                <a:cs typeface="Calibri" panose="020F0502020204030204" pitchFamily="34" charset="0"/>
              </a:rPr>
              <a:t>es decir corresponde a </a:t>
            </a:r>
            <a:r>
              <a:rPr lang="es-EC" sz="1400" b="1" dirty="0" smtClean="0">
                <a:latin typeface="+mj-lt"/>
                <a:cs typeface="Calibri" panose="020F0502020204030204" pitchFamily="34" charset="0"/>
              </a:rPr>
              <a:t>2.377</a:t>
            </a:r>
            <a:r>
              <a:rPr lang="es-EC" sz="1400" dirty="0" smtClean="0">
                <a:latin typeface="+mj-lt"/>
                <a:cs typeface="Calibri" panose="020F0502020204030204" pitchFamily="34" charset="0"/>
              </a:rPr>
              <a:t> registros.</a:t>
            </a:r>
          </a:p>
          <a:p>
            <a:pPr marL="322263" marR="379730" lvl="2" indent="-228600" algn="just" defTabSz="931863">
              <a:lnSpc>
                <a:spcPct val="98000"/>
              </a:lnSpc>
              <a:spcBef>
                <a:spcPts val="920"/>
              </a:spcBef>
              <a:spcAft>
                <a:spcPts val="0"/>
              </a:spcAft>
              <a:buAutoNum type="arabicPeriod"/>
              <a:tabLst>
                <a:tab pos="0" algn="l"/>
                <a:tab pos="4840288" algn="l"/>
              </a:tabLst>
            </a:pPr>
            <a:r>
              <a:rPr lang="es-EC" sz="1400" b="1" dirty="0">
                <a:latin typeface="+mj-lt"/>
                <a:cs typeface="Calibri" panose="020F0502020204030204" pitchFamily="34" charset="0"/>
              </a:rPr>
              <a:t>Porción Volátil.- </a:t>
            </a:r>
            <a:r>
              <a:rPr lang="es-EC" sz="1400" dirty="0">
                <a:latin typeface="+mj-lt"/>
                <a:cs typeface="Calibri" panose="020F0502020204030204" pitchFamily="34" charset="0"/>
              </a:rPr>
              <a:t>Valor que mide la variabilidad de las trayectorias o fluctuaciones de los depósitos a la vista; este valor debe ser menor a 1.</a:t>
            </a:r>
            <a:endParaRPr lang="es-EC" sz="1200" spc="0" dirty="0">
              <a:effectLst/>
              <a:latin typeface="+mj-lt"/>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59808954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xmlns="" id="{C7D52BA8-5CB5-4261-91C9-E26C84D634E9}"/>
              </a:ext>
            </a:extLst>
          </p:cNvPr>
          <p:cNvSpPr txBox="1"/>
          <p:nvPr/>
        </p:nvSpPr>
        <p:spPr>
          <a:xfrm>
            <a:off x="812530" y="283056"/>
            <a:ext cx="9890622" cy="461665"/>
          </a:xfrm>
          <a:prstGeom prst="rect">
            <a:avLst/>
          </a:prstGeom>
          <a:noFill/>
        </p:spPr>
        <p:txBody>
          <a:bodyPr wrap="square" rtlCol="0">
            <a:spAutoFit/>
          </a:bodyPr>
          <a:lstStyle/>
          <a:p>
            <a:r>
              <a:rPr lang="es-EC" sz="2400" dirty="0">
                <a:solidFill>
                  <a:srgbClr val="00549B"/>
                </a:solidFill>
                <a:ea typeface="Verdana" pitchFamily="34" charset="0"/>
                <a:cs typeface="Verdana" pitchFamily="34" charset="0"/>
              </a:rPr>
              <a:t>SISTEMA DE ACOPIO – BRECHAS DE LIQUIDEZ (L02) </a:t>
            </a:r>
          </a:p>
        </p:txBody>
      </p:sp>
      <p:sp>
        <p:nvSpPr>
          <p:cNvPr id="3" name="TextBox 6"/>
          <p:cNvSpPr txBox="1"/>
          <p:nvPr/>
        </p:nvSpPr>
        <p:spPr>
          <a:xfrm>
            <a:off x="981634" y="846255"/>
            <a:ext cx="5293884" cy="244451"/>
          </a:xfrm>
          <a:prstGeom prst="rect">
            <a:avLst/>
          </a:prstGeom>
          <a:noFill/>
        </p:spPr>
        <p:txBody>
          <a:bodyPr wrap="square" lIns="0" tIns="0" rIns="121893" bIns="0" rtlCol="0">
            <a:noAutofit/>
          </a:bodyPr>
          <a:lstStyle/>
          <a:p>
            <a:r>
              <a:rPr lang="en-US" sz="2200" dirty="0">
                <a:latin typeface="+mj-lt"/>
                <a:ea typeface="+mj-ea"/>
                <a:cs typeface="+mj-cs"/>
              </a:rPr>
              <a:t>02 Registro de detalle</a:t>
            </a:r>
          </a:p>
        </p:txBody>
      </p:sp>
      <p:sp>
        <p:nvSpPr>
          <p:cNvPr id="4" name="Rectangle 1"/>
          <p:cNvSpPr>
            <a:spLocks noChangeArrowheads="1"/>
          </p:cNvSpPr>
          <p:nvPr/>
        </p:nvSpPr>
        <p:spPr bwMode="auto">
          <a:xfrm>
            <a:off x="363070" y="3415307"/>
            <a:ext cx="11362766" cy="2992038"/>
          </a:xfrm>
          <a:prstGeom prst="rect">
            <a:avLst/>
          </a:prstGeom>
          <a:noFill/>
          <a:ln w="19050">
            <a:solidFill>
              <a:schemeClr val="accent5"/>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60400" algn="l"/>
              </a:tabLst>
              <a:defRPr>
                <a:solidFill>
                  <a:schemeClr val="tx1"/>
                </a:solidFill>
                <a:latin typeface="Arial" panose="020B0604020202020204" pitchFamily="34" charset="0"/>
              </a:defRPr>
            </a:lvl1pPr>
            <a:lvl2pPr eaLnBrk="0" fontAlgn="base" hangingPunct="0">
              <a:spcBef>
                <a:spcPct val="0"/>
              </a:spcBef>
              <a:spcAft>
                <a:spcPct val="0"/>
              </a:spcAft>
              <a:tabLst>
                <a:tab pos="660400" algn="l"/>
              </a:tabLst>
              <a:defRPr>
                <a:solidFill>
                  <a:schemeClr val="tx1"/>
                </a:solidFill>
                <a:latin typeface="Arial" panose="020B0604020202020204" pitchFamily="34" charset="0"/>
              </a:defRPr>
            </a:lvl2pPr>
            <a:lvl3pPr eaLnBrk="0" fontAlgn="base" hangingPunct="0">
              <a:spcBef>
                <a:spcPct val="0"/>
              </a:spcBef>
              <a:spcAft>
                <a:spcPct val="0"/>
              </a:spcAft>
              <a:tabLst>
                <a:tab pos="660400" algn="l"/>
              </a:tabLst>
              <a:defRPr>
                <a:solidFill>
                  <a:schemeClr val="tx1"/>
                </a:solidFill>
                <a:latin typeface="Arial" panose="020B0604020202020204" pitchFamily="34" charset="0"/>
              </a:defRPr>
            </a:lvl3pPr>
            <a:lvl4pPr eaLnBrk="0" fontAlgn="base" hangingPunct="0">
              <a:spcBef>
                <a:spcPct val="0"/>
              </a:spcBef>
              <a:spcAft>
                <a:spcPct val="0"/>
              </a:spcAft>
              <a:tabLst>
                <a:tab pos="660400" algn="l"/>
              </a:tabLst>
              <a:defRPr>
                <a:solidFill>
                  <a:schemeClr val="tx1"/>
                </a:solidFill>
                <a:latin typeface="Arial" panose="020B0604020202020204" pitchFamily="34" charset="0"/>
              </a:defRPr>
            </a:lvl4pPr>
            <a:lvl5pPr eaLnBrk="0" fontAlgn="base" hangingPunct="0">
              <a:spcBef>
                <a:spcPct val="0"/>
              </a:spcBef>
              <a:spcAft>
                <a:spcPct val="0"/>
              </a:spcAft>
              <a:tabLst>
                <a:tab pos="660400" algn="l"/>
              </a:tabLst>
              <a:defRPr>
                <a:solidFill>
                  <a:schemeClr val="tx1"/>
                </a:solidFill>
                <a:latin typeface="Arial" panose="020B0604020202020204" pitchFamily="34" charset="0"/>
              </a:defRPr>
            </a:lvl5pPr>
            <a:lvl6pPr eaLnBrk="0" fontAlgn="base" hangingPunct="0">
              <a:spcBef>
                <a:spcPct val="0"/>
              </a:spcBef>
              <a:spcAft>
                <a:spcPct val="0"/>
              </a:spcAft>
              <a:tabLst>
                <a:tab pos="660400" algn="l"/>
              </a:tabLst>
              <a:defRPr>
                <a:solidFill>
                  <a:schemeClr val="tx1"/>
                </a:solidFill>
                <a:latin typeface="Arial" panose="020B0604020202020204" pitchFamily="34" charset="0"/>
              </a:defRPr>
            </a:lvl6pPr>
            <a:lvl7pPr eaLnBrk="0" fontAlgn="base" hangingPunct="0">
              <a:spcBef>
                <a:spcPct val="0"/>
              </a:spcBef>
              <a:spcAft>
                <a:spcPct val="0"/>
              </a:spcAft>
              <a:tabLst>
                <a:tab pos="660400" algn="l"/>
              </a:tabLst>
              <a:defRPr>
                <a:solidFill>
                  <a:schemeClr val="tx1"/>
                </a:solidFill>
                <a:latin typeface="Arial" panose="020B0604020202020204" pitchFamily="34" charset="0"/>
              </a:defRPr>
            </a:lvl7pPr>
            <a:lvl8pPr eaLnBrk="0" fontAlgn="base" hangingPunct="0">
              <a:spcBef>
                <a:spcPct val="0"/>
              </a:spcBef>
              <a:spcAft>
                <a:spcPct val="0"/>
              </a:spcAft>
              <a:tabLst>
                <a:tab pos="660400" algn="l"/>
              </a:tabLst>
              <a:defRPr>
                <a:solidFill>
                  <a:schemeClr val="tx1"/>
                </a:solidFill>
                <a:latin typeface="Arial" panose="020B0604020202020204" pitchFamily="34" charset="0"/>
              </a:defRPr>
            </a:lvl8pPr>
            <a:lvl9pPr eaLnBrk="0" fontAlgn="base" hangingPunct="0">
              <a:spcBef>
                <a:spcPct val="0"/>
              </a:spcBef>
              <a:spcAft>
                <a:spcPct val="0"/>
              </a:spcAft>
              <a:tabLst>
                <a:tab pos="660400" algn="l"/>
              </a:tabLst>
              <a:defRPr>
                <a:solidFill>
                  <a:schemeClr val="tx1"/>
                </a:solidFill>
                <a:latin typeface="Arial" panose="020B0604020202020204" pitchFamily="34" charset="0"/>
              </a:defRPr>
            </a:lvl9pPr>
          </a:lstStyle>
          <a:p>
            <a:pPr marL="93663" marR="379730" lvl="2" algn="just" defTabSz="969963" eaLnBrk="1" hangingPunct="1">
              <a:lnSpc>
                <a:spcPct val="98000"/>
              </a:lnSpc>
              <a:spcBef>
                <a:spcPts val="920"/>
              </a:spcBef>
              <a:spcAft>
                <a:spcPts val="0"/>
              </a:spcAft>
              <a:tabLst>
                <a:tab pos="0" algn="l"/>
                <a:tab pos="4840288" algn="l"/>
              </a:tabLst>
            </a:pPr>
            <a:r>
              <a:rPr lang="es-EC" sz="1400" b="1" dirty="0">
                <a:solidFill>
                  <a:schemeClr val="dk1"/>
                </a:solidFill>
                <a:latin typeface="+mj-lt"/>
                <a:cs typeface="Calibri" panose="020F0502020204030204" pitchFamily="34" charset="0"/>
              </a:rPr>
              <a:t>1. Escenario</a:t>
            </a:r>
            <a:r>
              <a:rPr lang="es-EC" sz="1400" dirty="0">
                <a:solidFill>
                  <a:schemeClr val="dk1"/>
                </a:solidFill>
                <a:latin typeface="+mj-lt"/>
                <a:cs typeface="Calibri" panose="020F0502020204030204" pitchFamily="34" charset="0"/>
              </a:rPr>
              <a:t>.- Pueden ser: Contractual (C), Esperado (E) y Dinámico (D) conforme a lo establecido en la Nota Técnica de la Norma para la Administración de Riesgo de Liquidez. (Tabla 63).</a:t>
            </a:r>
          </a:p>
          <a:p>
            <a:pPr marL="93663" marR="379730" lvl="2" algn="just" defTabSz="969963" eaLnBrk="1" hangingPunct="1">
              <a:lnSpc>
                <a:spcPct val="98000"/>
              </a:lnSpc>
              <a:spcBef>
                <a:spcPts val="920"/>
              </a:spcBef>
              <a:spcAft>
                <a:spcPts val="0"/>
              </a:spcAft>
              <a:tabLst>
                <a:tab pos="0" algn="l"/>
                <a:tab pos="4840288" algn="l"/>
              </a:tabLst>
            </a:pPr>
            <a:r>
              <a:rPr lang="es-MX" sz="1400" b="1" dirty="0">
                <a:solidFill>
                  <a:schemeClr val="dk1"/>
                </a:solidFill>
                <a:latin typeface="+mj-lt"/>
                <a:cs typeface="Calibri" panose="020F0502020204030204" pitchFamily="34" charset="0"/>
              </a:rPr>
              <a:t>2. </a:t>
            </a:r>
            <a:r>
              <a:rPr lang="es-EC" sz="1400" b="1" dirty="0">
                <a:solidFill>
                  <a:schemeClr val="dk1"/>
                </a:solidFill>
                <a:latin typeface="+mj-lt"/>
                <a:cs typeface="Calibri" panose="020F0502020204030204" pitchFamily="34" charset="0"/>
              </a:rPr>
              <a:t>Código de Brechas de Liquidez</a:t>
            </a:r>
            <a:r>
              <a:rPr lang="es-EC" sz="1400" dirty="0">
                <a:solidFill>
                  <a:schemeClr val="dk1"/>
                </a:solidFill>
                <a:latin typeface="+mj-lt"/>
                <a:cs typeface="Calibri" panose="020F0502020204030204" pitchFamily="34" charset="0"/>
              </a:rPr>
              <a:t>.- Codificación asignada a cada una de las cuentas contables que intervienen en el cálculo o el nombre del producto a reportar (Tabla 64).</a:t>
            </a:r>
          </a:p>
          <a:p>
            <a:pPr marL="93663" marR="379730" lvl="2" algn="just" defTabSz="969963" eaLnBrk="1" hangingPunct="1">
              <a:lnSpc>
                <a:spcPct val="98000"/>
              </a:lnSpc>
              <a:spcBef>
                <a:spcPts val="920"/>
              </a:spcBef>
              <a:spcAft>
                <a:spcPts val="0"/>
              </a:spcAft>
              <a:tabLst>
                <a:tab pos="0" algn="l"/>
                <a:tab pos="4840288" algn="l"/>
              </a:tabLst>
            </a:pPr>
            <a:r>
              <a:rPr lang="es-MX" sz="1400" b="1" dirty="0">
                <a:solidFill>
                  <a:schemeClr val="dk1"/>
                </a:solidFill>
                <a:latin typeface="+mj-lt"/>
                <a:cs typeface="Calibri" panose="020F0502020204030204" pitchFamily="34" charset="0"/>
              </a:rPr>
              <a:t>3. </a:t>
            </a:r>
            <a:r>
              <a:rPr lang="es-EC" sz="1400" b="1" dirty="0">
                <a:solidFill>
                  <a:schemeClr val="dk1"/>
                </a:solidFill>
                <a:latin typeface="+mj-lt"/>
                <a:cs typeface="Calibri" panose="020F0502020204030204" pitchFamily="34" charset="0"/>
              </a:rPr>
              <a:t>Banda de maduración.-</a:t>
            </a:r>
            <a:r>
              <a:rPr lang="es-EC" sz="1400" dirty="0">
                <a:solidFill>
                  <a:schemeClr val="dk1"/>
                </a:solidFill>
                <a:latin typeface="+mj-lt"/>
                <a:cs typeface="Calibri" panose="020F0502020204030204" pitchFamily="34" charset="0"/>
              </a:rPr>
              <a:t> Codificación asignada a cada una de las bandas de </a:t>
            </a:r>
            <a:r>
              <a:rPr lang="es-EC" sz="1400" dirty="0" smtClean="0">
                <a:solidFill>
                  <a:schemeClr val="dk1"/>
                </a:solidFill>
                <a:latin typeface="+mj-lt"/>
                <a:cs typeface="Calibri" panose="020F0502020204030204" pitchFamily="34" charset="0"/>
              </a:rPr>
              <a:t>maduración. </a:t>
            </a:r>
            <a:r>
              <a:rPr lang="es-EC" sz="1400" dirty="0">
                <a:solidFill>
                  <a:schemeClr val="dk1"/>
                </a:solidFill>
                <a:latin typeface="+mj-lt"/>
                <a:cs typeface="Calibri" panose="020F0502020204030204" pitchFamily="34" charset="0"/>
              </a:rPr>
              <a:t>(Tabla 65).</a:t>
            </a:r>
          </a:p>
          <a:p>
            <a:pPr marL="93663" marR="379730" lvl="2" algn="just" defTabSz="969963" eaLnBrk="1" hangingPunct="1">
              <a:lnSpc>
                <a:spcPct val="98000"/>
              </a:lnSpc>
              <a:spcBef>
                <a:spcPts val="920"/>
              </a:spcBef>
              <a:spcAft>
                <a:spcPts val="0"/>
              </a:spcAft>
              <a:tabLst>
                <a:tab pos="0" algn="l"/>
                <a:tab pos="5743575" algn="l"/>
              </a:tabLst>
            </a:pPr>
            <a:r>
              <a:rPr lang="es-MX" sz="1400" b="1" dirty="0">
                <a:solidFill>
                  <a:schemeClr val="dk1"/>
                </a:solidFill>
                <a:latin typeface="+mj-lt"/>
                <a:cs typeface="Calibri" panose="020F0502020204030204" pitchFamily="34" charset="0"/>
              </a:rPr>
              <a:t>4. </a:t>
            </a:r>
            <a:r>
              <a:rPr lang="es-EC" sz="1400" b="1" dirty="0">
                <a:solidFill>
                  <a:schemeClr val="dk1"/>
                </a:solidFill>
                <a:latin typeface="+mj-lt"/>
                <a:cs typeface="Calibri" panose="020F0502020204030204" pitchFamily="34" charset="0"/>
              </a:rPr>
              <a:t>Saldo de capital.-</a:t>
            </a:r>
            <a:r>
              <a:rPr lang="es-EC" sz="1400" dirty="0">
                <a:solidFill>
                  <a:schemeClr val="dk1"/>
                </a:solidFill>
                <a:latin typeface="+mj-lt"/>
                <a:cs typeface="Calibri" panose="020F0502020204030204" pitchFamily="34" charset="0"/>
              </a:rPr>
              <a:t> Los </a:t>
            </a:r>
            <a:r>
              <a:rPr lang="es-EC" sz="1400" dirty="0" smtClean="0">
                <a:solidFill>
                  <a:schemeClr val="dk1"/>
                </a:solidFill>
                <a:latin typeface="+mj-lt"/>
                <a:cs typeface="Calibri" panose="020F0502020204030204" pitchFamily="34" charset="0"/>
              </a:rPr>
              <a:t>saldos de capital distribuidos </a:t>
            </a:r>
            <a:r>
              <a:rPr lang="es-EC" sz="1400" dirty="0">
                <a:solidFill>
                  <a:schemeClr val="dk1"/>
                </a:solidFill>
                <a:latin typeface="+mj-lt"/>
                <a:cs typeface="Calibri" panose="020F0502020204030204" pitchFamily="34" charset="0"/>
              </a:rPr>
              <a:t>en las bandas por cuenta contable y de acuerdo a su vencimiento.</a:t>
            </a:r>
          </a:p>
          <a:p>
            <a:pPr marL="93663" marR="379730" lvl="2" algn="just" defTabSz="969963" eaLnBrk="1" hangingPunct="1">
              <a:lnSpc>
                <a:spcPct val="98000"/>
              </a:lnSpc>
              <a:spcBef>
                <a:spcPts val="920"/>
              </a:spcBef>
              <a:spcAft>
                <a:spcPts val="0"/>
              </a:spcAft>
              <a:tabLst>
                <a:tab pos="0" algn="l"/>
                <a:tab pos="4840288" algn="l"/>
              </a:tabLst>
            </a:pPr>
            <a:r>
              <a:rPr lang="es-MX" sz="1400" b="1" dirty="0">
                <a:solidFill>
                  <a:schemeClr val="dk1"/>
                </a:solidFill>
                <a:latin typeface="+mj-lt"/>
                <a:cs typeface="Calibri" panose="020F0502020204030204" pitchFamily="34" charset="0"/>
              </a:rPr>
              <a:t>5. </a:t>
            </a:r>
            <a:r>
              <a:rPr lang="es-EC" sz="1400" b="1" dirty="0">
                <a:solidFill>
                  <a:schemeClr val="dk1"/>
                </a:solidFill>
                <a:latin typeface="+mj-lt"/>
                <a:cs typeface="Calibri" panose="020F0502020204030204" pitchFamily="34" charset="0"/>
              </a:rPr>
              <a:t>Saldo de Interés.- </a:t>
            </a:r>
            <a:r>
              <a:rPr lang="es-EC" sz="1400" dirty="0">
                <a:solidFill>
                  <a:schemeClr val="dk1"/>
                </a:solidFill>
                <a:latin typeface="+mj-lt"/>
                <a:cs typeface="Calibri" panose="020F0502020204030204" pitchFamily="34" charset="0"/>
              </a:rPr>
              <a:t>Intereses </a:t>
            </a:r>
            <a:r>
              <a:rPr lang="es-EC" sz="1400" dirty="0" smtClean="0">
                <a:solidFill>
                  <a:schemeClr val="dk1"/>
                </a:solidFill>
                <a:latin typeface="+mj-lt"/>
                <a:cs typeface="Calibri" panose="020F0502020204030204" pitchFamily="34" charset="0"/>
              </a:rPr>
              <a:t>totales de </a:t>
            </a:r>
            <a:r>
              <a:rPr lang="es-EC" sz="1400" dirty="0">
                <a:solidFill>
                  <a:schemeClr val="dk1"/>
                </a:solidFill>
                <a:latin typeface="+mj-lt"/>
                <a:cs typeface="Calibri" panose="020F0502020204030204" pitchFamily="34" charset="0"/>
              </a:rPr>
              <a:t>acuerdo a su vencimiento. Aplica solo aquellas cuentas que generan intereses.</a:t>
            </a:r>
          </a:p>
          <a:p>
            <a:pPr marL="93663" marR="379730" lvl="2" algn="just" defTabSz="969963" eaLnBrk="1" hangingPunct="1">
              <a:lnSpc>
                <a:spcPct val="98000"/>
              </a:lnSpc>
              <a:spcBef>
                <a:spcPts val="920"/>
              </a:spcBef>
              <a:spcAft>
                <a:spcPts val="0"/>
              </a:spcAft>
              <a:tabLst>
                <a:tab pos="0" algn="l"/>
                <a:tab pos="4840288" algn="l"/>
              </a:tabLst>
            </a:pPr>
            <a:r>
              <a:rPr lang="es-MX" sz="1400" b="1" dirty="0">
                <a:solidFill>
                  <a:schemeClr val="dk1"/>
                </a:solidFill>
                <a:latin typeface="+mj-lt"/>
                <a:cs typeface="Calibri" panose="020F0502020204030204" pitchFamily="34" charset="0"/>
              </a:rPr>
              <a:t>6. </a:t>
            </a:r>
            <a:r>
              <a:rPr lang="es-EC" sz="1400" b="1" dirty="0">
                <a:solidFill>
                  <a:schemeClr val="dk1"/>
                </a:solidFill>
                <a:latin typeface="+mj-lt"/>
                <a:cs typeface="Calibri" panose="020F0502020204030204" pitchFamily="34" charset="0"/>
              </a:rPr>
              <a:t>Movimiento (+) o (-).-</a:t>
            </a:r>
            <a:r>
              <a:rPr lang="es-EC" sz="1400" dirty="0">
                <a:solidFill>
                  <a:schemeClr val="dk1"/>
                </a:solidFill>
                <a:latin typeface="+mj-lt"/>
                <a:cs typeface="Calibri" panose="020F0502020204030204" pitchFamily="34" charset="0"/>
              </a:rPr>
              <a:t> </a:t>
            </a:r>
            <a:r>
              <a:rPr lang="es-EC" sz="1400" dirty="0" smtClean="0">
                <a:solidFill>
                  <a:schemeClr val="dk1"/>
                </a:solidFill>
                <a:latin typeface="+mj-lt"/>
                <a:cs typeface="Calibri" panose="020F0502020204030204" pitchFamily="34" charset="0"/>
              </a:rPr>
              <a:t>Se refiere </a:t>
            </a:r>
            <a:r>
              <a:rPr lang="es-EC" sz="1400" dirty="0">
                <a:solidFill>
                  <a:schemeClr val="dk1"/>
                </a:solidFill>
                <a:latin typeface="+mj-lt"/>
                <a:cs typeface="Calibri" panose="020F0502020204030204" pitchFamily="34" charset="0"/>
              </a:rPr>
              <a:t>a variaciones de las cuentas, cuyas proyecciones debidamente sustentadas, se colocarán en las bandas de tiempo según correspondan. Este campo será exclusivo para el escenario dinámico (D), en el cuál se registrará en la columna (+) cuando la entidad prevea crecimiento en sus cuentas y en la columna (-) cuando sea decrecimientos.</a:t>
            </a:r>
          </a:p>
        </p:txBody>
      </p:sp>
      <p:graphicFrame>
        <p:nvGraphicFramePr>
          <p:cNvPr id="5" name="Tabla 4"/>
          <p:cNvGraphicFramePr>
            <a:graphicFrameLocks noGrp="1"/>
          </p:cNvGraphicFramePr>
          <p:nvPr>
            <p:extLst/>
          </p:nvPr>
        </p:nvGraphicFramePr>
        <p:xfrm>
          <a:off x="981635" y="1281331"/>
          <a:ext cx="10125636" cy="1930908"/>
        </p:xfrm>
        <a:graphic>
          <a:graphicData uri="http://schemas.openxmlformats.org/drawingml/2006/table">
            <a:tbl>
              <a:tblPr firstRow="1" firstCol="1" lastRow="1" lastCol="1" bandRow="1" bandCol="1">
                <a:tableStyleId>{5C22544A-7EE6-4342-B048-85BDC9FD1C3A}</a:tableStyleId>
              </a:tblPr>
              <a:tblGrid>
                <a:gridCol w="828700"/>
                <a:gridCol w="3133611"/>
                <a:gridCol w="2376055"/>
                <a:gridCol w="2274861"/>
                <a:gridCol w="1512409"/>
              </a:tblGrid>
              <a:tr h="144298">
                <a:tc>
                  <a:txBody>
                    <a:bodyPr/>
                    <a:lstStyle/>
                    <a:p>
                      <a:pPr marL="196850" algn="ctr">
                        <a:spcBef>
                          <a:spcPts val="210"/>
                        </a:spcBef>
                        <a:spcAft>
                          <a:spcPts val="0"/>
                        </a:spcAft>
                      </a:pPr>
                      <a:r>
                        <a:rPr lang="es-ES" sz="1400" dirty="0">
                          <a:effectLst/>
                          <a:latin typeface="+mj-lt"/>
                        </a:rPr>
                        <a:t>No.</a:t>
                      </a:r>
                      <a:endParaRPr lang="es-EC" sz="1400" dirty="0">
                        <a:effectLst/>
                        <a:latin typeface="+mj-lt"/>
                        <a:ea typeface="Century Gothic" panose="020B0502020202020204" pitchFamily="34" charset="0"/>
                        <a:cs typeface="Century Gothic" panose="020B0502020202020204" pitchFamily="34"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marL="74930" algn="ctr">
                        <a:spcBef>
                          <a:spcPts val="210"/>
                        </a:spcBef>
                        <a:spcAft>
                          <a:spcPts val="0"/>
                        </a:spcAft>
                      </a:pPr>
                      <a:r>
                        <a:rPr lang="es-ES" sz="1400" dirty="0">
                          <a:effectLst/>
                          <a:latin typeface="+mj-lt"/>
                        </a:rPr>
                        <a:t>Campo</a:t>
                      </a:r>
                      <a:endParaRPr lang="es-EC" sz="1400" dirty="0">
                        <a:effectLst/>
                        <a:latin typeface="+mj-lt"/>
                        <a:ea typeface="Century Gothic" panose="020B0502020202020204" pitchFamily="34" charset="0"/>
                        <a:cs typeface="Century Gothic" panose="020B0502020202020204" pitchFamily="34"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marL="89535" marR="108585" algn="ctr">
                        <a:lnSpc>
                          <a:spcPts val="1180"/>
                        </a:lnSpc>
                        <a:spcAft>
                          <a:spcPts val="0"/>
                        </a:spcAft>
                      </a:pPr>
                      <a:r>
                        <a:rPr lang="es-ES" sz="1400" spc="-5" dirty="0">
                          <a:effectLst/>
                          <a:latin typeface="+mj-lt"/>
                        </a:rPr>
                        <a:t>Tipo</a:t>
                      </a:r>
                      <a:r>
                        <a:rPr lang="es-ES" sz="1400" spc="60" dirty="0">
                          <a:effectLst/>
                          <a:latin typeface="+mj-lt"/>
                        </a:rPr>
                        <a:t> </a:t>
                      </a:r>
                      <a:r>
                        <a:rPr lang="es-ES" sz="1400" dirty="0">
                          <a:effectLst/>
                          <a:latin typeface="+mj-lt"/>
                        </a:rPr>
                        <a:t>de</a:t>
                      </a:r>
                      <a:r>
                        <a:rPr lang="es-ES" sz="1400" spc="-70" dirty="0">
                          <a:effectLst/>
                          <a:latin typeface="+mj-lt"/>
                        </a:rPr>
                        <a:t> </a:t>
                      </a:r>
                      <a:r>
                        <a:rPr lang="es-ES" sz="1400" dirty="0">
                          <a:effectLst/>
                          <a:latin typeface="+mj-lt"/>
                        </a:rPr>
                        <a:t>Dato</a:t>
                      </a:r>
                      <a:endParaRPr lang="es-EC" sz="1400" dirty="0">
                        <a:effectLst/>
                        <a:latin typeface="+mj-lt"/>
                        <a:ea typeface="Century Gothic" panose="020B0502020202020204" pitchFamily="34" charset="0"/>
                        <a:cs typeface="Century Gothic" panose="020B0502020202020204" pitchFamily="34"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marL="3810" algn="ctr">
                        <a:spcBef>
                          <a:spcPts val="210"/>
                        </a:spcBef>
                        <a:spcAft>
                          <a:spcPts val="0"/>
                        </a:spcAft>
                      </a:pPr>
                      <a:r>
                        <a:rPr lang="es-ES" sz="1400" dirty="0">
                          <a:effectLst/>
                          <a:latin typeface="+mj-lt"/>
                        </a:rPr>
                        <a:t>Obligatoriedad</a:t>
                      </a:r>
                      <a:endParaRPr lang="es-EC" sz="1400" dirty="0">
                        <a:effectLst/>
                        <a:latin typeface="+mj-lt"/>
                        <a:ea typeface="Century Gothic" panose="020B0502020202020204" pitchFamily="34" charset="0"/>
                        <a:cs typeface="Century Gothic" panose="020B0502020202020204" pitchFamily="34"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a:spcAft>
                          <a:spcPts val="0"/>
                        </a:spcAft>
                      </a:pPr>
                      <a:r>
                        <a:rPr lang="es-ES" sz="1400" dirty="0">
                          <a:effectLst/>
                          <a:latin typeface="+mj-lt"/>
                        </a:rPr>
                        <a:t>Tabla</a:t>
                      </a:r>
                      <a:endParaRPr lang="es-EC" sz="1400" dirty="0">
                        <a:effectLst/>
                        <a:latin typeface="+mj-lt"/>
                        <a:ea typeface="Century Gothic" panose="020B0502020202020204" pitchFamily="34" charset="0"/>
                        <a:cs typeface="Century Gothic" panose="020B0502020202020204" pitchFamily="34" charset="0"/>
                      </a:endParaRPr>
                    </a:p>
                  </a:txBody>
                  <a:tcPr marL="0" marR="0" marT="0" marB="0" anchor="ctr">
                    <a:lnB w="12700" cap="flat" cmpd="sng" algn="ctr">
                      <a:solidFill>
                        <a:schemeClr val="tx1"/>
                      </a:solidFill>
                      <a:prstDash val="solid"/>
                      <a:round/>
                      <a:headEnd type="none" w="med" len="med"/>
                      <a:tailEnd type="none" w="med" len="med"/>
                    </a:lnB>
                  </a:tcPr>
                </a:tc>
              </a:tr>
              <a:tr h="174965">
                <a:tc>
                  <a:txBody>
                    <a:bodyPr/>
                    <a:lstStyle/>
                    <a:p>
                      <a:pPr algn="ctr">
                        <a:lnSpc>
                          <a:spcPct val="115000"/>
                        </a:lnSpc>
                        <a:spcAft>
                          <a:spcPts val="0"/>
                        </a:spcAft>
                      </a:pPr>
                      <a:r>
                        <a:rPr lang="en-US" sz="1400" dirty="0">
                          <a:solidFill>
                            <a:schemeClr val="tx1"/>
                          </a:solidFill>
                          <a:effectLst/>
                          <a:latin typeface="+mj-lt"/>
                        </a:rPr>
                        <a:t>1</a:t>
                      </a:r>
                      <a:endParaRPr lang="es-EC" sz="140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US" sz="1400" dirty="0" err="1">
                          <a:solidFill>
                            <a:schemeClr val="tx1"/>
                          </a:solidFill>
                          <a:effectLst/>
                          <a:latin typeface="+mj-lt"/>
                          <a:cs typeface="Calibri" panose="020F0502020204030204" pitchFamily="34" charset="0"/>
                        </a:rPr>
                        <a:t>Escenario</a:t>
                      </a:r>
                      <a:endParaRPr lang="es-EC" sz="1400" dirty="0">
                        <a:solidFill>
                          <a:schemeClr val="tx1"/>
                        </a:solidFill>
                        <a:effectLst/>
                        <a:latin typeface="+mj-lt"/>
                        <a:ea typeface="Times New Roman" panose="02020603050405020304" pitchFamily="18" charset="0"/>
                        <a:cs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US" sz="1400">
                          <a:solidFill>
                            <a:schemeClr val="tx1"/>
                          </a:solidFill>
                          <a:effectLst/>
                          <a:latin typeface="+mj-lt"/>
                          <a:cs typeface="Calibri" panose="020F0502020204030204" pitchFamily="34" charset="0"/>
                        </a:rPr>
                        <a:t>Caracter (1)</a:t>
                      </a:r>
                      <a:endParaRPr lang="es-EC" sz="1400">
                        <a:solidFill>
                          <a:schemeClr val="tx1"/>
                        </a:solidFill>
                        <a:effectLst/>
                        <a:latin typeface="+mj-lt"/>
                        <a:ea typeface="Times New Roman" panose="02020603050405020304" pitchFamily="18" charset="0"/>
                        <a:cs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US" sz="1400">
                          <a:solidFill>
                            <a:schemeClr val="tx1"/>
                          </a:solidFill>
                          <a:effectLst/>
                          <a:latin typeface="+mj-lt"/>
                          <a:cs typeface="Calibri" panose="020F0502020204030204" pitchFamily="34" charset="0"/>
                        </a:rPr>
                        <a:t>X</a:t>
                      </a:r>
                      <a:endParaRPr lang="es-EC" sz="1400">
                        <a:solidFill>
                          <a:schemeClr val="tx1"/>
                        </a:solidFill>
                        <a:effectLst/>
                        <a:latin typeface="+mj-lt"/>
                        <a:ea typeface="Times New Roman" panose="02020603050405020304" pitchFamily="18" charset="0"/>
                        <a:cs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US" sz="1400" dirty="0" err="1">
                          <a:solidFill>
                            <a:schemeClr val="tx1"/>
                          </a:solidFill>
                          <a:effectLst/>
                          <a:latin typeface="+mj-lt"/>
                          <a:cs typeface="Calibri" panose="020F0502020204030204" pitchFamily="34" charset="0"/>
                        </a:rPr>
                        <a:t>Tabla</a:t>
                      </a:r>
                      <a:r>
                        <a:rPr lang="en-US" sz="1400" dirty="0">
                          <a:solidFill>
                            <a:schemeClr val="tx1"/>
                          </a:solidFill>
                          <a:effectLst/>
                          <a:latin typeface="+mj-lt"/>
                          <a:cs typeface="Calibri" panose="020F0502020204030204" pitchFamily="34" charset="0"/>
                        </a:rPr>
                        <a:t> 63</a:t>
                      </a:r>
                      <a:endParaRPr lang="es-EC" sz="1400" dirty="0">
                        <a:solidFill>
                          <a:schemeClr val="tx1"/>
                        </a:solidFill>
                        <a:effectLst/>
                        <a:latin typeface="+mj-lt"/>
                        <a:ea typeface="Times New Roman" panose="02020603050405020304" pitchFamily="18" charset="0"/>
                        <a:cs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74965">
                <a:tc>
                  <a:txBody>
                    <a:bodyPr/>
                    <a:lstStyle/>
                    <a:p>
                      <a:pPr algn="ctr">
                        <a:lnSpc>
                          <a:spcPct val="115000"/>
                        </a:lnSpc>
                        <a:spcAft>
                          <a:spcPts val="0"/>
                        </a:spcAft>
                      </a:pPr>
                      <a:r>
                        <a:rPr lang="en-US" sz="1400" dirty="0">
                          <a:solidFill>
                            <a:schemeClr val="tx1"/>
                          </a:solidFill>
                          <a:effectLst/>
                          <a:latin typeface="+mj-lt"/>
                        </a:rPr>
                        <a:t>2</a:t>
                      </a:r>
                      <a:endParaRPr lang="es-EC" sz="140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US" sz="1400" dirty="0" err="1">
                          <a:solidFill>
                            <a:schemeClr val="tx1"/>
                          </a:solidFill>
                          <a:effectLst/>
                          <a:latin typeface="+mj-lt"/>
                          <a:cs typeface="Calibri" panose="020F0502020204030204" pitchFamily="34" charset="0"/>
                        </a:rPr>
                        <a:t>Código</a:t>
                      </a:r>
                      <a:r>
                        <a:rPr lang="en-US" sz="1400" dirty="0">
                          <a:solidFill>
                            <a:schemeClr val="tx1"/>
                          </a:solidFill>
                          <a:effectLst/>
                          <a:latin typeface="+mj-lt"/>
                          <a:cs typeface="Calibri" panose="020F0502020204030204" pitchFamily="34" charset="0"/>
                        </a:rPr>
                        <a:t> de </a:t>
                      </a:r>
                      <a:r>
                        <a:rPr lang="en-US" sz="1400" dirty="0" err="1">
                          <a:solidFill>
                            <a:schemeClr val="tx1"/>
                          </a:solidFill>
                          <a:effectLst/>
                          <a:latin typeface="+mj-lt"/>
                          <a:cs typeface="Calibri" panose="020F0502020204030204" pitchFamily="34" charset="0"/>
                        </a:rPr>
                        <a:t>Brechas</a:t>
                      </a:r>
                      <a:r>
                        <a:rPr lang="en-US" sz="1400" dirty="0">
                          <a:solidFill>
                            <a:schemeClr val="tx1"/>
                          </a:solidFill>
                          <a:effectLst/>
                          <a:latin typeface="+mj-lt"/>
                          <a:cs typeface="Calibri" panose="020F0502020204030204" pitchFamily="34" charset="0"/>
                        </a:rPr>
                        <a:t> de Liquidez</a:t>
                      </a:r>
                      <a:endParaRPr lang="es-EC" sz="1400" dirty="0">
                        <a:solidFill>
                          <a:schemeClr val="tx1"/>
                        </a:solidFill>
                        <a:effectLst/>
                        <a:latin typeface="+mj-lt"/>
                        <a:ea typeface="Times New Roman" panose="02020603050405020304" pitchFamily="18" charset="0"/>
                        <a:cs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US" sz="1400" dirty="0" err="1">
                          <a:solidFill>
                            <a:schemeClr val="tx1"/>
                          </a:solidFill>
                          <a:effectLst/>
                          <a:latin typeface="+mj-lt"/>
                          <a:cs typeface="Calibri" panose="020F0502020204030204" pitchFamily="34" charset="0"/>
                        </a:rPr>
                        <a:t>Caracter</a:t>
                      </a:r>
                      <a:r>
                        <a:rPr lang="en-US" sz="1400" dirty="0">
                          <a:solidFill>
                            <a:schemeClr val="tx1"/>
                          </a:solidFill>
                          <a:effectLst/>
                          <a:latin typeface="+mj-lt"/>
                          <a:cs typeface="Calibri" panose="020F0502020204030204" pitchFamily="34" charset="0"/>
                        </a:rPr>
                        <a:t> (6)</a:t>
                      </a:r>
                      <a:endParaRPr lang="es-EC" sz="1400" dirty="0">
                        <a:solidFill>
                          <a:schemeClr val="tx1"/>
                        </a:solidFill>
                        <a:effectLst/>
                        <a:latin typeface="+mj-lt"/>
                        <a:ea typeface="Times New Roman" panose="02020603050405020304" pitchFamily="18" charset="0"/>
                        <a:cs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US" sz="1400">
                          <a:solidFill>
                            <a:schemeClr val="tx1"/>
                          </a:solidFill>
                          <a:effectLst/>
                          <a:latin typeface="+mj-lt"/>
                          <a:cs typeface="Calibri" panose="020F0502020204030204" pitchFamily="34" charset="0"/>
                        </a:rPr>
                        <a:t>X</a:t>
                      </a:r>
                      <a:endParaRPr lang="es-EC" sz="1400">
                        <a:solidFill>
                          <a:schemeClr val="tx1"/>
                        </a:solidFill>
                        <a:effectLst/>
                        <a:latin typeface="+mj-lt"/>
                        <a:ea typeface="Times New Roman" panose="02020603050405020304" pitchFamily="18" charset="0"/>
                        <a:cs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US" sz="1400" dirty="0" err="1">
                          <a:solidFill>
                            <a:schemeClr val="tx1"/>
                          </a:solidFill>
                          <a:effectLst/>
                          <a:latin typeface="+mj-lt"/>
                          <a:cs typeface="Calibri" panose="020F0502020204030204" pitchFamily="34" charset="0"/>
                        </a:rPr>
                        <a:t>Tabla</a:t>
                      </a:r>
                      <a:r>
                        <a:rPr lang="en-US" sz="1400" dirty="0">
                          <a:solidFill>
                            <a:schemeClr val="tx1"/>
                          </a:solidFill>
                          <a:effectLst/>
                          <a:latin typeface="+mj-lt"/>
                          <a:cs typeface="Calibri" panose="020F0502020204030204" pitchFamily="34" charset="0"/>
                        </a:rPr>
                        <a:t> 64</a:t>
                      </a:r>
                      <a:endParaRPr lang="es-EC" sz="1400" dirty="0">
                        <a:solidFill>
                          <a:schemeClr val="tx1"/>
                        </a:solidFill>
                        <a:effectLst/>
                        <a:latin typeface="+mj-lt"/>
                        <a:ea typeface="Times New Roman" panose="02020603050405020304" pitchFamily="18" charset="0"/>
                        <a:cs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74965">
                <a:tc>
                  <a:txBody>
                    <a:bodyPr/>
                    <a:lstStyle/>
                    <a:p>
                      <a:pPr algn="ctr">
                        <a:lnSpc>
                          <a:spcPct val="115000"/>
                        </a:lnSpc>
                        <a:spcAft>
                          <a:spcPts val="0"/>
                        </a:spcAft>
                      </a:pPr>
                      <a:r>
                        <a:rPr lang="en-US" sz="1400">
                          <a:solidFill>
                            <a:schemeClr val="tx1"/>
                          </a:solidFill>
                          <a:effectLst/>
                          <a:latin typeface="+mj-lt"/>
                        </a:rPr>
                        <a:t>3</a:t>
                      </a:r>
                      <a:endParaRPr lang="es-EC" sz="140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US" sz="1400" dirty="0">
                          <a:solidFill>
                            <a:schemeClr val="tx1"/>
                          </a:solidFill>
                          <a:effectLst/>
                          <a:latin typeface="+mj-lt"/>
                          <a:cs typeface="Calibri" panose="020F0502020204030204" pitchFamily="34" charset="0"/>
                        </a:rPr>
                        <a:t>Banda de </a:t>
                      </a:r>
                      <a:r>
                        <a:rPr lang="en-US" sz="1400" dirty="0" err="1">
                          <a:solidFill>
                            <a:schemeClr val="tx1"/>
                          </a:solidFill>
                          <a:effectLst/>
                          <a:latin typeface="+mj-lt"/>
                          <a:cs typeface="Calibri" panose="020F0502020204030204" pitchFamily="34" charset="0"/>
                        </a:rPr>
                        <a:t>maduración</a:t>
                      </a:r>
                      <a:endParaRPr lang="es-EC" sz="1400" dirty="0">
                        <a:solidFill>
                          <a:schemeClr val="tx1"/>
                        </a:solidFill>
                        <a:effectLst/>
                        <a:latin typeface="+mj-lt"/>
                        <a:ea typeface="Times New Roman" panose="02020603050405020304" pitchFamily="18" charset="0"/>
                        <a:cs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US" sz="1400" spc="-15" dirty="0" err="1">
                          <a:solidFill>
                            <a:schemeClr val="tx1"/>
                          </a:solidFill>
                          <a:effectLst/>
                          <a:latin typeface="+mj-lt"/>
                          <a:cs typeface="Calibri" panose="020F0502020204030204" pitchFamily="34" charset="0"/>
                        </a:rPr>
                        <a:t>Caracter</a:t>
                      </a:r>
                      <a:r>
                        <a:rPr lang="en-US" sz="1400" spc="-50" dirty="0">
                          <a:solidFill>
                            <a:schemeClr val="tx1"/>
                          </a:solidFill>
                          <a:effectLst/>
                          <a:latin typeface="+mj-lt"/>
                          <a:cs typeface="Calibri" panose="020F0502020204030204" pitchFamily="34" charset="0"/>
                        </a:rPr>
                        <a:t> </a:t>
                      </a:r>
                      <a:r>
                        <a:rPr lang="en-US" sz="1400" spc="-10" dirty="0">
                          <a:solidFill>
                            <a:schemeClr val="tx1"/>
                          </a:solidFill>
                          <a:effectLst/>
                          <a:latin typeface="+mj-lt"/>
                          <a:cs typeface="Calibri" panose="020F0502020204030204" pitchFamily="34" charset="0"/>
                        </a:rPr>
                        <a:t>(1)</a:t>
                      </a:r>
                      <a:endParaRPr lang="es-EC" sz="1400" dirty="0">
                        <a:solidFill>
                          <a:schemeClr val="tx1"/>
                        </a:solidFill>
                        <a:effectLst/>
                        <a:latin typeface="+mj-lt"/>
                        <a:ea typeface="Times New Roman" panose="02020603050405020304" pitchFamily="18" charset="0"/>
                        <a:cs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US" sz="1400" dirty="0">
                          <a:solidFill>
                            <a:schemeClr val="tx1"/>
                          </a:solidFill>
                          <a:effectLst/>
                          <a:latin typeface="+mj-lt"/>
                          <a:cs typeface="Calibri" panose="020F0502020204030204" pitchFamily="34" charset="0"/>
                        </a:rPr>
                        <a:t>X</a:t>
                      </a:r>
                      <a:endParaRPr lang="es-EC" sz="1400" dirty="0">
                        <a:solidFill>
                          <a:schemeClr val="tx1"/>
                        </a:solidFill>
                        <a:effectLst/>
                        <a:latin typeface="+mj-lt"/>
                        <a:ea typeface="Times New Roman" panose="02020603050405020304" pitchFamily="18" charset="0"/>
                        <a:cs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US" sz="1400" dirty="0" err="1">
                          <a:solidFill>
                            <a:schemeClr val="tx1"/>
                          </a:solidFill>
                          <a:effectLst/>
                          <a:latin typeface="+mj-lt"/>
                          <a:cs typeface="Calibri" panose="020F0502020204030204" pitchFamily="34" charset="0"/>
                        </a:rPr>
                        <a:t>Tabla</a:t>
                      </a:r>
                      <a:r>
                        <a:rPr lang="en-US" sz="1400" dirty="0">
                          <a:solidFill>
                            <a:schemeClr val="tx1"/>
                          </a:solidFill>
                          <a:effectLst/>
                          <a:latin typeface="+mj-lt"/>
                          <a:cs typeface="Calibri" panose="020F0502020204030204" pitchFamily="34" charset="0"/>
                        </a:rPr>
                        <a:t> 65</a:t>
                      </a:r>
                      <a:endParaRPr lang="es-EC" sz="1400" dirty="0">
                        <a:solidFill>
                          <a:schemeClr val="tx1"/>
                        </a:solidFill>
                        <a:effectLst/>
                        <a:latin typeface="+mj-lt"/>
                        <a:ea typeface="Times New Roman" panose="02020603050405020304" pitchFamily="18" charset="0"/>
                        <a:cs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74965">
                <a:tc>
                  <a:txBody>
                    <a:bodyPr/>
                    <a:lstStyle/>
                    <a:p>
                      <a:pPr algn="ctr">
                        <a:lnSpc>
                          <a:spcPct val="115000"/>
                        </a:lnSpc>
                        <a:spcAft>
                          <a:spcPts val="0"/>
                        </a:spcAft>
                      </a:pPr>
                      <a:r>
                        <a:rPr lang="en-US" sz="1400">
                          <a:solidFill>
                            <a:schemeClr val="tx1"/>
                          </a:solidFill>
                          <a:effectLst/>
                          <a:latin typeface="+mj-lt"/>
                        </a:rPr>
                        <a:t>4</a:t>
                      </a:r>
                      <a:endParaRPr lang="es-EC" sz="140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US" sz="1400">
                          <a:solidFill>
                            <a:schemeClr val="tx1"/>
                          </a:solidFill>
                          <a:effectLst/>
                          <a:latin typeface="+mj-lt"/>
                          <a:cs typeface="Calibri" panose="020F0502020204030204" pitchFamily="34" charset="0"/>
                        </a:rPr>
                        <a:t>Saldo de capital</a:t>
                      </a:r>
                      <a:endParaRPr lang="es-EC" sz="1400">
                        <a:solidFill>
                          <a:schemeClr val="tx1"/>
                        </a:solidFill>
                        <a:effectLst/>
                        <a:latin typeface="+mj-lt"/>
                        <a:ea typeface="Times New Roman" panose="02020603050405020304" pitchFamily="18" charset="0"/>
                        <a:cs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US" sz="1400" spc="-15" dirty="0" err="1">
                          <a:solidFill>
                            <a:schemeClr val="tx1"/>
                          </a:solidFill>
                          <a:effectLst/>
                          <a:latin typeface="+mj-lt"/>
                          <a:cs typeface="Calibri" panose="020F0502020204030204" pitchFamily="34" charset="0"/>
                        </a:rPr>
                        <a:t>Numérico</a:t>
                      </a:r>
                      <a:r>
                        <a:rPr lang="en-US" sz="1400" spc="-50" dirty="0">
                          <a:solidFill>
                            <a:schemeClr val="tx1"/>
                          </a:solidFill>
                          <a:effectLst/>
                          <a:latin typeface="+mj-lt"/>
                          <a:cs typeface="Calibri" panose="020F0502020204030204" pitchFamily="34" charset="0"/>
                        </a:rPr>
                        <a:t> </a:t>
                      </a:r>
                      <a:r>
                        <a:rPr lang="en-US" sz="1400" spc="-10" dirty="0">
                          <a:solidFill>
                            <a:schemeClr val="tx1"/>
                          </a:solidFill>
                          <a:effectLst/>
                          <a:latin typeface="+mj-lt"/>
                          <a:cs typeface="Calibri" panose="020F0502020204030204" pitchFamily="34" charset="0"/>
                        </a:rPr>
                        <a:t>(15,2)</a:t>
                      </a:r>
                      <a:endParaRPr lang="es-EC" sz="1400" dirty="0">
                        <a:solidFill>
                          <a:schemeClr val="tx1"/>
                        </a:solidFill>
                        <a:effectLst/>
                        <a:latin typeface="+mj-lt"/>
                        <a:ea typeface="Times New Roman" panose="02020603050405020304" pitchFamily="18" charset="0"/>
                        <a:cs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US" sz="1400">
                          <a:solidFill>
                            <a:schemeClr val="tx1"/>
                          </a:solidFill>
                          <a:effectLst/>
                          <a:latin typeface="+mj-lt"/>
                          <a:cs typeface="Calibri" panose="020F0502020204030204" pitchFamily="34" charset="0"/>
                        </a:rPr>
                        <a:t>X</a:t>
                      </a:r>
                      <a:endParaRPr lang="es-EC" sz="1400">
                        <a:solidFill>
                          <a:schemeClr val="tx1"/>
                        </a:solidFill>
                        <a:effectLst/>
                        <a:latin typeface="+mj-lt"/>
                        <a:ea typeface="Times New Roman" panose="02020603050405020304" pitchFamily="18" charset="0"/>
                        <a:cs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US" sz="1400" dirty="0">
                          <a:solidFill>
                            <a:schemeClr val="tx1"/>
                          </a:solidFill>
                          <a:effectLst/>
                          <a:latin typeface="+mj-lt"/>
                          <a:cs typeface="Calibri" panose="020F0502020204030204" pitchFamily="34" charset="0"/>
                        </a:rPr>
                        <a:t> </a:t>
                      </a:r>
                      <a:endParaRPr lang="es-EC" sz="1400" dirty="0">
                        <a:solidFill>
                          <a:schemeClr val="tx1"/>
                        </a:solidFill>
                        <a:effectLst/>
                        <a:latin typeface="+mj-lt"/>
                        <a:ea typeface="Times New Roman" panose="02020603050405020304" pitchFamily="18" charset="0"/>
                        <a:cs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74965">
                <a:tc>
                  <a:txBody>
                    <a:bodyPr/>
                    <a:lstStyle/>
                    <a:p>
                      <a:pPr algn="ctr">
                        <a:lnSpc>
                          <a:spcPct val="115000"/>
                        </a:lnSpc>
                        <a:spcAft>
                          <a:spcPts val="0"/>
                        </a:spcAft>
                      </a:pPr>
                      <a:r>
                        <a:rPr lang="en-US" sz="1400">
                          <a:solidFill>
                            <a:schemeClr val="tx1"/>
                          </a:solidFill>
                          <a:effectLst/>
                          <a:latin typeface="+mj-lt"/>
                        </a:rPr>
                        <a:t>5</a:t>
                      </a:r>
                      <a:endParaRPr lang="es-EC" sz="140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US" sz="1400">
                          <a:solidFill>
                            <a:schemeClr val="tx1"/>
                          </a:solidFill>
                          <a:effectLst/>
                          <a:latin typeface="+mj-lt"/>
                          <a:cs typeface="Calibri" panose="020F0502020204030204" pitchFamily="34" charset="0"/>
                        </a:rPr>
                        <a:t>Saldo de interés</a:t>
                      </a:r>
                      <a:endParaRPr lang="es-EC" sz="1400">
                        <a:solidFill>
                          <a:schemeClr val="tx1"/>
                        </a:solidFill>
                        <a:effectLst/>
                        <a:latin typeface="+mj-lt"/>
                        <a:ea typeface="Times New Roman" panose="02020603050405020304" pitchFamily="18" charset="0"/>
                        <a:cs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US" sz="1400" spc="-15" dirty="0" err="1">
                          <a:solidFill>
                            <a:schemeClr val="tx1"/>
                          </a:solidFill>
                          <a:effectLst/>
                          <a:latin typeface="+mj-lt"/>
                          <a:cs typeface="Calibri" panose="020F0502020204030204" pitchFamily="34" charset="0"/>
                        </a:rPr>
                        <a:t>Numérico</a:t>
                      </a:r>
                      <a:r>
                        <a:rPr lang="en-US" sz="1400" spc="-50" dirty="0">
                          <a:solidFill>
                            <a:schemeClr val="tx1"/>
                          </a:solidFill>
                          <a:effectLst/>
                          <a:latin typeface="+mj-lt"/>
                          <a:cs typeface="Calibri" panose="020F0502020204030204" pitchFamily="34" charset="0"/>
                        </a:rPr>
                        <a:t> </a:t>
                      </a:r>
                      <a:r>
                        <a:rPr lang="en-US" sz="1400" spc="-10" dirty="0">
                          <a:solidFill>
                            <a:schemeClr val="tx1"/>
                          </a:solidFill>
                          <a:effectLst/>
                          <a:latin typeface="+mj-lt"/>
                          <a:cs typeface="Calibri" panose="020F0502020204030204" pitchFamily="34" charset="0"/>
                        </a:rPr>
                        <a:t>(15,2)</a:t>
                      </a:r>
                      <a:endParaRPr lang="es-EC" sz="1400" dirty="0">
                        <a:solidFill>
                          <a:schemeClr val="tx1"/>
                        </a:solidFill>
                        <a:effectLst/>
                        <a:latin typeface="+mj-lt"/>
                        <a:ea typeface="Times New Roman" panose="02020603050405020304" pitchFamily="18" charset="0"/>
                        <a:cs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US" sz="1400" dirty="0">
                          <a:solidFill>
                            <a:schemeClr val="tx1"/>
                          </a:solidFill>
                          <a:effectLst/>
                          <a:latin typeface="+mj-lt"/>
                          <a:cs typeface="Calibri" panose="020F0502020204030204" pitchFamily="34" charset="0"/>
                        </a:rPr>
                        <a:t>X*</a:t>
                      </a:r>
                      <a:endParaRPr lang="es-EC" sz="1400" dirty="0">
                        <a:solidFill>
                          <a:schemeClr val="tx1"/>
                        </a:solidFill>
                        <a:effectLst/>
                        <a:latin typeface="+mj-lt"/>
                        <a:ea typeface="Times New Roman" panose="02020603050405020304" pitchFamily="18" charset="0"/>
                        <a:cs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US" sz="1400" dirty="0">
                          <a:solidFill>
                            <a:schemeClr val="tx1"/>
                          </a:solidFill>
                          <a:effectLst/>
                          <a:latin typeface="+mj-lt"/>
                          <a:cs typeface="Calibri" panose="020F0502020204030204" pitchFamily="34" charset="0"/>
                        </a:rPr>
                        <a:t> </a:t>
                      </a:r>
                      <a:endParaRPr lang="es-EC" sz="1400" dirty="0">
                        <a:solidFill>
                          <a:schemeClr val="tx1"/>
                        </a:solidFill>
                        <a:effectLst/>
                        <a:latin typeface="+mj-lt"/>
                        <a:ea typeface="Times New Roman" panose="02020603050405020304" pitchFamily="18" charset="0"/>
                        <a:cs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74965">
                <a:tc>
                  <a:txBody>
                    <a:bodyPr/>
                    <a:lstStyle/>
                    <a:p>
                      <a:pPr algn="ctr">
                        <a:lnSpc>
                          <a:spcPct val="115000"/>
                        </a:lnSpc>
                        <a:spcAft>
                          <a:spcPts val="0"/>
                        </a:spcAft>
                      </a:pPr>
                      <a:r>
                        <a:rPr lang="en-US" sz="1400">
                          <a:solidFill>
                            <a:schemeClr val="tx1"/>
                          </a:solidFill>
                          <a:effectLst/>
                          <a:latin typeface="+mj-lt"/>
                        </a:rPr>
                        <a:t>6</a:t>
                      </a:r>
                      <a:endParaRPr lang="es-EC" sz="140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US" sz="1400" dirty="0" err="1">
                          <a:solidFill>
                            <a:schemeClr val="tx1"/>
                          </a:solidFill>
                          <a:effectLst/>
                          <a:latin typeface="+mj-lt"/>
                          <a:cs typeface="Calibri" panose="020F0502020204030204" pitchFamily="34" charset="0"/>
                        </a:rPr>
                        <a:t>Movimientos</a:t>
                      </a:r>
                      <a:r>
                        <a:rPr lang="en-US" sz="1400" dirty="0">
                          <a:solidFill>
                            <a:schemeClr val="tx1"/>
                          </a:solidFill>
                          <a:effectLst/>
                          <a:latin typeface="+mj-lt"/>
                          <a:cs typeface="Calibri" panose="020F0502020204030204" pitchFamily="34" charset="0"/>
                        </a:rPr>
                        <a:t> (+)</a:t>
                      </a:r>
                      <a:endParaRPr lang="es-EC" sz="1400" dirty="0">
                        <a:solidFill>
                          <a:schemeClr val="tx1"/>
                        </a:solidFill>
                        <a:effectLst/>
                        <a:latin typeface="+mj-lt"/>
                        <a:ea typeface="Times New Roman" panose="02020603050405020304" pitchFamily="18" charset="0"/>
                        <a:cs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US" sz="1400" spc="-15" dirty="0" err="1">
                          <a:solidFill>
                            <a:schemeClr val="tx1"/>
                          </a:solidFill>
                          <a:effectLst/>
                          <a:latin typeface="+mj-lt"/>
                          <a:cs typeface="Calibri" panose="020F0502020204030204" pitchFamily="34" charset="0"/>
                        </a:rPr>
                        <a:t>Numérico</a:t>
                      </a:r>
                      <a:r>
                        <a:rPr lang="en-US" sz="1400" spc="-50" dirty="0">
                          <a:solidFill>
                            <a:schemeClr val="tx1"/>
                          </a:solidFill>
                          <a:effectLst/>
                          <a:latin typeface="+mj-lt"/>
                          <a:cs typeface="Calibri" panose="020F0502020204030204" pitchFamily="34" charset="0"/>
                        </a:rPr>
                        <a:t> </a:t>
                      </a:r>
                      <a:r>
                        <a:rPr lang="en-US" sz="1400" spc="-10" dirty="0">
                          <a:solidFill>
                            <a:schemeClr val="tx1"/>
                          </a:solidFill>
                          <a:effectLst/>
                          <a:latin typeface="+mj-lt"/>
                          <a:cs typeface="Calibri" panose="020F0502020204030204" pitchFamily="34" charset="0"/>
                        </a:rPr>
                        <a:t>(15,2)</a:t>
                      </a:r>
                      <a:endParaRPr lang="es-EC" sz="1400" dirty="0">
                        <a:solidFill>
                          <a:schemeClr val="tx1"/>
                        </a:solidFill>
                        <a:effectLst/>
                        <a:latin typeface="+mj-lt"/>
                        <a:ea typeface="Times New Roman" panose="02020603050405020304" pitchFamily="18" charset="0"/>
                        <a:cs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US" sz="1400" dirty="0">
                          <a:solidFill>
                            <a:schemeClr val="tx1"/>
                          </a:solidFill>
                          <a:effectLst/>
                          <a:latin typeface="+mj-lt"/>
                          <a:cs typeface="Calibri" panose="020F0502020204030204" pitchFamily="34" charset="0"/>
                        </a:rPr>
                        <a:t>X*</a:t>
                      </a:r>
                      <a:endParaRPr lang="es-EC" sz="1400" dirty="0">
                        <a:solidFill>
                          <a:schemeClr val="tx1"/>
                        </a:solidFill>
                        <a:effectLst/>
                        <a:latin typeface="+mj-lt"/>
                        <a:ea typeface="Times New Roman" panose="02020603050405020304" pitchFamily="18" charset="0"/>
                        <a:cs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US" sz="1400" dirty="0">
                          <a:solidFill>
                            <a:schemeClr val="tx1"/>
                          </a:solidFill>
                          <a:effectLst/>
                          <a:latin typeface="+mj-lt"/>
                          <a:cs typeface="Calibri" panose="020F0502020204030204" pitchFamily="34" charset="0"/>
                        </a:rPr>
                        <a:t> </a:t>
                      </a:r>
                      <a:endParaRPr lang="es-EC" sz="1400" dirty="0">
                        <a:solidFill>
                          <a:schemeClr val="tx1"/>
                        </a:solidFill>
                        <a:effectLst/>
                        <a:latin typeface="+mj-lt"/>
                        <a:ea typeface="Times New Roman" panose="02020603050405020304" pitchFamily="18" charset="0"/>
                        <a:cs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74965">
                <a:tc>
                  <a:txBody>
                    <a:bodyPr/>
                    <a:lstStyle/>
                    <a:p>
                      <a:pPr algn="ctr">
                        <a:lnSpc>
                          <a:spcPct val="115000"/>
                        </a:lnSpc>
                        <a:spcAft>
                          <a:spcPts val="0"/>
                        </a:spcAft>
                      </a:pPr>
                      <a:r>
                        <a:rPr lang="en-US" sz="1400" dirty="0">
                          <a:solidFill>
                            <a:schemeClr val="tx1"/>
                          </a:solidFill>
                          <a:effectLst/>
                          <a:latin typeface="+mj-lt"/>
                        </a:rPr>
                        <a:t>7</a:t>
                      </a:r>
                      <a:endParaRPr lang="es-EC" sz="140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US" sz="1400" b="0" dirty="0" err="1">
                          <a:solidFill>
                            <a:schemeClr val="tx1"/>
                          </a:solidFill>
                          <a:effectLst/>
                          <a:latin typeface="+mj-lt"/>
                          <a:cs typeface="Calibri" panose="020F0502020204030204" pitchFamily="34" charset="0"/>
                        </a:rPr>
                        <a:t>Movimientos</a:t>
                      </a:r>
                      <a:r>
                        <a:rPr lang="en-US" sz="1400" b="0" dirty="0">
                          <a:solidFill>
                            <a:schemeClr val="tx1"/>
                          </a:solidFill>
                          <a:effectLst/>
                          <a:latin typeface="+mj-lt"/>
                          <a:cs typeface="Calibri" panose="020F0502020204030204" pitchFamily="34" charset="0"/>
                        </a:rPr>
                        <a:t> (-)</a:t>
                      </a:r>
                      <a:endParaRPr lang="es-EC" sz="1400" b="0" dirty="0">
                        <a:solidFill>
                          <a:schemeClr val="tx1"/>
                        </a:solidFill>
                        <a:effectLst/>
                        <a:latin typeface="+mj-lt"/>
                        <a:ea typeface="Times New Roman" panose="02020603050405020304" pitchFamily="18" charset="0"/>
                        <a:cs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US" sz="1400" b="0" spc="-15" dirty="0" err="1">
                          <a:solidFill>
                            <a:schemeClr val="tx1"/>
                          </a:solidFill>
                          <a:effectLst/>
                          <a:latin typeface="+mj-lt"/>
                          <a:cs typeface="Calibri" panose="020F0502020204030204" pitchFamily="34" charset="0"/>
                        </a:rPr>
                        <a:t>Numérico</a:t>
                      </a:r>
                      <a:r>
                        <a:rPr lang="en-US" sz="1400" b="0" spc="-50" dirty="0">
                          <a:solidFill>
                            <a:schemeClr val="tx1"/>
                          </a:solidFill>
                          <a:effectLst/>
                          <a:latin typeface="+mj-lt"/>
                          <a:cs typeface="Calibri" panose="020F0502020204030204" pitchFamily="34" charset="0"/>
                        </a:rPr>
                        <a:t> </a:t>
                      </a:r>
                      <a:r>
                        <a:rPr lang="en-US" sz="1400" b="0" spc="-10" dirty="0">
                          <a:solidFill>
                            <a:schemeClr val="tx1"/>
                          </a:solidFill>
                          <a:effectLst/>
                          <a:latin typeface="+mj-lt"/>
                          <a:cs typeface="Calibri" panose="020F0502020204030204" pitchFamily="34" charset="0"/>
                        </a:rPr>
                        <a:t>(15,2)</a:t>
                      </a:r>
                      <a:endParaRPr lang="es-EC" sz="1400" b="0" dirty="0">
                        <a:solidFill>
                          <a:schemeClr val="tx1"/>
                        </a:solidFill>
                        <a:effectLst/>
                        <a:latin typeface="+mj-lt"/>
                        <a:ea typeface="Times New Roman" panose="02020603050405020304" pitchFamily="18" charset="0"/>
                        <a:cs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US" sz="1400" b="0" dirty="0">
                          <a:solidFill>
                            <a:schemeClr val="tx1"/>
                          </a:solidFill>
                          <a:effectLst/>
                          <a:latin typeface="+mj-lt"/>
                          <a:cs typeface="Calibri" panose="020F0502020204030204" pitchFamily="34" charset="0"/>
                        </a:rPr>
                        <a:t>X*</a:t>
                      </a:r>
                      <a:endParaRPr lang="es-EC" sz="1400" b="0" dirty="0">
                        <a:solidFill>
                          <a:schemeClr val="tx1"/>
                        </a:solidFill>
                        <a:effectLst/>
                        <a:latin typeface="+mj-lt"/>
                        <a:ea typeface="Times New Roman" panose="02020603050405020304" pitchFamily="18" charset="0"/>
                        <a:cs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US" sz="1400" dirty="0">
                          <a:solidFill>
                            <a:schemeClr val="tx1"/>
                          </a:solidFill>
                          <a:effectLst/>
                          <a:latin typeface="+mj-lt"/>
                          <a:cs typeface="Calibri" panose="020F0502020204030204" pitchFamily="34" charset="0"/>
                        </a:rPr>
                        <a:t> </a:t>
                      </a:r>
                      <a:endParaRPr lang="es-EC" sz="1400" dirty="0">
                        <a:solidFill>
                          <a:schemeClr val="tx1"/>
                        </a:solidFill>
                        <a:effectLst/>
                        <a:latin typeface="+mj-lt"/>
                        <a:ea typeface="Times New Roman" panose="02020603050405020304" pitchFamily="18" charset="0"/>
                        <a:cs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68024089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65"/>
          <p:cNvGrpSpPr/>
          <p:nvPr/>
        </p:nvGrpSpPr>
        <p:grpSpPr>
          <a:xfrm>
            <a:off x="1493918" y="1466385"/>
            <a:ext cx="9099831" cy="1015018"/>
            <a:chOff x="5355758" y="2304226"/>
            <a:chExt cx="3464392" cy="1015464"/>
          </a:xfrm>
        </p:grpSpPr>
        <p:sp>
          <p:nvSpPr>
            <p:cNvPr id="5" name="Rectangle 66"/>
            <p:cNvSpPr/>
            <p:nvPr/>
          </p:nvSpPr>
          <p:spPr>
            <a:xfrm>
              <a:off x="6457897" y="2308307"/>
              <a:ext cx="2362253" cy="1011383"/>
            </a:xfrm>
            <a:prstGeom prst="rect">
              <a:avLst/>
            </a:prstGeom>
            <a:solidFill>
              <a:schemeClr val="bg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lgn="just"/>
              <a:r>
                <a:rPr lang="es-EC" sz="1600" dirty="0">
                  <a:latin typeface="+mj-lt"/>
                  <a:cs typeface="Calibri" panose="020F0502020204030204" pitchFamily="34" charset="0"/>
                </a:rPr>
                <a:t>El sistema no permite </a:t>
              </a:r>
              <a:r>
                <a:rPr lang="es-EC" sz="1600" dirty="0" smtClean="0">
                  <a:latin typeface="+mj-lt"/>
                  <a:cs typeface="Calibri" panose="020F0502020204030204" pitchFamily="34" charset="0"/>
                </a:rPr>
                <a:t>el </a:t>
              </a:r>
              <a:r>
                <a:rPr lang="es-EC" sz="1600" dirty="0">
                  <a:latin typeface="+mj-lt"/>
                  <a:cs typeface="Calibri" panose="020F0502020204030204" pitchFamily="34" charset="0"/>
                </a:rPr>
                <a:t>envío de una estructura con la misma </a:t>
              </a:r>
              <a:r>
                <a:rPr lang="es-EC" sz="1600" dirty="0" smtClean="0">
                  <a:latin typeface="+mj-lt"/>
                  <a:cs typeface="Calibri" panose="020F0502020204030204" pitchFamily="34" charset="0"/>
                </a:rPr>
                <a:t>fecha </a:t>
              </a:r>
              <a:r>
                <a:rPr lang="es-EC" sz="1600" dirty="0">
                  <a:latin typeface="+mj-lt"/>
                  <a:cs typeface="Calibri" panose="020F0502020204030204" pitchFamily="34" charset="0"/>
                </a:rPr>
                <a:t>de corte.</a:t>
              </a:r>
            </a:p>
          </p:txBody>
        </p:sp>
        <p:grpSp>
          <p:nvGrpSpPr>
            <p:cNvPr id="6" name="Group 67"/>
            <p:cNvGrpSpPr/>
            <p:nvPr/>
          </p:nvGrpSpPr>
          <p:grpSpPr>
            <a:xfrm>
              <a:off x="5355758" y="2304227"/>
              <a:ext cx="1003486" cy="1011383"/>
              <a:chOff x="5368714" y="2304227"/>
              <a:chExt cx="1003486" cy="1011383"/>
            </a:xfrm>
          </p:grpSpPr>
          <p:sp>
            <p:nvSpPr>
              <p:cNvPr id="8" name="Rectangle 69"/>
              <p:cNvSpPr/>
              <p:nvPr/>
            </p:nvSpPr>
            <p:spPr>
              <a:xfrm>
                <a:off x="5374190" y="2304227"/>
                <a:ext cx="996508" cy="1011383"/>
              </a:xfrm>
              <a:prstGeom prst="rect">
                <a:avLst/>
              </a:prstGeom>
              <a:solidFill>
                <a:schemeClr val="accent5">
                  <a:lumMod val="20000"/>
                  <a:lumOff val="80000"/>
                </a:schemeClr>
              </a:solidFill>
              <a:ln>
                <a:noFill/>
              </a:ln>
            </p:spPr>
            <p:style>
              <a:lnRef idx="1">
                <a:schemeClr val="accent5"/>
              </a:lnRef>
              <a:fillRef idx="1001">
                <a:schemeClr val="dk2"/>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b="1" dirty="0" err="1" smtClean="0">
                    <a:solidFill>
                      <a:schemeClr val="tx1"/>
                    </a:solidFill>
                    <a:latin typeface="+mj-lt"/>
                    <a:cs typeface="Calibri" panose="020F0502020204030204" pitchFamily="34" charset="0"/>
                  </a:rPr>
                  <a:t>Duplicado</a:t>
                </a:r>
                <a:endParaRPr lang="en-US" sz="1600" b="1" dirty="0">
                  <a:solidFill>
                    <a:schemeClr val="tx1"/>
                  </a:solidFill>
                  <a:latin typeface="+mj-lt"/>
                  <a:cs typeface="Calibri" panose="020F0502020204030204" pitchFamily="34" charset="0"/>
                </a:endParaRPr>
              </a:p>
            </p:txBody>
          </p:sp>
          <p:sp>
            <p:nvSpPr>
              <p:cNvPr id="9" name="L-Shape 70"/>
              <p:cNvSpPr/>
              <p:nvPr/>
            </p:nvSpPr>
            <p:spPr>
              <a:xfrm>
                <a:off x="5368714" y="2304227"/>
                <a:ext cx="1003486" cy="1011383"/>
              </a:xfrm>
              <a:prstGeom prst="corner">
                <a:avLst>
                  <a:gd name="adj1" fmla="val 9680"/>
                  <a:gd name="adj2" fmla="val 9681"/>
                </a:avLst>
              </a:prstGeom>
              <a:solidFill>
                <a:schemeClr val="accent1"/>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400">
                  <a:solidFill>
                    <a:schemeClr val="tx1"/>
                  </a:solidFill>
                  <a:latin typeface="+mj-lt"/>
                  <a:cs typeface="Calibri" panose="020F0502020204030204" pitchFamily="34" charset="0"/>
                </a:endParaRPr>
              </a:p>
            </p:txBody>
          </p:sp>
        </p:grpSp>
        <p:sp>
          <p:nvSpPr>
            <p:cNvPr id="7" name="L-Shape 68"/>
            <p:cNvSpPr/>
            <p:nvPr/>
          </p:nvSpPr>
          <p:spPr>
            <a:xfrm>
              <a:off x="6464136" y="2304226"/>
              <a:ext cx="2356013" cy="1011383"/>
            </a:xfrm>
            <a:prstGeom prst="corner">
              <a:avLst>
                <a:gd name="adj1" fmla="val 9680"/>
                <a:gd name="adj2" fmla="val 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latin typeface="+mj-lt"/>
                <a:cs typeface="Calibri" panose="020F0502020204030204" pitchFamily="34" charset="0"/>
              </a:endParaRPr>
            </a:p>
          </p:txBody>
        </p:sp>
      </p:grpSp>
      <p:grpSp>
        <p:nvGrpSpPr>
          <p:cNvPr id="10" name="Group 4"/>
          <p:cNvGrpSpPr/>
          <p:nvPr/>
        </p:nvGrpSpPr>
        <p:grpSpPr>
          <a:xfrm>
            <a:off x="1493916" y="2602426"/>
            <a:ext cx="9099829" cy="899316"/>
            <a:chOff x="5355758" y="2363739"/>
            <a:chExt cx="3464392" cy="1015465"/>
          </a:xfrm>
        </p:grpSpPr>
        <p:sp>
          <p:nvSpPr>
            <p:cNvPr id="11" name="Rectangle 72"/>
            <p:cNvSpPr/>
            <p:nvPr/>
          </p:nvSpPr>
          <p:spPr>
            <a:xfrm>
              <a:off x="6457897" y="2367821"/>
              <a:ext cx="2362253" cy="1011383"/>
            </a:xfrm>
            <a:prstGeom prst="rect">
              <a:avLst/>
            </a:prstGeom>
            <a:solidFill>
              <a:schemeClr val="bg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lgn="just"/>
              <a:r>
                <a:rPr lang="es-EC" sz="1600" dirty="0">
                  <a:latin typeface="+mj-lt"/>
                  <a:cs typeface="Calibri" panose="020F0502020204030204" pitchFamily="34" charset="0"/>
                </a:rPr>
                <a:t>No se debe </a:t>
              </a:r>
              <a:r>
                <a:rPr lang="es-EC" sz="1600" dirty="0" smtClean="0">
                  <a:latin typeface="+mj-lt"/>
                  <a:cs typeface="Calibri" panose="020F0502020204030204" pitchFamily="34" charset="0"/>
                </a:rPr>
                <a:t>enviar una </a:t>
              </a:r>
              <a:r>
                <a:rPr lang="es-EC" sz="1600" dirty="0">
                  <a:latin typeface="+mj-lt"/>
                  <a:cs typeface="Calibri" panose="020F0502020204030204" pitchFamily="34" charset="0"/>
                </a:rPr>
                <a:t>estructura con fecha de corte posterior si aún no se ha </a:t>
              </a:r>
              <a:r>
                <a:rPr lang="es-EC" sz="1600" dirty="0" smtClean="0">
                  <a:latin typeface="+mj-lt"/>
                  <a:cs typeface="Calibri" panose="020F0502020204030204" pitchFamily="34" charset="0"/>
                </a:rPr>
                <a:t>validado </a:t>
              </a:r>
              <a:r>
                <a:rPr lang="es-EC" sz="1600" dirty="0">
                  <a:latin typeface="+mj-lt"/>
                  <a:cs typeface="Calibri" panose="020F0502020204030204" pitchFamily="34" charset="0"/>
                </a:rPr>
                <a:t>la estructura del corte anterior.</a:t>
              </a:r>
            </a:p>
          </p:txBody>
        </p:sp>
        <p:sp>
          <p:nvSpPr>
            <p:cNvPr id="12" name="Rectangle 75"/>
            <p:cNvSpPr/>
            <p:nvPr/>
          </p:nvSpPr>
          <p:spPr>
            <a:xfrm>
              <a:off x="5361234" y="2365101"/>
              <a:ext cx="996508" cy="10113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b="1" dirty="0" err="1" smtClean="0">
                  <a:solidFill>
                    <a:schemeClr val="tx1"/>
                  </a:solidFill>
                  <a:latin typeface="+mj-lt"/>
                  <a:cs typeface="Calibri" panose="020F0502020204030204" pitchFamily="34" charset="0"/>
                </a:rPr>
                <a:t>Fecha</a:t>
              </a:r>
              <a:r>
                <a:rPr lang="en-US" sz="1600" b="1" dirty="0" smtClean="0">
                  <a:solidFill>
                    <a:schemeClr val="tx1"/>
                  </a:solidFill>
                  <a:latin typeface="+mj-lt"/>
                  <a:cs typeface="Calibri" panose="020F0502020204030204" pitchFamily="34" charset="0"/>
                </a:rPr>
                <a:t> de </a:t>
              </a:r>
              <a:r>
                <a:rPr lang="en-US" sz="1600" b="1" dirty="0" err="1" smtClean="0">
                  <a:solidFill>
                    <a:schemeClr val="tx1"/>
                  </a:solidFill>
                  <a:latin typeface="+mj-lt"/>
                  <a:cs typeface="Calibri" panose="020F0502020204030204" pitchFamily="34" charset="0"/>
                </a:rPr>
                <a:t>corte</a:t>
              </a:r>
              <a:r>
                <a:rPr lang="en-US" sz="1600" b="1" dirty="0" smtClean="0">
                  <a:solidFill>
                    <a:schemeClr val="tx1"/>
                  </a:solidFill>
                  <a:latin typeface="+mj-lt"/>
                  <a:cs typeface="Calibri" panose="020F0502020204030204" pitchFamily="34" charset="0"/>
                </a:rPr>
                <a:t> posterior</a:t>
              </a:r>
              <a:endParaRPr lang="en-US" sz="1600" b="1" dirty="0">
                <a:solidFill>
                  <a:schemeClr val="tx1"/>
                </a:solidFill>
                <a:latin typeface="+mj-lt"/>
                <a:cs typeface="Calibri" panose="020F0502020204030204" pitchFamily="34" charset="0"/>
              </a:endParaRPr>
            </a:p>
          </p:txBody>
        </p:sp>
        <p:sp>
          <p:nvSpPr>
            <p:cNvPr id="13" name="L-Shape 76"/>
            <p:cNvSpPr/>
            <p:nvPr/>
          </p:nvSpPr>
          <p:spPr>
            <a:xfrm>
              <a:off x="5355758" y="2365101"/>
              <a:ext cx="1003486" cy="1011383"/>
            </a:xfrm>
            <a:prstGeom prst="corner">
              <a:avLst>
                <a:gd name="adj1" fmla="val 9680"/>
                <a:gd name="adj2" fmla="val 968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latin typeface="+mj-lt"/>
                <a:cs typeface="Calibri" panose="020F0502020204030204" pitchFamily="34" charset="0"/>
              </a:endParaRPr>
            </a:p>
          </p:txBody>
        </p:sp>
        <p:sp>
          <p:nvSpPr>
            <p:cNvPr id="14" name="L-Shape 74"/>
            <p:cNvSpPr/>
            <p:nvPr/>
          </p:nvSpPr>
          <p:spPr>
            <a:xfrm>
              <a:off x="6464136" y="2363739"/>
              <a:ext cx="2356013" cy="1011383"/>
            </a:xfrm>
            <a:prstGeom prst="corner">
              <a:avLst>
                <a:gd name="adj1" fmla="val 9680"/>
                <a:gd name="adj2" fmla="val 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latin typeface="+mj-lt"/>
                <a:cs typeface="Calibri" panose="020F0502020204030204" pitchFamily="34" charset="0"/>
              </a:endParaRPr>
            </a:p>
          </p:txBody>
        </p:sp>
      </p:grpSp>
      <p:grpSp>
        <p:nvGrpSpPr>
          <p:cNvPr id="15" name="Group 5"/>
          <p:cNvGrpSpPr/>
          <p:nvPr/>
        </p:nvGrpSpPr>
        <p:grpSpPr>
          <a:xfrm>
            <a:off x="1493916" y="3602261"/>
            <a:ext cx="9099827" cy="932850"/>
            <a:chOff x="5355758" y="3489178"/>
            <a:chExt cx="3464392" cy="1053330"/>
          </a:xfrm>
        </p:grpSpPr>
        <p:sp>
          <p:nvSpPr>
            <p:cNvPr id="16" name="Rectangle 78"/>
            <p:cNvSpPr/>
            <p:nvPr/>
          </p:nvSpPr>
          <p:spPr>
            <a:xfrm>
              <a:off x="6450518" y="3531125"/>
              <a:ext cx="2362253" cy="1011383"/>
            </a:xfrm>
            <a:prstGeom prst="rect">
              <a:avLst/>
            </a:prstGeom>
            <a:solidFill>
              <a:schemeClr val="bg1"/>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fontAlgn="base">
                <a:spcBef>
                  <a:spcPct val="0"/>
                </a:spcBef>
                <a:spcAft>
                  <a:spcPct val="0"/>
                </a:spcAft>
              </a:pPr>
              <a:r>
                <a:rPr lang="es-EC" sz="1600" dirty="0" smtClean="0">
                  <a:latin typeface="+mj-lt"/>
                  <a:cs typeface="Calibri" panose="020F0502020204030204" pitchFamily="34" charset="0"/>
                </a:rPr>
                <a:t>La </a:t>
              </a:r>
              <a:r>
                <a:rPr lang="es-EC" sz="1600" dirty="0">
                  <a:latin typeface="+mj-lt"/>
                  <a:cs typeface="Calibri" panose="020F0502020204030204" pitchFamily="34" charset="0"/>
                </a:rPr>
                <a:t>extensión </a:t>
              </a:r>
              <a:r>
                <a:rPr lang="es-EC" sz="1600" dirty="0" smtClean="0">
                  <a:latin typeface="+mj-lt"/>
                  <a:cs typeface="Calibri" panose="020F0502020204030204" pitchFamily="34" charset="0"/>
                </a:rPr>
                <a:t>de registros numéricos (15.2) corresponde a 13 enteros </a:t>
              </a:r>
              <a:r>
                <a:rPr lang="es-EC" sz="1600" dirty="0">
                  <a:latin typeface="+mj-lt"/>
                  <a:cs typeface="Calibri" panose="020F0502020204030204" pitchFamily="34" charset="0"/>
                </a:rPr>
                <a:t>y 2 </a:t>
              </a:r>
              <a:r>
                <a:rPr lang="es-EC" sz="1600" dirty="0" smtClean="0">
                  <a:latin typeface="+mj-lt"/>
                  <a:cs typeface="Calibri" panose="020F0502020204030204" pitchFamily="34" charset="0"/>
                </a:rPr>
                <a:t>decimales</a:t>
              </a:r>
              <a:r>
                <a:rPr lang="es-EC" sz="1600" dirty="0">
                  <a:latin typeface="+mj-lt"/>
                  <a:cs typeface="Calibri" panose="020F0502020204030204" pitchFamily="34" charset="0"/>
                </a:rPr>
                <a:t>, no pueden ser negativos y son obligatorios</a:t>
              </a:r>
              <a:r>
                <a:rPr lang="es-EC" sz="1600" dirty="0" smtClean="0">
                  <a:latin typeface="+mj-lt"/>
                  <a:cs typeface="Calibri" panose="020F0502020204030204" pitchFamily="34" charset="0"/>
                </a:rPr>
                <a:t>.</a:t>
              </a:r>
              <a:endParaRPr lang="es-EC" sz="1600" dirty="0">
                <a:latin typeface="+mj-lt"/>
                <a:cs typeface="Calibri" panose="020F0502020204030204" pitchFamily="34" charset="0"/>
              </a:endParaRPr>
            </a:p>
          </p:txBody>
        </p:sp>
        <p:sp>
          <p:nvSpPr>
            <p:cNvPr id="17" name="Rectangle 81"/>
            <p:cNvSpPr/>
            <p:nvPr/>
          </p:nvSpPr>
          <p:spPr>
            <a:xfrm>
              <a:off x="5361234" y="3489178"/>
              <a:ext cx="996508" cy="10113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C" sz="1600" b="1" dirty="0">
                  <a:solidFill>
                    <a:schemeClr val="tx1"/>
                  </a:solidFill>
                  <a:latin typeface="+mj-lt"/>
                  <a:cs typeface="Calibri" panose="020F0502020204030204" pitchFamily="34" charset="0"/>
                </a:rPr>
                <a:t>Tipo de dato: numérico </a:t>
              </a:r>
              <a:endParaRPr lang="en-US" sz="1600" b="1" dirty="0">
                <a:solidFill>
                  <a:schemeClr val="tx1"/>
                </a:solidFill>
                <a:latin typeface="+mj-lt"/>
                <a:cs typeface="Calibri" panose="020F0502020204030204" pitchFamily="34" charset="0"/>
              </a:endParaRPr>
            </a:p>
          </p:txBody>
        </p:sp>
        <p:sp>
          <p:nvSpPr>
            <p:cNvPr id="18" name="L-Shape 82"/>
            <p:cNvSpPr/>
            <p:nvPr/>
          </p:nvSpPr>
          <p:spPr>
            <a:xfrm>
              <a:off x="5355758" y="3489179"/>
              <a:ext cx="1003486" cy="1011383"/>
            </a:xfrm>
            <a:prstGeom prst="corner">
              <a:avLst>
                <a:gd name="adj1" fmla="val 9680"/>
                <a:gd name="adj2" fmla="val 968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latin typeface="+mj-lt"/>
                <a:cs typeface="Calibri" panose="020F0502020204030204" pitchFamily="34" charset="0"/>
              </a:endParaRPr>
            </a:p>
          </p:txBody>
        </p:sp>
        <p:sp>
          <p:nvSpPr>
            <p:cNvPr id="19" name="L-Shape 80"/>
            <p:cNvSpPr/>
            <p:nvPr/>
          </p:nvSpPr>
          <p:spPr>
            <a:xfrm>
              <a:off x="6464137" y="3489179"/>
              <a:ext cx="2356013" cy="1011383"/>
            </a:xfrm>
            <a:prstGeom prst="corner">
              <a:avLst>
                <a:gd name="adj1" fmla="val 9680"/>
                <a:gd name="adj2" fmla="val 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latin typeface="+mj-lt"/>
                <a:cs typeface="Calibri" panose="020F0502020204030204" pitchFamily="34" charset="0"/>
              </a:endParaRPr>
            </a:p>
          </p:txBody>
        </p:sp>
      </p:grpSp>
      <p:grpSp>
        <p:nvGrpSpPr>
          <p:cNvPr id="20" name="Group 6"/>
          <p:cNvGrpSpPr/>
          <p:nvPr/>
        </p:nvGrpSpPr>
        <p:grpSpPr>
          <a:xfrm>
            <a:off x="1493916" y="4598482"/>
            <a:ext cx="9099827" cy="948987"/>
            <a:chOff x="5355758" y="4551729"/>
            <a:chExt cx="3464392" cy="1071551"/>
          </a:xfrm>
        </p:grpSpPr>
        <p:sp>
          <p:nvSpPr>
            <p:cNvPr id="21" name="Rectangle 84"/>
            <p:cNvSpPr/>
            <p:nvPr/>
          </p:nvSpPr>
          <p:spPr>
            <a:xfrm>
              <a:off x="6450518" y="4551729"/>
              <a:ext cx="2362253" cy="1011383"/>
            </a:xfrm>
            <a:prstGeom prst="rect">
              <a:avLst/>
            </a:prstGeom>
            <a:solidFill>
              <a:schemeClr val="bg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s-EC" sz="1600" dirty="0" smtClean="0">
                  <a:latin typeface="+mj-lt"/>
                  <a:cs typeface="Calibri" panose="020F0502020204030204" pitchFamily="34" charset="0"/>
                </a:rPr>
                <a:t>Debe </a:t>
              </a:r>
              <a:r>
                <a:rPr lang="es-EC" sz="1600" dirty="0">
                  <a:latin typeface="+mj-lt"/>
                  <a:cs typeface="Calibri" panose="020F0502020204030204" pitchFamily="34" charset="0"/>
                </a:rPr>
                <a:t>cumplir </a:t>
              </a:r>
              <a:r>
                <a:rPr lang="es-EC" sz="1600" dirty="0" smtClean="0">
                  <a:latin typeface="+mj-lt"/>
                  <a:cs typeface="Calibri" panose="020F0502020204030204" pitchFamily="34" charset="0"/>
                </a:rPr>
                <a:t>con </a:t>
              </a:r>
              <a:r>
                <a:rPr lang="es-EC" sz="1600" dirty="0">
                  <a:latin typeface="+mj-lt"/>
                  <a:cs typeface="Calibri" panose="020F0502020204030204" pitchFamily="34" charset="0"/>
                </a:rPr>
                <a:t>el </a:t>
              </a:r>
              <a:r>
                <a:rPr lang="es-EC" sz="1600" dirty="0" smtClean="0">
                  <a:latin typeface="+mj-lt"/>
                  <a:cs typeface="Calibri" panose="020F0502020204030204" pitchFamily="34" charset="0"/>
                </a:rPr>
                <a:t>formato: </a:t>
              </a:r>
              <a:r>
                <a:rPr lang="es-EC" sz="1600" b="1" dirty="0" smtClean="0">
                  <a:latin typeface="+mj-lt"/>
                  <a:cs typeface="Calibri" panose="020F0502020204030204" pitchFamily="34" charset="0"/>
                </a:rPr>
                <a:t>L02_RUC_dd-mm-aaaa.zip</a:t>
              </a:r>
              <a:endParaRPr lang="es-EC" sz="1600" b="1" dirty="0">
                <a:latin typeface="+mj-lt"/>
                <a:cs typeface="Calibri" panose="020F0502020204030204" pitchFamily="34" charset="0"/>
              </a:endParaRPr>
            </a:p>
          </p:txBody>
        </p:sp>
        <p:sp>
          <p:nvSpPr>
            <p:cNvPr id="22" name="Rectangle 87"/>
            <p:cNvSpPr/>
            <p:nvPr/>
          </p:nvSpPr>
          <p:spPr>
            <a:xfrm>
              <a:off x="5355758" y="4587292"/>
              <a:ext cx="996508" cy="1011383"/>
            </a:xfrm>
            <a:prstGeom prst="rect">
              <a:avLst/>
            </a:prstGeom>
            <a:solidFill>
              <a:schemeClr val="accent5">
                <a:lumMod val="20000"/>
                <a:lumOff val="80000"/>
              </a:schemeClr>
            </a:solidFill>
            <a:ln>
              <a:noFill/>
            </a:ln>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C" sz="1600" b="1" dirty="0">
                  <a:solidFill>
                    <a:schemeClr val="tx1"/>
                  </a:solidFill>
                  <a:latin typeface="+mj-lt"/>
                  <a:cs typeface="Calibri" panose="020F0502020204030204" pitchFamily="34" charset="0"/>
                </a:rPr>
                <a:t>N</a:t>
              </a:r>
              <a:r>
                <a:rPr lang="es-EC" sz="1600" b="1" dirty="0" smtClean="0">
                  <a:solidFill>
                    <a:schemeClr val="tx1"/>
                  </a:solidFill>
                  <a:latin typeface="+mj-lt"/>
                  <a:cs typeface="Calibri" panose="020F0502020204030204" pitchFamily="34" charset="0"/>
                </a:rPr>
                <a:t>ombre </a:t>
              </a:r>
              <a:r>
                <a:rPr lang="es-EC" sz="1600" b="1" dirty="0">
                  <a:solidFill>
                    <a:schemeClr val="tx1"/>
                  </a:solidFill>
                  <a:latin typeface="+mj-lt"/>
                  <a:cs typeface="Calibri" panose="020F0502020204030204" pitchFamily="34" charset="0"/>
                </a:rPr>
                <a:t>del archivo</a:t>
              </a:r>
              <a:endParaRPr lang="es-EC" sz="1600" dirty="0">
                <a:solidFill>
                  <a:schemeClr val="tx1"/>
                </a:solidFill>
                <a:latin typeface="+mj-lt"/>
                <a:cs typeface="Calibri" panose="020F0502020204030204" pitchFamily="34" charset="0"/>
              </a:endParaRPr>
            </a:p>
            <a:p>
              <a:pPr algn="r"/>
              <a:endParaRPr lang="en-US" sz="1400" dirty="0">
                <a:solidFill>
                  <a:schemeClr val="tx1"/>
                </a:solidFill>
                <a:latin typeface="+mj-lt"/>
                <a:cs typeface="Calibri" panose="020F0502020204030204" pitchFamily="34" charset="0"/>
              </a:endParaRPr>
            </a:p>
          </p:txBody>
        </p:sp>
        <p:sp>
          <p:nvSpPr>
            <p:cNvPr id="23" name="L-Shape 88"/>
            <p:cNvSpPr/>
            <p:nvPr/>
          </p:nvSpPr>
          <p:spPr>
            <a:xfrm>
              <a:off x="5355758" y="4611897"/>
              <a:ext cx="1003486" cy="1011383"/>
            </a:xfrm>
            <a:prstGeom prst="corner">
              <a:avLst>
                <a:gd name="adj1" fmla="val 9680"/>
                <a:gd name="adj2" fmla="val 968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latin typeface="+mj-lt"/>
                <a:cs typeface="Calibri" panose="020F0502020204030204" pitchFamily="34" charset="0"/>
              </a:endParaRPr>
            </a:p>
          </p:txBody>
        </p:sp>
        <p:sp>
          <p:nvSpPr>
            <p:cNvPr id="24" name="L-Shape 86"/>
            <p:cNvSpPr/>
            <p:nvPr/>
          </p:nvSpPr>
          <p:spPr>
            <a:xfrm>
              <a:off x="6464137" y="4611897"/>
              <a:ext cx="2356013" cy="1011383"/>
            </a:xfrm>
            <a:prstGeom prst="corner">
              <a:avLst>
                <a:gd name="adj1" fmla="val 9680"/>
                <a:gd name="adj2" fmla="val 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latin typeface="+mj-lt"/>
                <a:cs typeface="Calibri" panose="020F0502020204030204" pitchFamily="34" charset="0"/>
              </a:endParaRPr>
            </a:p>
          </p:txBody>
        </p:sp>
      </p:grpSp>
      <p:grpSp>
        <p:nvGrpSpPr>
          <p:cNvPr id="25" name="Group 6"/>
          <p:cNvGrpSpPr/>
          <p:nvPr/>
        </p:nvGrpSpPr>
        <p:grpSpPr>
          <a:xfrm>
            <a:off x="1493916" y="5701278"/>
            <a:ext cx="9099830" cy="895701"/>
            <a:chOff x="5355758" y="4611897"/>
            <a:chExt cx="3464392" cy="1011383"/>
          </a:xfrm>
        </p:grpSpPr>
        <p:sp>
          <p:nvSpPr>
            <p:cNvPr id="26" name="Rectangle 84"/>
            <p:cNvSpPr/>
            <p:nvPr/>
          </p:nvSpPr>
          <p:spPr>
            <a:xfrm>
              <a:off x="6457897" y="4611897"/>
              <a:ext cx="2362253" cy="1011383"/>
            </a:xfrm>
            <a:prstGeom prst="rect">
              <a:avLst/>
            </a:prstGeom>
            <a:solidFill>
              <a:schemeClr val="bg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r>
                <a:rPr lang="es-EC" sz="1600" dirty="0">
                  <a:latin typeface="+mj-lt"/>
                  <a:cs typeface="Calibri" panose="020F0502020204030204" pitchFamily="34" charset="0"/>
                </a:rPr>
                <a:t>Los campos de la cabecera deben guardar relación con el nombre del </a:t>
              </a:r>
              <a:r>
                <a:rPr lang="es-EC" sz="1600" dirty="0" smtClean="0">
                  <a:latin typeface="+mj-lt"/>
                  <a:cs typeface="Calibri" panose="020F0502020204030204" pitchFamily="34" charset="0"/>
                </a:rPr>
                <a:t>archivo: </a:t>
              </a:r>
              <a:r>
                <a:rPr lang="es-EC" sz="1600" b="1" dirty="0" smtClean="0">
                  <a:latin typeface="+mj-lt"/>
                  <a:cs typeface="Calibri" panose="020F0502020204030204" pitchFamily="34" charset="0"/>
                </a:rPr>
                <a:t>L02_RUC_dd-mm-aaaa</a:t>
              </a:r>
              <a:endParaRPr lang="es-EC" sz="1600" b="1" dirty="0">
                <a:latin typeface="+mj-lt"/>
                <a:cs typeface="Calibri" panose="020F0502020204030204" pitchFamily="34" charset="0"/>
              </a:endParaRPr>
            </a:p>
          </p:txBody>
        </p:sp>
        <p:sp>
          <p:nvSpPr>
            <p:cNvPr id="27" name="Rectangle 87"/>
            <p:cNvSpPr/>
            <p:nvPr/>
          </p:nvSpPr>
          <p:spPr>
            <a:xfrm>
              <a:off x="5361234" y="4611897"/>
              <a:ext cx="996508" cy="1011383"/>
            </a:xfrm>
            <a:prstGeom prst="rect">
              <a:avLst/>
            </a:prstGeom>
            <a:solidFill>
              <a:schemeClr val="accent5">
                <a:lumMod val="20000"/>
                <a:lumOff val="80000"/>
              </a:schemeClr>
            </a:solidFill>
            <a:ln>
              <a:noFill/>
            </a:ln>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r>
                <a:rPr lang="es-EC" sz="1600" b="1" dirty="0">
                  <a:latin typeface="+mj-lt"/>
                  <a:cs typeface="Calibri" panose="020F0502020204030204" pitchFamily="34" charset="0"/>
                </a:rPr>
                <a:t>Control de </a:t>
              </a:r>
              <a:r>
                <a:rPr lang="es-EC" sz="1600" b="1" dirty="0" smtClean="0">
                  <a:latin typeface="+mj-lt"/>
                  <a:cs typeface="Calibri" panose="020F0502020204030204" pitchFamily="34" charset="0"/>
                </a:rPr>
                <a:t>cabecera</a:t>
              </a:r>
              <a:endParaRPr lang="es-EC" sz="1600" dirty="0">
                <a:latin typeface="+mj-lt"/>
                <a:cs typeface="Calibri" panose="020F0502020204030204" pitchFamily="34" charset="0"/>
              </a:endParaRPr>
            </a:p>
          </p:txBody>
        </p:sp>
        <p:sp>
          <p:nvSpPr>
            <p:cNvPr id="28" name="L-Shape 88"/>
            <p:cNvSpPr/>
            <p:nvPr/>
          </p:nvSpPr>
          <p:spPr>
            <a:xfrm>
              <a:off x="5355758" y="4611897"/>
              <a:ext cx="1003486" cy="1011383"/>
            </a:xfrm>
            <a:prstGeom prst="corner">
              <a:avLst>
                <a:gd name="adj1" fmla="val 9680"/>
                <a:gd name="adj2" fmla="val 968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latin typeface="+mj-lt"/>
                <a:cs typeface="Calibri" panose="020F0502020204030204" pitchFamily="34" charset="0"/>
              </a:endParaRPr>
            </a:p>
          </p:txBody>
        </p:sp>
        <p:sp>
          <p:nvSpPr>
            <p:cNvPr id="29" name="L-Shape 86"/>
            <p:cNvSpPr/>
            <p:nvPr/>
          </p:nvSpPr>
          <p:spPr>
            <a:xfrm>
              <a:off x="6464137" y="4611897"/>
              <a:ext cx="2356013" cy="1011383"/>
            </a:xfrm>
            <a:prstGeom prst="corner">
              <a:avLst>
                <a:gd name="adj1" fmla="val 9680"/>
                <a:gd name="adj2" fmla="val 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latin typeface="+mj-lt"/>
                <a:cs typeface="Calibri" panose="020F0502020204030204" pitchFamily="34" charset="0"/>
              </a:endParaRPr>
            </a:p>
          </p:txBody>
        </p:sp>
      </p:grpSp>
      <p:sp>
        <p:nvSpPr>
          <p:cNvPr id="30" name="TextBox 5">
            <a:extLst>
              <a:ext uri="{FF2B5EF4-FFF2-40B4-BE49-F238E27FC236}">
                <a16:creationId xmlns:a16="http://schemas.microsoft.com/office/drawing/2014/main" xmlns="" id="{C7D52BA8-5CB5-4261-91C9-E26C84D634E9}"/>
              </a:ext>
            </a:extLst>
          </p:cNvPr>
          <p:cNvSpPr txBox="1"/>
          <p:nvPr/>
        </p:nvSpPr>
        <p:spPr>
          <a:xfrm>
            <a:off x="581631" y="313950"/>
            <a:ext cx="10146583" cy="461665"/>
          </a:xfrm>
          <a:prstGeom prst="rect">
            <a:avLst/>
          </a:prstGeom>
          <a:noFill/>
        </p:spPr>
        <p:txBody>
          <a:bodyPr wrap="square" rtlCol="0">
            <a:spAutoFit/>
          </a:bodyPr>
          <a:lstStyle/>
          <a:p>
            <a:r>
              <a:rPr lang="es-EC" sz="2400" dirty="0">
                <a:solidFill>
                  <a:srgbClr val="00549B"/>
                </a:solidFill>
                <a:ea typeface="Verdana" pitchFamily="34" charset="0"/>
                <a:cs typeface="Verdana" pitchFamily="34" charset="0"/>
              </a:rPr>
              <a:t>SISTEMA DE ACOPIO – BRECHAS DE LIQUIDEZ (L02) </a:t>
            </a:r>
          </a:p>
        </p:txBody>
      </p:sp>
      <p:sp>
        <p:nvSpPr>
          <p:cNvPr id="31" name="TextBox 6"/>
          <p:cNvSpPr txBox="1"/>
          <p:nvPr/>
        </p:nvSpPr>
        <p:spPr>
          <a:xfrm>
            <a:off x="924361" y="887031"/>
            <a:ext cx="6673055" cy="513347"/>
          </a:xfrm>
          <a:prstGeom prst="rect">
            <a:avLst/>
          </a:prstGeom>
          <a:noFill/>
        </p:spPr>
        <p:txBody>
          <a:bodyPr wrap="square" lIns="0" tIns="0" rIns="121893" bIns="0" rtlCol="0">
            <a:noAutofit/>
          </a:bodyPr>
          <a:lstStyle/>
          <a:p>
            <a:r>
              <a:rPr lang="en-US" sz="2200" dirty="0">
                <a:latin typeface="+mj-lt"/>
                <a:ea typeface="+mj-ea"/>
                <a:cs typeface="+mj-cs"/>
              </a:rPr>
              <a:t>03 </a:t>
            </a:r>
            <a:r>
              <a:rPr lang="en-US" sz="2200" dirty="0" err="1">
                <a:latin typeface="+mj-lt"/>
                <a:ea typeface="+mj-ea"/>
                <a:cs typeface="+mj-cs"/>
              </a:rPr>
              <a:t>Controles</a:t>
            </a:r>
            <a:r>
              <a:rPr lang="en-US" sz="2200" dirty="0">
                <a:latin typeface="+mj-lt"/>
                <a:ea typeface="+mj-ea"/>
                <a:cs typeface="+mj-cs"/>
              </a:rPr>
              <a:t> </a:t>
            </a:r>
            <a:r>
              <a:rPr lang="en-US" sz="2200" dirty="0" err="1">
                <a:latin typeface="+mj-lt"/>
                <a:ea typeface="+mj-ea"/>
                <a:cs typeface="+mj-cs"/>
              </a:rPr>
              <a:t>generales</a:t>
            </a:r>
            <a:r>
              <a:rPr lang="en-US" sz="2200" dirty="0">
                <a:latin typeface="+mj-lt"/>
                <a:ea typeface="+mj-ea"/>
                <a:cs typeface="+mj-cs"/>
              </a:rPr>
              <a:t> de la </a:t>
            </a:r>
            <a:r>
              <a:rPr lang="en-US" sz="2200" dirty="0" err="1">
                <a:latin typeface="+mj-lt"/>
                <a:ea typeface="+mj-ea"/>
                <a:cs typeface="+mj-cs"/>
              </a:rPr>
              <a:t>estructura</a:t>
            </a:r>
            <a:endParaRPr lang="en-US" sz="2200" dirty="0">
              <a:latin typeface="+mj-lt"/>
              <a:ea typeface="+mj-ea"/>
              <a:cs typeface="+mj-cs"/>
            </a:endParaRPr>
          </a:p>
        </p:txBody>
      </p:sp>
      <p:sp>
        <p:nvSpPr>
          <p:cNvPr id="32" name="CuadroTexto 31"/>
          <p:cNvSpPr txBox="1"/>
          <p:nvPr/>
        </p:nvSpPr>
        <p:spPr>
          <a:xfrm>
            <a:off x="794886" y="1702100"/>
            <a:ext cx="442750" cy="646331"/>
          </a:xfrm>
          <a:prstGeom prst="rect">
            <a:avLst/>
          </a:prstGeom>
          <a:noFill/>
        </p:spPr>
        <p:txBody>
          <a:bodyPr wrap="none" rtlCol="0">
            <a:spAutoFit/>
          </a:bodyPr>
          <a:lstStyle/>
          <a:p>
            <a:r>
              <a:rPr lang="es-MX" sz="3600" b="1" dirty="0" smtClean="0">
                <a:solidFill>
                  <a:schemeClr val="accent1">
                    <a:lumMod val="50000"/>
                  </a:schemeClr>
                </a:solidFill>
                <a:latin typeface="+mj-lt"/>
                <a:cs typeface="Calibri" panose="020F0502020204030204" pitchFamily="34" charset="0"/>
              </a:rPr>
              <a:t>1</a:t>
            </a:r>
            <a:endParaRPr lang="es-EC" sz="2400" b="1" dirty="0">
              <a:solidFill>
                <a:schemeClr val="accent1">
                  <a:lumMod val="50000"/>
                </a:schemeClr>
              </a:solidFill>
              <a:latin typeface="+mj-lt"/>
              <a:cs typeface="Calibri" panose="020F0502020204030204" pitchFamily="34" charset="0"/>
            </a:endParaRPr>
          </a:p>
        </p:txBody>
      </p:sp>
      <p:sp>
        <p:nvSpPr>
          <p:cNvPr id="33" name="CuadroTexto 32"/>
          <p:cNvSpPr txBox="1"/>
          <p:nvPr/>
        </p:nvSpPr>
        <p:spPr>
          <a:xfrm>
            <a:off x="811273" y="2680408"/>
            <a:ext cx="442750" cy="646331"/>
          </a:xfrm>
          <a:prstGeom prst="rect">
            <a:avLst/>
          </a:prstGeom>
          <a:noFill/>
        </p:spPr>
        <p:txBody>
          <a:bodyPr wrap="none" rtlCol="0">
            <a:spAutoFit/>
          </a:bodyPr>
          <a:lstStyle/>
          <a:p>
            <a:r>
              <a:rPr lang="es-MX" sz="3600" b="1" dirty="0" smtClean="0">
                <a:solidFill>
                  <a:schemeClr val="accent1">
                    <a:lumMod val="50000"/>
                  </a:schemeClr>
                </a:solidFill>
                <a:latin typeface="+mj-lt"/>
                <a:cs typeface="Calibri" panose="020F0502020204030204" pitchFamily="34" charset="0"/>
              </a:rPr>
              <a:t>2</a:t>
            </a:r>
            <a:endParaRPr lang="es-EC" sz="2400" b="1" dirty="0">
              <a:solidFill>
                <a:schemeClr val="accent1">
                  <a:lumMod val="50000"/>
                </a:schemeClr>
              </a:solidFill>
              <a:latin typeface="+mj-lt"/>
              <a:cs typeface="Calibri" panose="020F0502020204030204" pitchFamily="34" charset="0"/>
            </a:endParaRPr>
          </a:p>
        </p:txBody>
      </p:sp>
      <p:sp>
        <p:nvSpPr>
          <p:cNvPr id="34" name="CuadroTexto 33"/>
          <p:cNvSpPr txBox="1"/>
          <p:nvPr/>
        </p:nvSpPr>
        <p:spPr>
          <a:xfrm>
            <a:off x="811273" y="3658716"/>
            <a:ext cx="442750" cy="646331"/>
          </a:xfrm>
          <a:prstGeom prst="rect">
            <a:avLst/>
          </a:prstGeom>
          <a:noFill/>
        </p:spPr>
        <p:txBody>
          <a:bodyPr wrap="none" rtlCol="0">
            <a:spAutoFit/>
          </a:bodyPr>
          <a:lstStyle/>
          <a:p>
            <a:r>
              <a:rPr lang="es-MX" sz="3600" b="1" dirty="0">
                <a:solidFill>
                  <a:schemeClr val="accent1">
                    <a:lumMod val="50000"/>
                  </a:schemeClr>
                </a:solidFill>
                <a:latin typeface="+mj-lt"/>
                <a:cs typeface="Calibri" panose="020F0502020204030204" pitchFamily="34" charset="0"/>
              </a:rPr>
              <a:t>3</a:t>
            </a:r>
            <a:endParaRPr lang="es-EC" sz="2400" b="1" dirty="0">
              <a:solidFill>
                <a:schemeClr val="accent1">
                  <a:lumMod val="50000"/>
                </a:schemeClr>
              </a:solidFill>
              <a:latin typeface="+mj-lt"/>
              <a:cs typeface="Calibri" panose="020F0502020204030204" pitchFamily="34" charset="0"/>
            </a:endParaRPr>
          </a:p>
        </p:txBody>
      </p:sp>
      <p:sp>
        <p:nvSpPr>
          <p:cNvPr id="35" name="CuadroTexto 34"/>
          <p:cNvSpPr txBox="1"/>
          <p:nvPr/>
        </p:nvSpPr>
        <p:spPr>
          <a:xfrm>
            <a:off x="812326" y="4651770"/>
            <a:ext cx="442750" cy="646331"/>
          </a:xfrm>
          <a:prstGeom prst="rect">
            <a:avLst/>
          </a:prstGeom>
          <a:noFill/>
        </p:spPr>
        <p:txBody>
          <a:bodyPr wrap="none" rtlCol="0">
            <a:spAutoFit/>
          </a:bodyPr>
          <a:lstStyle/>
          <a:p>
            <a:r>
              <a:rPr lang="es-MX" sz="3600" b="1" dirty="0" smtClean="0">
                <a:solidFill>
                  <a:schemeClr val="accent1">
                    <a:lumMod val="50000"/>
                  </a:schemeClr>
                </a:solidFill>
                <a:latin typeface="+mj-lt"/>
                <a:cs typeface="Calibri" panose="020F0502020204030204" pitchFamily="34" charset="0"/>
              </a:rPr>
              <a:t>4</a:t>
            </a:r>
            <a:endParaRPr lang="es-EC" sz="3600" b="1" dirty="0">
              <a:solidFill>
                <a:schemeClr val="accent1">
                  <a:lumMod val="50000"/>
                </a:schemeClr>
              </a:solidFill>
              <a:latin typeface="+mj-lt"/>
              <a:cs typeface="Calibri" panose="020F0502020204030204" pitchFamily="34" charset="0"/>
            </a:endParaRPr>
          </a:p>
        </p:txBody>
      </p:sp>
      <p:sp>
        <p:nvSpPr>
          <p:cNvPr id="36" name="CuadroTexto 35"/>
          <p:cNvSpPr txBox="1"/>
          <p:nvPr/>
        </p:nvSpPr>
        <p:spPr>
          <a:xfrm>
            <a:off x="809559" y="5779796"/>
            <a:ext cx="442750" cy="646331"/>
          </a:xfrm>
          <a:prstGeom prst="rect">
            <a:avLst/>
          </a:prstGeom>
          <a:noFill/>
        </p:spPr>
        <p:txBody>
          <a:bodyPr wrap="none" rtlCol="0">
            <a:spAutoFit/>
          </a:bodyPr>
          <a:lstStyle/>
          <a:p>
            <a:r>
              <a:rPr lang="es-MX" sz="3600" b="1" dirty="0">
                <a:solidFill>
                  <a:schemeClr val="accent1">
                    <a:lumMod val="50000"/>
                  </a:schemeClr>
                </a:solidFill>
                <a:latin typeface="+mj-lt"/>
                <a:cs typeface="Calibri" panose="020F0502020204030204" pitchFamily="34" charset="0"/>
              </a:rPr>
              <a:t>5</a:t>
            </a:r>
            <a:endParaRPr lang="es-EC" sz="3600" b="1" dirty="0">
              <a:solidFill>
                <a:schemeClr val="accent1">
                  <a:lumMod val="50000"/>
                </a:schemeClr>
              </a:solidFill>
              <a:latin typeface="+mj-lt"/>
              <a:cs typeface="Calibri" panose="020F0502020204030204" pitchFamily="34" charset="0"/>
            </a:endParaRPr>
          </a:p>
        </p:txBody>
      </p:sp>
    </p:spTree>
    <p:extLst>
      <p:ext uri="{BB962C8B-B14F-4D97-AF65-F5344CB8AC3E}">
        <p14:creationId xmlns:p14="http://schemas.microsoft.com/office/powerpoint/2010/main" val="192754346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5"/>
          <p:cNvGrpSpPr/>
          <p:nvPr/>
        </p:nvGrpSpPr>
        <p:grpSpPr>
          <a:xfrm>
            <a:off x="1046558" y="1336647"/>
            <a:ext cx="10514303" cy="1015018"/>
            <a:chOff x="5355758" y="2304226"/>
            <a:chExt cx="3464392" cy="1015464"/>
          </a:xfrm>
        </p:grpSpPr>
        <p:sp>
          <p:nvSpPr>
            <p:cNvPr id="3" name="Rectangle 66"/>
            <p:cNvSpPr/>
            <p:nvPr/>
          </p:nvSpPr>
          <p:spPr>
            <a:xfrm>
              <a:off x="6457897" y="2308307"/>
              <a:ext cx="2362253" cy="1011383"/>
            </a:xfrm>
            <a:prstGeom prst="rect">
              <a:avLst/>
            </a:prstGeom>
            <a:solidFill>
              <a:schemeClr val="bg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lgn="just"/>
              <a:r>
                <a:rPr lang="es-EC" sz="1600" dirty="0">
                  <a:latin typeface="+mj-lt"/>
                  <a:cs typeface="Calibri" panose="020F0502020204030204" pitchFamily="34" charset="0"/>
                </a:rPr>
                <a:t>El archivo </a:t>
              </a:r>
              <a:r>
                <a:rPr lang="es-EC" sz="1600" dirty="0" smtClean="0">
                  <a:latin typeface="+mj-lt"/>
                  <a:cs typeface="Calibri" panose="020F0502020204030204" pitchFamily="34" charset="0"/>
                </a:rPr>
                <a:t>debe </a:t>
              </a:r>
              <a:r>
                <a:rPr lang="es-EC" sz="1600" dirty="0">
                  <a:latin typeface="+mj-lt"/>
                  <a:cs typeface="Calibri" panose="020F0502020204030204" pitchFamily="34" charset="0"/>
                </a:rPr>
                <a:t>cumplir </a:t>
              </a:r>
              <a:r>
                <a:rPr lang="es-EC" sz="1600" dirty="0" smtClean="0">
                  <a:latin typeface="+mj-lt"/>
                  <a:cs typeface="Calibri" panose="020F0502020204030204" pitchFamily="34" charset="0"/>
                </a:rPr>
                <a:t>con </a:t>
              </a:r>
              <a:r>
                <a:rPr lang="es-EC" sz="1600" dirty="0">
                  <a:latin typeface="+mj-lt"/>
                  <a:cs typeface="Calibri" panose="020F0502020204030204" pitchFamily="34" charset="0"/>
                </a:rPr>
                <a:t>el formato establecido, </a:t>
              </a:r>
              <a:r>
                <a:rPr lang="es-EC" sz="1600" dirty="0" smtClean="0">
                  <a:latin typeface="+mj-lt"/>
                  <a:cs typeface="Calibri" panose="020F0502020204030204" pitchFamily="34" charset="0"/>
                </a:rPr>
                <a:t>con </a:t>
              </a:r>
              <a:r>
                <a:rPr lang="es-EC" sz="1600" dirty="0">
                  <a:latin typeface="+mj-lt"/>
                  <a:cs typeface="Calibri" panose="020F0502020204030204" pitchFamily="34" charset="0"/>
                </a:rPr>
                <a:t>la extensión .</a:t>
              </a:r>
              <a:r>
                <a:rPr lang="es-EC" sz="1600" dirty="0" err="1">
                  <a:latin typeface="+mj-lt"/>
                  <a:cs typeface="Calibri" panose="020F0502020204030204" pitchFamily="34" charset="0"/>
                </a:rPr>
                <a:t>zip</a:t>
              </a:r>
              <a:r>
                <a:rPr lang="es-EC" sz="1600" dirty="0">
                  <a:latin typeface="+mj-lt"/>
                  <a:cs typeface="Calibri" panose="020F0502020204030204" pitchFamily="34" charset="0"/>
                </a:rPr>
                <a:t>, el cual contiene los archivos .</a:t>
              </a:r>
              <a:r>
                <a:rPr lang="es-EC" sz="1600" dirty="0" err="1">
                  <a:latin typeface="+mj-lt"/>
                  <a:cs typeface="Calibri" panose="020F0502020204030204" pitchFamily="34" charset="0"/>
                </a:rPr>
                <a:t>xml</a:t>
              </a:r>
              <a:r>
                <a:rPr lang="es-EC" sz="1600" dirty="0">
                  <a:latin typeface="+mj-lt"/>
                  <a:cs typeface="Calibri" panose="020F0502020204030204" pitchFamily="34" charset="0"/>
                </a:rPr>
                <a:t> y hash .</a:t>
              </a:r>
              <a:r>
                <a:rPr lang="es-EC" sz="1600" dirty="0" err="1">
                  <a:latin typeface="+mj-lt"/>
                  <a:cs typeface="Calibri" panose="020F0502020204030204" pitchFamily="34" charset="0"/>
                </a:rPr>
                <a:t>txt</a:t>
              </a:r>
              <a:r>
                <a:rPr lang="es-EC" sz="1600" dirty="0">
                  <a:latin typeface="+mj-lt"/>
                  <a:cs typeface="Calibri" panose="020F0502020204030204" pitchFamily="34" charset="0"/>
                </a:rPr>
                <a:t>.</a:t>
              </a:r>
            </a:p>
          </p:txBody>
        </p:sp>
        <p:grpSp>
          <p:nvGrpSpPr>
            <p:cNvPr id="4" name="Group 67"/>
            <p:cNvGrpSpPr/>
            <p:nvPr/>
          </p:nvGrpSpPr>
          <p:grpSpPr>
            <a:xfrm>
              <a:off x="5355758" y="2304227"/>
              <a:ext cx="1003486" cy="1011383"/>
              <a:chOff x="5368714" y="2304227"/>
              <a:chExt cx="1003486" cy="1011383"/>
            </a:xfrm>
          </p:grpSpPr>
          <p:sp>
            <p:nvSpPr>
              <p:cNvPr id="6" name="Rectangle 69"/>
              <p:cNvSpPr/>
              <p:nvPr/>
            </p:nvSpPr>
            <p:spPr>
              <a:xfrm>
                <a:off x="5374190" y="2304227"/>
                <a:ext cx="996508" cy="1011383"/>
              </a:xfrm>
              <a:prstGeom prst="rect">
                <a:avLst/>
              </a:prstGeom>
              <a:solidFill>
                <a:schemeClr val="accent5">
                  <a:lumMod val="20000"/>
                  <a:lumOff val="80000"/>
                </a:schemeClr>
              </a:solidFill>
              <a:ln>
                <a:noFill/>
              </a:ln>
            </p:spPr>
            <p:style>
              <a:lnRef idx="1">
                <a:schemeClr val="accent5"/>
              </a:lnRef>
              <a:fillRef idx="1001">
                <a:schemeClr val="dk2"/>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s-EC" sz="1600" b="1" dirty="0">
                    <a:solidFill>
                      <a:schemeClr val="tx1"/>
                    </a:solidFill>
                    <a:latin typeface="+mj-lt"/>
                    <a:cs typeface="Calibri" panose="020F0502020204030204" pitchFamily="34" charset="0"/>
                  </a:rPr>
                  <a:t>Control de formato</a:t>
                </a:r>
              </a:p>
            </p:txBody>
          </p:sp>
          <p:sp>
            <p:nvSpPr>
              <p:cNvPr id="7" name="L-Shape 70"/>
              <p:cNvSpPr/>
              <p:nvPr/>
            </p:nvSpPr>
            <p:spPr>
              <a:xfrm>
                <a:off x="5368714" y="2304227"/>
                <a:ext cx="1003486" cy="1011383"/>
              </a:xfrm>
              <a:prstGeom prst="corner">
                <a:avLst>
                  <a:gd name="adj1" fmla="val 9680"/>
                  <a:gd name="adj2" fmla="val 9681"/>
                </a:avLst>
              </a:prstGeom>
              <a:solidFill>
                <a:schemeClr val="accent1">
                  <a:lumMod val="5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600">
                  <a:solidFill>
                    <a:schemeClr val="tx1"/>
                  </a:solidFill>
                  <a:latin typeface="+mj-lt"/>
                  <a:cs typeface="Calibri" panose="020F0502020204030204" pitchFamily="34" charset="0"/>
                </a:endParaRPr>
              </a:p>
            </p:txBody>
          </p:sp>
        </p:grpSp>
        <p:sp>
          <p:nvSpPr>
            <p:cNvPr id="5" name="L-Shape 68"/>
            <p:cNvSpPr/>
            <p:nvPr/>
          </p:nvSpPr>
          <p:spPr>
            <a:xfrm>
              <a:off x="6464136" y="2304226"/>
              <a:ext cx="2356013" cy="1011383"/>
            </a:xfrm>
            <a:prstGeom prst="corner">
              <a:avLst>
                <a:gd name="adj1" fmla="val 968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latin typeface="+mj-lt"/>
                <a:cs typeface="Calibri" panose="020F0502020204030204" pitchFamily="34" charset="0"/>
              </a:endParaRPr>
            </a:p>
          </p:txBody>
        </p:sp>
      </p:grpSp>
      <p:grpSp>
        <p:nvGrpSpPr>
          <p:cNvPr id="8" name="Group 4"/>
          <p:cNvGrpSpPr/>
          <p:nvPr/>
        </p:nvGrpSpPr>
        <p:grpSpPr>
          <a:xfrm>
            <a:off x="1046563" y="2475443"/>
            <a:ext cx="10514308" cy="899316"/>
            <a:chOff x="5355758" y="2363739"/>
            <a:chExt cx="3464392" cy="1015465"/>
          </a:xfrm>
        </p:grpSpPr>
        <p:sp>
          <p:nvSpPr>
            <p:cNvPr id="9" name="Rectangle 72"/>
            <p:cNvSpPr/>
            <p:nvPr/>
          </p:nvSpPr>
          <p:spPr>
            <a:xfrm>
              <a:off x="6457897" y="2367821"/>
              <a:ext cx="2362253" cy="1011383"/>
            </a:xfrm>
            <a:prstGeom prst="rect">
              <a:avLst/>
            </a:prstGeom>
            <a:solidFill>
              <a:schemeClr val="bg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r>
                <a:rPr lang="es-EC" sz="1600" dirty="0">
                  <a:latin typeface="+mj-lt"/>
                  <a:cs typeface="Calibri" panose="020F0502020204030204" pitchFamily="34" charset="0"/>
                </a:rPr>
                <a:t>Debe ser igual al número de líneas que contiene el archivo incluido el registro de </a:t>
              </a:r>
              <a:r>
                <a:rPr lang="es-EC" sz="1600" dirty="0" smtClean="0">
                  <a:latin typeface="+mj-lt"/>
                  <a:cs typeface="Calibri" panose="020F0502020204030204" pitchFamily="34" charset="0"/>
                </a:rPr>
                <a:t>cabecera, en </a:t>
              </a:r>
              <a:r>
                <a:rPr lang="es-EC" sz="1600" dirty="0">
                  <a:latin typeface="+mj-lt"/>
                  <a:cs typeface="Calibri" panose="020F0502020204030204" pitchFamily="34" charset="0"/>
                </a:rPr>
                <a:t>todos los </a:t>
              </a:r>
              <a:r>
                <a:rPr lang="es-EC" sz="1600" dirty="0" smtClean="0">
                  <a:latin typeface="+mj-lt"/>
                  <a:cs typeface="Calibri" panose="020F0502020204030204" pitchFamily="34" charset="0"/>
                </a:rPr>
                <a:t>casos es de </a:t>
              </a:r>
              <a:r>
                <a:rPr lang="es-EC" sz="1600" b="1" dirty="0" smtClean="0">
                  <a:latin typeface="+mj-lt"/>
                  <a:cs typeface="Calibri" panose="020F0502020204030204" pitchFamily="34" charset="0"/>
                </a:rPr>
                <a:t>2.377</a:t>
              </a:r>
              <a:r>
                <a:rPr lang="es-EC" sz="1600" dirty="0" smtClean="0">
                  <a:latin typeface="+mj-lt"/>
                  <a:cs typeface="Calibri" panose="020F0502020204030204" pitchFamily="34" charset="0"/>
                </a:rPr>
                <a:t>.</a:t>
              </a:r>
              <a:endParaRPr lang="es-EC" sz="1600" dirty="0">
                <a:latin typeface="+mj-lt"/>
                <a:cs typeface="Calibri" panose="020F0502020204030204" pitchFamily="34" charset="0"/>
              </a:endParaRPr>
            </a:p>
          </p:txBody>
        </p:sp>
        <p:sp>
          <p:nvSpPr>
            <p:cNvPr id="10" name="Rectangle 75"/>
            <p:cNvSpPr/>
            <p:nvPr/>
          </p:nvSpPr>
          <p:spPr>
            <a:xfrm>
              <a:off x="5361234" y="2365101"/>
              <a:ext cx="996508" cy="10113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r>
                <a:rPr lang="es-EC" sz="1600" b="1" dirty="0">
                  <a:solidFill>
                    <a:schemeClr val="tx1"/>
                  </a:solidFill>
                  <a:latin typeface="+mj-lt"/>
                  <a:cs typeface="Calibri" panose="020F0502020204030204" pitchFamily="34" charset="0"/>
                </a:rPr>
                <a:t>Número de registros</a:t>
              </a:r>
              <a:endParaRPr lang="es-EC" sz="1600" dirty="0">
                <a:solidFill>
                  <a:schemeClr val="tx1"/>
                </a:solidFill>
                <a:latin typeface="+mj-lt"/>
                <a:cs typeface="Calibri" panose="020F0502020204030204" pitchFamily="34" charset="0"/>
              </a:endParaRPr>
            </a:p>
          </p:txBody>
        </p:sp>
        <p:sp>
          <p:nvSpPr>
            <p:cNvPr id="11" name="L-Shape 76"/>
            <p:cNvSpPr/>
            <p:nvPr/>
          </p:nvSpPr>
          <p:spPr>
            <a:xfrm>
              <a:off x="5355758" y="2365101"/>
              <a:ext cx="1003486" cy="1011383"/>
            </a:xfrm>
            <a:prstGeom prst="corner">
              <a:avLst>
                <a:gd name="adj1" fmla="val 9680"/>
                <a:gd name="adj2" fmla="val 9681"/>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latin typeface="+mj-lt"/>
                <a:cs typeface="Calibri" panose="020F0502020204030204" pitchFamily="34" charset="0"/>
              </a:endParaRPr>
            </a:p>
          </p:txBody>
        </p:sp>
        <p:sp>
          <p:nvSpPr>
            <p:cNvPr id="12" name="L-Shape 74"/>
            <p:cNvSpPr/>
            <p:nvPr/>
          </p:nvSpPr>
          <p:spPr>
            <a:xfrm>
              <a:off x="6464136" y="2363739"/>
              <a:ext cx="2356013" cy="1011383"/>
            </a:xfrm>
            <a:prstGeom prst="corner">
              <a:avLst>
                <a:gd name="adj1" fmla="val 968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latin typeface="+mj-lt"/>
                <a:cs typeface="Calibri" panose="020F0502020204030204" pitchFamily="34" charset="0"/>
              </a:endParaRPr>
            </a:p>
          </p:txBody>
        </p:sp>
      </p:grpSp>
      <p:grpSp>
        <p:nvGrpSpPr>
          <p:cNvPr id="13" name="Group 5"/>
          <p:cNvGrpSpPr/>
          <p:nvPr/>
        </p:nvGrpSpPr>
        <p:grpSpPr>
          <a:xfrm>
            <a:off x="1046565" y="3552169"/>
            <a:ext cx="10514306" cy="911450"/>
            <a:chOff x="5355758" y="3489178"/>
            <a:chExt cx="3464392" cy="1029166"/>
          </a:xfrm>
        </p:grpSpPr>
        <p:sp>
          <p:nvSpPr>
            <p:cNvPr id="14" name="Rectangle 78"/>
            <p:cNvSpPr/>
            <p:nvPr/>
          </p:nvSpPr>
          <p:spPr>
            <a:xfrm>
              <a:off x="6457897" y="3506961"/>
              <a:ext cx="2362253" cy="1011383"/>
            </a:xfrm>
            <a:prstGeom prst="rect">
              <a:avLst/>
            </a:prstGeom>
            <a:solidFill>
              <a:schemeClr val="bg1"/>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a:r>
                <a:rPr lang="es-EC" sz="1600" dirty="0">
                  <a:latin typeface="+mj-lt"/>
                  <a:cs typeface="Calibri" panose="020F0502020204030204" pitchFamily="34" charset="0"/>
                </a:rPr>
                <a:t>El archivo no debe contener registros duplicados. Se considera un </a:t>
              </a:r>
              <a:r>
                <a:rPr lang="es-EC" sz="1600" dirty="0" smtClean="0">
                  <a:latin typeface="+mj-lt"/>
                  <a:cs typeface="Calibri" panose="020F0502020204030204" pitchFamily="34" charset="0"/>
                </a:rPr>
                <a:t>registro duplicado </a:t>
              </a:r>
              <a:r>
                <a:rPr lang="es-EC" sz="1600" dirty="0">
                  <a:latin typeface="+mj-lt"/>
                  <a:cs typeface="Calibri" panose="020F0502020204030204" pitchFamily="34" charset="0"/>
                </a:rPr>
                <a:t>cuando se repiten los códigos del escenario, banda de maduración y el código de Brechas de Liquidez. </a:t>
              </a:r>
            </a:p>
            <a:p>
              <a:pPr fontAlgn="base">
                <a:spcBef>
                  <a:spcPct val="0"/>
                </a:spcBef>
                <a:spcAft>
                  <a:spcPct val="0"/>
                </a:spcAft>
              </a:pPr>
              <a:endParaRPr lang="en-US" sz="1600" cap="small" dirty="0">
                <a:effectLst>
                  <a:outerShdw blurRad="25400" dist="38100" dir="2700000" algn="tl">
                    <a:srgbClr val="000000">
                      <a:alpha val="70000"/>
                    </a:srgbClr>
                  </a:outerShdw>
                </a:effectLst>
                <a:latin typeface="+mj-lt"/>
                <a:cs typeface="Calibri" panose="020F0502020204030204" pitchFamily="34" charset="0"/>
              </a:endParaRPr>
            </a:p>
          </p:txBody>
        </p:sp>
        <p:sp>
          <p:nvSpPr>
            <p:cNvPr id="15" name="Rectangle 81"/>
            <p:cNvSpPr/>
            <p:nvPr/>
          </p:nvSpPr>
          <p:spPr>
            <a:xfrm>
              <a:off x="5361234" y="3489178"/>
              <a:ext cx="996508" cy="10113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r>
                <a:rPr lang="es-EC" sz="1600" b="1" dirty="0">
                  <a:solidFill>
                    <a:schemeClr val="tx1"/>
                  </a:solidFill>
                  <a:latin typeface="+mj-lt"/>
                  <a:cs typeface="Calibri" panose="020F0502020204030204" pitchFamily="34" charset="0"/>
                </a:rPr>
                <a:t>Control de registros duplicados</a:t>
              </a:r>
            </a:p>
          </p:txBody>
        </p:sp>
        <p:sp>
          <p:nvSpPr>
            <p:cNvPr id="16" name="L-Shape 82"/>
            <p:cNvSpPr/>
            <p:nvPr/>
          </p:nvSpPr>
          <p:spPr>
            <a:xfrm>
              <a:off x="5355758" y="3489179"/>
              <a:ext cx="1003486" cy="1011383"/>
            </a:xfrm>
            <a:prstGeom prst="corner">
              <a:avLst>
                <a:gd name="adj1" fmla="val 9680"/>
                <a:gd name="adj2" fmla="val 9681"/>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latin typeface="+mj-lt"/>
                <a:cs typeface="Calibri" panose="020F0502020204030204" pitchFamily="34" charset="0"/>
              </a:endParaRPr>
            </a:p>
          </p:txBody>
        </p:sp>
        <p:sp>
          <p:nvSpPr>
            <p:cNvPr id="17" name="L-Shape 80"/>
            <p:cNvSpPr/>
            <p:nvPr/>
          </p:nvSpPr>
          <p:spPr>
            <a:xfrm>
              <a:off x="6464137" y="3489179"/>
              <a:ext cx="2356013" cy="1011383"/>
            </a:xfrm>
            <a:prstGeom prst="corner">
              <a:avLst>
                <a:gd name="adj1" fmla="val 968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latin typeface="+mj-lt"/>
                <a:cs typeface="Calibri" panose="020F0502020204030204" pitchFamily="34" charset="0"/>
              </a:endParaRPr>
            </a:p>
          </p:txBody>
        </p:sp>
      </p:grpSp>
      <p:grpSp>
        <p:nvGrpSpPr>
          <p:cNvPr id="18" name="Group 6"/>
          <p:cNvGrpSpPr/>
          <p:nvPr/>
        </p:nvGrpSpPr>
        <p:grpSpPr>
          <a:xfrm>
            <a:off x="1046558" y="5672427"/>
            <a:ext cx="10514306" cy="917492"/>
            <a:chOff x="5355758" y="4587292"/>
            <a:chExt cx="3464392" cy="1035988"/>
          </a:xfrm>
        </p:grpSpPr>
        <p:sp>
          <p:nvSpPr>
            <p:cNvPr id="19" name="Rectangle 84"/>
            <p:cNvSpPr/>
            <p:nvPr/>
          </p:nvSpPr>
          <p:spPr>
            <a:xfrm>
              <a:off x="6457897" y="4611897"/>
              <a:ext cx="2362253" cy="1011383"/>
            </a:xfrm>
            <a:prstGeom prst="rect">
              <a:avLst/>
            </a:prstGeom>
            <a:solidFill>
              <a:schemeClr val="bg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r>
                <a:rPr lang="es-EC" sz="1600" dirty="0">
                  <a:latin typeface="+mj-lt"/>
                  <a:cs typeface="Calibri" panose="020F0502020204030204" pitchFamily="34" charset="0"/>
                </a:rPr>
                <a:t>Se verificará que la información de esta estructura (L02) mensual inmediatamente anterior, haya sido enviada y validada satisfactoriamente.</a:t>
              </a:r>
            </a:p>
          </p:txBody>
        </p:sp>
        <p:sp>
          <p:nvSpPr>
            <p:cNvPr id="20" name="Rectangle 87"/>
            <p:cNvSpPr/>
            <p:nvPr/>
          </p:nvSpPr>
          <p:spPr>
            <a:xfrm>
              <a:off x="5355758" y="4587292"/>
              <a:ext cx="996508" cy="1011383"/>
            </a:xfrm>
            <a:prstGeom prst="rect">
              <a:avLst/>
            </a:prstGeom>
            <a:solidFill>
              <a:schemeClr val="accent5">
                <a:lumMod val="20000"/>
                <a:lumOff val="80000"/>
              </a:schemeClr>
            </a:solidFill>
            <a:ln>
              <a:noFill/>
            </a:ln>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s-EC" sz="1600" b="1" dirty="0">
                  <a:solidFill>
                    <a:schemeClr val="tx1"/>
                  </a:solidFill>
                  <a:latin typeface="+mj-lt"/>
                  <a:cs typeface="Calibri" panose="020F0502020204030204" pitchFamily="34" charset="0"/>
                </a:rPr>
                <a:t>Validación de la estructura anterior</a:t>
              </a:r>
            </a:p>
            <a:p>
              <a:pPr algn="r"/>
              <a:endParaRPr lang="en-US" sz="1600" dirty="0">
                <a:solidFill>
                  <a:schemeClr val="tx1"/>
                </a:solidFill>
                <a:latin typeface="+mj-lt"/>
                <a:cs typeface="Calibri" panose="020F0502020204030204" pitchFamily="34" charset="0"/>
              </a:endParaRPr>
            </a:p>
          </p:txBody>
        </p:sp>
        <p:sp>
          <p:nvSpPr>
            <p:cNvPr id="21" name="L-Shape 88"/>
            <p:cNvSpPr/>
            <p:nvPr/>
          </p:nvSpPr>
          <p:spPr>
            <a:xfrm>
              <a:off x="5355758" y="4611897"/>
              <a:ext cx="1003486" cy="1011383"/>
            </a:xfrm>
            <a:prstGeom prst="corner">
              <a:avLst>
                <a:gd name="adj1" fmla="val 9680"/>
                <a:gd name="adj2" fmla="val 9681"/>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latin typeface="+mj-lt"/>
                <a:cs typeface="Calibri" panose="020F0502020204030204" pitchFamily="34" charset="0"/>
              </a:endParaRPr>
            </a:p>
          </p:txBody>
        </p:sp>
        <p:sp>
          <p:nvSpPr>
            <p:cNvPr id="22" name="L-Shape 86"/>
            <p:cNvSpPr/>
            <p:nvPr/>
          </p:nvSpPr>
          <p:spPr>
            <a:xfrm>
              <a:off x="6464137" y="4611897"/>
              <a:ext cx="2356013" cy="1011383"/>
            </a:xfrm>
            <a:prstGeom prst="corner">
              <a:avLst>
                <a:gd name="adj1" fmla="val 968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latin typeface="+mj-lt"/>
                <a:cs typeface="Calibri" panose="020F0502020204030204" pitchFamily="34" charset="0"/>
              </a:endParaRPr>
            </a:p>
          </p:txBody>
        </p:sp>
      </p:grpSp>
      <p:sp>
        <p:nvSpPr>
          <p:cNvPr id="23" name="TextBox 5">
            <a:extLst>
              <a:ext uri="{FF2B5EF4-FFF2-40B4-BE49-F238E27FC236}">
                <a16:creationId xmlns:a16="http://schemas.microsoft.com/office/drawing/2014/main" xmlns="" id="{C7D52BA8-5CB5-4261-91C9-E26C84D634E9}"/>
              </a:ext>
            </a:extLst>
          </p:cNvPr>
          <p:cNvSpPr txBox="1"/>
          <p:nvPr/>
        </p:nvSpPr>
        <p:spPr>
          <a:xfrm>
            <a:off x="216569" y="219109"/>
            <a:ext cx="9553206" cy="461665"/>
          </a:xfrm>
          <a:prstGeom prst="rect">
            <a:avLst/>
          </a:prstGeom>
          <a:noFill/>
        </p:spPr>
        <p:txBody>
          <a:bodyPr wrap="square" rtlCol="0">
            <a:spAutoFit/>
          </a:bodyPr>
          <a:lstStyle/>
          <a:p>
            <a:r>
              <a:rPr lang="es-EC" sz="2400" dirty="0">
                <a:solidFill>
                  <a:srgbClr val="00549B"/>
                </a:solidFill>
                <a:ea typeface="Verdana" pitchFamily="34" charset="0"/>
                <a:cs typeface="Verdana" pitchFamily="34" charset="0"/>
              </a:rPr>
              <a:t>SISTEMA DE ACOPIO – BRECHAS DE LIQUIDEZ (L02) </a:t>
            </a:r>
          </a:p>
        </p:txBody>
      </p:sp>
      <p:sp>
        <p:nvSpPr>
          <p:cNvPr id="24" name="TextBox 6"/>
          <p:cNvSpPr txBox="1"/>
          <p:nvPr/>
        </p:nvSpPr>
        <p:spPr>
          <a:xfrm>
            <a:off x="988437" y="868202"/>
            <a:ext cx="6673055" cy="368300"/>
          </a:xfrm>
          <a:prstGeom prst="rect">
            <a:avLst/>
          </a:prstGeom>
          <a:noFill/>
        </p:spPr>
        <p:txBody>
          <a:bodyPr wrap="square" lIns="0" tIns="0" rIns="121893" bIns="0" rtlCol="0">
            <a:noAutofit/>
          </a:bodyPr>
          <a:lstStyle/>
          <a:p>
            <a:r>
              <a:rPr lang="en-US" sz="2000" dirty="0">
                <a:latin typeface="+mj-lt"/>
                <a:ea typeface="+mj-ea"/>
                <a:cs typeface="+mj-cs"/>
              </a:rPr>
              <a:t>04 </a:t>
            </a:r>
            <a:r>
              <a:rPr lang="en-US" sz="2000" dirty="0" err="1">
                <a:latin typeface="+mj-lt"/>
                <a:ea typeface="+mj-ea"/>
                <a:cs typeface="+mj-cs"/>
              </a:rPr>
              <a:t>Controles</a:t>
            </a:r>
            <a:r>
              <a:rPr lang="en-US" sz="2000" dirty="0">
                <a:latin typeface="+mj-lt"/>
                <a:ea typeface="+mj-ea"/>
                <a:cs typeface="+mj-cs"/>
              </a:rPr>
              <a:t> </a:t>
            </a:r>
            <a:r>
              <a:rPr lang="en-US" sz="2000" dirty="0" err="1">
                <a:latin typeface="+mj-lt"/>
                <a:ea typeface="+mj-ea"/>
                <a:cs typeface="+mj-cs"/>
              </a:rPr>
              <a:t>específicos</a:t>
            </a:r>
            <a:r>
              <a:rPr lang="en-US" sz="2000" dirty="0">
                <a:latin typeface="+mj-lt"/>
                <a:ea typeface="+mj-ea"/>
                <a:cs typeface="+mj-cs"/>
              </a:rPr>
              <a:t> de la </a:t>
            </a:r>
            <a:r>
              <a:rPr lang="en-US" sz="2000" dirty="0" err="1">
                <a:latin typeface="+mj-lt"/>
                <a:ea typeface="+mj-ea"/>
                <a:cs typeface="+mj-cs"/>
              </a:rPr>
              <a:t>estructura</a:t>
            </a:r>
            <a:endParaRPr lang="en-US" sz="2000" dirty="0">
              <a:latin typeface="+mj-lt"/>
              <a:ea typeface="+mj-ea"/>
              <a:cs typeface="+mj-cs"/>
            </a:endParaRPr>
          </a:p>
        </p:txBody>
      </p:sp>
      <p:sp>
        <p:nvSpPr>
          <p:cNvPr id="25" name="CuadroTexto 24"/>
          <p:cNvSpPr txBox="1"/>
          <p:nvPr/>
        </p:nvSpPr>
        <p:spPr>
          <a:xfrm>
            <a:off x="404273" y="1614165"/>
            <a:ext cx="442750" cy="646331"/>
          </a:xfrm>
          <a:prstGeom prst="rect">
            <a:avLst/>
          </a:prstGeom>
          <a:noFill/>
        </p:spPr>
        <p:txBody>
          <a:bodyPr wrap="none" rtlCol="0">
            <a:spAutoFit/>
          </a:bodyPr>
          <a:lstStyle/>
          <a:p>
            <a:r>
              <a:rPr lang="es-MX" sz="3600" b="1" dirty="0" smtClean="0">
                <a:solidFill>
                  <a:schemeClr val="accent1">
                    <a:lumMod val="50000"/>
                  </a:schemeClr>
                </a:solidFill>
                <a:latin typeface="+mj-lt"/>
                <a:cs typeface="Calibri" panose="020F0502020204030204" pitchFamily="34" charset="0"/>
              </a:rPr>
              <a:t>1</a:t>
            </a:r>
            <a:endParaRPr lang="es-EC" sz="3600" b="1" dirty="0">
              <a:solidFill>
                <a:schemeClr val="accent1">
                  <a:lumMod val="50000"/>
                </a:schemeClr>
              </a:solidFill>
              <a:latin typeface="+mj-lt"/>
              <a:cs typeface="Calibri" panose="020F0502020204030204" pitchFamily="34" charset="0"/>
            </a:endParaRPr>
          </a:p>
        </p:txBody>
      </p:sp>
      <p:sp>
        <p:nvSpPr>
          <p:cNvPr id="26" name="CuadroTexto 25"/>
          <p:cNvSpPr txBox="1"/>
          <p:nvPr/>
        </p:nvSpPr>
        <p:spPr>
          <a:xfrm>
            <a:off x="368855" y="2685468"/>
            <a:ext cx="442750" cy="646331"/>
          </a:xfrm>
          <a:prstGeom prst="rect">
            <a:avLst/>
          </a:prstGeom>
          <a:noFill/>
        </p:spPr>
        <p:txBody>
          <a:bodyPr wrap="none" rtlCol="0">
            <a:spAutoFit/>
          </a:bodyPr>
          <a:lstStyle/>
          <a:p>
            <a:r>
              <a:rPr lang="es-MX" sz="3600" b="1" dirty="0">
                <a:solidFill>
                  <a:schemeClr val="accent1">
                    <a:lumMod val="50000"/>
                  </a:schemeClr>
                </a:solidFill>
                <a:latin typeface="+mj-lt"/>
                <a:cs typeface="Calibri" panose="020F0502020204030204" pitchFamily="34" charset="0"/>
              </a:rPr>
              <a:t>2</a:t>
            </a:r>
            <a:endParaRPr lang="es-EC" sz="3600" b="1" dirty="0">
              <a:solidFill>
                <a:schemeClr val="accent1">
                  <a:lumMod val="50000"/>
                </a:schemeClr>
              </a:solidFill>
              <a:latin typeface="+mj-lt"/>
              <a:cs typeface="Calibri" panose="020F0502020204030204" pitchFamily="34" charset="0"/>
            </a:endParaRPr>
          </a:p>
        </p:txBody>
      </p:sp>
      <p:sp>
        <p:nvSpPr>
          <p:cNvPr id="27" name="CuadroTexto 26"/>
          <p:cNvSpPr txBox="1"/>
          <p:nvPr/>
        </p:nvSpPr>
        <p:spPr>
          <a:xfrm>
            <a:off x="378895" y="3752988"/>
            <a:ext cx="442750" cy="646331"/>
          </a:xfrm>
          <a:prstGeom prst="rect">
            <a:avLst/>
          </a:prstGeom>
          <a:noFill/>
        </p:spPr>
        <p:txBody>
          <a:bodyPr wrap="none" rtlCol="0">
            <a:spAutoFit/>
          </a:bodyPr>
          <a:lstStyle/>
          <a:p>
            <a:r>
              <a:rPr lang="es-MX" sz="3600" b="1" dirty="0" smtClean="0">
                <a:solidFill>
                  <a:schemeClr val="accent1">
                    <a:lumMod val="50000"/>
                  </a:schemeClr>
                </a:solidFill>
                <a:latin typeface="+mj-lt"/>
                <a:cs typeface="Calibri" panose="020F0502020204030204" pitchFamily="34" charset="0"/>
              </a:rPr>
              <a:t>3</a:t>
            </a:r>
            <a:endParaRPr lang="es-EC" sz="3600" b="1" dirty="0">
              <a:solidFill>
                <a:schemeClr val="accent1">
                  <a:lumMod val="50000"/>
                </a:schemeClr>
              </a:solidFill>
              <a:latin typeface="+mj-lt"/>
              <a:cs typeface="Calibri" panose="020F0502020204030204" pitchFamily="34" charset="0"/>
            </a:endParaRPr>
          </a:p>
        </p:txBody>
      </p:sp>
      <p:sp>
        <p:nvSpPr>
          <p:cNvPr id="28" name="CuadroTexto 27"/>
          <p:cNvSpPr txBox="1"/>
          <p:nvPr/>
        </p:nvSpPr>
        <p:spPr>
          <a:xfrm>
            <a:off x="378895" y="4807326"/>
            <a:ext cx="442750" cy="646331"/>
          </a:xfrm>
          <a:prstGeom prst="rect">
            <a:avLst/>
          </a:prstGeom>
          <a:noFill/>
        </p:spPr>
        <p:txBody>
          <a:bodyPr wrap="none" rtlCol="0">
            <a:spAutoFit/>
          </a:bodyPr>
          <a:lstStyle/>
          <a:p>
            <a:r>
              <a:rPr lang="es-MX" sz="3600" b="1" dirty="0">
                <a:solidFill>
                  <a:schemeClr val="accent1">
                    <a:lumMod val="50000"/>
                  </a:schemeClr>
                </a:solidFill>
                <a:latin typeface="+mj-lt"/>
                <a:cs typeface="Calibri" panose="020F0502020204030204" pitchFamily="34" charset="0"/>
              </a:rPr>
              <a:t>4</a:t>
            </a:r>
            <a:endParaRPr lang="es-EC" sz="3600" b="1" dirty="0">
              <a:solidFill>
                <a:schemeClr val="accent1">
                  <a:lumMod val="50000"/>
                </a:schemeClr>
              </a:solidFill>
              <a:latin typeface="+mj-lt"/>
              <a:cs typeface="Calibri" panose="020F0502020204030204" pitchFamily="34" charset="0"/>
            </a:endParaRPr>
          </a:p>
        </p:txBody>
      </p:sp>
      <p:sp>
        <p:nvSpPr>
          <p:cNvPr id="29" name="CuadroTexto 28"/>
          <p:cNvSpPr txBox="1"/>
          <p:nvPr/>
        </p:nvSpPr>
        <p:spPr>
          <a:xfrm>
            <a:off x="378895" y="5869563"/>
            <a:ext cx="442750" cy="646331"/>
          </a:xfrm>
          <a:prstGeom prst="rect">
            <a:avLst/>
          </a:prstGeom>
          <a:noFill/>
        </p:spPr>
        <p:txBody>
          <a:bodyPr wrap="none" rtlCol="0">
            <a:spAutoFit/>
          </a:bodyPr>
          <a:lstStyle/>
          <a:p>
            <a:r>
              <a:rPr lang="es-MX" sz="3600" b="1" dirty="0">
                <a:solidFill>
                  <a:schemeClr val="accent1">
                    <a:lumMod val="50000"/>
                  </a:schemeClr>
                </a:solidFill>
                <a:latin typeface="+mj-lt"/>
                <a:cs typeface="Calibri" panose="020F0502020204030204" pitchFamily="34" charset="0"/>
              </a:rPr>
              <a:t>5</a:t>
            </a:r>
            <a:endParaRPr lang="es-EC" sz="3600" b="1" dirty="0">
              <a:solidFill>
                <a:schemeClr val="accent1">
                  <a:lumMod val="50000"/>
                </a:schemeClr>
              </a:solidFill>
              <a:latin typeface="+mj-lt"/>
              <a:cs typeface="Calibri" panose="020F0502020204030204" pitchFamily="34" charset="0"/>
            </a:endParaRPr>
          </a:p>
        </p:txBody>
      </p:sp>
      <p:grpSp>
        <p:nvGrpSpPr>
          <p:cNvPr id="30" name="Group 5"/>
          <p:cNvGrpSpPr/>
          <p:nvPr/>
        </p:nvGrpSpPr>
        <p:grpSpPr>
          <a:xfrm>
            <a:off x="1046558" y="4617491"/>
            <a:ext cx="10439157" cy="1153431"/>
            <a:chOff x="5355758" y="3467209"/>
            <a:chExt cx="3464392" cy="1253693"/>
          </a:xfrm>
        </p:grpSpPr>
        <p:sp>
          <p:nvSpPr>
            <p:cNvPr id="31" name="Rectangle 78"/>
            <p:cNvSpPr/>
            <p:nvPr/>
          </p:nvSpPr>
          <p:spPr>
            <a:xfrm>
              <a:off x="6443747" y="3709519"/>
              <a:ext cx="2362253" cy="1011383"/>
            </a:xfrm>
            <a:prstGeom prst="rect">
              <a:avLst/>
            </a:prstGeom>
            <a:solidFill>
              <a:schemeClr val="bg1"/>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a:r>
                <a:rPr lang="es-EC" sz="1600" dirty="0">
                  <a:latin typeface="+mj-lt"/>
                  <a:cs typeface="Calibri" panose="020F0502020204030204" pitchFamily="34" charset="0"/>
                </a:rPr>
                <a:t>Los códigos ingresados en la estructura L02 deben corresponder a los códigos establecidos en la tabla 64.</a:t>
              </a:r>
            </a:p>
          </p:txBody>
        </p:sp>
        <p:sp>
          <p:nvSpPr>
            <p:cNvPr id="32" name="Rectangle 81"/>
            <p:cNvSpPr/>
            <p:nvPr/>
          </p:nvSpPr>
          <p:spPr>
            <a:xfrm>
              <a:off x="5362736" y="3467209"/>
              <a:ext cx="996508" cy="10113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r>
                <a:rPr lang="es-EC" sz="1600" b="1" dirty="0">
                  <a:solidFill>
                    <a:schemeClr val="tx1"/>
                  </a:solidFill>
                  <a:latin typeface="+mj-lt"/>
                  <a:cs typeface="Calibri" panose="020F0502020204030204" pitchFamily="34" charset="0"/>
                </a:rPr>
                <a:t>Nombre de código de Brechas de Liquidez</a:t>
              </a:r>
              <a:endParaRPr lang="es-EC" sz="1600" dirty="0">
                <a:solidFill>
                  <a:schemeClr val="tx1"/>
                </a:solidFill>
                <a:latin typeface="+mj-lt"/>
                <a:cs typeface="Calibri" panose="020F0502020204030204" pitchFamily="34" charset="0"/>
              </a:endParaRPr>
            </a:p>
            <a:p>
              <a:pPr lvl="0" algn="just"/>
              <a:endParaRPr lang="es-EC" sz="1600" dirty="0">
                <a:solidFill>
                  <a:schemeClr val="tx1"/>
                </a:solidFill>
                <a:latin typeface="+mj-lt"/>
                <a:cs typeface="Calibri" panose="020F0502020204030204" pitchFamily="34" charset="0"/>
              </a:endParaRPr>
            </a:p>
          </p:txBody>
        </p:sp>
        <p:sp>
          <p:nvSpPr>
            <p:cNvPr id="33" name="L-Shape 82"/>
            <p:cNvSpPr/>
            <p:nvPr/>
          </p:nvSpPr>
          <p:spPr>
            <a:xfrm>
              <a:off x="5355758" y="3489179"/>
              <a:ext cx="1003486" cy="1011383"/>
            </a:xfrm>
            <a:prstGeom prst="corner">
              <a:avLst>
                <a:gd name="adj1" fmla="val 9680"/>
                <a:gd name="adj2" fmla="val 9681"/>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600">
                <a:solidFill>
                  <a:schemeClr val="tx1"/>
                </a:solidFill>
                <a:latin typeface="+mj-lt"/>
                <a:cs typeface="Calibri" panose="020F0502020204030204" pitchFamily="34" charset="0"/>
              </a:endParaRPr>
            </a:p>
          </p:txBody>
        </p:sp>
        <p:sp>
          <p:nvSpPr>
            <p:cNvPr id="34" name="L-Shape 80"/>
            <p:cNvSpPr/>
            <p:nvPr/>
          </p:nvSpPr>
          <p:spPr>
            <a:xfrm>
              <a:off x="6464137" y="3489179"/>
              <a:ext cx="2356013" cy="1011383"/>
            </a:xfrm>
            <a:prstGeom prst="corner">
              <a:avLst>
                <a:gd name="adj1" fmla="val 968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600">
                <a:solidFill>
                  <a:schemeClr val="tx1"/>
                </a:solidFill>
                <a:latin typeface="+mj-lt"/>
                <a:cs typeface="Calibri" panose="020F0502020204030204" pitchFamily="34" charset="0"/>
              </a:endParaRPr>
            </a:p>
          </p:txBody>
        </p:sp>
      </p:grpSp>
    </p:spTree>
    <p:extLst>
      <p:ext uri="{BB962C8B-B14F-4D97-AF65-F5344CB8AC3E}">
        <p14:creationId xmlns:p14="http://schemas.microsoft.com/office/powerpoint/2010/main" val="111506323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5"/>
          <p:cNvGrpSpPr/>
          <p:nvPr/>
        </p:nvGrpSpPr>
        <p:grpSpPr>
          <a:xfrm>
            <a:off x="782353" y="2662451"/>
            <a:ext cx="10455686" cy="1124592"/>
            <a:chOff x="5355758" y="2232599"/>
            <a:chExt cx="3464391" cy="1083011"/>
          </a:xfrm>
        </p:grpSpPr>
        <p:sp>
          <p:nvSpPr>
            <p:cNvPr id="3" name="Rectangle 66"/>
            <p:cNvSpPr/>
            <p:nvPr/>
          </p:nvSpPr>
          <p:spPr>
            <a:xfrm>
              <a:off x="6457896" y="2232599"/>
              <a:ext cx="2362253" cy="1011383"/>
            </a:xfrm>
            <a:prstGeom prst="rect">
              <a:avLst/>
            </a:prstGeom>
            <a:solidFill>
              <a:schemeClr val="bg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r>
                <a:rPr lang="es-EC" sz="1600" dirty="0">
                  <a:latin typeface="+mj-lt"/>
                  <a:cs typeface="Calibri" panose="020F0502020204030204" pitchFamily="34" charset="0"/>
                </a:rPr>
                <a:t>Los valores registrados en el campo “Saldo de capital” serán cuadrados en el escenario contractual “C” y esperado “E” con los saldos de los estados financieros (B11) de la misma fecha de corte, conforme lo establece en la tabla 66</a:t>
              </a:r>
              <a:r>
                <a:rPr lang="es-EC" sz="1600" dirty="0" smtClean="0">
                  <a:latin typeface="+mj-lt"/>
                  <a:cs typeface="Calibri" panose="020F0502020204030204" pitchFamily="34" charset="0"/>
                </a:rPr>
                <a:t>.</a:t>
              </a:r>
              <a:endParaRPr lang="es-EC" sz="1600" dirty="0">
                <a:latin typeface="+mj-lt"/>
                <a:cs typeface="Calibri" panose="020F0502020204030204" pitchFamily="34" charset="0"/>
              </a:endParaRPr>
            </a:p>
          </p:txBody>
        </p:sp>
        <p:grpSp>
          <p:nvGrpSpPr>
            <p:cNvPr id="4" name="Group 67"/>
            <p:cNvGrpSpPr/>
            <p:nvPr/>
          </p:nvGrpSpPr>
          <p:grpSpPr>
            <a:xfrm>
              <a:off x="5355758" y="2304227"/>
              <a:ext cx="1003486" cy="1011383"/>
              <a:chOff x="5368714" y="2304227"/>
              <a:chExt cx="1003486" cy="1011383"/>
            </a:xfrm>
          </p:grpSpPr>
          <p:sp>
            <p:nvSpPr>
              <p:cNvPr id="6" name="Rectangle 69"/>
              <p:cNvSpPr/>
              <p:nvPr/>
            </p:nvSpPr>
            <p:spPr>
              <a:xfrm>
                <a:off x="5374190" y="2304227"/>
                <a:ext cx="996508" cy="1011383"/>
              </a:xfrm>
              <a:prstGeom prst="rect">
                <a:avLst/>
              </a:prstGeom>
              <a:solidFill>
                <a:schemeClr val="accent5">
                  <a:lumMod val="20000"/>
                  <a:lumOff val="80000"/>
                </a:schemeClr>
              </a:solidFill>
              <a:ln>
                <a:noFill/>
              </a:ln>
            </p:spPr>
            <p:style>
              <a:lnRef idx="1">
                <a:schemeClr val="accent5"/>
              </a:lnRef>
              <a:fillRef idx="1001">
                <a:schemeClr val="dk2"/>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r>
                  <a:rPr lang="es-EC" sz="1600" b="1" dirty="0">
                    <a:latin typeface="+mj-lt"/>
                    <a:cs typeface="Calibri" panose="020F0502020204030204" pitchFamily="34" charset="0"/>
                  </a:rPr>
                  <a:t>Cuadre contable </a:t>
                </a:r>
                <a:endParaRPr lang="es-EC" sz="1600" b="1" dirty="0">
                  <a:solidFill>
                    <a:schemeClr val="tx1"/>
                  </a:solidFill>
                  <a:latin typeface="+mj-lt"/>
                  <a:cs typeface="Calibri" panose="020F0502020204030204" pitchFamily="34" charset="0"/>
                </a:endParaRPr>
              </a:p>
            </p:txBody>
          </p:sp>
          <p:sp>
            <p:nvSpPr>
              <p:cNvPr id="7" name="L-Shape 70"/>
              <p:cNvSpPr/>
              <p:nvPr/>
            </p:nvSpPr>
            <p:spPr>
              <a:xfrm>
                <a:off x="5368714" y="2304227"/>
                <a:ext cx="1003486" cy="1011383"/>
              </a:xfrm>
              <a:prstGeom prst="corner">
                <a:avLst>
                  <a:gd name="adj1" fmla="val 9680"/>
                  <a:gd name="adj2" fmla="val 9681"/>
                </a:avLst>
              </a:prstGeom>
              <a:solidFill>
                <a:schemeClr val="accent1">
                  <a:lumMod val="5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just"/>
                <a:endParaRPr lang="en-US" sz="1600">
                  <a:solidFill>
                    <a:schemeClr val="tx1"/>
                  </a:solidFill>
                  <a:latin typeface="+mj-lt"/>
                  <a:cs typeface="Calibri" panose="020F0502020204030204" pitchFamily="34" charset="0"/>
                </a:endParaRPr>
              </a:p>
            </p:txBody>
          </p:sp>
        </p:grpSp>
        <p:sp>
          <p:nvSpPr>
            <p:cNvPr id="5" name="L-Shape 68"/>
            <p:cNvSpPr/>
            <p:nvPr/>
          </p:nvSpPr>
          <p:spPr>
            <a:xfrm>
              <a:off x="6464136" y="2304226"/>
              <a:ext cx="2356013" cy="1011383"/>
            </a:xfrm>
            <a:prstGeom prst="corner">
              <a:avLst>
                <a:gd name="adj1" fmla="val 968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600">
                <a:solidFill>
                  <a:schemeClr val="tx1"/>
                </a:solidFill>
                <a:latin typeface="+mj-lt"/>
                <a:cs typeface="Calibri" panose="020F0502020204030204" pitchFamily="34" charset="0"/>
              </a:endParaRPr>
            </a:p>
          </p:txBody>
        </p:sp>
      </p:grpSp>
      <p:grpSp>
        <p:nvGrpSpPr>
          <p:cNvPr id="8" name="Group 4"/>
          <p:cNvGrpSpPr/>
          <p:nvPr/>
        </p:nvGrpSpPr>
        <p:grpSpPr>
          <a:xfrm>
            <a:off x="782353" y="4103244"/>
            <a:ext cx="10439161" cy="934255"/>
            <a:chOff x="5355758" y="2363739"/>
            <a:chExt cx="3464392" cy="1015465"/>
          </a:xfrm>
        </p:grpSpPr>
        <p:sp>
          <p:nvSpPr>
            <p:cNvPr id="9" name="Rectangle 72"/>
            <p:cNvSpPr/>
            <p:nvPr/>
          </p:nvSpPr>
          <p:spPr>
            <a:xfrm>
              <a:off x="6457897" y="2367821"/>
              <a:ext cx="2362253" cy="1011383"/>
            </a:xfrm>
            <a:prstGeom prst="rect">
              <a:avLst/>
            </a:prstGeom>
            <a:solidFill>
              <a:schemeClr val="bg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r>
                <a:rPr lang="es-EC" sz="1600" dirty="0">
                  <a:latin typeface="+mj-lt"/>
                  <a:cs typeface="Calibri" panose="020F0502020204030204" pitchFamily="34" charset="0"/>
                </a:rPr>
                <a:t>Fecha del último día del mes de reporte, enviada en formato </a:t>
              </a:r>
              <a:r>
                <a:rPr lang="es-EC" sz="1600" dirty="0" err="1">
                  <a:latin typeface="+mj-lt"/>
                  <a:cs typeface="Calibri" panose="020F0502020204030204" pitchFamily="34" charset="0"/>
                </a:rPr>
                <a:t>dd</a:t>
              </a:r>
              <a:r>
                <a:rPr lang="es-EC" sz="1600" dirty="0">
                  <a:latin typeface="+mj-lt"/>
                  <a:cs typeface="Calibri" panose="020F0502020204030204" pitchFamily="34" charset="0"/>
                </a:rPr>
                <a:t>/mm/</a:t>
              </a:r>
              <a:r>
                <a:rPr lang="es-EC" sz="1600" dirty="0" err="1">
                  <a:latin typeface="+mj-lt"/>
                  <a:cs typeface="Calibri" panose="020F0502020204030204" pitchFamily="34" charset="0"/>
                </a:rPr>
                <a:t>aaaa</a:t>
              </a:r>
              <a:r>
                <a:rPr lang="es-EC" sz="1600" dirty="0" smtClean="0">
                  <a:latin typeface="+mj-lt"/>
                  <a:cs typeface="Calibri" panose="020F0502020204030204" pitchFamily="34" charset="0"/>
                </a:rPr>
                <a:t>, </a:t>
              </a:r>
              <a:endParaRPr lang="es-EC" sz="1600" dirty="0">
                <a:latin typeface="+mj-lt"/>
                <a:cs typeface="Calibri" panose="020F0502020204030204" pitchFamily="34" charset="0"/>
              </a:endParaRPr>
            </a:p>
          </p:txBody>
        </p:sp>
        <p:sp>
          <p:nvSpPr>
            <p:cNvPr id="10" name="Rectangle 75"/>
            <p:cNvSpPr/>
            <p:nvPr/>
          </p:nvSpPr>
          <p:spPr>
            <a:xfrm>
              <a:off x="5366167" y="2365101"/>
              <a:ext cx="986641" cy="10113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just"/>
              <a:r>
                <a:rPr lang="es-EC" sz="1600" b="1" dirty="0">
                  <a:solidFill>
                    <a:schemeClr val="tx1"/>
                  </a:solidFill>
                  <a:latin typeface="+mj-lt"/>
                  <a:cs typeface="Calibri" panose="020F0502020204030204" pitchFamily="34" charset="0"/>
                </a:rPr>
                <a:t>Registro de fecha</a:t>
              </a:r>
              <a:endParaRPr lang="es-EC" sz="1600" dirty="0">
                <a:solidFill>
                  <a:schemeClr val="tx1"/>
                </a:solidFill>
                <a:latin typeface="+mj-lt"/>
                <a:cs typeface="Calibri" panose="020F0502020204030204" pitchFamily="34" charset="0"/>
              </a:endParaRPr>
            </a:p>
          </p:txBody>
        </p:sp>
        <p:sp>
          <p:nvSpPr>
            <p:cNvPr id="11" name="L-Shape 76"/>
            <p:cNvSpPr/>
            <p:nvPr/>
          </p:nvSpPr>
          <p:spPr>
            <a:xfrm>
              <a:off x="5355758" y="2365101"/>
              <a:ext cx="1003486" cy="1011383"/>
            </a:xfrm>
            <a:prstGeom prst="corner">
              <a:avLst>
                <a:gd name="adj1" fmla="val 9680"/>
                <a:gd name="adj2" fmla="val 9681"/>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600">
                <a:solidFill>
                  <a:schemeClr val="tx1"/>
                </a:solidFill>
                <a:latin typeface="+mj-lt"/>
                <a:cs typeface="Calibri" panose="020F0502020204030204" pitchFamily="34" charset="0"/>
              </a:endParaRPr>
            </a:p>
          </p:txBody>
        </p:sp>
        <p:sp>
          <p:nvSpPr>
            <p:cNvPr id="12" name="L-Shape 74"/>
            <p:cNvSpPr/>
            <p:nvPr/>
          </p:nvSpPr>
          <p:spPr>
            <a:xfrm>
              <a:off x="6464136" y="2363739"/>
              <a:ext cx="2356013" cy="1011383"/>
            </a:xfrm>
            <a:prstGeom prst="corner">
              <a:avLst>
                <a:gd name="adj1" fmla="val 968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600">
                <a:solidFill>
                  <a:schemeClr val="tx1"/>
                </a:solidFill>
                <a:latin typeface="+mj-lt"/>
                <a:cs typeface="Calibri" panose="020F0502020204030204" pitchFamily="34" charset="0"/>
              </a:endParaRPr>
            </a:p>
          </p:txBody>
        </p:sp>
      </p:grpSp>
      <p:sp>
        <p:nvSpPr>
          <p:cNvPr id="13" name="TextBox 5">
            <a:extLst>
              <a:ext uri="{FF2B5EF4-FFF2-40B4-BE49-F238E27FC236}">
                <a16:creationId xmlns:a16="http://schemas.microsoft.com/office/drawing/2014/main" xmlns="" id="{C7D52BA8-5CB5-4261-91C9-E26C84D634E9}"/>
              </a:ext>
            </a:extLst>
          </p:cNvPr>
          <p:cNvSpPr txBox="1"/>
          <p:nvPr/>
        </p:nvSpPr>
        <p:spPr>
          <a:xfrm>
            <a:off x="267570" y="233940"/>
            <a:ext cx="10183094" cy="461665"/>
          </a:xfrm>
          <a:prstGeom prst="rect">
            <a:avLst/>
          </a:prstGeom>
          <a:noFill/>
        </p:spPr>
        <p:txBody>
          <a:bodyPr wrap="square" rtlCol="0">
            <a:spAutoFit/>
          </a:bodyPr>
          <a:lstStyle/>
          <a:p>
            <a:r>
              <a:rPr lang="es-EC" sz="2400" dirty="0">
                <a:solidFill>
                  <a:srgbClr val="00549B"/>
                </a:solidFill>
                <a:ea typeface="Verdana" pitchFamily="34" charset="0"/>
                <a:cs typeface="Verdana" pitchFamily="34" charset="0"/>
              </a:rPr>
              <a:t>SISTEMA DE ACOPIO – BRECHAS DE LIQUIDEZ (L02) </a:t>
            </a:r>
          </a:p>
        </p:txBody>
      </p:sp>
      <p:sp>
        <p:nvSpPr>
          <p:cNvPr id="14" name="TextBox 6"/>
          <p:cNvSpPr txBox="1"/>
          <p:nvPr/>
        </p:nvSpPr>
        <p:spPr>
          <a:xfrm>
            <a:off x="729966" y="979932"/>
            <a:ext cx="6673055" cy="513347"/>
          </a:xfrm>
          <a:prstGeom prst="rect">
            <a:avLst/>
          </a:prstGeom>
          <a:noFill/>
        </p:spPr>
        <p:txBody>
          <a:bodyPr wrap="square" lIns="0" tIns="0" rIns="121893" bIns="0" rtlCol="0">
            <a:noAutofit/>
          </a:bodyPr>
          <a:lstStyle/>
          <a:p>
            <a:r>
              <a:rPr lang="en-US" sz="2000" dirty="0">
                <a:latin typeface="+mj-lt"/>
                <a:ea typeface="+mj-ea"/>
                <a:cs typeface="+mj-cs"/>
              </a:rPr>
              <a:t>04 </a:t>
            </a:r>
            <a:r>
              <a:rPr lang="en-US" sz="2000" dirty="0" err="1">
                <a:latin typeface="+mj-lt"/>
                <a:ea typeface="+mj-ea"/>
                <a:cs typeface="+mj-cs"/>
              </a:rPr>
              <a:t>Controles</a:t>
            </a:r>
            <a:r>
              <a:rPr lang="en-US" sz="2000" dirty="0">
                <a:latin typeface="+mj-lt"/>
                <a:ea typeface="+mj-ea"/>
                <a:cs typeface="+mj-cs"/>
              </a:rPr>
              <a:t> </a:t>
            </a:r>
            <a:r>
              <a:rPr lang="en-US" sz="2000" dirty="0" err="1">
                <a:latin typeface="+mj-lt"/>
                <a:ea typeface="+mj-ea"/>
                <a:cs typeface="+mj-cs"/>
              </a:rPr>
              <a:t>específicos</a:t>
            </a:r>
            <a:r>
              <a:rPr lang="en-US" sz="2000" dirty="0">
                <a:latin typeface="+mj-lt"/>
                <a:ea typeface="+mj-ea"/>
                <a:cs typeface="+mj-cs"/>
              </a:rPr>
              <a:t> de la </a:t>
            </a:r>
            <a:r>
              <a:rPr lang="en-US" sz="2000" dirty="0" err="1">
                <a:latin typeface="+mj-lt"/>
                <a:ea typeface="+mj-ea"/>
                <a:cs typeface="+mj-cs"/>
              </a:rPr>
              <a:t>estructura</a:t>
            </a:r>
            <a:endParaRPr lang="en-US" sz="2000" dirty="0">
              <a:latin typeface="+mj-lt"/>
              <a:ea typeface="+mj-ea"/>
              <a:cs typeface="+mj-cs"/>
            </a:endParaRPr>
          </a:p>
        </p:txBody>
      </p:sp>
      <p:sp>
        <p:nvSpPr>
          <p:cNvPr id="15" name="CuadroTexto 14"/>
          <p:cNvSpPr txBox="1"/>
          <p:nvPr/>
        </p:nvSpPr>
        <p:spPr>
          <a:xfrm>
            <a:off x="297781" y="1574308"/>
            <a:ext cx="442750" cy="646331"/>
          </a:xfrm>
          <a:prstGeom prst="rect">
            <a:avLst/>
          </a:prstGeom>
          <a:noFill/>
        </p:spPr>
        <p:txBody>
          <a:bodyPr wrap="none" rtlCol="0">
            <a:spAutoFit/>
          </a:bodyPr>
          <a:lstStyle/>
          <a:p>
            <a:r>
              <a:rPr lang="es-MX" sz="3600" b="1" dirty="0" smtClean="0">
                <a:solidFill>
                  <a:schemeClr val="accent1">
                    <a:lumMod val="50000"/>
                  </a:schemeClr>
                </a:solidFill>
                <a:latin typeface="+mj-lt"/>
              </a:rPr>
              <a:t>6</a:t>
            </a:r>
            <a:endParaRPr lang="es-EC" sz="3600" b="1" dirty="0">
              <a:solidFill>
                <a:schemeClr val="accent1">
                  <a:lumMod val="50000"/>
                </a:schemeClr>
              </a:solidFill>
              <a:latin typeface="+mj-lt"/>
            </a:endParaRPr>
          </a:p>
        </p:txBody>
      </p:sp>
      <p:sp>
        <p:nvSpPr>
          <p:cNvPr id="16" name="CuadroTexto 15"/>
          <p:cNvSpPr txBox="1"/>
          <p:nvPr/>
        </p:nvSpPr>
        <p:spPr>
          <a:xfrm>
            <a:off x="289191" y="3038269"/>
            <a:ext cx="442750" cy="646331"/>
          </a:xfrm>
          <a:prstGeom prst="rect">
            <a:avLst/>
          </a:prstGeom>
          <a:noFill/>
        </p:spPr>
        <p:txBody>
          <a:bodyPr wrap="none" rtlCol="0">
            <a:spAutoFit/>
          </a:bodyPr>
          <a:lstStyle/>
          <a:p>
            <a:r>
              <a:rPr lang="es-MX" sz="3600" b="1" dirty="0" smtClean="0">
                <a:solidFill>
                  <a:schemeClr val="accent1">
                    <a:lumMod val="50000"/>
                  </a:schemeClr>
                </a:solidFill>
                <a:latin typeface="+mj-lt"/>
              </a:rPr>
              <a:t>7</a:t>
            </a:r>
            <a:endParaRPr lang="es-EC" sz="3600" b="1" dirty="0">
              <a:solidFill>
                <a:schemeClr val="accent1">
                  <a:lumMod val="50000"/>
                </a:schemeClr>
              </a:solidFill>
              <a:latin typeface="+mj-lt"/>
            </a:endParaRPr>
          </a:p>
        </p:txBody>
      </p:sp>
      <p:sp>
        <p:nvSpPr>
          <p:cNvPr id="17" name="CuadroTexto 16"/>
          <p:cNvSpPr txBox="1"/>
          <p:nvPr/>
        </p:nvSpPr>
        <p:spPr>
          <a:xfrm>
            <a:off x="267570" y="4306883"/>
            <a:ext cx="442750" cy="646331"/>
          </a:xfrm>
          <a:prstGeom prst="rect">
            <a:avLst/>
          </a:prstGeom>
          <a:noFill/>
        </p:spPr>
        <p:txBody>
          <a:bodyPr wrap="none" rtlCol="0">
            <a:spAutoFit/>
          </a:bodyPr>
          <a:lstStyle/>
          <a:p>
            <a:r>
              <a:rPr lang="es-MX" sz="3600" b="1" dirty="0">
                <a:solidFill>
                  <a:schemeClr val="accent1">
                    <a:lumMod val="50000"/>
                  </a:schemeClr>
                </a:solidFill>
                <a:latin typeface="+mj-lt"/>
              </a:rPr>
              <a:t>8</a:t>
            </a:r>
            <a:endParaRPr lang="es-EC" sz="3600" b="1" dirty="0">
              <a:solidFill>
                <a:schemeClr val="accent1">
                  <a:lumMod val="50000"/>
                </a:schemeClr>
              </a:solidFill>
              <a:latin typeface="+mj-lt"/>
            </a:endParaRPr>
          </a:p>
        </p:txBody>
      </p:sp>
      <p:grpSp>
        <p:nvGrpSpPr>
          <p:cNvPr id="18" name="Group 5"/>
          <p:cNvGrpSpPr/>
          <p:nvPr/>
        </p:nvGrpSpPr>
        <p:grpSpPr>
          <a:xfrm>
            <a:off x="738127" y="5411716"/>
            <a:ext cx="10439157" cy="946860"/>
            <a:chOff x="5355758" y="3489178"/>
            <a:chExt cx="3464392" cy="1029166"/>
          </a:xfrm>
        </p:grpSpPr>
        <p:sp>
          <p:nvSpPr>
            <p:cNvPr id="19" name="Rectangle 78"/>
            <p:cNvSpPr/>
            <p:nvPr/>
          </p:nvSpPr>
          <p:spPr>
            <a:xfrm>
              <a:off x="6457897" y="3506961"/>
              <a:ext cx="2362253" cy="1011383"/>
            </a:xfrm>
            <a:prstGeom prst="rect">
              <a:avLst/>
            </a:prstGeom>
            <a:solidFill>
              <a:schemeClr val="bg1"/>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a:r>
                <a:rPr lang="es-EC" sz="1600" dirty="0">
                  <a:latin typeface="+mj-lt"/>
                  <a:cs typeface="Calibri" panose="020F0502020204030204" pitchFamily="34" charset="0"/>
                </a:rPr>
                <a:t>Los valores registrados en el campo “Saldo de capital” del código PLER serán cuadrados en los tres escenarios y en las ocho bandas de acuerdo a la forma de cálculo establecido en la tabla 67</a:t>
              </a:r>
              <a:r>
                <a:rPr lang="es-EC" sz="1600" dirty="0" smtClean="0">
                  <a:latin typeface="+mj-lt"/>
                  <a:cs typeface="Calibri" panose="020F0502020204030204" pitchFamily="34" charset="0"/>
                </a:rPr>
                <a:t>.</a:t>
              </a:r>
              <a:endParaRPr lang="es-EC" sz="1600" dirty="0">
                <a:latin typeface="+mj-lt"/>
                <a:cs typeface="Calibri" panose="020F0502020204030204" pitchFamily="34" charset="0"/>
              </a:endParaRPr>
            </a:p>
          </p:txBody>
        </p:sp>
        <p:sp>
          <p:nvSpPr>
            <p:cNvPr id="20" name="Rectangle 81"/>
            <p:cNvSpPr/>
            <p:nvPr/>
          </p:nvSpPr>
          <p:spPr>
            <a:xfrm>
              <a:off x="5361234" y="3489178"/>
              <a:ext cx="996508" cy="10113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just"/>
              <a:r>
                <a:rPr lang="es-EC" sz="1600" b="1" dirty="0">
                  <a:solidFill>
                    <a:schemeClr val="tx1"/>
                  </a:solidFill>
                  <a:latin typeface="+mj-lt"/>
                  <a:cs typeface="Calibri" panose="020F0502020204030204" pitchFamily="34" charset="0"/>
                </a:rPr>
                <a:t>Posición de Riesgo de Liquidez (PLER)</a:t>
              </a:r>
              <a:endParaRPr lang="es-EC" sz="1600" dirty="0">
                <a:solidFill>
                  <a:schemeClr val="tx1"/>
                </a:solidFill>
                <a:latin typeface="+mj-lt"/>
                <a:cs typeface="Calibri" panose="020F0502020204030204" pitchFamily="34" charset="0"/>
              </a:endParaRPr>
            </a:p>
          </p:txBody>
        </p:sp>
        <p:sp>
          <p:nvSpPr>
            <p:cNvPr id="21" name="L-Shape 82"/>
            <p:cNvSpPr/>
            <p:nvPr/>
          </p:nvSpPr>
          <p:spPr>
            <a:xfrm>
              <a:off x="5355758" y="3489179"/>
              <a:ext cx="1003486" cy="1011383"/>
            </a:xfrm>
            <a:prstGeom prst="corner">
              <a:avLst>
                <a:gd name="adj1" fmla="val 9680"/>
                <a:gd name="adj2" fmla="val 9681"/>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600">
                <a:solidFill>
                  <a:schemeClr val="tx1"/>
                </a:solidFill>
                <a:latin typeface="+mj-lt"/>
                <a:cs typeface="Calibri" panose="020F0502020204030204" pitchFamily="34" charset="0"/>
              </a:endParaRPr>
            </a:p>
          </p:txBody>
        </p:sp>
        <p:sp>
          <p:nvSpPr>
            <p:cNvPr id="22" name="L-Shape 80"/>
            <p:cNvSpPr/>
            <p:nvPr/>
          </p:nvSpPr>
          <p:spPr>
            <a:xfrm>
              <a:off x="6464137" y="3489179"/>
              <a:ext cx="2356013" cy="1011383"/>
            </a:xfrm>
            <a:prstGeom prst="corner">
              <a:avLst>
                <a:gd name="adj1" fmla="val 968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600">
                <a:solidFill>
                  <a:schemeClr val="tx1"/>
                </a:solidFill>
                <a:latin typeface="+mj-lt"/>
                <a:cs typeface="Calibri" panose="020F0502020204030204" pitchFamily="34" charset="0"/>
              </a:endParaRPr>
            </a:p>
          </p:txBody>
        </p:sp>
      </p:grpSp>
      <p:sp>
        <p:nvSpPr>
          <p:cNvPr id="23" name="CuadroTexto 22"/>
          <p:cNvSpPr txBox="1"/>
          <p:nvPr/>
        </p:nvSpPr>
        <p:spPr>
          <a:xfrm>
            <a:off x="267570" y="5615355"/>
            <a:ext cx="442750" cy="646331"/>
          </a:xfrm>
          <a:prstGeom prst="rect">
            <a:avLst/>
          </a:prstGeom>
          <a:noFill/>
        </p:spPr>
        <p:txBody>
          <a:bodyPr wrap="none" rtlCol="0">
            <a:spAutoFit/>
          </a:bodyPr>
          <a:lstStyle/>
          <a:p>
            <a:r>
              <a:rPr lang="es-MX" sz="3600" b="1" dirty="0" smtClean="0">
                <a:solidFill>
                  <a:schemeClr val="accent1">
                    <a:lumMod val="50000"/>
                  </a:schemeClr>
                </a:solidFill>
                <a:latin typeface="+mj-lt"/>
              </a:rPr>
              <a:t>9</a:t>
            </a:r>
            <a:endParaRPr lang="es-EC" sz="3600" b="1" dirty="0">
              <a:solidFill>
                <a:schemeClr val="accent1">
                  <a:lumMod val="50000"/>
                </a:schemeClr>
              </a:solidFill>
              <a:latin typeface="+mj-lt"/>
            </a:endParaRPr>
          </a:p>
        </p:txBody>
      </p:sp>
      <p:grpSp>
        <p:nvGrpSpPr>
          <p:cNvPr id="24" name="Group 6"/>
          <p:cNvGrpSpPr/>
          <p:nvPr/>
        </p:nvGrpSpPr>
        <p:grpSpPr>
          <a:xfrm>
            <a:off x="782352" y="1473483"/>
            <a:ext cx="10577476" cy="1028904"/>
            <a:chOff x="5355758" y="4461491"/>
            <a:chExt cx="3441194" cy="1161789"/>
          </a:xfrm>
        </p:grpSpPr>
        <p:sp>
          <p:nvSpPr>
            <p:cNvPr id="25" name="Rectangle 84"/>
            <p:cNvSpPr/>
            <p:nvPr/>
          </p:nvSpPr>
          <p:spPr>
            <a:xfrm>
              <a:off x="6434699" y="4461491"/>
              <a:ext cx="2362253" cy="1011383"/>
            </a:xfrm>
            <a:prstGeom prst="rect">
              <a:avLst/>
            </a:prstGeom>
            <a:solidFill>
              <a:schemeClr val="bg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r>
                <a:rPr lang="es-EC" sz="1600" dirty="0">
                  <a:latin typeface="+mj-lt"/>
                  <a:cs typeface="Calibri" panose="020F0502020204030204" pitchFamily="34" charset="0"/>
                </a:rPr>
                <a:t>Previo a la validación de esta estructura L02, se validará que la estructura de estados financieros (B11) mensual del corte de fin de mes, haya sido validada y aceptada satisfactoriamente, </a:t>
              </a:r>
              <a:r>
                <a:rPr lang="es-EC" sz="1600" dirty="0" smtClean="0">
                  <a:latin typeface="+mj-lt"/>
                  <a:cs typeface="Calibri" panose="020F0502020204030204" pitchFamily="34" charset="0"/>
                </a:rPr>
                <a:t>caso </a:t>
              </a:r>
              <a:r>
                <a:rPr lang="es-EC" sz="1600" dirty="0">
                  <a:latin typeface="+mj-lt"/>
                  <a:cs typeface="Calibri" panose="020F0502020204030204" pitchFamily="34" charset="0"/>
                </a:rPr>
                <a:t>contrario no permitirá la carga de la estructura L02.</a:t>
              </a:r>
            </a:p>
          </p:txBody>
        </p:sp>
        <p:sp>
          <p:nvSpPr>
            <p:cNvPr id="26" name="Rectangle 87"/>
            <p:cNvSpPr/>
            <p:nvPr/>
          </p:nvSpPr>
          <p:spPr>
            <a:xfrm>
              <a:off x="5361234" y="4611897"/>
              <a:ext cx="996508" cy="1011383"/>
            </a:xfrm>
            <a:prstGeom prst="rect">
              <a:avLst/>
            </a:prstGeom>
            <a:solidFill>
              <a:schemeClr val="accent5">
                <a:lumMod val="20000"/>
                <a:lumOff val="80000"/>
              </a:schemeClr>
            </a:solidFill>
            <a:ln>
              <a:noFill/>
            </a:ln>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r>
                <a:rPr lang="es-EC" sz="1600" b="1" dirty="0">
                  <a:latin typeface="+mj-lt"/>
                  <a:cs typeface="Calibri" panose="020F0502020204030204" pitchFamily="34" charset="0"/>
                </a:rPr>
                <a:t>Validación de estados financieros</a:t>
              </a:r>
              <a:endParaRPr lang="es-EC" sz="1600" dirty="0">
                <a:latin typeface="+mj-lt"/>
                <a:cs typeface="Calibri" panose="020F0502020204030204" pitchFamily="34" charset="0"/>
              </a:endParaRPr>
            </a:p>
          </p:txBody>
        </p:sp>
        <p:sp>
          <p:nvSpPr>
            <p:cNvPr id="27" name="L-Shape 88"/>
            <p:cNvSpPr/>
            <p:nvPr/>
          </p:nvSpPr>
          <p:spPr>
            <a:xfrm>
              <a:off x="5355758" y="4611897"/>
              <a:ext cx="1003486" cy="1011383"/>
            </a:xfrm>
            <a:prstGeom prst="corner">
              <a:avLst>
                <a:gd name="adj1" fmla="val 9680"/>
                <a:gd name="adj2" fmla="val 9681"/>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latin typeface="+mj-lt"/>
                <a:cs typeface="Calibri" panose="020F0502020204030204" pitchFamily="34" charset="0"/>
              </a:endParaRPr>
            </a:p>
          </p:txBody>
        </p:sp>
        <p:sp>
          <p:nvSpPr>
            <p:cNvPr id="28" name="L-Shape 86"/>
            <p:cNvSpPr/>
            <p:nvPr/>
          </p:nvSpPr>
          <p:spPr>
            <a:xfrm>
              <a:off x="6436201" y="4611897"/>
              <a:ext cx="2356013" cy="1011383"/>
            </a:xfrm>
            <a:prstGeom prst="corner">
              <a:avLst>
                <a:gd name="adj1" fmla="val 968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latin typeface="+mj-lt"/>
                <a:cs typeface="Calibri" panose="020F0502020204030204" pitchFamily="34" charset="0"/>
              </a:endParaRPr>
            </a:p>
          </p:txBody>
        </p:sp>
      </p:grpSp>
    </p:spTree>
    <p:extLst>
      <p:ext uri="{BB962C8B-B14F-4D97-AF65-F5344CB8AC3E}">
        <p14:creationId xmlns:p14="http://schemas.microsoft.com/office/powerpoint/2010/main" val="167460733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13"/>
          <p:cNvSpPr>
            <a:spLocks noChangeShapeType="1"/>
          </p:cNvSpPr>
          <p:nvPr/>
        </p:nvSpPr>
        <p:spPr bwMode="auto">
          <a:xfrm>
            <a:off x="5642664" y="4399959"/>
            <a:ext cx="1191" cy="1190"/>
          </a:xfrm>
          <a:prstGeom prst="line">
            <a:avLst/>
          </a:prstGeom>
          <a:no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 name="Line 14"/>
          <p:cNvSpPr>
            <a:spLocks noChangeShapeType="1"/>
          </p:cNvSpPr>
          <p:nvPr/>
        </p:nvSpPr>
        <p:spPr bwMode="auto">
          <a:xfrm>
            <a:off x="5642664" y="4399959"/>
            <a:ext cx="1191" cy="1190"/>
          </a:xfrm>
          <a:prstGeom prst="line">
            <a:avLst/>
          </a:prstGeom>
          <a:no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9" name="Rectangle 1436"/>
          <p:cNvSpPr>
            <a:spLocks noChangeArrowheads="1"/>
          </p:cNvSpPr>
          <p:nvPr/>
        </p:nvSpPr>
        <p:spPr bwMode="auto">
          <a:xfrm>
            <a:off x="1921257" y="2524547"/>
            <a:ext cx="2018123" cy="561692"/>
          </a:xfrm>
          <a:prstGeom prst="rect">
            <a:avLst/>
          </a:prstGeom>
          <a:extLst/>
        </p:spPr>
        <p:txBody>
          <a:bodyPr vert="horz" lIns="68580" tIns="34290" rIns="68580" bIns="34290" rtlCol="0">
            <a:spAutoFit/>
          </a:bodyPr>
          <a:lstStyle/>
          <a:p>
            <a:pPr>
              <a:buFont typeface="Arial" pitchFamily="34" charset="0"/>
              <a:buNone/>
            </a:pPr>
            <a:r>
              <a:rPr lang="en-US" sz="1600" b="1" dirty="0" err="1" smtClean="0">
                <a:solidFill>
                  <a:schemeClr val="tx2">
                    <a:lumMod val="50000"/>
                  </a:schemeClr>
                </a:solidFill>
              </a:rPr>
              <a:t>Frecuencia</a:t>
            </a:r>
            <a:r>
              <a:rPr lang="en-US" sz="1600" b="1" dirty="0" smtClean="0">
                <a:solidFill>
                  <a:schemeClr val="tx2">
                    <a:lumMod val="50000"/>
                  </a:schemeClr>
                </a:solidFill>
              </a:rPr>
              <a:t> de </a:t>
            </a:r>
            <a:r>
              <a:rPr lang="en-US" sz="1600" b="1" dirty="0" err="1" smtClean="0">
                <a:solidFill>
                  <a:schemeClr val="tx2">
                    <a:lumMod val="50000"/>
                  </a:schemeClr>
                </a:solidFill>
              </a:rPr>
              <a:t>envío</a:t>
            </a:r>
            <a:r>
              <a:rPr lang="en-US" sz="1600" b="1" dirty="0" smtClean="0">
                <a:solidFill>
                  <a:schemeClr val="tx2">
                    <a:lumMod val="50000"/>
                  </a:schemeClr>
                </a:solidFill>
              </a:rPr>
              <a:t>: </a:t>
            </a:r>
            <a:r>
              <a:rPr lang="en-US" sz="1600" dirty="0" err="1" smtClean="0">
                <a:solidFill>
                  <a:schemeClr val="tx2">
                    <a:lumMod val="50000"/>
                  </a:schemeClr>
                </a:solidFill>
              </a:rPr>
              <a:t>mensual</a:t>
            </a:r>
            <a:endParaRPr lang="en-US" sz="1600" dirty="0">
              <a:solidFill>
                <a:schemeClr val="tx2">
                  <a:lumMod val="50000"/>
                </a:schemeClr>
              </a:solidFill>
            </a:endParaRPr>
          </a:p>
        </p:txBody>
      </p:sp>
      <p:sp>
        <p:nvSpPr>
          <p:cNvPr id="10" name="Rectangle 1436"/>
          <p:cNvSpPr>
            <a:spLocks noChangeArrowheads="1"/>
          </p:cNvSpPr>
          <p:nvPr/>
        </p:nvSpPr>
        <p:spPr bwMode="auto">
          <a:xfrm>
            <a:off x="1369348" y="2518688"/>
            <a:ext cx="528089" cy="530915"/>
          </a:xfrm>
          <a:prstGeom prst="rect">
            <a:avLst/>
          </a:prstGeom>
          <a:solidFill>
            <a:schemeClr val="tx2">
              <a:lumMod val="75000"/>
            </a:schemeClr>
          </a:solidFill>
          <a:extLst/>
        </p:spPr>
        <p:txBody>
          <a:bodyPr vert="horz" wrap="square" lIns="68580" tIns="34290" rIns="68580" bIns="34290" rtlCol="0">
            <a:spAutoFit/>
          </a:bodyPr>
          <a:lstStyle/>
          <a:p>
            <a:pPr algn="just">
              <a:buFont typeface="Arial" pitchFamily="34" charset="0"/>
              <a:buNone/>
            </a:pPr>
            <a:endParaRPr lang="en-US" sz="3000" b="1" dirty="0">
              <a:solidFill>
                <a:schemeClr val="accent1"/>
              </a:solidFill>
            </a:endParaRPr>
          </a:p>
        </p:txBody>
      </p:sp>
      <p:sp>
        <p:nvSpPr>
          <p:cNvPr id="11" name="Rectangle 1436"/>
          <p:cNvSpPr>
            <a:spLocks noChangeArrowheads="1"/>
          </p:cNvSpPr>
          <p:nvPr/>
        </p:nvSpPr>
        <p:spPr bwMode="auto">
          <a:xfrm>
            <a:off x="1964847" y="3570287"/>
            <a:ext cx="1930941" cy="807913"/>
          </a:xfrm>
          <a:prstGeom prst="rect">
            <a:avLst/>
          </a:prstGeom>
          <a:extLst/>
        </p:spPr>
        <p:txBody>
          <a:bodyPr vert="horz" wrap="square" lIns="68580" tIns="34290" rIns="68580" bIns="34290" rtlCol="0">
            <a:spAutoFit/>
          </a:bodyPr>
          <a:lstStyle/>
          <a:p>
            <a:pPr algn="just">
              <a:buFont typeface="Arial" pitchFamily="34" charset="0"/>
              <a:buNone/>
            </a:pPr>
            <a:r>
              <a:rPr lang="en-US" sz="1600" b="1" dirty="0" err="1" smtClean="0">
                <a:solidFill>
                  <a:schemeClr val="tx2">
                    <a:lumMod val="50000"/>
                  </a:schemeClr>
                </a:solidFill>
              </a:rPr>
              <a:t>Fecha</a:t>
            </a:r>
            <a:r>
              <a:rPr lang="en-US" sz="1600" b="1" dirty="0" smtClean="0">
                <a:solidFill>
                  <a:schemeClr val="tx2">
                    <a:lumMod val="50000"/>
                  </a:schemeClr>
                </a:solidFill>
              </a:rPr>
              <a:t> </a:t>
            </a:r>
            <a:r>
              <a:rPr lang="en-US" sz="1600" b="1" dirty="0" err="1" smtClean="0">
                <a:solidFill>
                  <a:schemeClr val="tx2">
                    <a:lumMod val="50000"/>
                  </a:schemeClr>
                </a:solidFill>
              </a:rPr>
              <a:t>límite</a:t>
            </a:r>
            <a:r>
              <a:rPr lang="en-US" sz="1600" b="1" dirty="0" smtClean="0">
                <a:solidFill>
                  <a:schemeClr val="tx2">
                    <a:lumMod val="50000"/>
                  </a:schemeClr>
                </a:solidFill>
              </a:rPr>
              <a:t> de </a:t>
            </a:r>
            <a:r>
              <a:rPr lang="en-US" sz="1600" b="1" dirty="0" err="1" smtClean="0">
                <a:solidFill>
                  <a:schemeClr val="tx2">
                    <a:lumMod val="50000"/>
                  </a:schemeClr>
                </a:solidFill>
              </a:rPr>
              <a:t>envío</a:t>
            </a:r>
            <a:r>
              <a:rPr lang="en-US" sz="1600" b="1" dirty="0">
                <a:solidFill>
                  <a:schemeClr val="tx2">
                    <a:lumMod val="50000"/>
                  </a:schemeClr>
                </a:solidFill>
              </a:rPr>
              <a:t>:</a:t>
            </a:r>
            <a:r>
              <a:rPr lang="en-US" sz="1600" b="1" dirty="0" smtClean="0">
                <a:solidFill>
                  <a:schemeClr val="tx2">
                    <a:lumMod val="50000"/>
                  </a:schemeClr>
                </a:solidFill>
              </a:rPr>
              <a:t> </a:t>
            </a:r>
            <a:r>
              <a:rPr lang="en-US" sz="1600" dirty="0" smtClean="0">
                <a:solidFill>
                  <a:schemeClr val="tx2">
                    <a:lumMod val="50000"/>
                  </a:schemeClr>
                </a:solidFill>
              </a:rPr>
              <a:t>15 </a:t>
            </a:r>
            <a:r>
              <a:rPr lang="en-US" sz="1600" dirty="0" err="1" smtClean="0">
                <a:solidFill>
                  <a:schemeClr val="tx2">
                    <a:lumMod val="50000"/>
                  </a:schemeClr>
                </a:solidFill>
              </a:rPr>
              <a:t>días</a:t>
            </a:r>
            <a:r>
              <a:rPr lang="en-US" sz="1600" dirty="0" smtClean="0">
                <a:solidFill>
                  <a:schemeClr val="tx2">
                    <a:lumMod val="50000"/>
                  </a:schemeClr>
                </a:solidFill>
              </a:rPr>
              <a:t> </a:t>
            </a:r>
            <a:r>
              <a:rPr lang="en-US" sz="1600" dirty="0" err="1" smtClean="0">
                <a:solidFill>
                  <a:schemeClr val="tx2">
                    <a:lumMod val="50000"/>
                  </a:schemeClr>
                </a:solidFill>
              </a:rPr>
              <a:t>plazo</a:t>
            </a:r>
            <a:endParaRPr lang="en-US" sz="1600" dirty="0">
              <a:solidFill>
                <a:schemeClr val="tx2">
                  <a:lumMod val="50000"/>
                </a:schemeClr>
              </a:solidFill>
            </a:endParaRPr>
          </a:p>
        </p:txBody>
      </p:sp>
      <p:sp>
        <p:nvSpPr>
          <p:cNvPr id="12" name="Rectangle 1436"/>
          <p:cNvSpPr>
            <a:spLocks noChangeArrowheads="1"/>
          </p:cNvSpPr>
          <p:nvPr/>
        </p:nvSpPr>
        <p:spPr bwMode="auto">
          <a:xfrm>
            <a:off x="1369347" y="3637076"/>
            <a:ext cx="528089" cy="530915"/>
          </a:xfrm>
          <a:prstGeom prst="rect">
            <a:avLst/>
          </a:prstGeom>
          <a:solidFill>
            <a:schemeClr val="accent1">
              <a:lumMod val="75000"/>
            </a:schemeClr>
          </a:solidFill>
          <a:extLst/>
        </p:spPr>
        <p:txBody>
          <a:bodyPr vert="horz" wrap="square" lIns="68580" tIns="34290" rIns="68580" bIns="34290" rtlCol="0">
            <a:spAutoFit/>
          </a:bodyPr>
          <a:lstStyle/>
          <a:p>
            <a:pPr algn="just">
              <a:buFont typeface="Arial" pitchFamily="34" charset="0"/>
              <a:buNone/>
            </a:pPr>
            <a:endParaRPr lang="en-US" sz="3000" b="1" dirty="0">
              <a:solidFill>
                <a:schemeClr val="accent4"/>
              </a:solidFill>
            </a:endParaRPr>
          </a:p>
        </p:txBody>
      </p:sp>
      <p:sp>
        <p:nvSpPr>
          <p:cNvPr id="15" name="Rectangle 1436"/>
          <p:cNvSpPr>
            <a:spLocks noChangeArrowheads="1"/>
          </p:cNvSpPr>
          <p:nvPr/>
        </p:nvSpPr>
        <p:spPr bwMode="auto">
          <a:xfrm>
            <a:off x="1942439" y="4644536"/>
            <a:ext cx="2898505" cy="561692"/>
          </a:xfrm>
          <a:prstGeom prst="rect">
            <a:avLst/>
          </a:prstGeom>
          <a:extLst/>
        </p:spPr>
        <p:txBody>
          <a:bodyPr vert="horz" wrap="square" lIns="68580" tIns="34290" rIns="68580" bIns="34290" rtlCol="0">
            <a:spAutoFit/>
          </a:bodyPr>
          <a:lstStyle/>
          <a:p>
            <a:pPr algn="just">
              <a:buFont typeface="Arial" pitchFamily="34" charset="0"/>
              <a:buNone/>
            </a:pPr>
            <a:r>
              <a:rPr lang="en-US" sz="1600" b="1" dirty="0" err="1" smtClean="0">
                <a:solidFill>
                  <a:schemeClr val="tx2">
                    <a:lumMod val="50000"/>
                  </a:schemeClr>
                </a:solidFill>
              </a:rPr>
              <a:t>Periodo</a:t>
            </a:r>
            <a:r>
              <a:rPr lang="en-US" sz="1600" b="1" dirty="0" smtClean="0">
                <a:solidFill>
                  <a:schemeClr val="tx2">
                    <a:lumMod val="50000"/>
                  </a:schemeClr>
                </a:solidFill>
              </a:rPr>
              <a:t> de estabilización:  </a:t>
            </a:r>
            <a:r>
              <a:rPr lang="en-US" sz="1600" dirty="0" smtClean="0">
                <a:solidFill>
                  <a:schemeClr val="tx2">
                    <a:lumMod val="50000"/>
                  </a:schemeClr>
                </a:solidFill>
              </a:rPr>
              <a:t>2 </a:t>
            </a:r>
            <a:r>
              <a:rPr lang="en-US" sz="1600" dirty="0" err="1" smtClean="0">
                <a:solidFill>
                  <a:schemeClr val="tx2">
                    <a:lumMod val="50000"/>
                  </a:schemeClr>
                </a:solidFill>
              </a:rPr>
              <a:t>meses</a:t>
            </a:r>
            <a:r>
              <a:rPr lang="en-US" sz="1600" dirty="0" smtClean="0">
                <a:solidFill>
                  <a:schemeClr val="tx2">
                    <a:lumMod val="50000"/>
                  </a:schemeClr>
                </a:solidFill>
              </a:rPr>
              <a:t>.</a:t>
            </a:r>
            <a:endParaRPr lang="en-US" sz="1600" dirty="0">
              <a:solidFill>
                <a:schemeClr val="tx2">
                  <a:lumMod val="50000"/>
                </a:schemeClr>
              </a:solidFill>
            </a:endParaRPr>
          </a:p>
        </p:txBody>
      </p:sp>
      <p:sp>
        <p:nvSpPr>
          <p:cNvPr id="16" name="Rectangle 1436"/>
          <p:cNvSpPr>
            <a:spLocks noChangeArrowheads="1"/>
          </p:cNvSpPr>
          <p:nvPr/>
        </p:nvSpPr>
        <p:spPr bwMode="auto">
          <a:xfrm>
            <a:off x="1349752" y="4688051"/>
            <a:ext cx="528089" cy="530915"/>
          </a:xfrm>
          <a:prstGeom prst="rect">
            <a:avLst/>
          </a:prstGeom>
          <a:solidFill>
            <a:schemeClr val="bg1">
              <a:lumMod val="75000"/>
            </a:schemeClr>
          </a:solidFill>
          <a:extLst/>
        </p:spPr>
        <p:txBody>
          <a:bodyPr vert="horz" wrap="square" lIns="68580" tIns="34290" rIns="68580" bIns="34290" rtlCol="0">
            <a:spAutoFit/>
          </a:bodyPr>
          <a:lstStyle/>
          <a:p>
            <a:pPr algn="r">
              <a:buFont typeface="Arial" pitchFamily="34" charset="0"/>
              <a:buNone/>
            </a:pPr>
            <a:endParaRPr lang="en-US" sz="3000" b="1" dirty="0">
              <a:solidFill>
                <a:schemeClr val="accent3"/>
              </a:solidFill>
            </a:endParaRPr>
          </a:p>
        </p:txBody>
      </p:sp>
      <p:sp>
        <p:nvSpPr>
          <p:cNvPr id="17" name="Rectangle 1436"/>
          <p:cNvSpPr>
            <a:spLocks noChangeArrowheads="1"/>
          </p:cNvSpPr>
          <p:nvPr/>
        </p:nvSpPr>
        <p:spPr bwMode="auto">
          <a:xfrm>
            <a:off x="6189956" y="4089660"/>
            <a:ext cx="528089" cy="577081"/>
          </a:xfrm>
          <a:prstGeom prst="rect">
            <a:avLst/>
          </a:prstGeom>
          <a:extLst/>
        </p:spPr>
        <p:txBody>
          <a:bodyPr vert="horz" wrap="square" lIns="68580" tIns="34290" rIns="68580" bIns="34290" rtlCol="0" anchor="ctr">
            <a:spAutoFit/>
          </a:bodyPr>
          <a:lstStyle/>
          <a:p>
            <a:pPr algn="ctr">
              <a:buFont typeface="Arial" pitchFamily="34" charset="0"/>
              <a:buNone/>
            </a:pPr>
            <a:r>
              <a:rPr lang="en-US" sz="3300" dirty="0">
                <a:solidFill>
                  <a:schemeClr val="bg1"/>
                </a:solidFill>
                <a:latin typeface="FontAwesome" pitchFamily="2" charset="0"/>
              </a:rPr>
              <a:t></a:t>
            </a:r>
            <a:endParaRPr lang="en-US" sz="3000" b="1" dirty="0">
              <a:solidFill>
                <a:schemeClr val="bg1"/>
              </a:solidFill>
            </a:endParaRPr>
          </a:p>
        </p:txBody>
      </p:sp>
      <p:sp>
        <p:nvSpPr>
          <p:cNvPr id="18" name="Rectangle 1436"/>
          <p:cNvSpPr>
            <a:spLocks noChangeArrowheads="1"/>
          </p:cNvSpPr>
          <p:nvPr/>
        </p:nvSpPr>
        <p:spPr bwMode="auto">
          <a:xfrm>
            <a:off x="4766973" y="5512061"/>
            <a:ext cx="528089" cy="577081"/>
          </a:xfrm>
          <a:prstGeom prst="rect">
            <a:avLst/>
          </a:prstGeom>
          <a:extLst/>
        </p:spPr>
        <p:txBody>
          <a:bodyPr vert="horz" wrap="square" lIns="68580" tIns="34290" rIns="68580" bIns="34290" rtlCol="0" anchor="ctr">
            <a:spAutoFit/>
          </a:bodyPr>
          <a:lstStyle/>
          <a:p>
            <a:pPr algn="ctr">
              <a:buFont typeface="Arial" pitchFamily="34" charset="0"/>
              <a:buNone/>
            </a:pPr>
            <a:r>
              <a:rPr lang="en-US" sz="3300" dirty="0">
                <a:solidFill>
                  <a:schemeClr val="bg1"/>
                </a:solidFill>
                <a:latin typeface="FontAwesome" pitchFamily="2" charset="0"/>
              </a:rPr>
              <a:t></a:t>
            </a:r>
            <a:endParaRPr lang="en-US" sz="3000" b="1" dirty="0">
              <a:solidFill>
                <a:schemeClr val="bg1"/>
              </a:solidFill>
            </a:endParaRPr>
          </a:p>
        </p:txBody>
      </p:sp>
      <p:sp>
        <p:nvSpPr>
          <p:cNvPr id="20" name="Rectangle 1436"/>
          <p:cNvSpPr>
            <a:spLocks noChangeArrowheads="1"/>
          </p:cNvSpPr>
          <p:nvPr/>
        </p:nvSpPr>
        <p:spPr bwMode="auto">
          <a:xfrm>
            <a:off x="4576900" y="2628915"/>
            <a:ext cx="528089" cy="530915"/>
          </a:xfrm>
          <a:prstGeom prst="rect">
            <a:avLst/>
          </a:prstGeom>
          <a:extLst/>
        </p:spPr>
        <p:txBody>
          <a:bodyPr vert="horz" wrap="square" lIns="68580" tIns="34290" rIns="68580" bIns="34290" rtlCol="0" anchor="ctr">
            <a:spAutoFit/>
          </a:bodyPr>
          <a:lstStyle/>
          <a:p>
            <a:pPr algn="ctr">
              <a:buFont typeface="Arial" pitchFamily="34" charset="0"/>
              <a:buNone/>
            </a:pPr>
            <a:r>
              <a:rPr lang="en-US" sz="3000" dirty="0">
                <a:solidFill>
                  <a:schemeClr val="bg1"/>
                </a:solidFill>
                <a:latin typeface="FontAwesome" pitchFamily="2" charset="0"/>
              </a:rPr>
              <a:t></a:t>
            </a:r>
            <a:endParaRPr lang="en-US" sz="3000" b="1" dirty="0">
              <a:solidFill>
                <a:schemeClr val="bg1"/>
              </a:solidFill>
            </a:endParaRPr>
          </a:p>
        </p:txBody>
      </p:sp>
      <p:sp>
        <p:nvSpPr>
          <p:cNvPr id="21" name="CuadroTexto 20"/>
          <p:cNvSpPr txBox="1"/>
          <p:nvPr/>
        </p:nvSpPr>
        <p:spPr>
          <a:xfrm>
            <a:off x="5742509" y="3076521"/>
            <a:ext cx="3865130" cy="1015663"/>
          </a:xfrm>
          <a:prstGeom prst="rect">
            <a:avLst/>
          </a:prstGeom>
        </p:spPr>
        <p:style>
          <a:lnRef idx="1">
            <a:schemeClr val="accent5"/>
          </a:lnRef>
          <a:fillRef idx="1001">
            <a:schemeClr val="lt2"/>
          </a:fillRef>
          <a:effectRef idx="1">
            <a:schemeClr val="accent5"/>
          </a:effectRef>
          <a:fontRef idx="minor">
            <a:schemeClr val="dk1"/>
          </a:fontRef>
        </p:style>
        <p:txBody>
          <a:bodyPr wrap="square" rtlCol="0">
            <a:spAutoFit/>
          </a:bodyPr>
          <a:lstStyle/>
          <a:p>
            <a:pPr algn="just"/>
            <a:r>
              <a:rPr lang="es-MX" sz="2000" b="1" dirty="0">
                <a:latin typeface="+mj-lt"/>
                <a:cs typeface="Times New Roman" panose="02020603050405020304" pitchFamily="18" charset="0"/>
              </a:rPr>
              <a:t>Oficio Nro. </a:t>
            </a:r>
            <a:r>
              <a:rPr lang="es-MX" sz="2000" b="1" dirty="0" smtClean="0">
                <a:latin typeface="+mj-lt"/>
                <a:cs typeface="Times New Roman" panose="02020603050405020304" pitchFamily="18" charset="0"/>
              </a:rPr>
              <a:t>SEPS-SGD-INGINT-2022-05210-OFC </a:t>
            </a:r>
            <a:r>
              <a:rPr lang="es-MX" sz="2000" b="1" dirty="0">
                <a:latin typeface="+mj-lt"/>
                <a:cs typeface="Times New Roman" panose="02020603050405020304" pitchFamily="18" charset="0"/>
              </a:rPr>
              <a:t>de </a:t>
            </a:r>
            <a:r>
              <a:rPr lang="es-MX" sz="2000" b="1" dirty="0" smtClean="0">
                <a:latin typeface="+mj-lt"/>
                <a:cs typeface="Times New Roman" panose="02020603050405020304" pitchFamily="18" charset="0"/>
              </a:rPr>
              <a:t>17 </a:t>
            </a:r>
            <a:r>
              <a:rPr lang="es-MX" sz="2000" b="1" dirty="0">
                <a:latin typeface="+mj-lt"/>
                <a:cs typeface="Times New Roman" panose="02020603050405020304" pitchFamily="18" charset="0"/>
              </a:rPr>
              <a:t>de </a:t>
            </a:r>
            <a:r>
              <a:rPr lang="es-MX" sz="2000" b="1" dirty="0" smtClean="0">
                <a:latin typeface="+mj-lt"/>
                <a:cs typeface="Times New Roman" panose="02020603050405020304" pitchFamily="18" charset="0"/>
              </a:rPr>
              <a:t>febrero de </a:t>
            </a:r>
            <a:r>
              <a:rPr lang="es-MX" sz="2000" b="1" dirty="0">
                <a:latin typeface="+mj-lt"/>
                <a:cs typeface="Times New Roman" panose="02020603050405020304" pitchFamily="18" charset="0"/>
              </a:rPr>
              <a:t>2022</a:t>
            </a:r>
            <a:r>
              <a:rPr lang="es-MX" sz="2000" b="1" dirty="0" smtClean="0">
                <a:latin typeface="+mj-lt"/>
                <a:cs typeface="Times New Roman" panose="02020603050405020304" pitchFamily="18" charset="0"/>
              </a:rPr>
              <a:t>.</a:t>
            </a:r>
            <a:endParaRPr lang="es-MX" sz="2000" b="1" dirty="0">
              <a:latin typeface="+mj-lt"/>
              <a:cs typeface="Times New Roman" panose="02020603050405020304" pitchFamily="18" charset="0"/>
            </a:endParaRPr>
          </a:p>
        </p:txBody>
      </p:sp>
      <p:sp>
        <p:nvSpPr>
          <p:cNvPr id="22" name="CuadroTexto 21"/>
          <p:cNvSpPr txBox="1"/>
          <p:nvPr/>
        </p:nvSpPr>
        <p:spPr>
          <a:xfrm>
            <a:off x="717530" y="1232511"/>
            <a:ext cx="9302481" cy="646331"/>
          </a:xfrm>
          <a:prstGeom prst="rect">
            <a:avLst/>
          </a:prstGeom>
          <a:noFill/>
        </p:spPr>
        <p:txBody>
          <a:bodyPr wrap="square" rtlCol="0">
            <a:spAutoFit/>
          </a:bodyPr>
          <a:lstStyle/>
          <a:p>
            <a:pPr algn="ctr"/>
            <a:r>
              <a:rPr lang="es-EC" dirty="0">
                <a:latin typeface="+mj-lt"/>
                <a:ea typeface="+mj-ea"/>
                <a:cs typeface="+mj-cs"/>
              </a:rPr>
              <a:t>Cooperativas de Ahorro y Crédito de los segmentos 1, 2, 3, Asociaciones Mutualistas de Ahorro y Crédito para la Vivienda y Cajas Centrales.</a:t>
            </a:r>
          </a:p>
        </p:txBody>
      </p:sp>
      <p:sp>
        <p:nvSpPr>
          <p:cNvPr id="23" name="TextBox 5">
            <a:extLst>
              <a:ext uri="{FF2B5EF4-FFF2-40B4-BE49-F238E27FC236}">
                <a16:creationId xmlns:a16="http://schemas.microsoft.com/office/drawing/2014/main" xmlns="" id="{C7D52BA8-5CB5-4261-91C9-E26C84D634E9}"/>
              </a:ext>
            </a:extLst>
          </p:cNvPr>
          <p:cNvSpPr txBox="1"/>
          <p:nvPr/>
        </p:nvSpPr>
        <p:spPr>
          <a:xfrm>
            <a:off x="341957" y="229919"/>
            <a:ext cx="9729889" cy="830997"/>
          </a:xfrm>
          <a:prstGeom prst="rect">
            <a:avLst/>
          </a:prstGeom>
          <a:noFill/>
        </p:spPr>
        <p:txBody>
          <a:bodyPr wrap="square" rtlCol="0">
            <a:spAutoFit/>
          </a:bodyPr>
          <a:lstStyle/>
          <a:p>
            <a:r>
              <a:rPr lang="es-EC" sz="2400" dirty="0">
                <a:solidFill>
                  <a:srgbClr val="00549B"/>
                </a:solidFill>
                <a:ea typeface="Verdana" pitchFamily="34" charset="0"/>
                <a:cs typeface="Verdana" pitchFamily="34" charset="0"/>
              </a:rPr>
              <a:t>FRECUENCIAS Y PLAZOS DE ENVÍO DE LA ESTRUCTURA DE BRECHAS DE LIQUIDEZ (L02) </a:t>
            </a:r>
          </a:p>
        </p:txBody>
      </p:sp>
    </p:spTree>
    <p:extLst>
      <p:ext uri="{BB962C8B-B14F-4D97-AF65-F5344CB8AC3E}">
        <p14:creationId xmlns:p14="http://schemas.microsoft.com/office/powerpoint/2010/main" val="192449385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p:nvPr/>
        </p:nvSpPr>
        <p:spPr>
          <a:xfrm>
            <a:off x="3531605" y="922195"/>
            <a:ext cx="6595288" cy="513347"/>
          </a:xfrm>
          <a:prstGeom prst="rect">
            <a:avLst/>
          </a:prstGeom>
          <a:noFill/>
        </p:spPr>
        <p:txBody>
          <a:bodyPr wrap="square" lIns="0" tIns="0" rIns="121893" bIns="0" rtlCol="0">
            <a:noAutofit/>
          </a:bodyPr>
          <a:lstStyle/>
          <a:p>
            <a:r>
              <a:rPr lang="en-US" sz="2000" dirty="0" smtClean="0">
                <a:latin typeface="+mj-lt"/>
                <a:ea typeface="+mj-ea"/>
                <a:cs typeface="+mj-cs"/>
              </a:rPr>
              <a:t>1. </a:t>
            </a:r>
            <a:r>
              <a:rPr lang="en-US" sz="2000" dirty="0" err="1" smtClean="0">
                <a:latin typeface="+mj-lt"/>
                <a:ea typeface="+mj-ea"/>
                <a:cs typeface="+mj-cs"/>
              </a:rPr>
              <a:t>Inicio</a:t>
            </a:r>
            <a:r>
              <a:rPr lang="en-US" sz="2000" dirty="0" smtClean="0">
                <a:latin typeface="+mj-lt"/>
                <a:ea typeface="+mj-ea"/>
                <a:cs typeface="+mj-cs"/>
              </a:rPr>
              <a:t> </a:t>
            </a:r>
            <a:r>
              <a:rPr lang="en-US" sz="2000" dirty="0">
                <a:latin typeface="+mj-lt"/>
                <a:ea typeface="+mj-ea"/>
                <a:cs typeface="+mj-cs"/>
              </a:rPr>
              <a:t>del proceso y acceso al sistema</a:t>
            </a:r>
          </a:p>
        </p:txBody>
      </p:sp>
      <p:sp>
        <p:nvSpPr>
          <p:cNvPr id="3" name="TextBox 5">
            <a:extLst>
              <a:ext uri="{FF2B5EF4-FFF2-40B4-BE49-F238E27FC236}">
                <a16:creationId xmlns:a16="http://schemas.microsoft.com/office/drawing/2014/main" xmlns="" id="{C7D52BA8-5CB5-4261-91C9-E26C84D634E9}"/>
              </a:ext>
            </a:extLst>
          </p:cNvPr>
          <p:cNvSpPr txBox="1"/>
          <p:nvPr/>
        </p:nvSpPr>
        <p:spPr>
          <a:xfrm>
            <a:off x="330382" y="142302"/>
            <a:ext cx="9125417" cy="461665"/>
          </a:xfrm>
          <a:prstGeom prst="rect">
            <a:avLst/>
          </a:prstGeom>
          <a:noFill/>
        </p:spPr>
        <p:txBody>
          <a:bodyPr wrap="square" rtlCol="0">
            <a:spAutoFit/>
          </a:bodyPr>
          <a:lstStyle/>
          <a:p>
            <a:r>
              <a:rPr lang="es-EC" sz="2400" dirty="0">
                <a:solidFill>
                  <a:srgbClr val="00549B"/>
                </a:solidFill>
                <a:ea typeface="Verdana" pitchFamily="34" charset="0"/>
                <a:cs typeface="Verdana" pitchFamily="34" charset="0"/>
              </a:rPr>
              <a:t>SISTEMA DE ACOPIO – BRECHAS DE LIQUIDEZ (L02) </a:t>
            </a:r>
          </a:p>
        </p:txBody>
      </p:sp>
      <p:pic>
        <p:nvPicPr>
          <p:cNvPr id="4" name="Imagen 3"/>
          <p:cNvPicPr>
            <a:picLocks noChangeAspect="1"/>
          </p:cNvPicPr>
          <p:nvPr/>
        </p:nvPicPr>
        <p:blipFill rotWithShape="1">
          <a:blip r:embed="rId2"/>
          <a:srcRect t="10961" r="1397" b="6057"/>
          <a:stretch/>
        </p:blipFill>
        <p:spPr>
          <a:xfrm>
            <a:off x="524437" y="1435542"/>
            <a:ext cx="11268634" cy="5162621"/>
          </a:xfrm>
          <a:prstGeom prst="rect">
            <a:avLst/>
          </a:prstGeom>
          <a:ln>
            <a:solidFill>
              <a:schemeClr val="accent1"/>
            </a:solidFill>
          </a:ln>
        </p:spPr>
      </p:pic>
      <p:sp>
        <p:nvSpPr>
          <p:cNvPr id="5" name="Rectángulo redondeado 4"/>
          <p:cNvSpPr/>
          <p:nvPr/>
        </p:nvSpPr>
        <p:spPr>
          <a:xfrm>
            <a:off x="2373517" y="4492990"/>
            <a:ext cx="2843941" cy="240375"/>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latin typeface="+mj-lt"/>
            </a:endParaRPr>
          </a:p>
        </p:txBody>
      </p:sp>
    </p:spTree>
    <p:extLst>
      <p:ext uri="{BB962C8B-B14F-4D97-AF65-F5344CB8AC3E}">
        <p14:creationId xmlns:p14="http://schemas.microsoft.com/office/powerpoint/2010/main" val="154756008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p:nvPr/>
        </p:nvSpPr>
        <p:spPr>
          <a:xfrm>
            <a:off x="3065930" y="1009601"/>
            <a:ext cx="7826189" cy="513347"/>
          </a:xfrm>
          <a:prstGeom prst="rect">
            <a:avLst/>
          </a:prstGeom>
          <a:noFill/>
        </p:spPr>
        <p:txBody>
          <a:bodyPr wrap="square" lIns="0" tIns="0" rIns="121893" bIns="0" rtlCol="0">
            <a:noAutofit/>
          </a:bodyPr>
          <a:lstStyle/>
          <a:p>
            <a:r>
              <a:rPr lang="en-US" sz="2000" dirty="0" smtClean="0">
                <a:latin typeface="+mj-lt"/>
                <a:ea typeface="+mj-ea"/>
                <a:cs typeface="+mj-cs"/>
              </a:rPr>
              <a:t>2. </a:t>
            </a:r>
            <a:r>
              <a:rPr lang="en-US" sz="2000" dirty="0" err="1" smtClean="0">
                <a:latin typeface="+mj-lt"/>
                <a:ea typeface="+mj-ea"/>
                <a:cs typeface="+mj-cs"/>
              </a:rPr>
              <a:t>Selección</a:t>
            </a:r>
            <a:r>
              <a:rPr lang="en-US" sz="2000" dirty="0" smtClean="0">
                <a:latin typeface="+mj-lt"/>
                <a:ea typeface="+mj-ea"/>
                <a:cs typeface="+mj-cs"/>
              </a:rPr>
              <a:t> para </a:t>
            </a:r>
            <a:r>
              <a:rPr lang="en-US" sz="2000" dirty="0" err="1" smtClean="0">
                <a:latin typeface="+mj-lt"/>
                <a:ea typeface="+mj-ea"/>
                <a:cs typeface="+mj-cs"/>
              </a:rPr>
              <a:t>ingreso</a:t>
            </a:r>
            <a:r>
              <a:rPr lang="en-US" sz="2000" dirty="0" smtClean="0">
                <a:latin typeface="+mj-lt"/>
                <a:ea typeface="+mj-ea"/>
                <a:cs typeface="+mj-cs"/>
              </a:rPr>
              <a:t> a Sistema.</a:t>
            </a:r>
            <a:endParaRPr lang="en-US" sz="2000" dirty="0">
              <a:latin typeface="+mj-lt"/>
              <a:ea typeface="+mj-ea"/>
              <a:cs typeface="+mj-cs"/>
            </a:endParaRPr>
          </a:p>
        </p:txBody>
      </p:sp>
      <p:sp>
        <p:nvSpPr>
          <p:cNvPr id="3" name="TextBox 5">
            <a:extLst>
              <a:ext uri="{FF2B5EF4-FFF2-40B4-BE49-F238E27FC236}">
                <a16:creationId xmlns:a16="http://schemas.microsoft.com/office/drawing/2014/main" xmlns="" id="{C7D52BA8-5CB5-4261-91C9-E26C84D634E9}"/>
              </a:ext>
            </a:extLst>
          </p:cNvPr>
          <p:cNvSpPr txBox="1"/>
          <p:nvPr/>
        </p:nvSpPr>
        <p:spPr>
          <a:xfrm>
            <a:off x="230842" y="304846"/>
            <a:ext cx="10436921" cy="523220"/>
          </a:xfrm>
          <a:prstGeom prst="rect">
            <a:avLst/>
          </a:prstGeom>
          <a:noFill/>
        </p:spPr>
        <p:txBody>
          <a:bodyPr wrap="square" rtlCol="0">
            <a:spAutoFit/>
          </a:bodyPr>
          <a:lstStyle/>
          <a:p>
            <a:r>
              <a:rPr lang="es-EC" sz="2800" dirty="0">
                <a:latin typeface="+mj-lt"/>
                <a:ea typeface="+mj-ea"/>
                <a:cs typeface="+mj-cs"/>
              </a:rPr>
              <a:t>SISTEMA DE ACOPIO – BRECHAS DE LIQUIDEZ (L02) </a:t>
            </a:r>
          </a:p>
        </p:txBody>
      </p:sp>
      <p:pic>
        <p:nvPicPr>
          <p:cNvPr id="4" name="Imagen 3"/>
          <p:cNvPicPr>
            <a:picLocks noChangeAspect="1"/>
          </p:cNvPicPr>
          <p:nvPr/>
        </p:nvPicPr>
        <p:blipFill rotWithShape="1">
          <a:blip r:embed="rId2"/>
          <a:srcRect t="5469" r="294" b="16258"/>
          <a:stretch/>
        </p:blipFill>
        <p:spPr>
          <a:xfrm>
            <a:off x="705736" y="1423278"/>
            <a:ext cx="11006652" cy="4908230"/>
          </a:xfrm>
          <a:prstGeom prst="rect">
            <a:avLst/>
          </a:prstGeom>
          <a:ln>
            <a:solidFill>
              <a:schemeClr val="accent1"/>
            </a:solidFill>
          </a:ln>
        </p:spPr>
      </p:pic>
      <p:sp>
        <p:nvSpPr>
          <p:cNvPr id="5" name="Rectángulo redondeado 4"/>
          <p:cNvSpPr/>
          <p:nvPr/>
        </p:nvSpPr>
        <p:spPr>
          <a:xfrm>
            <a:off x="2460812" y="4289535"/>
            <a:ext cx="887506" cy="1237205"/>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latin typeface="+mj-lt"/>
            </a:endParaRPr>
          </a:p>
        </p:txBody>
      </p:sp>
    </p:spTree>
    <p:extLst>
      <p:ext uri="{BB962C8B-B14F-4D97-AF65-F5344CB8AC3E}">
        <p14:creationId xmlns:p14="http://schemas.microsoft.com/office/powerpoint/2010/main" val="173564034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xmlns="" id="{C7D52BA8-5CB5-4261-91C9-E26C84D634E9}"/>
              </a:ext>
            </a:extLst>
          </p:cNvPr>
          <p:cNvSpPr txBox="1"/>
          <p:nvPr/>
        </p:nvSpPr>
        <p:spPr>
          <a:xfrm>
            <a:off x="208030" y="264386"/>
            <a:ext cx="9479425" cy="523220"/>
          </a:xfrm>
          <a:prstGeom prst="rect">
            <a:avLst/>
          </a:prstGeom>
          <a:noFill/>
        </p:spPr>
        <p:txBody>
          <a:bodyPr wrap="square" rtlCol="0">
            <a:spAutoFit/>
          </a:bodyPr>
          <a:lstStyle/>
          <a:p>
            <a:r>
              <a:rPr lang="es-EC" sz="2800" dirty="0">
                <a:latin typeface="+mj-lt"/>
                <a:ea typeface="+mj-ea"/>
                <a:cs typeface="+mj-cs"/>
              </a:rPr>
              <a:t>SISTEMA DE ACOPIO – BRECHAS DE LIQUIDEZ (L02) </a:t>
            </a:r>
          </a:p>
        </p:txBody>
      </p:sp>
      <p:sp>
        <p:nvSpPr>
          <p:cNvPr id="3" name="TextBox 19">
            <a:extLst>
              <a:ext uri="{FF2B5EF4-FFF2-40B4-BE49-F238E27FC236}">
                <a16:creationId xmlns:a16="http://schemas.microsoft.com/office/drawing/2014/main" xmlns="" id="{8F8DD4A8-C7BC-46D8-BBA0-DFA1B572E12F}"/>
              </a:ext>
            </a:extLst>
          </p:cNvPr>
          <p:cNvSpPr txBox="1"/>
          <p:nvPr/>
        </p:nvSpPr>
        <p:spPr>
          <a:xfrm>
            <a:off x="672133" y="5708659"/>
            <a:ext cx="4988370" cy="646331"/>
          </a:xfrm>
          <a:prstGeom prst="rect">
            <a:avLst/>
          </a:prstGeom>
          <a:noFill/>
        </p:spPr>
        <p:txBody>
          <a:bodyPr wrap="square">
            <a:spAutoFit/>
          </a:bodyPr>
          <a:lstStyle/>
          <a:p>
            <a:r>
              <a:rPr lang="es-MX" dirty="0" smtClean="0">
                <a:latin typeface="+mj-lt"/>
                <a:cs typeface="Calibri" panose="020F0502020204030204" pitchFamily="34" charset="0"/>
              </a:rPr>
              <a:t>Ingreso al Sistema de Acopio de Información.</a:t>
            </a:r>
            <a:endParaRPr lang="es-EC" dirty="0">
              <a:latin typeface="+mj-lt"/>
              <a:cs typeface="Calibri" panose="020F0502020204030204" pitchFamily="34" charset="0"/>
            </a:endParaRPr>
          </a:p>
        </p:txBody>
      </p:sp>
      <p:sp>
        <p:nvSpPr>
          <p:cNvPr id="4" name="TextBox 6"/>
          <p:cNvSpPr txBox="1"/>
          <p:nvPr/>
        </p:nvSpPr>
        <p:spPr>
          <a:xfrm>
            <a:off x="488351" y="1112223"/>
            <a:ext cx="5293884" cy="513347"/>
          </a:xfrm>
          <a:prstGeom prst="rect">
            <a:avLst/>
          </a:prstGeom>
          <a:noFill/>
        </p:spPr>
        <p:txBody>
          <a:bodyPr wrap="square" lIns="0" tIns="0" rIns="121893" bIns="0" rtlCol="0">
            <a:noAutofit/>
          </a:bodyPr>
          <a:lstStyle/>
          <a:p>
            <a:r>
              <a:rPr lang="en-US" sz="2000" dirty="0">
                <a:latin typeface="+mj-lt"/>
                <a:ea typeface="+mj-ea"/>
                <a:cs typeface="+mj-cs"/>
              </a:rPr>
              <a:t>3</a:t>
            </a:r>
            <a:r>
              <a:rPr lang="en-US" sz="2000" dirty="0" smtClean="0">
                <a:latin typeface="+mj-lt"/>
                <a:ea typeface="+mj-ea"/>
                <a:cs typeface="+mj-cs"/>
              </a:rPr>
              <a:t>. </a:t>
            </a:r>
            <a:r>
              <a:rPr lang="en-US" sz="2000" dirty="0" err="1">
                <a:latin typeface="+mj-lt"/>
                <a:ea typeface="+mj-ea"/>
                <a:cs typeface="+mj-cs"/>
              </a:rPr>
              <a:t>Usuarios</a:t>
            </a:r>
            <a:r>
              <a:rPr lang="en-US" sz="2000" dirty="0">
                <a:latin typeface="+mj-lt"/>
                <a:ea typeface="+mj-ea"/>
                <a:cs typeface="+mj-cs"/>
              </a:rPr>
              <a:t> </a:t>
            </a:r>
            <a:r>
              <a:rPr lang="en-US" sz="2000" dirty="0" err="1">
                <a:latin typeface="+mj-lt"/>
                <a:ea typeface="+mj-ea"/>
                <a:cs typeface="+mj-cs"/>
              </a:rPr>
              <a:t>habilitados</a:t>
            </a:r>
            <a:r>
              <a:rPr lang="en-US" sz="2000" dirty="0">
                <a:latin typeface="+mj-lt"/>
                <a:ea typeface="+mj-ea"/>
                <a:cs typeface="+mj-cs"/>
              </a:rPr>
              <a:t>. </a:t>
            </a:r>
          </a:p>
        </p:txBody>
      </p:sp>
      <p:pic>
        <p:nvPicPr>
          <p:cNvPr id="5" name="Imagen 4"/>
          <p:cNvPicPr>
            <a:picLocks noChangeAspect="1"/>
          </p:cNvPicPr>
          <p:nvPr/>
        </p:nvPicPr>
        <p:blipFill rotWithShape="1">
          <a:blip r:embed="rId2"/>
          <a:srcRect t="10273" r="132" b="5241"/>
          <a:stretch/>
        </p:blipFill>
        <p:spPr>
          <a:xfrm>
            <a:off x="208030" y="1625570"/>
            <a:ext cx="5574205" cy="3828535"/>
          </a:xfrm>
          <a:prstGeom prst="rect">
            <a:avLst/>
          </a:prstGeom>
          <a:ln>
            <a:solidFill>
              <a:schemeClr val="accent1"/>
            </a:solidFill>
          </a:ln>
        </p:spPr>
      </p:pic>
      <p:sp>
        <p:nvSpPr>
          <p:cNvPr id="6" name="TextBox 6"/>
          <p:cNvSpPr txBox="1"/>
          <p:nvPr/>
        </p:nvSpPr>
        <p:spPr>
          <a:xfrm>
            <a:off x="6031984" y="1050834"/>
            <a:ext cx="5293884" cy="513347"/>
          </a:xfrm>
          <a:prstGeom prst="rect">
            <a:avLst/>
          </a:prstGeom>
          <a:noFill/>
        </p:spPr>
        <p:txBody>
          <a:bodyPr wrap="square" lIns="0" tIns="0" rIns="121893" bIns="0" rtlCol="0">
            <a:noAutofit/>
          </a:bodyPr>
          <a:lstStyle/>
          <a:p>
            <a:r>
              <a:rPr lang="en-US" sz="2000" dirty="0">
                <a:latin typeface="+mj-lt"/>
                <a:ea typeface="+mj-ea"/>
                <a:cs typeface="+mj-cs"/>
              </a:rPr>
              <a:t>4</a:t>
            </a:r>
            <a:r>
              <a:rPr lang="en-US" sz="2000" dirty="0" smtClean="0">
                <a:latin typeface="+mj-lt"/>
                <a:ea typeface="+mj-ea"/>
                <a:cs typeface="+mj-cs"/>
              </a:rPr>
              <a:t>. </a:t>
            </a:r>
            <a:r>
              <a:rPr lang="en-US" sz="2000" dirty="0">
                <a:latin typeface="+mj-lt"/>
                <a:ea typeface="+mj-ea"/>
                <a:cs typeface="+mj-cs"/>
              </a:rPr>
              <a:t>Carga de información</a:t>
            </a:r>
          </a:p>
        </p:txBody>
      </p:sp>
      <p:pic>
        <p:nvPicPr>
          <p:cNvPr id="7" name="Imagen 6"/>
          <p:cNvPicPr>
            <a:picLocks noChangeAspect="1"/>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5907288" y="5770458"/>
            <a:ext cx="428262" cy="387258"/>
          </a:xfrm>
          <a:prstGeom prst="rect">
            <a:avLst/>
          </a:prstGeom>
        </p:spPr>
      </p:pic>
      <p:sp>
        <p:nvSpPr>
          <p:cNvPr id="8" name="CuadroTexto 7"/>
          <p:cNvSpPr txBox="1"/>
          <p:nvPr/>
        </p:nvSpPr>
        <p:spPr>
          <a:xfrm>
            <a:off x="6215997" y="5689253"/>
            <a:ext cx="2481770" cy="369332"/>
          </a:xfrm>
          <a:prstGeom prst="rect">
            <a:avLst/>
          </a:prstGeom>
          <a:noFill/>
        </p:spPr>
        <p:txBody>
          <a:bodyPr wrap="none" rtlCol="0">
            <a:spAutoFit/>
          </a:bodyPr>
          <a:lstStyle/>
          <a:p>
            <a:r>
              <a:rPr lang="es-MX" dirty="0" smtClean="0">
                <a:latin typeface="+mj-lt"/>
                <a:cs typeface="Calibri" panose="020F0502020204030204" pitchFamily="34" charset="0"/>
              </a:rPr>
              <a:t>Brechas de Liquidez.</a:t>
            </a:r>
            <a:endParaRPr lang="es-EC" dirty="0">
              <a:latin typeface="+mj-lt"/>
              <a:cs typeface="Calibri" panose="020F0502020204030204" pitchFamily="34" charset="0"/>
            </a:endParaRPr>
          </a:p>
        </p:txBody>
      </p:sp>
      <p:pic>
        <p:nvPicPr>
          <p:cNvPr id="9" name="Imagen 8"/>
          <p:cNvPicPr>
            <a:picLocks noChangeAspect="1"/>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8792345" y="5680290"/>
            <a:ext cx="428262" cy="387258"/>
          </a:xfrm>
          <a:prstGeom prst="rect">
            <a:avLst/>
          </a:prstGeom>
        </p:spPr>
      </p:pic>
      <p:sp>
        <p:nvSpPr>
          <p:cNvPr id="10" name="CuadroTexto 9"/>
          <p:cNvSpPr txBox="1"/>
          <p:nvPr/>
        </p:nvSpPr>
        <p:spPr>
          <a:xfrm>
            <a:off x="9172324" y="5649448"/>
            <a:ext cx="2358338" cy="369332"/>
          </a:xfrm>
          <a:prstGeom prst="rect">
            <a:avLst/>
          </a:prstGeom>
          <a:noFill/>
        </p:spPr>
        <p:txBody>
          <a:bodyPr wrap="none" rtlCol="0">
            <a:spAutoFit/>
          </a:bodyPr>
          <a:lstStyle/>
          <a:p>
            <a:r>
              <a:rPr lang="es-MX" dirty="0" smtClean="0">
                <a:latin typeface="+mj-lt"/>
                <a:cs typeface="Calibri" panose="020F0502020204030204" pitchFamily="34" charset="0"/>
              </a:rPr>
              <a:t>Descargar plantilla.</a:t>
            </a:r>
            <a:endParaRPr lang="es-EC" dirty="0">
              <a:latin typeface="+mj-lt"/>
              <a:cs typeface="Calibri" panose="020F0502020204030204" pitchFamily="34" charset="0"/>
            </a:endParaRPr>
          </a:p>
        </p:txBody>
      </p:sp>
      <p:pic>
        <p:nvPicPr>
          <p:cNvPr id="11" name="Imagen 10"/>
          <p:cNvPicPr>
            <a:picLocks noChangeAspect="1"/>
          </p:cNvPicPr>
          <p:nvPr/>
        </p:nvPicPr>
        <p:blipFill>
          <a:blip r:embed="rId4"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337256" y="5811001"/>
            <a:ext cx="428262" cy="401598"/>
          </a:xfrm>
          <a:prstGeom prst="rect">
            <a:avLst/>
          </a:prstGeom>
        </p:spPr>
      </p:pic>
      <p:pic>
        <p:nvPicPr>
          <p:cNvPr id="12" name="Imagen 11"/>
          <p:cNvPicPr>
            <a:picLocks noChangeAspect="1"/>
          </p:cNvPicPr>
          <p:nvPr/>
        </p:nvPicPr>
        <p:blipFill>
          <a:blip r:embed="rId5"/>
          <a:stretch>
            <a:fillRect/>
          </a:stretch>
        </p:blipFill>
        <p:spPr>
          <a:xfrm>
            <a:off x="5911461" y="1612949"/>
            <a:ext cx="6041730" cy="3828535"/>
          </a:xfrm>
          <a:prstGeom prst="rect">
            <a:avLst/>
          </a:prstGeom>
          <a:ln>
            <a:solidFill>
              <a:schemeClr val="accent1"/>
            </a:solidFill>
          </a:ln>
        </p:spPr>
      </p:pic>
      <p:sp>
        <p:nvSpPr>
          <p:cNvPr id="13" name="Flecha izquierda 12"/>
          <p:cNvSpPr/>
          <p:nvPr/>
        </p:nvSpPr>
        <p:spPr>
          <a:xfrm rot="10800000">
            <a:off x="9492740" y="3051832"/>
            <a:ext cx="704714" cy="240632"/>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4" name="Rectángulo 13"/>
          <p:cNvSpPr/>
          <p:nvPr/>
        </p:nvSpPr>
        <p:spPr>
          <a:xfrm>
            <a:off x="11512632" y="3051831"/>
            <a:ext cx="428357" cy="72679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52513791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xmlns="" id="{C7D52BA8-5CB5-4261-91C9-E26C84D634E9}"/>
              </a:ext>
            </a:extLst>
          </p:cNvPr>
          <p:cNvSpPr txBox="1"/>
          <p:nvPr/>
        </p:nvSpPr>
        <p:spPr>
          <a:xfrm>
            <a:off x="223656" y="236569"/>
            <a:ext cx="10242275" cy="523220"/>
          </a:xfrm>
          <a:prstGeom prst="rect">
            <a:avLst/>
          </a:prstGeom>
          <a:noFill/>
        </p:spPr>
        <p:txBody>
          <a:bodyPr wrap="square" rtlCol="0">
            <a:spAutoFit/>
          </a:bodyPr>
          <a:lstStyle/>
          <a:p>
            <a:r>
              <a:rPr lang="es-EC" sz="2800" dirty="0">
                <a:latin typeface="+mj-lt"/>
                <a:ea typeface="+mj-ea"/>
                <a:cs typeface="+mj-cs"/>
              </a:rPr>
              <a:t>SISTEMA DE ACOPIO – BRECHAS DE LIQUIDEZ (L02) </a:t>
            </a:r>
          </a:p>
        </p:txBody>
      </p:sp>
      <p:sp>
        <p:nvSpPr>
          <p:cNvPr id="3" name="TextBox 6"/>
          <p:cNvSpPr txBox="1"/>
          <p:nvPr/>
        </p:nvSpPr>
        <p:spPr>
          <a:xfrm>
            <a:off x="385021" y="882866"/>
            <a:ext cx="5293884" cy="513347"/>
          </a:xfrm>
          <a:prstGeom prst="rect">
            <a:avLst/>
          </a:prstGeom>
          <a:noFill/>
        </p:spPr>
        <p:txBody>
          <a:bodyPr wrap="square" lIns="0" tIns="0" rIns="121893" bIns="0" rtlCol="0">
            <a:noAutofit/>
          </a:bodyPr>
          <a:lstStyle/>
          <a:p>
            <a:r>
              <a:rPr lang="en-US" sz="2000" dirty="0" smtClean="0">
                <a:latin typeface="+mj-lt"/>
                <a:ea typeface="+mj-ea"/>
                <a:cs typeface="+mj-cs"/>
              </a:rPr>
              <a:t>5. </a:t>
            </a:r>
            <a:r>
              <a:rPr lang="en-US" sz="2000" dirty="0">
                <a:latin typeface="+mj-lt"/>
                <a:ea typeface="+mj-ea"/>
                <a:cs typeface="+mj-cs"/>
              </a:rPr>
              <a:t>Ingreso de datos en la </a:t>
            </a:r>
            <a:r>
              <a:rPr lang="en-US" sz="2000" dirty="0" err="1" smtClean="0">
                <a:latin typeface="+mj-lt"/>
                <a:ea typeface="+mj-ea"/>
                <a:cs typeface="+mj-cs"/>
              </a:rPr>
              <a:t>plantilla</a:t>
            </a:r>
            <a:endParaRPr lang="en-US" sz="2000" dirty="0">
              <a:latin typeface="+mj-lt"/>
              <a:ea typeface="+mj-ea"/>
              <a:cs typeface="+mj-cs"/>
            </a:endParaRPr>
          </a:p>
        </p:txBody>
      </p:sp>
      <p:sp>
        <p:nvSpPr>
          <p:cNvPr id="4" name="TextBox 6"/>
          <p:cNvSpPr txBox="1"/>
          <p:nvPr/>
        </p:nvSpPr>
        <p:spPr>
          <a:xfrm>
            <a:off x="6229540" y="956472"/>
            <a:ext cx="5293884" cy="513347"/>
          </a:xfrm>
          <a:prstGeom prst="rect">
            <a:avLst/>
          </a:prstGeom>
          <a:noFill/>
        </p:spPr>
        <p:txBody>
          <a:bodyPr wrap="square" lIns="0" tIns="0" rIns="121893" bIns="0" rtlCol="0">
            <a:noAutofit/>
          </a:bodyPr>
          <a:lstStyle/>
          <a:p>
            <a:r>
              <a:rPr lang="en-US" sz="2000" dirty="0" smtClean="0">
                <a:latin typeface="+mj-lt"/>
                <a:ea typeface="+mj-ea"/>
                <a:cs typeface="+mj-cs"/>
              </a:rPr>
              <a:t>6. </a:t>
            </a:r>
            <a:r>
              <a:rPr lang="en-US" sz="2000" dirty="0">
                <a:latin typeface="+mj-lt"/>
                <a:ea typeface="+mj-ea"/>
                <a:cs typeface="+mj-cs"/>
              </a:rPr>
              <a:t>Plantilla con </a:t>
            </a:r>
            <a:r>
              <a:rPr lang="en-US" sz="2000" dirty="0" err="1" smtClean="0">
                <a:latin typeface="+mj-lt"/>
                <a:ea typeface="+mj-ea"/>
                <a:cs typeface="+mj-cs"/>
              </a:rPr>
              <a:t>códigos</a:t>
            </a:r>
            <a:r>
              <a:rPr lang="en-US" sz="2000" dirty="0" smtClean="0">
                <a:latin typeface="+mj-lt"/>
                <a:ea typeface="+mj-ea"/>
                <a:cs typeface="+mj-cs"/>
              </a:rPr>
              <a:t> </a:t>
            </a:r>
            <a:r>
              <a:rPr lang="en-US" sz="2000" dirty="0" err="1" smtClean="0">
                <a:latin typeface="+mj-lt"/>
                <a:ea typeface="+mj-ea"/>
                <a:cs typeface="+mj-cs"/>
              </a:rPr>
              <a:t>habilitados</a:t>
            </a:r>
            <a:endParaRPr lang="en-US" sz="2000" dirty="0">
              <a:latin typeface="+mj-lt"/>
              <a:ea typeface="+mj-ea"/>
              <a:cs typeface="+mj-cs"/>
            </a:endParaRPr>
          </a:p>
        </p:txBody>
      </p:sp>
      <p:pic>
        <p:nvPicPr>
          <p:cNvPr id="5" name="Imagen 4"/>
          <p:cNvPicPr>
            <a:picLocks noChangeAspect="1"/>
          </p:cNvPicPr>
          <p:nvPr/>
        </p:nvPicPr>
        <p:blipFill>
          <a:blip r:embed="rId2"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385021" y="5201020"/>
            <a:ext cx="428262" cy="387258"/>
          </a:xfrm>
          <a:prstGeom prst="rect">
            <a:avLst/>
          </a:prstGeom>
        </p:spPr>
      </p:pic>
      <p:sp>
        <p:nvSpPr>
          <p:cNvPr id="6" name="CuadroTexto 5"/>
          <p:cNvSpPr txBox="1"/>
          <p:nvPr/>
        </p:nvSpPr>
        <p:spPr>
          <a:xfrm>
            <a:off x="711276" y="5756944"/>
            <a:ext cx="4338047" cy="646331"/>
          </a:xfrm>
          <a:prstGeom prst="rect">
            <a:avLst/>
          </a:prstGeom>
          <a:noFill/>
        </p:spPr>
        <p:txBody>
          <a:bodyPr wrap="none" rtlCol="0">
            <a:spAutoFit/>
          </a:bodyPr>
          <a:lstStyle/>
          <a:p>
            <a:r>
              <a:rPr lang="es-MX" dirty="0" smtClean="0">
                <a:latin typeface="+mj-lt"/>
                <a:cs typeface="Calibri" panose="020F0502020204030204" pitchFamily="34" charset="0"/>
              </a:rPr>
              <a:t>Ingresar operación para seleccionar </a:t>
            </a:r>
          </a:p>
          <a:p>
            <a:r>
              <a:rPr lang="es-MX" dirty="0" smtClean="0">
                <a:latin typeface="+mj-lt"/>
                <a:cs typeface="Calibri" panose="020F0502020204030204" pitchFamily="34" charset="0"/>
              </a:rPr>
              <a:t>fecha </a:t>
            </a:r>
            <a:r>
              <a:rPr lang="es-MX" dirty="0">
                <a:latin typeface="+mj-lt"/>
                <a:cs typeface="Calibri" panose="020F0502020204030204" pitchFamily="34" charset="0"/>
              </a:rPr>
              <a:t>de corte de envío</a:t>
            </a:r>
            <a:r>
              <a:rPr lang="es-MX" dirty="0" smtClean="0">
                <a:latin typeface="+mj-lt"/>
                <a:cs typeface="Calibri" panose="020F0502020204030204" pitchFamily="34" charset="0"/>
              </a:rPr>
              <a:t>.</a:t>
            </a:r>
            <a:endParaRPr lang="es-EC" dirty="0">
              <a:latin typeface="+mj-lt"/>
              <a:cs typeface="Calibri" panose="020F0502020204030204" pitchFamily="34" charset="0"/>
            </a:endParaRPr>
          </a:p>
        </p:txBody>
      </p:sp>
      <p:pic>
        <p:nvPicPr>
          <p:cNvPr id="7" name="Imagen 6"/>
          <p:cNvPicPr>
            <a:picLocks noChangeAspect="1"/>
          </p:cNvPicPr>
          <p:nvPr/>
        </p:nvPicPr>
        <p:blipFill>
          <a:blip r:embed="rId2"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385021" y="5869231"/>
            <a:ext cx="428262" cy="387258"/>
          </a:xfrm>
          <a:prstGeom prst="rect">
            <a:avLst/>
          </a:prstGeom>
        </p:spPr>
      </p:pic>
      <p:sp>
        <p:nvSpPr>
          <p:cNvPr id="8" name="CuadroTexto 7"/>
          <p:cNvSpPr txBox="1"/>
          <p:nvPr/>
        </p:nvSpPr>
        <p:spPr>
          <a:xfrm>
            <a:off x="772168" y="5192068"/>
            <a:ext cx="2560316" cy="369332"/>
          </a:xfrm>
          <a:prstGeom prst="rect">
            <a:avLst/>
          </a:prstGeom>
          <a:noFill/>
        </p:spPr>
        <p:txBody>
          <a:bodyPr wrap="none" rtlCol="0">
            <a:spAutoFit/>
          </a:bodyPr>
          <a:lstStyle/>
          <a:p>
            <a:r>
              <a:rPr lang="es-MX" dirty="0" smtClean="0">
                <a:latin typeface="+mj-lt"/>
                <a:cs typeface="Calibri" panose="020F0502020204030204" pitchFamily="34" charset="0"/>
              </a:rPr>
              <a:t>RUC</a:t>
            </a:r>
            <a:r>
              <a:rPr lang="es-MX" dirty="0">
                <a:latin typeface="+mj-lt"/>
                <a:cs typeface="Calibri" panose="020F0502020204030204" pitchFamily="34" charset="0"/>
              </a:rPr>
              <a:t> </a:t>
            </a:r>
            <a:r>
              <a:rPr lang="es-MX" dirty="0" smtClean="0">
                <a:latin typeface="+mj-lt"/>
                <a:cs typeface="Calibri" panose="020F0502020204030204" pitchFamily="34" charset="0"/>
              </a:rPr>
              <a:t>y porción volátil.</a:t>
            </a:r>
            <a:endParaRPr lang="es-EC" dirty="0">
              <a:latin typeface="+mj-lt"/>
              <a:cs typeface="Calibri" panose="020F0502020204030204" pitchFamily="34" charset="0"/>
            </a:endParaRPr>
          </a:p>
        </p:txBody>
      </p:sp>
      <p:pic>
        <p:nvPicPr>
          <p:cNvPr id="9" name="Imagen 8"/>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6466323" y="5357592"/>
            <a:ext cx="428262" cy="387258"/>
          </a:xfrm>
          <a:prstGeom prst="rect">
            <a:avLst/>
          </a:prstGeom>
        </p:spPr>
      </p:pic>
      <p:sp>
        <p:nvSpPr>
          <p:cNvPr id="10" name="CuadroTexto 9"/>
          <p:cNvSpPr txBox="1"/>
          <p:nvPr/>
        </p:nvSpPr>
        <p:spPr>
          <a:xfrm>
            <a:off x="6795925" y="5238235"/>
            <a:ext cx="4661854" cy="646331"/>
          </a:xfrm>
          <a:prstGeom prst="rect">
            <a:avLst/>
          </a:prstGeom>
          <a:noFill/>
        </p:spPr>
        <p:txBody>
          <a:bodyPr wrap="none" rtlCol="0">
            <a:spAutoFit/>
          </a:bodyPr>
          <a:lstStyle/>
          <a:p>
            <a:r>
              <a:rPr lang="es-MX" dirty="0" smtClean="0">
                <a:latin typeface="+mj-lt"/>
                <a:cs typeface="Calibri" panose="020F0502020204030204" pitchFamily="34" charset="0"/>
              </a:rPr>
              <a:t>Colocar la información calculada para </a:t>
            </a:r>
          </a:p>
          <a:p>
            <a:r>
              <a:rPr lang="es-MX" dirty="0" smtClean="0">
                <a:latin typeface="+mj-lt"/>
                <a:cs typeface="Calibri" panose="020F0502020204030204" pitchFamily="34" charset="0"/>
              </a:rPr>
              <a:t>cada campo.</a:t>
            </a:r>
            <a:endParaRPr lang="es-EC" dirty="0">
              <a:latin typeface="+mj-lt"/>
              <a:cs typeface="Calibri" panose="020F0502020204030204" pitchFamily="34" charset="0"/>
            </a:endParaRPr>
          </a:p>
        </p:txBody>
      </p:sp>
      <p:pic>
        <p:nvPicPr>
          <p:cNvPr id="11" name="Imagen 10"/>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6466323" y="5979625"/>
            <a:ext cx="428262" cy="387258"/>
          </a:xfrm>
          <a:prstGeom prst="rect">
            <a:avLst/>
          </a:prstGeom>
        </p:spPr>
      </p:pic>
      <p:sp>
        <p:nvSpPr>
          <p:cNvPr id="12" name="CuadroTexto 11"/>
          <p:cNvSpPr txBox="1"/>
          <p:nvPr/>
        </p:nvSpPr>
        <p:spPr>
          <a:xfrm>
            <a:off x="6795925" y="6008947"/>
            <a:ext cx="2375971" cy="369332"/>
          </a:xfrm>
          <a:prstGeom prst="rect">
            <a:avLst/>
          </a:prstGeom>
          <a:noFill/>
        </p:spPr>
        <p:txBody>
          <a:bodyPr wrap="none" rtlCol="0">
            <a:spAutoFit/>
          </a:bodyPr>
          <a:lstStyle/>
          <a:p>
            <a:r>
              <a:rPr lang="es-MX" dirty="0" smtClean="0">
                <a:latin typeface="+mj-lt"/>
                <a:cs typeface="Calibri" panose="020F0502020204030204" pitchFamily="34" charset="0"/>
              </a:rPr>
              <a:t>Generar estructura.</a:t>
            </a:r>
            <a:endParaRPr lang="es-EC" dirty="0">
              <a:latin typeface="+mj-lt"/>
              <a:cs typeface="Calibri" panose="020F0502020204030204" pitchFamily="34" charset="0"/>
            </a:endParaRPr>
          </a:p>
        </p:txBody>
      </p:sp>
      <p:sp>
        <p:nvSpPr>
          <p:cNvPr id="13" name="Rectángulo 12"/>
          <p:cNvSpPr/>
          <p:nvPr/>
        </p:nvSpPr>
        <p:spPr>
          <a:xfrm>
            <a:off x="2825496" y="3922776"/>
            <a:ext cx="1938528" cy="100584"/>
          </a:xfrm>
          <a:prstGeom prst="rect">
            <a:avLst/>
          </a:prstGeom>
          <a:solidFill>
            <a:schemeClr val="bg1">
              <a:lumMod val="8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14" name="Imagen 13"/>
          <p:cNvPicPr>
            <a:picLocks noChangeAspect="1"/>
          </p:cNvPicPr>
          <p:nvPr/>
        </p:nvPicPr>
        <p:blipFill rotWithShape="1">
          <a:blip r:embed="rId3"/>
          <a:srcRect t="19986" r="33382" b="20573"/>
          <a:stretch/>
        </p:blipFill>
        <p:spPr>
          <a:xfrm>
            <a:off x="385020" y="1452357"/>
            <a:ext cx="5733391" cy="3442671"/>
          </a:xfrm>
          <a:prstGeom prst="rect">
            <a:avLst/>
          </a:prstGeom>
          <a:ln>
            <a:solidFill>
              <a:schemeClr val="accent1"/>
            </a:solidFill>
          </a:ln>
        </p:spPr>
      </p:pic>
      <p:sp>
        <p:nvSpPr>
          <p:cNvPr id="15" name="Marco 14"/>
          <p:cNvSpPr/>
          <p:nvPr/>
        </p:nvSpPr>
        <p:spPr>
          <a:xfrm>
            <a:off x="497145" y="1873842"/>
            <a:ext cx="993152" cy="192506"/>
          </a:xfrm>
          <a:prstGeom prst="fram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solidFill>
                <a:schemeClr val="tx1"/>
              </a:solidFill>
              <a:latin typeface="+mj-lt"/>
            </a:endParaRPr>
          </a:p>
        </p:txBody>
      </p:sp>
      <p:pic>
        <p:nvPicPr>
          <p:cNvPr id="16" name="Imagen 15"/>
          <p:cNvPicPr>
            <a:picLocks noChangeAspect="1"/>
          </p:cNvPicPr>
          <p:nvPr/>
        </p:nvPicPr>
        <p:blipFill rotWithShape="1">
          <a:blip r:embed="rId4"/>
          <a:srcRect l="3089" t="27636" r="40551" b="11550"/>
          <a:stretch/>
        </p:blipFill>
        <p:spPr>
          <a:xfrm>
            <a:off x="6229540" y="1419689"/>
            <a:ext cx="5728703" cy="3475339"/>
          </a:xfrm>
          <a:prstGeom prst="rect">
            <a:avLst/>
          </a:prstGeom>
        </p:spPr>
      </p:pic>
    </p:spTree>
    <p:extLst>
      <p:ext uri="{BB962C8B-B14F-4D97-AF65-F5344CB8AC3E}">
        <p14:creationId xmlns:p14="http://schemas.microsoft.com/office/powerpoint/2010/main" val="4962967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5">
            <a:extLst>
              <a:ext uri="{FF2B5EF4-FFF2-40B4-BE49-F238E27FC236}">
                <a16:creationId xmlns="" xmlns:a16="http://schemas.microsoft.com/office/drawing/2014/main" id="{C7D52BA8-5CB5-4261-91C9-E26C84D634E9}"/>
              </a:ext>
            </a:extLst>
          </p:cNvPr>
          <p:cNvSpPr txBox="1"/>
          <p:nvPr/>
        </p:nvSpPr>
        <p:spPr>
          <a:xfrm>
            <a:off x="168486" y="198168"/>
            <a:ext cx="8511885" cy="461665"/>
          </a:xfrm>
          <a:prstGeom prst="rect">
            <a:avLst/>
          </a:prstGeom>
          <a:noFill/>
        </p:spPr>
        <p:txBody>
          <a:bodyPr wrap="square" rtlCol="0">
            <a:spAutoFit/>
          </a:bodyPr>
          <a:lstStyle/>
          <a:p>
            <a:r>
              <a:rPr lang="es-EC" sz="2400" dirty="0">
                <a:solidFill>
                  <a:srgbClr val="00549B"/>
                </a:solidFill>
                <a:latin typeface="+mj-lt"/>
                <a:ea typeface="Verdana" pitchFamily="34" charset="0"/>
                <a:cs typeface="Verdana" pitchFamily="34" charset="0"/>
              </a:rPr>
              <a:t>FRECUENCIAS Y PLAZOS</a:t>
            </a:r>
          </a:p>
        </p:txBody>
      </p:sp>
      <p:graphicFrame>
        <p:nvGraphicFramePr>
          <p:cNvPr id="5" name="Tabla 4"/>
          <p:cNvGraphicFramePr>
            <a:graphicFrameLocks noGrp="1"/>
          </p:cNvGraphicFramePr>
          <p:nvPr>
            <p:extLst>
              <p:ext uri="{D42A27DB-BD31-4B8C-83A1-F6EECF244321}">
                <p14:modId xmlns:p14="http://schemas.microsoft.com/office/powerpoint/2010/main" val="4092369793"/>
              </p:ext>
            </p:extLst>
          </p:nvPr>
        </p:nvGraphicFramePr>
        <p:xfrm>
          <a:off x="670938" y="1527296"/>
          <a:ext cx="10542494" cy="5038313"/>
        </p:xfrm>
        <a:graphic>
          <a:graphicData uri="http://schemas.openxmlformats.org/drawingml/2006/table">
            <a:tbl>
              <a:tblPr>
                <a:tableStyleId>{FABFCF23-3B69-468F-B69F-88F6DE6A72F2}</a:tableStyleId>
              </a:tblPr>
              <a:tblGrid>
                <a:gridCol w="1186206"/>
                <a:gridCol w="3549710"/>
                <a:gridCol w="1588919"/>
                <a:gridCol w="157816"/>
                <a:gridCol w="1328675"/>
                <a:gridCol w="1302566"/>
                <a:gridCol w="1428602"/>
              </a:tblGrid>
              <a:tr h="351318">
                <a:tc rowSpan="2">
                  <a:txBody>
                    <a:bodyPr/>
                    <a:lstStyle/>
                    <a:p>
                      <a:pPr algn="ctr" fontAlgn="ctr"/>
                      <a:r>
                        <a:rPr lang="es-EC" sz="1400" b="1" u="none" strike="noStrike" dirty="0">
                          <a:solidFill>
                            <a:schemeClr val="bg1"/>
                          </a:solidFill>
                          <a:effectLst/>
                          <a:latin typeface="+mj-lt"/>
                        </a:rPr>
                        <a:t>Estructura</a:t>
                      </a:r>
                      <a:endParaRPr lang="es-EC" sz="1400" b="1" i="0" u="none" strike="noStrike" dirty="0">
                        <a:solidFill>
                          <a:schemeClr val="bg1"/>
                        </a:solidFill>
                        <a:effectLst/>
                        <a:latin typeface="+mj-lt"/>
                      </a:endParaRPr>
                    </a:p>
                  </a:txBody>
                  <a:tcPr marL="0" marR="0" marT="0" marB="0" anchor="ctr">
                    <a:lnL w="28575" cap="flat" cmpd="sng" algn="ctr">
                      <a:solidFill>
                        <a:schemeClr val="accent1"/>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1"/>
                    </a:solidFill>
                  </a:tcPr>
                </a:tc>
                <a:tc rowSpan="2">
                  <a:txBody>
                    <a:bodyPr/>
                    <a:lstStyle/>
                    <a:p>
                      <a:pPr algn="ctr" fontAlgn="ctr"/>
                      <a:r>
                        <a:rPr lang="es-EC" sz="1400" b="1" u="none" strike="noStrike" dirty="0">
                          <a:solidFill>
                            <a:schemeClr val="bg1"/>
                          </a:solidFill>
                          <a:effectLst/>
                          <a:latin typeface="+mj-lt"/>
                        </a:rPr>
                        <a:t>Descripción</a:t>
                      </a:r>
                      <a:endParaRPr lang="es-EC" sz="1400" b="1" i="0" u="none" strike="noStrike" dirty="0">
                        <a:solidFill>
                          <a:schemeClr val="bg1"/>
                        </a:solidFill>
                        <a:effectLst/>
                        <a:latin typeface="+mj-lt"/>
                      </a:endParaRPr>
                    </a:p>
                  </a:txBody>
                  <a:tcPr marL="0" marR="0" marT="0" marB="0" anchor="ctr">
                    <a:lnL w="12700" cap="flat" cmpd="sng" algn="ctr">
                      <a:solidFill>
                        <a:schemeClr val="accent1">
                          <a:lumMod val="60000"/>
                          <a:lumOff val="40000"/>
                        </a:schemeClr>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1"/>
                    </a:solidFill>
                  </a:tcPr>
                </a:tc>
                <a:tc gridSpan="3">
                  <a:txBody>
                    <a:bodyPr/>
                    <a:lstStyle/>
                    <a:p>
                      <a:pPr algn="ctr" fontAlgn="ctr"/>
                      <a:r>
                        <a:rPr lang="es-EC" sz="1400" b="1" u="none" strike="noStrike" dirty="0">
                          <a:solidFill>
                            <a:srgbClr val="002060"/>
                          </a:solidFill>
                          <a:effectLst/>
                          <a:latin typeface="+mj-lt"/>
                        </a:rPr>
                        <a:t>SEGMENTO 4</a:t>
                      </a:r>
                      <a:endParaRPr lang="es-EC" sz="1400" b="1" i="0" u="none" strike="noStrike" dirty="0">
                        <a:solidFill>
                          <a:srgbClr val="002060"/>
                        </a:solidFill>
                        <a:effectLst/>
                        <a:latin typeface="+mj-lt"/>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tx2">
                        <a:lumMod val="20000"/>
                        <a:lumOff val="80000"/>
                      </a:schemeClr>
                    </a:solidFill>
                  </a:tcPr>
                </a:tc>
                <a:tc hMerge="1">
                  <a:txBody>
                    <a:bodyPr/>
                    <a:lstStyle/>
                    <a:p>
                      <a:endParaRPr lang="es-EC"/>
                    </a:p>
                  </a:txBody>
                  <a:tcPr/>
                </a:tc>
                <a:tc hMerge="1">
                  <a:txBody>
                    <a:bodyPr/>
                    <a:lstStyle/>
                    <a:p>
                      <a:endParaRPr lang="es-EC"/>
                    </a:p>
                  </a:txBody>
                  <a:tcPr/>
                </a:tc>
                <a:tc gridSpan="2">
                  <a:txBody>
                    <a:bodyPr/>
                    <a:lstStyle/>
                    <a:p>
                      <a:pPr algn="ctr" fontAlgn="ctr"/>
                      <a:r>
                        <a:rPr lang="es-EC" sz="1400" b="1" u="none" strike="noStrike" dirty="0">
                          <a:solidFill>
                            <a:srgbClr val="002060"/>
                          </a:solidFill>
                          <a:effectLst/>
                          <a:latin typeface="+mj-lt"/>
                        </a:rPr>
                        <a:t>SEGMENTO 3</a:t>
                      </a:r>
                      <a:endParaRPr lang="es-EC" sz="1400" b="1" i="0" u="none" strike="noStrike" dirty="0">
                        <a:solidFill>
                          <a:srgbClr val="002060"/>
                        </a:solidFill>
                        <a:effectLst/>
                        <a:latin typeface="+mj-lt"/>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1">
                        <a:lumMod val="60000"/>
                        <a:lumOff val="40000"/>
                      </a:schemeClr>
                    </a:solidFill>
                  </a:tcPr>
                </a:tc>
                <a:tc hMerge="1">
                  <a:txBody>
                    <a:bodyPr/>
                    <a:lstStyle/>
                    <a:p>
                      <a:endParaRPr lang="es-EC"/>
                    </a:p>
                  </a:txBody>
                  <a:tcPr/>
                </a:tc>
              </a:tr>
              <a:tr h="520472">
                <a:tc vMerge="1">
                  <a:txBody>
                    <a:bodyPr/>
                    <a:lstStyle/>
                    <a:p>
                      <a:endParaRPr lang="es-EC"/>
                    </a:p>
                  </a:txBody>
                  <a:tcPr/>
                </a:tc>
                <a:tc vMerge="1">
                  <a:txBody>
                    <a:bodyPr/>
                    <a:lstStyle/>
                    <a:p>
                      <a:endParaRPr lang="es-EC"/>
                    </a:p>
                  </a:txBody>
                  <a:tcPr/>
                </a:tc>
                <a:tc>
                  <a:txBody>
                    <a:bodyPr/>
                    <a:lstStyle/>
                    <a:p>
                      <a:pPr algn="ctr" fontAlgn="ctr"/>
                      <a:r>
                        <a:rPr lang="es-EC" sz="1400" b="1" u="none" strike="noStrike" dirty="0">
                          <a:solidFill>
                            <a:srgbClr val="002060"/>
                          </a:solidFill>
                          <a:effectLst/>
                          <a:latin typeface="+mj-lt"/>
                        </a:rPr>
                        <a:t>Frecuencia de envío </a:t>
                      </a:r>
                      <a:endParaRPr lang="es-EC" sz="1400" b="1" i="0" u="none" strike="noStrike" dirty="0">
                        <a:solidFill>
                          <a:srgbClr val="002060"/>
                        </a:solidFill>
                        <a:effectLst/>
                        <a:latin typeface="+mj-lt"/>
                      </a:endParaRPr>
                    </a:p>
                  </a:txBody>
                  <a:tcPr marL="0" marR="0" marT="0" marB="0" anchor="ctr">
                    <a:lnL w="28575" cap="flat" cmpd="sng" algn="ctr">
                      <a:solidFill>
                        <a:schemeClr val="accent1"/>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1">
                        <a:lumMod val="20000"/>
                        <a:lumOff val="80000"/>
                      </a:schemeClr>
                    </a:solidFill>
                  </a:tcPr>
                </a:tc>
                <a:tc gridSpan="2">
                  <a:txBody>
                    <a:bodyPr/>
                    <a:lstStyle/>
                    <a:p>
                      <a:pPr algn="ctr" fontAlgn="ctr"/>
                      <a:r>
                        <a:rPr lang="es-EC" sz="1400" b="1" u="none" strike="noStrike" dirty="0">
                          <a:solidFill>
                            <a:srgbClr val="002060"/>
                          </a:solidFill>
                          <a:effectLst/>
                          <a:latin typeface="+mj-lt"/>
                        </a:rPr>
                        <a:t>Fecha límite de envío </a:t>
                      </a:r>
                      <a:endParaRPr lang="es-EC" sz="1400" b="1" i="0" u="none" strike="noStrike" dirty="0">
                        <a:solidFill>
                          <a:srgbClr val="002060"/>
                        </a:solidFill>
                        <a:effectLst/>
                        <a:latin typeface="+mj-lt"/>
                      </a:endParaRPr>
                    </a:p>
                  </a:txBody>
                  <a:tcPr marL="0" marR="0" marT="0" marB="0" anchor="ctr">
                    <a:lnL w="12700" cap="flat" cmpd="sng" algn="ctr">
                      <a:solidFill>
                        <a:schemeClr val="accent1">
                          <a:lumMod val="60000"/>
                          <a:lumOff val="40000"/>
                        </a:schemeClr>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1">
                        <a:lumMod val="20000"/>
                        <a:lumOff val="80000"/>
                      </a:schemeClr>
                    </a:solidFill>
                  </a:tcPr>
                </a:tc>
                <a:tc hMerge="1">
                  <a:txBody>
                    <a:bodyPr/>
                    <a:lstStyle/>
                    <a:p>
                      <a:pPr algn="ctr" fontAlgn="ctr"/>
                      <a:endParaRPr lang="es-EC" sz="1300" b="1" i="0" u="none" strike="noStrike" dirty="0">
                        <a:solidFill>
                          <a:schemeClr val="bg1"/>
                        </a:solidFill>
                        <a:effectLst/>
                        <a:latin typeface="Calibri" panose="020F0502020204030204" pitchFamily="34" charset="0"/>
                      </a:endParaRPr>
                    </a:p>
                  </a:txBody>
                  <a:tcPr marL="0" marR="0" marT="0" marB="0" anchor="ctr">
                    <a:solidFill>
                      <a:srgbClr val="002060"/>
                    </a:solidFill>
                  </a:tcPr>
                </a:tc>
                <a:tc>
                  <a:txBody>
                    <a:bodyPr/>
                    <a:lstStyle/>
                    <a:p>
                      <a:pPr algn="ctr" fontAlgn="ctr"/>
                      <a:r>
                        <a:rPr lang="es-EC" sz="1400" b="1" u="none" strike="noStrike" dirty="0">
                          <a:solidFill>
                            <a:srgbClr val="002060"/>
                          </a:solidFill>
                          <a:effectLst/>
                          <a:latin typeface="+mj-lt"/>
                        </a:rPr>
                        <a:t>Frecuencia de envío </a:t>
                      </a:r>
                      <a:endParaRPr lang="es-EC" sz="1400" b="1" i="0" u="none" strike="noStrike" dirty="0">
                        <a:solidFill>
                          <a:srgbClr val="002060"/>
                        </a:solidFill>
                        <a:effectLst/>
                        <a:latin typeface="+mj-lt"/>
                      </a:endParaRPr>
                    </a:p>
                  </a:txBody>
                  <a:tcPr marL="0" marR="0" marT="0" marB="0" anchor="ctr">
                    <a:lnL w="28575" cap="flat" cmpd="sng" algn="ctr">
                      <a:solidFill>
                        <a:schemeClr val="accent1"/>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1">
                        <a:lumMod val="60000"/>
                        <a:lumOff val="40000"/>
                      </a:schemeClr>
                    </a:solidFill>
                  </a:tcPr>
                </a:tc>
                <a:tc>
                  <a:txBody>
                    <a:bodyPr/>
                    <a:lstStyle/>
                    <a:p>
                      <a:pPr algn="ctr" fontAlgn="ctr"/>
                      <a:r>
                        <a:rPr lang="es-EC" sz="1400" b="1" u="none" strike="noStrike" dirty="0" smtClean="0">
                          <a:solidFill>
                            <a:srgbClr val="002060"/>
                          </a:solidFill>
                          <a:effectLst/>
                          <a:latin typeface="+mj-lt"/>
                        </a:rPr>
                        <a:t> Fecha </a:t>
                      </a:r>
                      <a:r>
                        <a:rPr lang="es-EC" sz="1400" b="1" u="none" strike="noStrike" dirty="0">
                          <a:solidFill>
                            <a:srgbClr val="002060"/>
                          </a:solidFill>
                          <a:effectLst/>
                          <a:latin typeface="+mj-lt"/>
                        </a:rPr>
                        <a:t>límite de envío </a:t>
                      </a:r>
                      <a:endParaRPr lang="es-EC" sz="1400" b="1" i="0" u="none" strike="noStrike" dirty="0">
                        <a:solidFill>
                          <a:srgbClr val="002060"/>
                        </a:solidFill>
                        <a:effectLst/>
                        <a:latin typeface="+mj-lt"/>
                      </a:endParaRPr>
                    </a:p>
                  </a:txBody>
                  <a:tcPr marL="0" marR="0" marT="0" marB="0" anchor="ctr">
                    <a:lnL w="12700" cap="flat" cmpd="sng" algn="ctr">
                      <a:solidFill>
                        <a:schemeClr val="accent1">
                          <a:lumMod val="60000"/>
                          <a:lumOff val="40000"/>
                        </a:schemeClr>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1">
                        <a:lumMod val="60000"/>
                        <a:lumOff val="40000"/>
                      </a:schemeClr>
                    </a:solidFill>
                  </a:tcPr>
                </a:tc>
              </a:tr>
              <a:tr h="249827">
                <a:tc>
                  <a:txBody>
                    <a:bodyPr/>
                    <a:lstStyle/>
                    <a:p>
                      <a:pPr algn="ctr" fontAlgn="ctr"/>
                      <a:r>
                        <a:rPr lang="es-EC" sz="1400" u="none" strike="noStrike" dirty="0">
                          <a:solidFill>
                            <a:srgbClr val="002060"/>
                          </a:solidFill>
                          <a:effectLst/>
                          <a:latin typeface="+mj-lt"/>
                        </a:rPr>
                        <a:t>B11</a:t>
                      </a:r>
                      <a:endParaRPr lang="es-EC" sz="1400" b="1" i="0" u="none" strike="noStrike" dirty="0">
                        <a:solidFill>
                          <a:srgbClr val="002060"/>
                        </a:solidFill>
                        <a:effectLst/>
                        <a:latin typeface="+mj-lt"/>
                      </a:endParaRPr>
                    </a:p>
                  </a:txBody>
                  <a:tcPr marL="0" marR="0" marT="0" marB="0" anchor="ctr">
                    <a:lnL w="28575" cap="flat" cmpd="sng" algn="ctr">
                      <a:solidFill>
                        <a:schemeClr val="accent1"/>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l" fontAlgn="ctr"/>
                      <a:r>
                        <a:rPr lang="es-EC" sz="1400" u="none" strike="noStrike" dirty="0">
                          <a:solidFill>
                            <a:srgbClr val="002060"/>
                          </a:solidFill>
                          <a:effectLst/>
                          <a:latin typeface="+mj-lt"/>
                        </a:rPr>
                        <a:t>Estados Financieros Mensual</a:t>
                      </a:r>
                      <a:endParaRPr lang="es-EC" sz="1400" b="0" i="0" u="none" strike="noStrike" dirty="0">
                        <a:solidFill>
                          <a:srgbClr val="002060"/>
                        </a:solidFill>
                        <a:effectLst/>
                        <a:latin typeface="+mj-lt"/>
                      </a:endParaRPr>
                    </a:p>
                  </a:txBody>
                  <a:tcPr marL="0" marR="0" marT="0" marB="0" anchor="ctr">
                    <a:lnL w="12700" cap="flat" cmpd="sng" algn="ctr">
                      <a:solidFill>
                        <a:schemeClr val="accent1">
                          <a:lumMod val="60000"/>
                          <a:lumOff val="40000"/>
                        </a:schemeClr>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fontAlgn="ctr"/>
                      <a:r>
                        <a:rPr lang="es-EC" sz="1400" u="none" strike="noStrike" dirty="0" smtClean="0">
                          <a:solidFill>
                            <a:srgbClr val="002060"/>
                          </a:solidFill>
                          <a:effectLst/>
                          <a:latin typeface="+mj-lt"/>
                        </a:rPr>
                        <a:t>Mensual</a:t>
                      </a:r>
                      <a:endParaRPr lang="es-EC" sz="1400" b="0" i="0" u="none" strike="noStrike" dirty="0">
                        <a:solidFill>
                          <a:srgbClr val="002060"/>
                        </a:solidFill>
                        <a:effectLst/>
                        <a:latin typeface="+mj-lt"/>
                      </a:endParaRPr>
                    </a:p>
                  </a:txBody>
                  <a:tcPr marL="0" marR="0" marT="0" marB="0" anchor="ctr">
                    <a:lnL w="28575" cap="flat" cmpd="sng" algn="ctr">
                      <a:solidFill>
                        <a:schemeClr val="accent1"/>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gridSpan="2">
                  <a:txBody>
                    <a:bodyPr/>
                    <a:lstStyle/>
                    <a:p>
                      <a:pPr algn="ctr" fontAlgn="ctr"/>
                      <a:r>
                        <a:rPr lang="es-EC" sz="1400" u="none" strike="noStrike" dirty="0" smtClean="0">
                          <a:solidFill>
                            <a:srgbClr val="002060"/>
                          </a:solidFill>
                          <a:effectLst/>
                          <a:latin typeface="+mj-lt"/>
                        </a:rPr>
                        <a:t>20 días plazo</a:t>
                      </a:r>
                      <a:endParaRPr lang="es-EC" sz="1400" b="0" i="0" u="none" strike="noStrike" dirty="0">
                        <a:solidFill>
                          <a:srgbClr val="002060"/>
                        </a:solidFill>
                        <a:effectLst/>
                        <a:latin typeface="+mj-lt"/>
                      </a:endParaRPr>
                    </a:p>
                  </a:txBody>
                  <a:tcPr marL="0" marR="0" marT="0" marB="0" anchor="ctr">
                    <a:lnL w="12700" cap="flat" cmpd="sng" algn="ctr">
                      <a:solidFill>
                        <a:schemeClr val="accent1">
                          <a:lumMod val="60000"/>
                          <a:lumOff val="40000"/>
                        </a:schemeClr>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hMerge="1">
                  <a:txBody>
                    <a:bodyPr/>
                    <a:lstStyle/>
                    <a:p>
                      <a:pPr algn="ctr" fontAlgn="ctr"/>
                      <a:endParaRPr lang="es-EC" sz="13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EC" sz="1400" u="none" strike="noStrike" dirty="0">
                          <a:solidFill>
                            <a:srgbClr val="002060"/>
                          </a:solidFill>
                          <a:effectLst/>
                          <a:latin typeface="+mj-lt"/>
                        </a:rPr>
                        <a:t>Mensual</a:t>
                      </a:r>
                      <a:endParaRPr lang="es-EC" sz="1400" b="0" i="0" u="none" strike="noStrike" dirty="0">
                        <a:solidFill>
                          <a:srgbClr val="002060"/>
                        </a:solidFill>
                        <a:effectLst/>
                        <a:latin typeface="+mj-lt"/>
                      </a:endParaRPr>
                    </a:p>
                  </a:txBody>
                  <a:tcPr marL="0" marR="0" marT="0" marB="0" anchor="ctr">
                    <a:lnL w="28575" cap="flat" cmpd="sng" algn="ctr">
                      <a:solidFill>
                        <a:schemeClr val="accent1"/>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fontAlgn="ctr"/>
                      <a:r>
                        <a:rPr lang="es-EC" sz="1400" u="none" strike="noStrike" dirty="0" smtClean="0">
                          <a:solidFill>
                            <a:srgbClr val="002060"/>
                          </a:solidFill>
                          <a:effectLst/>
                          <a:latin typeface="+mj-lt"/>
                        </a:rPr>
                        <a:t>10 días </a:t>
                      </a:r>
                      <a:r>
                        <a:rPr lang="es-EC" sz="1400" u="none" strike="noStrike" dirty="0">
                          <a:solidFill>
                            <a:srgbClr val="002060"/>
                          </a:solidFill>
                          <a:effectLst/>
                          <a:latin typeface="+mj-lt"/>
                        </a:rPr>
                        <a:t>plazo</a:t>
                      </a:r>
                      <a:endParaRPr lang="es-EC" sz="1400" b="1" i="0" u="none" strike="noStrike" dirty="0">
                        <a:solidFill>
                          <a:srgbClr val="002060"/>
                        </a:solidFill>
                        <a:effectLst/>
                        <a:latin typeface="+mj-lt"/>
                      </a:endParaRPr>
                    </a:p>
                  </a:txBody>
                  <a:tcPr marL="0" marR="0" marT="0" marB="0" anchor="ctr">
                    <a:lnL w="12700" cap="flat" cmpd="sng" algn="ctr">
                      <a:solidFill>
                        <a:schemeClr val="accent1">
                          <a:lumMod val="60000"/>
                          <a:lumOff val="40000"/>
                        </a:schemeClr>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r>
              <a:tr h="249827">
                <a:tc>
                  <a:txBody>
                    <a:bodyPr/>
                    <a:lstStyle/>
                    <a:p>
                      <a:pPr algn="ctr" fontAlgn="ctr"/>
                      <a:r>
                        <a:rPr lang="es-MX" sz="1400" b="0" i="0" u="none" strike="noStrike" dirty="0" smtClean="0">
                          <a:solidFill>
                            <a:srgbClr val="002060"/>
                          </a:solidFill>
                          <a:effectLst/>
                          <a:latin typeface="+mj-lt"/>
                        </a:rPr>
                        <a:t>B13</a:t>
                      </a:r>
                      <a:endParaRPr lang="es-EC" sz="1400" b="0" i="0" u="none" strike="noStrike" dirty="0">
                        <a:solidFill>
                          <a:srgbClr val="002060"/>
                        </a:solidFill>
                        <a:effectLst/>
                        <a:latin typeface="+mj-lt"/>
                      </a:endParaRPr>
                    </a:p>
                  </a:txBody>
                  <a:tcPr marL="0" marR="0" marT="0" marB="0" anchor="ctr">
                    <a:lnL w="28575" cap="flat" cmpd="sng" algn="ctr">
                      <a:solidFill>
                        <a:schemeClr val="accent1"/>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l" fontAlgn="ctr"/>
                      <a:r>
                        <a:rPr lang="es-MX" sz="1400" b="0" i="0" u="none" strike="noStrike" dirty="0" smtClean="0">
                          <a:solidFill>
                            <a:srgbClr val="002060"/>
                          </a:solidFill>
                          <a:effectLst/>
                          <a:latin typeface="+mj-lt"/>
                        </a:rPr>
                        <a:t>Estados Financieros Diarios</a:t>
                      </a:r>
                      <a:endParaRPr lang="es-EC" sz="1400" b="0" i="0" u="none" strike="noStrike" dirty="0">
                        <a:solidFill>
                          <a:srgbClr val="002060"/>
                        </a:solidFill>
                        <a:effectLst/>
                        <a:latin typeface="+mj-lt"/>
                      </a:endParaRPr>
                    </a:p>
                  </a:txBody>
                  <a:tcPr marL="0" marR="0" marT="0" marB="0" anchor="ctr">
                    <a:lnL w="12700" cap="flat" cmpd="sng" algn="ctr">
                      <a:solidFill>
                        <a:schemeClr val="accent1">
                          <a:lumMod val="60000"/>
                          <a:lumOff val="40000"/>
                        </a:schemeClr>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gridSpan="3">
                  <a:txBody>
                    <a:bodyPr/>
                    <a:lstStyle/>
                    <a:p>
                      <a:pPr algn="ctr" fontAlgn="ctr"/>
                      <a:r>
                        <a:rPr lang="es-MX" sz="1400" b="0" i="0" u="none" strike="noStrike" dirty="0" smtClean="0">
                          <a:solidFill>
                            <a:srgbClr val="002060"/>
                          </a:solidFill>
                          <a:effectLst/>
                          <a:latin typeface="+mj-lt"/>
                        </a:rPr>
                        <a:t>No envía</a:t>
                      </a:r>
                      <a:endParaRPr lang="es-EC" sz="1400" b="0" i="0" u="none" strike="noStrike" dirty="0">
                        <a:solidFill>
                          <a:srgbClr val="002060"/>
                        </a:solidFill>
                        <a:effectLst/>
                        <a:latin typeface="+mj-lt"/>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hMerge="1">
                  <a:txBody>
                    <a:bodyPr/>
                    <a:lstStyle/>
                    <a:p>
                      <a:pPr algn="ctr" fontAlgn="ctr"/>
                      <a:endParaRPr lang="es-EC" sz="1400" b="0" i="0" u="none" strike="noStrike" dirty="0">
                        <a:solidFill>
                          <a:srgbClr val="002060"/>
                        </a:solidFill>
                        <a:effectLst/>
                        <a:latin typeface="+mj-lt"/>
                      </a:endParaRPr>
                    </a:p>
                  </a:txBody>
                  <a:tcPr marL="0" marR="0"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hMerge="1">
                  <a:txBody>
                    <a:bodyPr/>
                    <a:lstStyle/>
                    <a:p>
                      <a:endParaRPr lang="es-EC"/>
                    </a:p>
                  </a:txBody>
                  <a:tcPr/>
                </a:tc>
                <a:tc>
                  <a:txBody>
                    <a:bodyPr/>
                    <a:lstStyle/>
                    <a:p>
                      <a:pPr algn="ctr" fontAlgn="ctr"/>
                      <a:r>
                        <a:rPr lang="es-MX" sz="1400" b="0" i="0" u="none" strike="noStrike" kern="1200" dirty="0" smtClean="0">
                          <a:solidFill>
                            <a:srgbClr val="002060"/>
                          </a:solidFill>
                          <a:effectLst/>
                          <a:latin typeface="+mj-lt"/>
                          <a:ea typeface="+mn-ea"/>
                          <a:cs typeface="+mn-cs"/>
                        </a:rPr>
                        <a:t>Diaria</a:t>
                      </a:r>
                      <a:endParaRPr lang="es-EC" sz="1400" b="0" i="0" u="none" strike="noStrike" dirty="0">
                        <a:solidFill>
                          <a:srgbClr val="002060"/>
                        </a:solidFill>
                        <a:effectLst/>
                        <a:latin typeface="+mj-lt"/>
                      </a:endParaRPr>
                    </a:p>
                  </a:txBody>
                  <a:tcPr marL="0" marR="0" marT="0" marB="0" anchor="ctr">
                    <a:lnL w="28575" cap="flat" cmpd="sng" algn="ctr">
                      <a:solidFill>
                        <a:schemeClr val="accent1"/>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fontAlgn="ctr"/>
                      <a:r>
                        <a:rPr lang="es-MX" sz="1400" b="0" i="0" u="none" strike="noStrike" dirty="0" smtClean="0">
                          <a:solidFill>
                            <a:srgbClr val="002060"/>
                          </a:solidFill>
                          <a:effectLst/>
                          <a:latin typeface="+mj-lt"/>
                        </a:rPr>
                        <a:t>1 día término</a:t>
                      </a:r>
                      <a:endParaRPr lang="es-EC" sz="1400" b="0" i="0" u="none" strike="noStrike" dirty="0">
                        <a:solidFill>
                          <a:srgbClr val="002060"/>
                        </a:solidFill>
                        <a:effectLst/>
                        <a:latin typeface="+mj-lt"/>
                      </a:endParaRPr>
                    </a:p>
                  </a:txBody>
                  <a:tcPr marL="0" marR="0" marT="0" marB="0" anchor="ctr">
                    <a:lnL w="12700" cap="flat" cmpd="sng" algn="ctr">
                      <a:solidFill>
                        <a:schemeClr val="accent1">
                          <a:lumMod val="60000"/>
                          <a:lumOff val="40000"/>
                        </a:schemeClr>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r>
              <a:tr h="249827">
                <a:tc>
                  <a:txBody>
                    <a:bodyPr/>
                    <a:lstStyle/>
                    <a:p>
                      <a:pPr algn="ctr" fontAlgn="ctr"/>
                      <a:r>
                        <a:rPr lang="es-EC" sz="1400" u="none" strike="noStrike" dirty="0">
                          <a:solidFill>
                            <a:srgbClr val="002060"/>
                          </a:solidFill>
                          <a:effectLst/>
                          <a:latin typeface="+mj-lt"/>
                        </a:rPr>
                        <a:t>D01</a:t>
                      </a:r>
                      <a:endParaRPr lang="es-EC" sz="1400" b="1" i="0" u="none" strike="noStrike" dirty="0">
                        <a:solidFill>
                          <a:srgbClr val="002060"/>
                        </a:solidFill>
                        <a:effectLst/>
                        <a:latin typeface="+mj-lt"/>
                      </a:endParaRPr>
                    </a:p>
                  </a:txBody>
                  <a:tcPr marL="0" marR="0" marT="0" marB="0" anchor="ctr">
                    <a:lnL w="28575" cap="flat" cmpd="sng" algn="ctr">
                      <a:solidFill>
                        <a:schemeClr val="accent1"/>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l" fontAlgn="ctr"/>
                      <a:r>
                        <a:rPr lang="es-EC" sz="1400" u="none" strike="noStrike" dirty="0">
                          <a:solidFill>
                            <a:srgbClr val="002060"/>
                          </a:solidFill>
                          <a:effectLst/>
                          <a:latin typeface="+mj-lt"/>
                        </a:rPr>
                        <a:t>Depósitos</a:t>
                      </a:r>
                      <a:endParaRPr lang="es-EC" sz="1400" b="0" i="0" u="none" strike="noStrike" dirty="0">
                        <a:solidFill>
                          <a:srgbClr val="002060"/>
                        </a:solidFill>
                        <a:effectLst/>
                        <a:latin typeface="+mj-lt"/>
                      </a:endParaRPr>
                    </a:p>
                  </a:txBody>
                  <a:tcPr marL="0" marR="0" marT="0" marB="0" anchor="ctr">
                    <a:lnL w="12700" cap="flat" cmpd="sng" algn="ctr">
                      <a:solidFill>
                        <a:schemeClr val="accent1">
                          <a:lumMod val="60000"/>
                          <a:lumOff val="40000"/>
                        </a:schemeClr>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fontAlgn="ctr"/>
                      <a:r>
                        <a:rPr lang="es-MX" sz="1400" b="0" i="0" u="none" strike="noStrike" dirty="0" smtClean="0">
                          <a:solidFill>
                            <a:srgbClr val="002060"/>
                          </a:solidFill>
                          <a:effectLst/>
                          <a:latin typeface="+mj-lt"/>
                        </a:rPr>
                        <a:t>Mensual</a:t>
                      </a:r>
                      <a:endParaRPr lang="es-EC" sz="1400" b="0" i="0" u="none" strike="noStrike" dirty="0">
                        <a:solidFill>
                          <a:srgbClr val="002060"/>
                        </a:solidFill>
                        <a:effectLst/>
                        <a:latin typeface="+mj-lt"/>
                      </a:endParaRPr>
                    </a:p>
                  </a:txBody>
                  <a:tcPr marL="0" marR="0" marT="0" marB="0" anchor="ctr">
                    <a:lnL w="28575" cap="flat" cmpd="sng" algn="ctr">
                      <a:solidFill>
                        <a:schemeClr val="accent1"/>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gridSpan="2">
                  <a:txBody>
                    <a:bodyPr/>
                    <a:lstStyle/>
                    <a:p>
                      <a:pPr algn="ctr" fontAlgn="ctr"/>
                      <a:r>
                        <a:rPr lang="es-MX" sz="1400" b="0" i="0" u="none" strike="noStrike" dirty="0" smtClean="0">
                          <a:solidFill>
                            <a:srgbClr val="002060"/>
                          </a:solidFill>
                          <a:effectLst/>
                          <a:latin typeface="+mj-lt"/>
                        </a:rPr>
                        <a:t>1</a:t>
                      </a:r>
                      <a:r>
                        <a:rPr lang="es-MX" sz="1400" b="0" i="0" u="none" strike="noStrike" baseline="0" dirty="0" smtClean="0">
                          <a:solidFill>
                            <a:srgbClr val="002060"/>
                          </a:solidFill>
                          <a:effectLst/>
                          <a:latin typeface="+mj-lt"/>
                        </a:rPr>
                        <a:t> mes plazo</a:t>
                      </a:r>
                      <a:endParaRPr lang="es-EC" sz="1400" b="0" i="0" u="none" strike="noStrike" dirty="0">
                        <a:solidFill>
                          <a:srgbClr val="002060"/>
                        </a:solidFill>
                        <a:effectLst/>
                        <a:latin typeface="+mj-lt"/>
                      </a:endParaRPr>
                    </a:p>
                  </a:txBody>
                  <a:tcPr marL="0" marR="0" marT="0" marB="0" anchor="ctr">
                    <a:lnL w="12700" cap="flat" cmpd="sng" algn="ctr">
                      <a:solidFill>
                        <a:schemeClr val="accent1">
                          <a:lumMod val="60000"/>
                          <a:lumOff val="40000"/>
                        </a:schemeClr>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hMerge="1">
                  <a:txBody>
                    <a:bodyPr/>
                    <a:lstStyle/>
                    <a:p>
                      <a:pPr algn="ctr" fontAlgn="ctr"/>
                      <a:endParaRPr lang="es-EC" sz="13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EC" sz="1400" u="none" strike="noStrike" dirty="0">
                          <a:solidFill>
                            <a:srgbClr val="002060"/>
                          </a:solidFill>
                          <a:effectLst/>
                          <a:latin typeface="+mj-lt"/>
                        </a:rPr>
                        <a:t>Mensual</a:t>
                      </a:r>
                      <a:endParaRPr lang="es-EC" sz="1400" b="0" i="0" u="none" strike="noStrike" dirty="0">
                        <a:solidFill>
                          <a:srgbClr val="002060"/>
                        </a:solidFill>
                        <a:effectLst/>
                        <a:latin typeface="+mj-lt"/>
                      </a:endParaRPr>
                    </a:p>
                  </a:txBody>
                  <a:tcPr marL="0" marR="0" marT="0" marB="0" anchor="ctr">
                    <a:lnL w="28575" cap="flat" cmpd="sng" algn="ctr">
                      <a:solidFill>
                        <a:schemeClr val="accent1"/>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fontAlgn="ctr"/>
                      <a:r>
                        <a:rPr lang="es-EC" sz="1400" u="none" strike="noStrike" dirty="0">
                          <a:solidFill>
                            <a:srgbClr val="002060"/>
                          </a:solidFill>
                          <a:effectLst/>
                          <a:latin typeface="+mj-lt"/>
                        </a:rPr>
                        <a:t>15 días plazo</a:t>
                      </a:r>
                      <a:endParaRPr lang="es-EC" sz="1400" b="1" i="0" u="none" strike="noStrike" dirty="0">
                        <a:solidFill>
                          <a:srgbClr val="002060"/>
                        </a:solidFill>
                        <a:effectLst/>
                        <a:latin typeface="+mj-lt"/>
                      </a:endParaRPr>
                    </a:p>
                  </a:txBody>
                  <a:tcPr marL="0" marR="0" marT="0" marB="0" anchor="ctr">
                    <a:lnL w="12700" cap="flat" cmpd="sng" algn="ctr">
                      <a:solidFill>
                        <a:schemeClr val="accent1">
                          <a:lumMod val="60000"/>
                          <a:lumOff val="40000"/>
                        </a:schemeClr>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r>
              <a:tr h="249827">
                <a:tc>
                  <a:txBody>
                    <a:bodyPr/>
                    <a:lstStyle/>
                    <a:p>
                      <a:pPr algn="ctr" fontAlgn="ctr"/>
                      <a:r>
                        <a:rPr lang="es-EC" sz="1400" u="none" strike="noStrike" dirty="0">
                          <a:solidFill>
                            <a:srgbClr val="002060"/>
                          </a:solidFill>
                          <a:effectLst/>
                          <a:latin typeface="+mj-lt"/>
                        </a:rPr>
                        <a:t>C01</a:t>
                      </a:r>
                      <a:endParaRPr lang="es-EC" sz="1400" b="1" i="0" u="none" strike="noStrike" dirty="0">
                        <a:solidFill>
                          <a:srgbClr val="002060"/>
                        </a:solidFill>
                        <a:effectLst/>
                        <a:latin typeface="+mj-lt"/>
                      </a:endParaRPr>
                    </a:p>
                  </a:txBody>
                  <a:tcPr marL="0" marR="0" marT="0" marB="0" anchor="ctr">
                    <a:lnL w="28575" cap="flat" cmpd="sng" algn="ctr">
                      <a:solidFill>
                        <a:schemeClr val="accent1"/>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l" fontAlgn="ctr"/>
                      <a:r>
                        <a:rPr lang="es-EC" sz="1400" u="none" strike="noStrike" dirty="0">
                          <a:solidFill>
                            <a:srgbClr val="002060"/>
                          </a:solidFill>
                          <a:effectLst/>
                          <a:latin typeface="+mj-lt"/>
                        </a:rPr>
                        <a:t>Operaciones concedidas</a:t>
                      </a:r>
                      <a:endParaRPr lang="es-EC" sz="1400" b="0" i="0" u="none" strike="noStrike" dirty="0">
                        <a:solidFill>
                          <a:srgbClr val="002060"/>
                        </a:solidFill>
                        <a:effectLst/>
                        <a:latin typeface="+mj-lt"/>
                      </a:endParaRPr>
                    </a:p>
                  </a:txBody>
                  <a:tcPr marL="0" marR="0" marT="0" marB="0" anchor="ctr">
                    <a:lnL w="12700" cap="flat" cmpd="sng" algn="ctr">
                      <a:solidFill>
                        <a:schemeClr val="accent1">
                          <a:lumMod val="60000"/>
                          <a:lumOff val="40000"/>
                        </a:schemeClr>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fontAlgn="ctr"/>
                      <a:r>
                        <a:rPr lang="es-EC" sz="1400" u="none" strike="noStrike" dirty="0" smtClean="0">
                          <a:solidFill>
                            <a:srgbClr val="002060"/>
                          </a:solidFill>
                          <a:effectLst/>
                          <a:latin typeface="+mj-lt"/>
                        </a:rPr>
                        <a:t>Mensual </a:t>
                      </a:r>
                      <a:endParaRPr lang="es-EC" sz="1400" b="0" i="0" u="none" strike="noStrike" dirty="0">
                        <a:solidFill>
                          <a:srgbClr val="002060"/>
                        </a:solidFill>
                        <a:effectLst/>
                        <a:latin typeface="+mj-lt"/>
                      </a:endParaRPr>
                    </a:p>
                  </a:txBody>
                  <a:tcPr marL="0" marR="0" marT="0" marB="0" anchor="ctr">
                    <a:lnL w="28575" cap="flat" cmpd="sng" algn="ctr">
                      <a:solidFill>
                        <a:schemeClr val="accent1"/>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gridSpan="2">
                  <a:txBody>
                    <a:bodyPr/>
                    <a:lstStyle/>
                    <a:p>
                      <a:pPr algn="ctr" fontAlgn="ctr"/>
                      <a:r>
                        <a:rPr lang="es-MX" sz="1400" b="0" i="0" u="none" strike="noStrike" kern="1200" dirty="0" smtClean="0">
                          <a:solidFill>
                            <a:srgbClr val="002060"/>
                          </a:solidFill>
                          <a:effectLst/>
                          <a:latin typeface="+mj-lt"/>
                          <a:ea typeface="+mn-ea"/>
                          <a:cs typeface="+mn-cs"/>
                        </a:rPr>
                        <a:t>1</a:t>
                      </a:r>
                      <a:r>
                        <a:rPr lang="es-MX" sz="1400" b="0" i="0" u="none" strike="noStrike" kern="1200" baseline="0" dirty="0" smtClean="0">
                          <a:solidFill>
                            <a:srgbClr val="002060"/>
                          </a:solidFill>
                          <a:effectLst/>
                          <a:latin typeface="+mj-lt"/>
                          <a:ea typeface="+mn-ea"/>
                          <a:cs typeface="+mn-cs"/>
                        </a:rPr>
                        <a:t> mes plazo</a:t>
                      </a:r>
                      <a:endParaRPr lang="es-EC" sz="1400" b="0" i="0" u="none" strike="noStrike" kern="1200" dirty="0">
                        <a:solidFill>
                          <a:srgbClr val="002060"/>
                        </a:solidFill>
                        <a:effectLst/>
                        <a:latin typeface="+mj-lt"/>
                        <a:ea typeface="+mn-ea"/>
                        <a:cs typeface="+mn-cs"/>
                      </a:endParaRPr>
                    </a:p>
                  </a:txBody>
                  <a:tcPr marL="0" marR="0" marT="0" marB="0" anchor="ctr">
                    <a:lnL w="12700" cap="flat" cmpd="sng" algn="ctr">
                      <a:solidFill>
                        <a:schemeClr val="accent1">
                          <a:lumMod val="60000"/>
                          <a:lumOff val="40000"/>
                        </a:schemeClr>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hMerge="1">
                  <a:txBody>
                    <a:bodyPr/>
                    <a:lstStyle/>
                    <a:p>
                      <a:pPr algn="ctr" fontAlgn="ctr"/>
                      <a:endParaRPr lang="es-EC" sz="13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EC" sz="1400" u="none" strike="noStrike" dirty="0">
                          <a:solidFill>
                            <a:srgbClr val="002060"/>
                          </a:solidFill>
                          <a:effectLst/>
                          <a:latin typeface="+mj-lt"/>
                        </a:rPr>
                        <a:t>Mensual</a:t>
                      </a:r>
                      <a:endParaRPr lang="es-EC" sz="1400" b="0" i="0" u="none" strike="noStrike" dirty="0">
                        <a:solidFill>
                          <a:srgbClr val="002060"/>
                        </a:solidFill>
                        <a:effectLst/>
                        <a:latin typeface="+mj-lt"/>
                      </a:endParaRPr>
                    </a:p>
                  </a:txBody>
                  <a:tcPr marL="0" marR="0" marT="0" marB="0" anchor="ctr">
                    <a:lnL w="28575" cap="flat" cmpd="sng" algn="ctr">
                      <a:solidFill>
                        <a:schemeClr val="accent1"/>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fontAlgn="ctr"/>
                      <a:r>
                        <a:rPr lang="es-EC" sz="1400" u="none" strike="noStrike" dirty="0">
                          <a:solidFill>
                            <a:srgbClr val="002060"/>
                          </a:solidFill>
                          <a:effectLst/>
                          <a:latin typeface="+mj-lt"/>
                        </a:rPr>
                        <a:t>15 días plazo</a:t>
                      </a:r>
                      <a:endParaRPr lang="es-EC" sz="1400" b="1" i="0" u="none" strike="noStrike" dirty="0">
                        <a:solidFill>
                          <a:srgbClr val="002060"/>
                        </a:solidFill>
                        <a:effectLst/>
                        <a:latin typeface="+mj-lt"/>
                      </a:endParaRPr>
                    </a:p>
                  </a:txBody>
                  <a:tcPr marL="0" marR="0" marT="0" marB="0" anchor="ctr">
                    <a:lnL w="12700" cap="flat" cmpd="sng" algn="ctr">
                      <a:solidFill>
                        <a:schemeClr val="accent1">
                          <a:lumMod val="60000"/>
                          <a:lumOff val="40000"/>
                        </a:schemeClr>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r>
              <a:tr h="249827">
                <a:tc>
                  <a:txBody>
                    <a:bodyPr/>
                    <a:lstStyle/>
                    <a:p>
                      <a:pPr algn="ctr" fontAlgn="ctr"/>
                      <a:r>
                        <a:rPr lang="es-EC" sz="1400" u="none" strike="noStrike" dirty="0">
                          <a:solidFill>
                            <a:srgbClr val="002060"/>
                          </a:solidFill>
                          <a:effectLst/>
                          <a:latin typeface="+mj-lt"/>
                        </a:rPr>
                        <a:t>C02</a:t>
                      </a:r>
                      <a:endParaRPr lang="es-EC" sz="1400" b="1" i="0" u="none" strike="noStrike" dirty="0">
                        <a:solidFill>
                          <a:srgbClr val="002060"/>
                        </a:solidFill>
                        <a:effectLst/>
                        <a:latin typeface="+mj-lt"/>
                      </a:endParaRPr>
                    </a:p>
                  </a:txBody>
                  <a:tcPr marL="0" marR="0" marT="0" marB="0" anchor="ctr">
                    <a:lnL w="28575" cap="flat" cmpd="sng" algn="ctr">
                      <a:solidFill>
                        <a:schemeClr val="accent1"/>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l" fontAlgn="ctr"/>
                      <a:r>
                        <a:rPr lang="es-EC" sz="1400" u="none" strike="noStrike" dirty="0">
                          <a:solidFill>
                            <a:srgbClr val="002060"/>
                          </a:solidFill>
                          <a:effectLst/>
                          <a:latin typeface="+mj-lt"/>
                        </a:rPr>
                        <a:t>Saldos de operaciones</a:t>
                      </a:r>
                      <a:endParaRPr lang="es-EC" sz="1400" b="0" i="0" u="none" strike="noStrike" dirty="0">
                        <a:solidFill>
                          <a:srgbClr val="002060"/>
                        </a:solidFill>
                        <a:effectLst/>
                        <a:latin typeface="+mj-lt"/>
                      </a:endParaRPr>
                    </a:p>
                  </a:txBody>
                  <a:tcPr marL="0" marR="0" marT="0" marB="0" anchor="ctr">
                    <a:lnL w="12700" cap="flat" cmpd="sng" algn="ctr">
                      <a:solidFill>
                        <a:schemeClr val="accent1">
                          <a:lumMod val="60000"/>
                          <a:lumOff val="40000"/>
                        </a:schemeClr>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fontAlgn="ctr"/>
                      <a:r>
                        <a:rPr lang="es-MX" sz="1400" b="0" i="0" u="none" strike="noStrike" dirty="0" smtClean="0">
                          <a:solidFill>
                            <a:srgbClr val="002060"/>
                          </a:solidFill>
                          <a:effectLst/>
                          <a:latin typeface="+mj-lt"/>
                        </a:rPr>
                        <a:t>Mensual</a:t>
                      </a:r>
                      <a:endParaRPr lang="es-EC" sz="1400" b="0" i="0" u="none" strike="noStrike" dirty="0">
                        <a:solidFill>
                          <a:srgbClr val="002060"/>
                        </a:solidFill>
                        <a:effectLst/>
                        <a:latin typeface="+mj-lt"/>
                      </a:endParaRPr>
                    </a:p>
                  </a:txBody>
                  <a:tcPr marL="0" marR="0" marT="0" marB="0" anchor="ctr">
                    <a:lnL w="28575" cap="flat" cmpd="sng" algn="ctr">
                      <a:solidFill>
                        <a:schemeClr val="accent1"/>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gridSpan="2">
                  <a:txBody>
                    <a:bodyPr/>
                    <a:lstStyle/>
                    <a:p>
                      <a:pPr algn="ctr" fontAlgn="ctr"/>
                      <a:r>
                        <a:rPr lang="es-MX" sz="1400" b="0" i="0" u="none" strike="noStrike" kern="1200" dirty="0" smtClean="0">
                          <a:solidFill>
                            <a:srgbClr val="002060"/>
                          </a:solidFill>
                          <a:effectLst/>
                          <a:latin typeface="+mj-lt"/>
                          <a:ea typeface="+mn-ea"/>
                          <a:cs typeface="+mn-cs"/>
                        </a:rPr>
                        <a:t>1</a:t>
                      </a:r>
                      <a:r>
                        <a:rPr lang="es-MX" sz="1400" b="0" i="0" u="none" strike="noStrike" kern="1200" baseline="0" dirty="0" smtClean="0">
                          <a:solidFill>
                            <a:srgbClr val="002060"/>
                          </a:solidFill>
                          <a:effectLst/>
                          <a:latin typeface="+mj-lt"/>
                          <a:ea typeface="+mn-ea"/>
                          <a:cs typeface="+mn-cs"/>
                        </a:rPr>
                        <a:t> mes plazo</a:t>
                      </a:r>
                      <a:endParaRPr lang="es-EC" sz="1400" b="0" i="0" u="none" strike="noStrike" kern="1200" dirty="0">
                        <a:solidFill>
                          <a:srgbClr val="002060"/>
                        </a:solidFill>
                        <a:effectLst/>
                        <a:latin typeface="+mj-lt"/>
                        <a:ea typeface="+mn-ea"/>
                        <a:cs typeface="+mn-cs"/>
                      </a:endParaRPr>
                    </a:p>
                  </a:txBody>
                  <a:tcPr marL="0" marR="0" marT="0" marB="0" anchor="ctr">
                    <a:lnL w="12700" cap="flat" cmpd="sng" algn="ctr">
                      <a:solidFill>
                        <a:schemeClr val="accent1">
                          <a:lumMod val="60000"/>
                          <a:lumOff val="40000"/>
                        </a:schemeClr>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hMerge="1">
                  <a:txBody>
                    <a:bodyPr/>
                    <a:lstStyle/>
                    <a:p>
                      <a:pPr algn="ctr" fontAlgn="ctr"/>
                      <a:endParaRPr lang="es-EC" sz="13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EC" sz="1400" u="none" strike="noStrike" dirty="0">
                          <a:solidFill>
                            <a:srgbClr val="002060"/>
                          </a:solidFill>
                          <a:effectLst/>
                          <a:latin typeface="+mj-lt"/>
                        </a:rPr>
                        <a:t>Mensual</a:t>
                      </a:r>
                      <a:endParaRPr lang="es-EC" sz="1400" b="0" i="0" u="none" strike="noStrike" dirty="0">
                        <a:solidFill>
                          <a:srgbClr val="002060"/>
                        </a:solidFill>
                        <a:effectLst/>
                        <a:latin typeface="+mj-lt"/>
                      </a:endParaRPr>
                    </a:p>
                  </a:txBody>
                  <a:tcPr marL="0" marR="0" marT="0" marB="0" anchor="ctr">
                    <a:lnL w="28575" cap="flat" cmpd="sng" algn="ctr">
                      <a:solidFill>
                        <a:schemeClr val="accent1"/>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fontAlgn="ctr"/>
                      <a:r>
                        <a:rPr lang="es-EC" sz="1400" u="none" strike="noStrike" dirty="0">
                          <a:solidFill>
                            <a:srgbClr val="002060"/>
                          </a:solidFill>
                          <a:effectLst/>
                          <a:latin typeface="+mj-lt"/>
                        </a:rPr>
                        <a:t>15 días plazo</a:t>
                      </a:r>
                      <a:endParaRPr lang="es-EC" sz="1400" b="1" i="0" u="none" strike="noStrike" dirty="0">
                        <a:solidFill>
                          <a:srgbClr val="002060"/>
                        </a:solidFill>
                        <a:effectLst/>
                        <a:latin typeface="+mj-lt"/>
                      </a:endParaRPr>
                    </a:p>
                  </a:txBody>
                  <a:tcPr marL="0" marR="0" marT="0" marB="0" anchor="ctr">
                    <a:lnL w="12700" cap="flat" cmpd="sng" algn="ctr">
                      <a:solidFill>
                        <a:schemeClr val="accent1">
                          <a:lumMod val="60000"/>
                          <a:lumOff val="40000"/>
                        </a:schemeClr>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r>
              <a:tr h="249827">
                <a:tc>
                  <a:txBody>
                    <a:bodyPr/>
                    <a:lstStyle/>
                    <a:p>
                      <a:pPr algn="ctr" fontAlgn="ctr"/>
                      <a:r>
                        <a:rPr lang="es-EC" sz="1400" u="none" strike="noStrike" dirty="0">
                          <a:solidFill>
                            <a:srgbClr val="002060"/>
                          </a:solidFill>
                          <a:effectLst/>
                          <a:latin typeface="+mj-lt"/>
                        </a:rPr>
                        <a:t>C03</a:t>
                      </a:r>
                      <a:endParaRPr lang="es-EC" sz="1400" b="1" i="0" u="none" strike="noStrike" dirty="0">
                        <a:solidFill>
                          <a:srgbClr val="002060"/>
                        </a:solidFill>
                        <a:effectLst/>
                        <a:latin typeface="+mj-lt"/>
                      </a:endParaRPr>
                    </a:p>
                  </a:txBody>
                  <a:tcPr marL="0" marR="0" marT="0" marB="0" anchor="ctr">
                    <a:lnL w="28575" cap="flat" cmpd="sng" algn="ctr">
                      <a:solidFill>
                        <a:schemeClr val="accent1"/>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l" fontAlgn="ctr"/>
                      <a:r>
                        <a:rPr lang="es-EC" sz="1400" u="none" strike="noStrike" dirty="0">
                          <a:solidFill>
                            <a:srgbClr val="002060"/>
                          </a:solidFill>
                          <a:effectLst/>
                          <a:latin typeface="+mj-lt"/>
                        </a:rPr>
                        <a:t>Garantes, codeudores y garantías</a:t>
                      </a:r>
                      <a:endParaRPr lang="es-EC" sz="1400" b="0" i="0" u="none" strike="noStrike" dirty="0">
                        <a:solidFill>
                          <a:srgbClr val="002060"/>
                        </a:solidFill>
                        <a:effectLst/>
                        <a:latin typeface="+mj-lt"/>
                      </a:endParaRPr>
                    </a:p>
                  </a:txBody>
                  <a:tcPr marL="0" marR="0" marT="0" marB="0" anchor="ctr">
                    <a:lnL w="12700" cap="flat" cmpd="sng" algn="ctr">
                      <a:solidFill>
                        <a:schemeClr val="accent1">
                          <a:lumMod val="60000"/>
                          <a:lumOff val="40000"/>
                        </a:schemeClr>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gridSpan="3">
                  <a:txBody>
                    <a:bodyPr/>
                    <a:lstStyle/>
                    <a:p>
                      <a:pPr algn="ctr" fontAlgn="ctr"/>
                      <a:r>
                        <a:rPr lang="es-EC" sz="1400" u="none" strike="noStrike" dirty="0">
                          <a:solidFill>
                            <a:srgbClr val="002060"/>
                          </a:solidFill>
                          <a:effectLst/>
                          <a:latin typeface="+mj-lt"/>
                        </a:rPr>
                        <a:t>No envía</a:t>
                      </a:r>
                      <a:endParaRPr lang="es-EC" sz="1400" b="0" i="0" u="none" strike="noStrike" dirty="0">
                        <a:solidFill>
                          <a:srgbClr val="002060"/>
                        </a:solidFill>
                        <a:effectLst/>
                        <a:latin typeface="+mj-lt"/>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a:txBody>
                    <a:bodyPr/>
                    <a:lstStyle/>
                    <a:p>
                      <a:pPr algn="ctr" fontAlgn="ctr"/>
                      <a:r>
                        <a:rPr lang="es-EC" sz="1400" u="none" strike="noStrike" dirty="0">
                          <a:solidFill>
                            <a:srgbClr val="002060"/>
                          </a:solidFill>
                          <a:effectLst/>
                          <a:latin typeface="+mj-lt"/>
                        </a:rPr>
                        <a:t>Mensual</a:t>
                      </a:r>
                      <a:endParaRPr lang="es-EC" sz="1400" b="0" i="0" u="none" strike="noStrike" dirty="0">
                        <a:solidFill>
                          <a:srgbClr val="002060"/>
                        </a:solidFill>
                        <a:effectLst/>
                        <a:latin typeface="+mj-lt"/>
                      </a:endParaRPr>
                    </a:p>
                  </a:txBody>
                  <a:tcPr marL="0" marR="0" marT="0" marB="0" anchor="ctr">
                    <a:lnL w="28575" cap="flat" cmpd="sng" algn="ctr">
                      <a:solidFill>
                        <a:schemeClr val="accent1"/>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fontAlgn="ctr"/>
                      <a:r>
                        <a:rPr lang="es-EC" sz="1400" u="none" strike="noStrike" dirty="0">
                          <a:solidFill>
                            <a:srgbClr val="002060"/>
                          </a:solidFill>
                          <a:effectLst/>
                          <a:latin typeface="+mj-lt"/>
                        </a:rPr>
                        <a:t>15 días plazo</a:t>
                      </a:r>
                      <a:endParaRPr lang="es-EC" sz="1400" b="1" i="0" u="none" strike="noStrike" dirty="0">
                        <a:solidFill>
                          <a:srgbClr val="002060"/>
                        </a:solidFill>
                        <a:effectLst/>
                        <a:latin typeface="+mj-lt"/>
                      </a:endParaRPr>
                    </a:p>
                  </a:txBody>
                  <a:tcPr marL="0" marR="0" marT="0" marB="0" anchor="ctr">
                    <a:lnL w="12700" cap="flat" cmpd="sng" algn="ctr">
                      <a:solidFill>
                        <a:schemeClr val="accent1">
                          <a:lumMod val="60000"/>
                          <a:lumOff val="40000"/>
                        </a:schemeClr>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r>
              <a:tr h="242225">
                <a:tc>
                  <a:txBody>
                    <a:bodyPr/>
                    <a:lstStyle/>
                    <a:p>
                      <a:pPr algn="ctr" fontAlgn="ctr"/>
                      <a:r>
                        <a:rPr lang="es-EC" sz="1400" u="none" strike="noStrike" dirty="0">
                          <a:solidFill>
                            <a:srgbClr val="002060"/>
                          </a:solidFill>
                          <a:effectLst/>
                          <a:latin typeface="+mj-lt"/>
                        </a:rPr>
                        <a:t>C04</a:t>
                      </a:r>
                      <a:endParaRPr lang="es-EC" sz="1400" b="1" i="0" u="none" strike="noStrike" dirty="0">
                        <a:solidFill>
                          <a:srgbClr val="002060"/>
                        </a:solidFill>
                        <a:effectLst/>
                        <a:latin typeface="+mj-lt"/>
                      </a:endParaRPr>
                    </a:p>
                  </a:txBody>
                  <a:tcPr marL="0" marR="0" marT="0" marB="0" anchor="ctr">
                    <a:lnL w="28575" cap="flat" cmpd="sng" algn="ctr">
                      <a:solidFill>
                        <a:schemeClr val="accent1"/>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l" fontAlgn="ctr"/>
                      <a:r>
                        <a:rPr lang="pt-BR" sz="1400" u="none" strike="noStrike" dirty="0" smtClean="0">
                          <a:solidFill>
                            <a:srgbClr val="002060"/>
                          </a:solidFill>
                          <a:effectLst/>
                          <a:latin typeface="+mj-lt"/>
                        </a:rPr>
                        <a:t>Bienes </a:t>
                      </a:r>
                      <a:r>
                        <a:rPr lang="pt-BR" sz="1400" u="none" strike="noStrike" dirty="0">
                          <a:solidFill>
                            <a:srgbClr val="002060"/>
                          </a:solidFill>
                          <a:effectLst/>
                          <a:latin typeface="+mj-lt"/>
                        </a:rPr>
                        <a:t>o títulos de valores adjudicados</a:t>
                      </a:r>
                      <a:endParaRPr lang="pt-BR" sz="1400" b="0" i="0" u="none" strike="noStrike" dirty="0">
                        <a:solidFill>
                          <a:srgbClr val="002060"/>
                        </a:solidFill>
                        <a:effectLst/>
                        <a:latin typeface="+mj-lt"/>
                      </a:endParaRPr>
                    </a:p>
                  </a:txBody>
                  <a:tcPr marL="0" marR="0" marT="0" marB="0" anchor="ctr">
                    <a:lnL w="12700" cap="flat" cmpd="sng" algn="ctr">
                      <a:solidFill>
                        <a:schemeClr val="accent1">
                          <a:lumMod val="60000"/>
                          <a:lumOff val="40000"/>
                        </a:schemeClr>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gridSpan="3">
                  <a:txBody>
                    <a:bodyPr/>
                    <a:lstStyle/>
                    <a:p>
                      <a:pPr algn="ctr" fontAlgn="ctr"/>
                      <a:r>
                        <a:rPr lang="es-EC" sz="1400" u="none" strike="noStrike" dirty="0">
                          <a:solidFill>
                            <a:srgbClr val="002060"/>
                          </a:solidFill>
                          <a:effectLst/>
                          <a:latin typeface="+mj-lt"/>
                        </a:rPr>
                        <a:t>No envía</a:t>
                      </a:r>
                      <a:endParaRPr lang="es-EC" sz="1400" b="0" i="0" u="none" strike="noStrike" dirty="0">
                        <a:solidFill>
                          <a:srgbClr val="002060"/>
                        </a:solidFill>
                        <a:effectLst/>
                        <a:latin typeface="+mj-lt"/>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a:txBody>
                    <a:bodyPr/>
                    <a:lstStyle/>
                    <a:p>
                      <a:pPr algn="ctr" fontAlgn="ctr"/>
                      <a:r>
                        <a:rPr lang="es-EC" sz="1400" u="none" strike="noStrike" dirty="0">
                          <a:solidFill>
                            <a:srgbClr val="002060"/>
                          </a:solidFill>
                          <a:effectLst/>
                          <a:latin typeface="+mj-lt"/>
                        </a:rPr>
                        <a:t>Mensual</a:t>
                      </a:r>
                      <a:endParaRPr lang="es-EC" sz="1400" b="0" i="0" u="none" strike="noStrike" dirty="0">
                        <a:solidFill>
                          <a:srgbClr val="002060"/>
                        </a:solidFill>
                        <a:effectLst/>
                        <a:latin typeface="+mj-lt"/>
                      </a:endParaRPr>
                    </a:p>
                  </a:txBody>
                  <a:tcPr marL="0" marR="0" marT="0" marB="0" anchor="ctr">
                    <a:lnL w="28575" cap="flat" cmpd="sng" algn="ctr">
                      <a:solidFill>
                        <a:schemeClr val="accent1"/>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fontAlgn="ctr"/>
                      <a:r>
                        <a:rPr lang="es-EC" sz="1400" u="none" strike="noStrike" dirty="0">
                          <a:solidFill>
                            <a:srgbClr val="002060"/>
                          </a:solidFill>
                          <a:effectLst/>
                          <a:latin typeface="+mj-lt"/>
                        </a:rPr>
                        <a:t>15 días plazo</a:t>
                      </a:r>
                      <a:endParaRPr lang="es-EC" sz="1400" b="1" i="0" u="none" strike="noStrike" dirty="0">
                        <a:solidFill>
                          <a:srgbClr val="002060"/>
                        </a:solidFill>
                        <a:effectLst/>
                        <a:latin typeface="+mj-lt"/>
                      </a:endParaRPr>
                    </a:p>
                  </a:txBody>
                  <a:tcPr marL="0" marR="0" marT="0" marB="0" anchor="ctr">
                    <a:lnL w="12700" cap="flat" cmpd="sng" algn="ctr">
                      <a:solidFill>
                        <a:schemeClr val="accent1">
                          <a:lumMod val="60000"/>
                          <a:lumOff val="40000"/>
                        </a:schemeClr>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r>
              <a:tr h="249827">
                <a:tc>
                  <a:txBody>
                    <a:bodyPr/>
                    <a:lstStyle/>
                    <a:p>
                      <a:pPr algn="ctr" fontAlgn="ctr"/>
                      <a:r>
                        <a:rPr lang="es-EC" sz="1400" u="none" strike="noStrike" dirty="0">
                          <a:solidFill>
                            <a:srgbClr val="002060"/>
                          </a:solidFill>
                          <a:effectLst/>
                          <a:latin typeface="+mj-lt"/>
                        </a:rPr>
                        <a:t>I01</a:t>
                      </a:r>
                      <a:endParaRPr lang="es-EC" sz="1400" b="1" i="0" u="none" strike="noStrike" dirty="0">
                        <a:solidFill>
                          <a:srgbClr val="002060"/>
                        </a:solidFill>
                        <a:effectLst/>
                        <a:latin typeface="+mj-lt"/>
                      </a:endParaRPr>
                    </a:p>
                  </a:txBody>
                  <a:tcPr marL="0" marR="0" marT="0" marB="0" anchor="ctr">
                    <a:lnL w="28575" cap="flat" cmpd="sng" algn="ctr">
                      <a:solidFill>
                        <a:schemeClr val="accent1"/>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l" fontAlgn="ctr"/>
                      <a:r>
                        <a:rPr lang="es-EC" sz="1400" u="none" strike="noStrike" dirty="0">
                          <a:solidFill>
                            <a:srgbClr val="002060"/>
                          </a:solidFill>
                          <a:effectLst/>
                          <a:latin typeface="+mj-lt"/>
                        </a:rPr>
                        <a:t>Portafolio de Inversiones</a:t>
                      </a:r>
                      <a:endParaRPr lang="es-EC" sz="1400" b="0" i="0" u="none" strike="noStrike" dirty="0">
                        <a:solidFill>
                          <a:srgbClr val="002060"/>
                        </a:solidFill>
                        <a:effectLst/>
                        <a:latin typeface="+mj-lt"/>
                      </a:endParaRPr>
                    </a:p>
                  </a:txBody>
                  <a:tcPr marL="0" marR="0" marT="0" marB="0" anchor="ctr">
                    <a:lnL w="12700" cap="flat" cmpd="sng" algn="ctr">
                      <a:solidFill>
                        <a:schemeClr val="accent1">
                          <a:lumMod val="60000"/>
                          <a:lumOff val="40000"/>
                        </a:schemeClr>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gridSpan="3">
                  <a:txBody>
                    <a:bodyPr/>
                    <a:lstStyle/>
                    <a:p>
                      <a:pPr algn="ctr" fontAlgn="ctr"/>
                      <a:r>
                        <a:rPr lang="es-EC" sz="1400" u="none" strike="noStrike" dirty="0">
                          <a:solidFill>
                            <a:srgbClr val="002060"/>
                          </a:solidFill>
                          <a:effectLst/>
                          <a:latin typeface="+mj-lt"/>
                        </a:rPr>
                        <a:t>No envía</a:t>
                      </a:r>
                      <a:endParaRPr lang="es-EC" sz="1400" b="0" i="0" u="none" strike="noStrike" dirty="0">
                        <a:solidFill>
                          <a:srgbClr val="002060"/>
                        </a:solidFill>
                        <a:effectLst/>
                        <a:latin typeface="+mj-lt"/>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a:txBody>
                    <a:bodyPr/>
                    <a:lstStyle/>
                    <a:p>
                      <a:pPr algn="ctr" fontAlgn="ctr"/>
                      <a:r>
                        <a:rPr lang="es-EC" sz="1400" u="none" strike="noStrike" dirty="0">
                          <a:solidFill>
                            <a:srgbClr val="002060"/>
                          </a:solidFill>
                          <a:effectLst/>
                          <a:latin typeface="+mj-lt"/>
                        </a:rPr>
                        <a:t>Mensual</a:t>
                      </a:r>
                      <a:endParaRPr lang="es-EC" sz="1400" b="0" i="0" u="none" strike="noStrike" dirty="0">
                        <a:solidFill>
                          <a:srgbClr val="002060"/>
                        </a:solidFill>
                        <a:effectLst/>
                        <a:latin typeface="+mj-lt"/>
                      </a:endParaRPr>
                    </a:p>
                  </a:txBody>
                  <a:tcPr marL="0" marR="0" marT="0" marB="0" anchor="ctr">
                    <a:lnL w="28575" cap="flat" cmpd="sng" algn="ctr">
                      <a:solidFill>
                        <a:schemeClr val="accent1"/>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fontAlgn="ctr"/>
                      <a:r>
                        <a:rPr lang="es-EC" sz="1400" u="none" strike="noStrike" dirty="0">
                          <a:solidFill>
                            <a:srgbClr val="002060"/>
                          </a:solidFill>
                          <a:effectLst/>
                          <a:latin typeface="+mj-lt"/>
                        </a:rPr>
                        <a:t>20 días plazo</a:t>
                      </a:r>
                      <a:endParaRPr lang="es-EC" sz="1400" b="1" i="0" u="none" strike="noStrike" dirty="0">
                        <a:solidFill>
                          <a:srgbClr val="002060"/>
                        </a:solidFill>
                        <a:effectLst/>
                        <a:latin typeface="+mj-lt"/>
                      </a:endParaRPr>
                    </a:p>
                  </a:txBody>
                  <a:tcPr marL="0" marR="0" marT="0" marB="0" anchor="ctr">
                    <a:lnL w="12700" cap="flat" cmpd="sng" algn="ctr">
                      <a:solidFill>
                        <a:schemeClr val="accent1">
                          <a:lumMod val="60000"/>
                          <a:lumOff val="40000"/>
                        </a:schemeClr>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r>
              <a:tr h="249827">
                <a:tc>
                  <a:txBody>
                    <a:bodyPr/>
                    <a:lstStyle/>
                    <a:p>
                      <a:pPr algn="ctr" fontAlgn="ctr"/>
                      <a:r>
                        <a:rPr lang="es-EC" sz="1400" u="none" strike="noStrike" dirty="0">
                          <a:solidFill>
                            <a:srgbClr val="002060"/>
                          </a:solidFill>
                          <a:effectLst/>
                          <a:latin typeface="+mj-lt"/>
                        </a:rPr>
                        <a:t>I02</a:t>
                      </a:r>
                      <a:endParaRPr lang="es-EC" sz="1400" b="1" i="0" u="none" strike="noStrike" dirty="0">
                        <a:solidFill>
                          <a:srgbClr val="002060"/>
                        </a:solidFill>
                        <a:effectLst/>
                        <a:latin typeface="+mj-lt"/>
                      </a:endParaRPr>
                    </a:p>
                  </a:txBody>
                  <a:tcPr marL="0" marR="0" marT="0" marB="0" anchor="ctr">
                    <a:lnL w="28575" cap="flat" cmpd="sng" algn="ctr">
                      <a:solidFill>
                        <a:schemeClr val="accent1"/>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l" fontAlgn="ctr"/>
                      <a:r>
                        <a:rPr lang="es-EC" sz="1400" u="none" strike="noStrike" dirty="0">
                          <a:solidFill>
                            <a:srgbClr val="002060"/>
                          </a:solidFill>
                          <a:effectLst/>
                          <a:latin typeface="+mj-lt"/>
                        </a:rPr>
                        <a:t>Saldos de inversiones </a:t>
                      </a:r>
                      <a:endParaRPr lang="es-EC" sz="1400" b="0" i="0" u="none" strike="noStrike" dirty="0">
                        <a:solidFill>
                          <a:srgbClr val="002060"/>
                        </a:solidFill>
                        <a:effectLst/>
                        <a:latin typeface="+mj-lt"/>
                      </a:endParaRPr>
                    </a:p>
                  </a:txBody>
                  <a:tcPr marL="0" marR="0" marT="0" marB="0" anchor="ctr">
                    <a:lnL w="12700" cap="flat" cmpd="sng" algn="ctr">
                      <a:solidFill>
                        <a:schemeClr val="accent1">
                          <a:lumMod val="60000"/>
                          <a:lumOff val="40000"/>
                        </a:schemeClr>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gridSpan="3">
                  <a:txBody>
                    <a:bodyPr/>
                    <a:lstStyle/>
                    <a:p>
                      <a:pPr algn="ctr" fontAlgn="ctr"/>
                      <a:r>
                        <a:rPr lang="es-EC" sz="1400" u="none" strike="noStrike" dirty="0">
                          <a:solidFill>
                            <a:srgbClr val="002060"/>
                          </a:solidFill>
                          <a:effectLst/>
                          <a:latin typeface="+mj-lt"/>
                        </a:rPr>
                        <a:t>No envía</a:t>
                      </a:r>
                      <a:endParaRPr lang="es-EC" sz="1400" b="0" i="0" u="none" strike="noStrike" dirty="0">
                        <a:solidFill>
                          <a:srgbClr val="002060"/>
                        </a:solidFill>
                        <a:effectLst/>
                        <a:latin typeface="+mj-lt"/>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a:txBody>
                    <a:bodyPr/>
                    <a:lstStyle/>
                    <a:p>
                      <a:pPr algn="ctr" fontAlgn="ctr"/>
                      <a:r>
                        <a:rPr lang="es-EC" sz="1400" u="none" strike="noStrike" dirty="0">
                          <a:solidFill>
                            <a:srgbClr val="002060"/>
                          </a:solidFill>
                          <a:effectLst/>
                          <a:latin typeface="+mj-lt"/>
                        </a:rPr>
                        <a:t>Mensual</a:t>
                      </a:r>
                      <a:endParaRPr lang="es-EC" sz="1400" b="0" i="0" u="none" strike="noStrike" dirty="0">
                        <a:solidFill>
                          <a:srgbClr val="002060"/>
                        </a:solidFill>
                        <a:effectLst/>
                        <a:latin typeface="+mj-lt"/>
                      </a:endParaRPr>
                    </a:p>
                  </a:txBody>
                  <a:tcPr marL="0" marR="0" marT="0" marB="0" anchor="ctr">
                    <a:lnL w="28575" cap="flat" cmpd="sng" algn="ctr">
                      <a:solidFill>
                        <a:schemeClr val="accent1"/>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fontAlgn="ctr"/>
                      <a:r>
                        <a:rPr lang="es-EC" sz="1400" u="none" strike="noStrike" dirty="0">
                          <a:solidFill>
                            <a:srgbClr val="002060"/>
                          </a:solidFill>
                          <a:effectLst/>
                          <a:latin typeface="+mj-lt"/>
                        </a:rPr>
                        <a:t>20 días plazo</a:t>
                      </a:r>
                      <a:endParaRPr lang="es-EC" sz="1400" b="1" i="0" u="none" strike="noStrike" dirty="0">
                        <a:solidFill>
                          <a:srgbClr val="002060"/>
                        </a:solidFill>
                        <a:effectLst/>
                        <a:latin typeface="+mj-lt"/>
                      </a:endParaRPr>
                    </a:p>
                  </a:txBody>
                  <a:tcPr marL="0" marR="0" marT="0" marB="0" anchor="ctr">
                    <a:lnL w="12700" cap="flat" cmpd="sng" algn="ctr">
                      <a:solidFill>
                        <a:schemeClr val="accent1">
                          <a:lumMod val="60000"/>
                          <a:lumOff val="40000"/>
                        </a:schemeClr>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r>
              <a:tr h="249827">
                <a:tc>
                  <a:txBody>
                    <a:bodyPr/>
                    <a:lstStyle/>
                    <a:p>
                      <a:pPr algn="ctr" fontAlgn="ctr"/>
                      <a:r>
                        <a:rPr lang="es-EC" sz="1400" u="none" strike="noStrike" dirty="0">
                          <a:solidFill>
                            <a:srgbClr val="002060"/>
                          </a:solidFill>
                          <a:effectLst/>
                          <a:latin typeface="+mj-lt"/>
                        </a:rPr>
                        <a:t>F01</a:t>
                      </a:r>
                      <a:endParaRPr lang="es-EC" sz="1400" b="1" i="0" u="none" strike="noStrike" dirty="0">
                        <a:solidFill>
                          <a:srgbClr val="002060"/>
                        </a:solidFill>
                        <a:effectLst/>
                        <a:latin typeface="+mj-lt"/>
                      </a:endParaRPr>
                    </a:p>
                  </a:txBody>
                  <a:tcPr marL="0" marR="0" marT="0" marB="0" anchor="ctr">
                    <a:lnL w="28575" cap="flat" cmpd="sng" algn="ctr">
                      <a:solidFill>
                        <a:schemeClr val="accent1"/>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l" fontAlgn="ctr"/>
                      <a:r>
                        <a:rPr lang="es-EC" sz="1400" u="none" strike="noStrike" dirty="0">
                          <a:solidFill>
                            <a:srgbClr val="002060"/>
                          </a:solidFill>
                          <a:effectLst/>
                          <a:latin typeface="+mj-lt"/>
                        </a:rPr>
                        <a:t>Servicios Financieros</a:t>
                      </a:r>
                      <a:endParaRPr lang="es-EC" sz="1400" b="0" i="0" u="none" strike="noStrike" dirty="0">
                        <a:solidFill>
                          <a:srgbClr val="002060"/>
                        </a:solidFill>
                        <a:effectLst/>
                        <a:latin typeface="+mj-lt"/>
                      </a:endParaRPr>
                    </a:p>
                  </a:txBody>
                  <a:tcPr marL="0" marR="0" marT="0" marB="0" anchor="ctr">
                    <a:lnL w="12700" cap="flat" cmpd="sng" algn="ctr">
                      <a:solidFill>
                        <a:schemeClr val="accent1">
                          <a:lumMod val="60000"/>
                          <a:lumOff val="40000"/>
                        </a:schemeClr>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gridSpan="3">
                  <a:txBody>
                    <a:bodyPr/>
                    <a:lstStyle/>
                    <a:p>
                      <a:pPr algn="ctr" fontAlgn="ctr"/>
                      <a:r>
                        <a:rPr lang="es-EC" sz="1400" u="none" strike="noStrike" dirty="0">
                          <a:solidFill>
                            <a:srgbClr val="002060"/>
                          </a:solidFill>
                          <a:effectLst/>
                          <a:latin typeface="+mj-lt"/>
                        </a:rPr>
                        <a:t>No envía</a:t>
                      </a:r>
                      <a:endParaRPr lang="es-EC" sz="1400" b="0" i="0" u="none" strike="noStrike" dirty="0">
                        <a:solidFill>
                          <a:srgbClr val="002060"/>
                        </a:solidFill>
                        <a:effectLst/>
                        <a:latin typeface="+mj-lt"/>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a:txBody>
                    <a:bodyPr/>
                    <a:lstStyle/>
                    <a:p>
                      <a:pPr algn="ctr" fontAlgn="ctr"/>
                      <a:r>
                        <a:rPr lang="es-EC" sz="1400" u="none" strike="noStrike" dirty="0">
                          <a:solidFill>
                            <a:srgbClr val="002060"/>
                          </a:solidFill>
                          <a:effectLst/>
                          <a:latin typeface="+mj-lt"/>
                        </a:rPr>
                        <a:t>Mensual</a:t>
                      </a:r>
                      <a:endParaRPr lang="es-EC" sz="1400" b="0" i="0" u="none" strike="noStrike" dirty="0">
                        <a:solidFill>
                          <a:srgbClr val="002060"/>
                        </a:solidFill>
                        <a:effectLst/>
                        <a:latin typeface="+mj-lt"/>
                      </a:endParaRPr>
                    </a:p>
                  </a:txBody>
                  <a:tcPr marL="0" marR="0" marT="0" marB="0" anchor="ctr">
                    <a:lnL w="28575" cap="flat" cmpd="sng" algn="ctr">
                      <a:solidFill>
                        <a:schemeClr val="accent1"/>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fontAlgn="ctr"/>
                      <a:r>
                        <a:rPr lang="es-EC" sz="1400" u="none" strike="noStrike" dirty="0">
                          <a:solidFill>
                            <a:srgbClr val="002060"/>
                          </a:solidFill>
                          <a:effectLst/>
                          <a:latin typeface="+mj-lt"/>
                        </a:rPr>
                        <a:t>10 </a:t>
                      </a:r>
                      <a:r>
                        <a:rPr lang="es-EC" sz="1400" u="none" strike="noStrike" dirty="0" smtClean="0">
                          <a:solidFill>
                            <a:srgbClr val="002060"/>
                          </a:solidFill>
                          <a:effectLst/>
                          <a:latin typeface="+mj-lt"/>
                        </a:rPr>
                        <a:t>días </a:t>
                      </a:r>
                      <a:r>
                        <a:rPr lang="es-EC" sz="1400" u="none" strike="noStrike" dirty="0">
                          <a:solidFill>
                            <a:srgbClr val="002060"/>
                          </a:solidFill>
                          <a:effectLst/>
                          <a:latin typeface="+mj-lt"/>
                        </a:rPr>
                        <a:t>plazo</a:t>
                      </a:r>
                      <a:endParaRPr lang="es-EC" sz="1400" b="1" i="0" u="none" strike="noStrike" dirty="0">
                        <a:solidFill>
                          <a:srgbClr val="002060"/>
                        </a:solidFill>
                        <a:effectLst/>
                        <a:latin typeface="+mj-lt"/>
                      </a:endParaRPr>
                    </a:p>
                  </a:txBody>
                  <a:tcPr marL="0" marR="0" marT="0" marB="0" anchor="ctr">
                    <a:lnL w="12700" cap="flat" cmpd="sng" algn="ctr">
                      <a:solidFill>
                        <a:schemeClr val="accent1">
                          <a:lumMod val="60000"/>
                          <a:lumOff val="40000"/>
                        </a:schemeClr>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r>
              <a:tr h="249827">
                <a:tc>
                  <a:txBody>
                    <a:bodyPr/>
                    <a:lstStyle/>
                    <a:p>
                      <a:pPr algn="ctr" fontAlgn="ctr"/>
                      <a:r>
                        <a:rPr lang="es-EC" sz="1400" u="none" strike="noStrike" dirty="0">
                          <a:solidFill>
                            <a:srgbClr val="002060"/>
                          </a:solidFill>
                          <a:effectLst/>
                          <a:latin typeface="+mj-lt"/>
                        </a:rPr>
                        <a:t>S01</a:t>
                      </a:r>
                      <a:endParaRPr lang="es-EC" sz="1400" b="1" i="0" u="none" strike="noStrike" dirty="0">
                        <a:solidFill>
                          <a:srgbClr val="002060"/>
                        </a:solidFill>
                        <a:effectLst/>
                        <a:latin typeface="+mj-lt"/>
                      </a:endParaRPr>
                    </a:p>
                  </a:txBody>
                  <a:tcPr marL="0" marR="0" marT="0" marB="0" anchor="ctr">
                    <a:lnL w="28575" cap="flat" cmpd="sng" algn="ctr">
                      <a:solidFill>
                        <a:schemeClr val="accent1"/>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l" fontAlgn="ctr"/>
                      <a:r>
                        <a:rPr lang="es-EC" sz="1400" u="none" strike="noStrike" dirty="0">
                          <a:solidFill>
                            <a:srgbClr val="002060"/>
                          </a:solidFill>
                          <a:effectLst/>
                          <a:latin typeface="+mj-lt"/>
                        </a:rPr>
                        <a:t>Socios</a:t>
                      </a:r>
                      <a:endParaRPr lang="es-EC" sz="1400" b="0" i="0" u="none" strike="noStrike" dirty="0">
                        <a:solidFill>
                          <a:srgbClr val="002060"/>
                        </a:solidFill>
                        <a:effectLst/>
                        <a:latin typeface="+mj-lt"/>
                      </a:endParaRPr>
                    </a:p>
                  </a:txBody>
                  <a:tcPr marL="0" marR="0" marT="0" marB="0" anchor="ctr">
                    <a:lnL w="12700" cap="flat" cmpd="sng" algn="ctr">
                      <a:solidFill>
                        <a:schemeClr val="accent1">
                          <a:lumMod val="60000"/>
                          <a:lumOff val="40000"/>
                        </a:schemeClr>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gridSpan="2">
                  <a:txBody>
                    <a:bodyPr/>
                    <a:lstStyle/>
                    <a:p>
                      <a:pPr algn="ctr" fontAlgn="ctr"/>
                      <a:r>
                        <a:rPr lang="es-MX" sz="1400" b="0" i="0" u="none" strike="noStrike" dirty="0" smtClean="0">
                          <a:solidFill>
                            <a:srgbClr val="002060"/>
                          </a:solidFill>
                          <a:effectLst/>
                          <a:latin typeface="+mj-lt"/>
                        </a:rPr>
                        <a:t>Trimestral</a:t>
                      </a:r>
                      <a:endParaRPr lang="es-EC" sz="1400" b="0" i="0" u="none" strike="noStrike" dirty="0">
                        <a:solidFill>
                          <a:srgbClr val="002060"/>
                        </a:solidFill>
                        <a:effectLst/>
                        <a:latin typeface="+mj-lt"/>
                      </a:endParaRPr>
                    </a:p>
                  </a:txBody>
                  <a:tcPr marL="0" marR="0" marT="0" marB="0" anchor="ctr">
                    <a:lnL w="28575" cap="flat" cmpd="sng" algn="ctr">
                      <a:solidFill>
                        <a:schemeClr val="accent1"/>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hMerge="1">
                  <a:txBody>
                    <a:bodyPr/>
                    <a:lstStyle/>
                    <a:p>
                      <a:endParaRPr lang="es-EC"/>
                    </a:p>
                  </a:txBody>
                  <a:tcPr/>
                </a:tc>
                <a:tc>
                  <a:txBody>
                    <a:bodyPr/>
                    <a:lstStyle/>
                    <a:p>
                      <a:pPr algn="ctr" fontAlgn="ctr"/>
                      <a:r>
                        <a:rPr lang="es-EC" sz="1400" u="none" strike="noStrike" dirty="0">
                          <a:solidFill>
                            <a:srgbClr val="002060"/>
                          </a:solidFill>
                          <a:effectLst/>
                          <a:latin typeface="+mj-lt"/>
                        </a:rPr>
                        <a:t>15 días plazo</a:t>
                      </a:r>
                      <a:endParaRPr lang="es-EC" sz="1400" b="0" i="0" u="none" strike="noStrike" dirty="0">
                        <a:solidFill>
                          <a:srgbClr val="002060"/>
                        </a:solidFill>
                        <a:effectLst/>
                        <a:latin typeface="+mj-lt"/>
                      </a:endParaRPr>
                    </a:p>
                  </a:txBody>
                  <a:tcPr marL="0" marR="0" marT="0" marB="0" anchor="ctr">
                    <a:lnL w="12700" cap="flat" cmpd="sng" algn="ctr">
                      <a:solidFill>
                        <a:schemeClr val="accent1">
                          <a:lumMod val="60000"/>
                          <a:lumOff val="40000"/>
                        </a:schemeClr>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fontAlgn="ctr"/>
                      <a:r>
                        <a:rPr lang="es-EC" sz="1400" u="none" strike="noStrike" dirty="0" smtClean="0">
                          <a:solidFill>
                            <a:srgbClr val="002060"/>
                          </a:solidFill>
                          <a:effectLst/>
                          <a:latin typeface="+mj-lt"/>
                        </a:rPr>
                        <a:t>Trimestral</a:t>
                      </a:r>
                      <a:endParaRPr lang="es-EC" sz="1400" b="0" i="0" u="none" strike="noStrike" dirty="0">
                        <a:solidFill>
                          <a:srgbClr val="002060"/>
                        </a:solidFill>
                        <a:effectLst/>
                        <a:latin typeface="+mj-lt"/>
                      </a:endParaRPr>
                    </a:p>
                  </a:txBody>
                  <a:tcPr marL="0" marR="0" marT="0" marB="0" anchor="ctr">
                    <a:lnL w="28575" cap="flat" cmpd="sng" algn="ctr">
                      <a:solidFill>
                        <a:schemeClr val="accent1"/>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fontAlgn="ctr"/>
                      <a:r>
                        <a:rPr lang="es-EC" sz="1400" u="none" strike="noStrike" dirty="0">
                          <a:solidFill>
                            <a:srgbClr val="002060"/>
                          </a:solidFill>
                          <a:effectLst/>
                          <a:latin typeface="+mj-lt"/>
                        </a:rPr>
                        <a:t>15 días plazo</a:t>
                      </a:r>
                      <a:endParaRPr lang="es-EC" sz="1400" b="1" i="0" u="none" strike="noStrike" dirty="0">
                        <a:solidFill>
                          <a:srgbClr val="002060"/>
                        </a:solidFill>
                        <a:effectLst/>
                        <a:latin typeface="+mj-lt"/>
                      </a:endParaRPr>
                    </a:p>
                  </a:txBody>
                  <a:tcPr marL="0" marR="0" marT="0" marB="0" anchor="ctr">
                    <a:lnL w="12700" cap="flat" cmpd="sng" algn="ctr">
                      <a:solidFill>
                        <a:schemeClr val="accent1">
                          <a:lumMod val="60000"/>
                          <a:lumOff val="40000"/>
                        </a:schemeClr>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r>
              <a:tr h="249827">
                <a:tc>
                  <a:txBody>
                    <a:bodyPr/>
                    <a:lstStyle/>
                    <a:p>
                      <a:pPr algn="ctr" fontAlgn="ctr"/>
                      <a:r>
                        <a:rPr lang="es-MX" sz="1400" b="0" i="0" u="none" strike="noStrike" dirty="0" smtClean="0">
                          <a:solidFill>
                            <a:srgbClr val="002060"/>
                          </a:solidFill>
                          <a:effectLst/>
                          <a:latin typeface="+mj-lt"/>
                        </a:rPr>
                        <a:t>FS01</a:t>
                      </a:r>
                      <a:endParaRPr lang="es-EC" sz="1400" b="0" i="0" u="none" strike="noStrike" dirty="0">
                        <a:solidFill>
                          <a:srgbClr val="002060"/>
                        </a:solidFill>
                        <a:effectLst/>
                        <a:latin typeface="+mj-lt"/>
                      </a:endParaRPr>
                    </a:p>
                  </a:txBody>
                  <a:tcPr marL="0" marR="0" marT="0" marB="0" anchor="ctr">
                    <a:lnL w="28575" cap="flat" cmpd="sng" algn="ctr">
                      <a:solidFill>
                        <a:schemeClr val="accent1"/>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l" fontAlgn="ctr"/>
                      <a:r>
                        <a:rPr lang="es-MX" sz="1400" b="0" i="0" u="none" strike="noStrike" dirty="0" smtClean="0">
                          <a:solidFill>
                            <a:srgbClr val="002060"/>
                          </a:solidFill>
                          <a:effectLst/>
                          <a:latin typeface="+mj-lt"/>
                        </a:rPr>
                        <a:t>Formulario de Solvencia</a:t>
                      </a:r>
                      <a:endParaRPr lang="es-EC" sz="1400" b="0" i="0" u="none" strike="noStrike" dirty="0">
                        <a:solidFill>
                          <a:srgbClr val="002060"/>
                        </a:solidFill>
                        <a:effectLst/>
                        <a:latin typeface="+mj-lt"/>
                      </a:endParaRPr>
                    </a:p>
                  </a:txBody>
                  <a:tcPr marL="0" marR="0" marT="0" marB="0" anchor="ctr">
                    <a:lnL w="12700" cap="flat" cmpd="sng" algn="ctr">
                      <a:solidFill>
                        <a:schemeClr val="accent1">
                          <a:lumMod val="60000"/>
                          <a:lumOff val="40000"/>
                        </a:schemeClr>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gridSpan="2">
                  <a:txBody>
                    <a:bodyPr/>
                    <a:lstStyle/>
                    <a:p>
                      <a:pPr algn="ctr" fontAlgn="ctr"/>
                      <a:r>
                        <a:rPr lang="es-MX" sz="1400" b="0" i="0" u="none" strike="noStrike" dirty="0" smtClean="0">
                          <a:solidFill>
                            <a:srgbClr val="002060"/>
                          </a:solidFill>
                          <a:effectLst/>
                          <a:latin typeface="+mj-lt"/>
                        </a:rPr>
                        <a:t>Trimestral</a:t>
                      </a:r>
                      <a:endParaRPr lang="es-EC" sz="1400" b="0" i="0" u="none" strike="noStrike" dirty="0">
                        <a:solidFill>
                          <a:srgbClr val="002060"/>
                        </a:solidFill>
                        <a:effectLst/>
                        <a:latin typeface="+mj-lt"/>
                      </a:endParaRPr>
                    </a:p>
                  </a:txBody>
                  <a:tcPr marL="0" marR="0" marT="0" marB="0" anchor="ctr">
                    <a:lnL w="28575" cap="flat" cmpd="sng" algn="ctr">
                      <a:solidFill>
                        <a:schemeClr val="accent1"/>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hMerge="1">
                  <a:txBody>
                    <a:bodyPr/>
                    <a:lstStyle/>
                    <a:p>
                      <a:endParaRPr lang="es-EC"/>
                    </a:p>
                  </a:txBody>
                  <a:tcPr/>
                </a:tc>
                <a:tc>
                  <a:txBody>
                    <a:bodyPr/>
                    <a:lstStyle/>
                    <a:p>
                      <a:pPr algn="ctr" fontAlgn="ctr"/>
                      <a:r>
                        <a:rPr lang="es-MX" sz="1400" b="0" i="0" u="none" strike="noStrike" dirty="0" smtClean="0">
                          <a:solidFill>
                            <a:srgbClr val="002060"/>
                          </a:solidFill>
                          <a:effectLst/>
                          <a:latin typeface="+mj-lt"/>
                        </a:rPr>
                        <a:t>1</a:t>
                      </a:r>
                      <a:r>
                        <a:rPr lang="es-MX" sz="1400" b="0" i="0" u="none" strike="noStrike" baseline="0" dirty="0" smtClean="0">
                          <a:solidFill>
                            <a:srgbClr val="002060"/>
                          </a:solidFill>
                          <a:effectLst/>
                          <a:latin typeface="+mj-lt"/>
                        </a:rPr>
                        <a:t> mes plazo</a:t>
                      </a:r>
                      <a:endParaRPr lang="es-EC" sz="1400" b="0" i="0" u="none" strike="noStrike" dirty="0">
                        <a:solidFill>
                          <a:srgbClr val="002060"/>
                        </a:solidFill>
                        <a:effectLst/>
                        <a:latin typeface="+mj-lt"/>
                      </a:endParaRPr>
                    </a:p>
                  </a:txBody>
                  <a:tcPr marL="0" marR="0" marT="0" marB="0" anchor="ctr">
                    <a:lnL w="12700" cap="flat" cmpd="sng" algn="ctr">
                      <a:solidFill>
                        <a:schemeClr val="accent1">
                          <a:lumMod val="60000"/>
                          <a:lumOff val="40000"/>
                        </a:schemeClr>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fontAlgn="ctr"/>
                      <a:r>
                        <a:rPr lang="es-MX" sz="1400" b="0" i="0" u="none" strike="noStrike" dirty="0" smtClean="0">
                          <a:solidFill>
                            <a:srgbClr val="002060"/>
                          </a:solidFill>
                          <a:effectLst/>
                          <a:latin typeface="+mj-lt"/>
                        </a:rPr>
                        <a:t>Mensual</a:t>
                      </a:r>
                      <a:endParaRPr lang="es-EC" sz="1400" b="0" i="0" u="none" strike="noStrike" dirty="0">
                        <a:solidFill>
                          <a:srgbClr val="002060"/>
                        </a:solidFill>
                        <a:effectLst/>
                        <a:latin typeface="+mj-lt"/>
                      </a:endParaRPr>
                    </a:p>
                  </a:txBody>
                  <a:tcPr marL="0" marR="0" marT="0" marB="0" anchor="ctr">
                    <a:lnL w="28575" cap="flat" cmpd="sng" algn="ctr">
                      <a:solidFill>
                        <a:schemeClr val="accent1"/>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fontAlgn="ctr"/>
                      <a:r>
                        <a:rPr lang="es-MX" sz="1400" b="0" i="0" u="none" strike="noStrike" dirty="0" smtClean="0">
                          <a:solidFill>
                            <a:srgbClr val="002060"/>
                          </a:solidFill>
                          <a:effectLst/>
                          <a:latin typeface="+mj-lt"/>
                        </a:rPr>
                        <a:t> 15 días plazo</a:t>
                      </a:r>
                      <a:endParaRPr lang="es-EC" sz="1400" b="0" i="0" u="none" strike="noStrike" dirty="0">
                        <a:solidFill>
                          <a:srgbClr val="002060"/>
                        </a:solidFill>
                        <a:effectLst/>
                        <a:latin typeface="+mj-lt"/>
                      </a:endParaRPr>
                    </a:p>
                  </a:txBody>
                  <a:tcPr marL="0" marR="0" marT="0" marB="0" anchor="ctr">
                    <a:lnL w="12700" cap="flat" cmpd="sng" algn="ctr">
                      <a:solidFill>
                        <a:schemeClr val="accent1">
                          <a:lumMod val="60000"/>
                          <a:lumOff val="40000"/>
                        </a:schemeClr>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r>
              <a:tr h="249827">
                <a:tc>
                  <a:txBody>
                    <a:bodyPr/>
                    <a:lstStyle/>
                    <a:p>
                      <a:pPr algn="ctr" fontAlgn="ctr"/>
                      <a:r>
                        <a:rPr lang="es-MX" sz="1400" b="0" i="0" u="none" strike="noStrike" dirty="0" smtClean="0">
                          <a:solidFill>
                            <a:srgbClr val="002060"/>
                          </a:solidFill>
                          <a:effectLst/>
                          <a:latin typeface="+mj-lt"/>
                        </a:rPr>
                        <a:t>L01</a:t>
                      </a:r>
                      <a:endParaRPr lang="es-EC" sz="1400" b="0" i="0" u="none" strike="noStrike" dirty="0">
                        <a:solidFill>
                          <a:srgbClr val="002060"/>
                        </a:solidFill>
                        <a:effectLst/>
                        <a:latin typeface="+mj-lt"/>
                      </a:endParaRPr>
                    </a:p>
                  </a:txBody>
                  <a:tcPr marL="0" marR="0" marT="0" marB="0" anchor="ctr">
                    <a:lnL w="28575" cap="flat" cmpd="sng" algn="ctr">
                      <a:solidFill>
                        <a:schemeClr val="accent1"/>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l" fontAlgn="ctr"/>
                      <a:r>
                        <a:rPr lang="es-MX" sz="1400" b="0" i="0" u="none" strike="noStrike" dirty="0" smtClean="0">
                          <a:solidFill>
                            <a:srgbClr val="002060"/>
                          </a:solidFill>
                          <a:effectLst/>
                          <a:latin typeface="+mj-lt"/>
                        </a:rPr>
                        <a:t>Liquidez Estructural</a:t>
                      </a:r>
                      <a:endParaRPr lang="es-EC" sz="1400" b="0" i="0" u="none" strike="noStrike" dirty="0">
                        <a:solidFill>
                          <a:srgbClr val="002060"/>
                        </a:solidFill>
                        <a:effectLst/>
                        <a:latin typeface="+mj-lt"/>
                      </a:endParaRPr>
                    </a:p>
                  </a:txBody>
                  <a:tcPr marL="0" marR="0" marT="0" marB="0" anchor="ctr">
                    <a:lnL w="12700" cap="flat" cmpd="sng" algn="ctr">
                      <a:solidFill>
                        <a:schemeClr val="accent1">
                          <a:lumMod val="60000"/>
                          <a:lumOff val="40000"/>
                        </a:schemeClr>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gridSpan="2">
                  <a:txBody>
                    <a:bodyPr/>
                    <a:lstStyle/>
                    <a:p>
                      <a:pPr algn="ctr" fontAlgn="ctr"/>
                      <a:r>
                        <a:rPr lang="es-MX" sz="1400" b="0" i="0" u="none" strike="noStrike" dirty="0" smtClean="0">
                          <a:solidFill>
                            <a:srgbClr val="002060"/>
                          </a:solidFill>
                          <a:effectLst/>
                          <a:latin typeface="+mj-lt"/>
                        </a:rPr>
                        <a:t>Mensual</a:t>
                      </a:r>
                      <a:endParaRPr lang="es-EC" sz="1400" b="0" i="0" u="none" strike="noStrike" dirty="0">
                        <a:solidFill>
                          <a:srgbClr val="002060"/>
                        </a:solidFill>
                        <a:effectLst/>
                        <a:latin typeface="+mj-lt"/>
                      </a:endParaRPr>
                    </a:p>
                  </a:txBody>
                  <a:tcPr marL="0" marR="0" marT="0" marB="0" anchor="ctr">
                    <a:lnL w="28575" cap="flat" cmpd="sng" algn="ctr">
                      <a:solidFill>
                        <a:schemeClr val="accent1"/>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hMerge="1">
                  <a:txBody>
                    <a:bodyPr/>
                    <a:lstStyle/>
                    <a:p>
                      <a:endParaRPr lang="es-EC"/>
                    </a:p>
                  </a:txBody>
                  <a:tcPr/>
                </a:tc>
                <a:tc>
                  <a:txBody>
                    <a:bodyPr/>
                    <a:lstStyle/>
                    <a:p>
                      <a:pPr algn="ctr" fontAlgn="ctr"/>
                      <a:r>
                        <a:rPr lang="es-MX" sz="1400" b="0" i="0" u="none" strike="noStrike" dirty="0" smtClean="0">
                          <a:solidFill>
                            <a:srgbClr val="002060"/>
                          </a:solidFill>
                          <a:effectLst/>
                          <a:latin typeface="+mj-lt"/>
                        </a:rPr>
                        <a:t>20 días</a:t>
                      </a:r>
                      <a:r>
                        <a:rPr lang="es-MX" sz="1400" b="0" i="0" u="none" strike="noStrike" baseline="0" dirty="0" smtClean="0">
                          <a:solidFill>
                            <a:srgbClr val="002060"/>
                          </a:solidFill>
                          <a:effectLst/>
                          <a:latin typeface="+mj-lt"/>
                        </a:rPr>
                        <a:t> plazo</a:t>
                      </a:r>
                      <a:endParaRPr lang="es-EC" sz="1400" b="0" i="0" u="none" strike="noStrike" dirty="0">
                        <a:solidFill>
                          <a:srgbClr val="002060"/>
                        </a:solidFill>
                        <a:effectLst/>
                        <a:latin typeface="+mj-lt"/>
                      </a:endParaRPr>
                    </a:p>
                  </a:txBody>
                  <a:tcPr marL="0" marR="0" marT="0" marB="0" anchor="ctr">
                    <a:lnL w="12700" cap="flat" cmpd="sng" algn="ctr">
                      <a:solidFill>
                        <a:schemeClr val="accent1">
                          <a:lumMod val="60000"/>
                          <a:lumOff val="40000"/>
                        </a:schemeClr>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fontAlgn="ctr"/>
                      <a:r>
                        <a:rPr lang="es-MX" sz="1400" b="0" i="0" u="none" strike="noStrike" dirty="0" smtClean="0">
                          <a:solidFill>
                            <a:srgbClr val="002060"/>
                          </a:solidFill>
                          <a:effectLst/>
                          <a:latin typeface="+mj-lt"/>
                        </a:rPr>
                        <a:t>Semanal</a:t>
                      </a:r>
                      <a:endParaRPr lang="es-EC" sz="1400" b="0" i="0" u="none" strike="noStrike" dirty="0">
                        <a:solidFill>
                          <a:srgbClr val="002060"/>
                        </a:solidFill>
                        <a:effectLst/>
                        <a:latin typeface="+mj-lt"/>
                      </a:endParaRPr>
                    </a:p>
                  </a:txBody>
                  <a:tcPr marL="0" marR="0" marT="0" marB="0" anchor="ctr">
                    <a:lnL w="28575" cap="flat" cmpd="sng" algn="ctr">
                      <a:solidFill>
                        <a:schemeClr val="accent1"/>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fontAlgn="ctr"/>
                      <a:r>
                        <a:rPr lang="es-MX" sz="1400" b="0" i="0" u="none" strike="noStrike" dirty="0" smtClean="0">
                          <a:solidFill>
                            <a:srgbClr val="002060"/>
                          </a:solidFill>
                          <a:effectLst/>
                          <a:latin typeface="+mj-lt"/>
                        </a:rPr>
                        <a:t>3 días término</a:t>
                      </a:r>
                      <a:endParaRPr lang="es-EC" sz="1400" b="0" i="0" u="none" strike="noStrike" dirty="0">
                        <a:solidFill>
                          <a:srgbClr val="002060"/>
                        </a:solidFill>
                        <a:effectLst/>
                        <a:latin typeface="+mj-lt"/>
                      </a:endParaRPr>
                    </a:p>
                  </a:txBody>
                  <a:tcPr marL="0" marR="0" marT="0" marB="0" anchor="ctr">
                    <a:lnL w="12700" cap="flat" cmpd="sng" algn="ctr">
                      <a:solidFill>
                        <a:schemeClr val="accent1">
                          <a:lumMod val="60000"/>
                          <a:lumOff val="40000"/>
                        </a:schemeClr>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r>
              <a:tr h="249827">
                <a:tc>
                  <a:txBody>
                    <a:bodyPr/>
                    <a:lstStyle/>
                    <a:p>
                      <a:pPr algn="ctr" fontAlgn="ctr"/>
                      <a:r>
                        <a:rPr lang="es-MX" sz="1400" b="0" i="0" u="none" strike="noStrike" dirty="0" smtClean="0">
                          <a:solidFill>
                            <a:srgbClr val="002060"/>
                          </a:solidFill>
                          <a:effectLst/>
                          <a:latin typeface="+mj-lt"/>
                        </a:rPr>
                        <a:t>L02</a:t>
                      </a:r>
                      <a:endParaRPr lang="es-EC" sz="1400" b="0" i="0" u="none" strike="noStrike" dirty="0">
                        <a:solidFill>
                          <a:srgbClr val="002060"/>
                        </a:solidFill>
                        <a:effectLst/>
                        <a:latin typeface="+mj-lt"/>
                      </a:endParaRPr>
                    </a:p>
                  </a:txBody>
                  <a:tcPr marL="0" marR="0" marT="0" marB="0" anchor="ctr">
                    <a:lnL w="28575" cap="flat" cmpd="sng" algn="ctr">
                      <a:solidFill>
                        <a:schemeClr val="accent1"/>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l" fontAlgn="ctr"/>
                      <a:r>
                        <a:rPr lang="es-MX" sz="1400" b="0" i="0" u="none" strike="noStrike" dirty="0" smtClean="0">
                          <a:solidFill>
                            <a:srgbClr val="002060"/>
                          </a:solidFill>
                          <a:effectLst/>
                          <a:latin typeface="+mj-lt"/>
                        </a:rPr>
                        <a:t>Brechas de Liquidez</a:t>
                      </a:r>
                      <a:endParaRPr lang="es-EC" sz="1400" b="0" i="0" u="none" strike="noStrike" dirty="0">
                        <a:solidFill>
                          <a:srgbClr val="002060"/>
                        </a:solidFill>
                        <a:effectLst/>
                        <a:latin typeface="+mj-lt"/>
                      </a:endParaRPr>
                    </a:p>
                  </a:txBody>
                  <a:tcPr marL="0" marR="0" marT="0" marB="0" anchor="ctr">
                    <a:lnL w="12700" cap="flat" cmpd="sng" algn="ctr">
                      <a:solidFill>
                        <a:schemeClr val="accent1">
                          <a:lumMod val="60000"/>
                          <a:lumOff val="40000"/>
                        </a:schemeClr>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gridSpan="3">
                  <a:txBody>
                    <a:bodyPr/>
                    <a:lstStyle/>
                    <a:p>
                      <a:pPr algn="ctr" fontAlgn="ctr"/>
                      <a:r>
                        <a:rPr lang="es-MX" sz="1400" b="0" i="0" u="none" strike="noStrike" dirty="0" smtClean="0">
                          <a:solidFill>
                            <a:srgbClr val="002060"/>
                          </a:solidFill>
                          <a:effectLst/>
                          <a:latin typeface="+mj-lt"/>
                        </a:rPr>
                        <a:t>No</a:t>
                      </a:r>
                      <a:r>
                        <a:rPr lang="es-MX" sz="1400" b="0" i="0" u="none" strike="noStrike" baseline="0" dirty="0" smtClean="0">
                          <a:solidFill>
                            <a:srgbClr val="002060"/>
                          </a:solidFill>
                          <a:effectLst/>
                          <a:latin typeface="+mj-lt"/>
                        </a:rPr>
                        <a:t> envía</a:t>
                      </a:r>
                      <a:endParaRPr lang="es-EC" sz="1400" b="0" i="0" u="none" strike="noStrike" dirty="0">
                        <a:solidFill>
                          <a:srgbClr val="002060"/>
                        </a:solidFill>
                        <a:effectLst/>
                        <a:latin typeface="+mj-lt"/>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hMerge="1">
                  <a:txBody>
                    <a:bodyPr/>
                    <a:lstStyle/>
                    <a:p>
                      <a:endParaRPr lang="es-EC"/>
                    </a:p>
                  </a:txBody>
                  <a:tcPr/>
                </a:tc>
                <a:tc hMerge="1">
                  <a:txBody>
                    <a:bodyPr/>
                    <a:lstStyle/>
                    <a:p>
                      <a:pPr algn="ctr" fontAlgn="ctr"/>
                      <a:endParaRPr lang="es-EC" sz="1400" b="0" i="0" u="none" strike="noStrike" dirty="0">
                        <a:solidFill>
                          <a:srgbClr val="002060"/>
                        </a:solidFill>
                        <a:effectLst/>
                        <a:latin typeface="+mj-lt"/>
                      </a:endParaRPr>
                    </a:p>
                  </a:txBody>
                  <a:tcPr marL="0" marR="0"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fontAlgn="ctr"/>
                      <a:r>
                        <a:rPr lang="es-MX" sz="1400" b="0" i="0" u="none" strike="noStrike" dirty="0" smtClean="0">
                          <a:solidFill>
                            <a:srgbClr val="002060"/>
                          </a:solidFill>
                          <a:effectLst/>
                          <a:latin typeface="+mj-lt"/>
                        </a:rPr>
                        <a:t>Mensual</a:t>
                      </a:r>
                      <a:endParaRPr lang="es-EC" sz="1400" b="0" i="0" u="none" strike="noStrike" dirty="0">
                        <a:solidFill>
                          <a:srgbClr val="002060"/>
                        </a:solidFill>
                        <a:effectLst/>
                        <a:latin typeface="+mj-lt"/>
                      </a:endParaRPr>
                    </a:p>
                  </a:txBody>
                  <a:tcPr marL="0" marR="0" marT="0" marB="0" anchor="ctr">
                    <a:lnL w="28575" cap="flat" cmpd="sng" algn="ctr">
                      <a:solidFill>
                        <a:schemeClr val="accent1"/>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fontAlgn="ctr"/>
                      <a:r>
                        <a:rPr lang="es-MX" sz="1400" b="0" i="0" u="none" strike="noStrike" dirty="0" smtClean="0">
                          <a:solidFill>
                            <a:srgbClr val="002060"/>
                          </a:solidFill>
                          <a:effectLst/>
                          <a:latin typeface="+mj-lt"/>
                        </a:rPr>
                        <a:t>15 días plazo</a:t>
                      </a:r>
                      <a:endParaRPr lang="es-EC" sz="1400" b="0" i="0" u="none" strike="noStrike" dirty="0">
                        <a:solidFill>
                          <a:srgbClr val="002060"/>
                        </a:solidFill>
                        <a:effectLst/>
                        <a:latin typeface="+mj-lt"/>
                      </a:endParaRPr>
                    </a:p>
                  </a:txBody>
                  <a:tcPr marL="0" marR="0" marT="0" marB="0" anchor="ctr">
                    <a:lnL w="12700" cap="flat" cmpd="sng" algn="ctr">
                      <a:solidFill>
                        <a:schemeClr val="accent1">
                          <a:lumMod val="60000"/>
                          <a:lumOff val="40000"/>
                        </a:schemeClr>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r>
              <a:tr h="249827">
                <a:tc>
                  <a:txBody>
                    <a:bodyPr/>
                    <a:lstStyle/>
                    <a:p>
                      <a:pPr algn="ctr" fontAlgn="ctr"/>
                      <a:r>
                        <a:rPr lang="es-EC" sz="1400" b="0" i="0" u="none" strike="noStrike" dirty="0" smtClean="0">
                          <a:solidFill>
                            <a:srgbClr val="002060"/>
                          </a:solidFill>
                          <a:effectLst/>
                          <a:latin typeface="+mj-lt"/>
                        </a:rPr>
                        <a:t>CI01</a:t>
                      </a:r>
                      <a:endParaRPr lang="es-EC" sz="1400" b="0" i="0" u="none" strike="noStrike" dirty="0">
                        <a:solidFill>
                          <a:srgbClr val="002060"/>
                        </a:solidFill>
                        <a:effectLst/>
                        <a:latin typeface="+mj-lt"/>
                      </a:endParaRPr>
                    </a:p>
                  </a:txBody>
                  <a:tcPr marL="0" marR="0" marT="0" marB="0" anchor="ctr">
                    <a:lnL w="28575" cap="flat" cmpd="sng" algn="ctr">
                      <a:solidFill>
                        <a:schemeClr val="accent1"/>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l" fontAlgn="ctr"/>
                      <a:r>
                        <a:rPr lang="es-EC" sz="1400" b="0" i="0" u="none" strike="noStrike" dirty="0" smtClean="0">
                          <a:solidFill>
                            <a:srgbClr val="002060"/>
                          </a:solidFill>
                          <a:effectLst/>
                          <a:latin typeface="+mj-lt"/>
                        </a:rPr>
                        <a:t>Reclamos por presuntos cobros indebidos y/o servicios no solicitados</a:t>
                      </a:r>
                      <a:endParaRPr lang="es-EC" sz="1400" b="0" i="0" u="none" strike="noStrike" dirty="0">
                        <a:solidFill>
                          <a:srgbClr val="002060"/>
                        </a:solidFill>
                        <a:effectLst/>
                        <a:latin typeface="+mj-lt"/>
                      </a:endParaRPr>
                    </a:p>
                  </a:txBody>
                  <a:tcPr marL="0" marR="0" marT="0" marB="0" anchor="ctr">
                    <a:lnL w="12700" cap="flat" cmpd="sng" algn="ctr">
                      <a:solidFill>
                        <a:schemeClr val="accent1">
                          <a:lumMod val="60000"/>
                          <a:lumOff val="40000"/>
                        </a:schemeClr>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gridSpan="2">
                  <a:txBody>
                    <a:bodyPr/>
                    <a:lstStyle/>
                    <a:p>
                      <a:pPr algn="ctr" fontAlgn="ctr"/>
                      <a:r>
                        <a:rPr lang="es-MX" sz="1400" b="0" i="0" u="none" strike="noStrike" dirty="0" smtClean="0">
                          <a:solidFill>
                            <a:srgbClr val="002060"/>
                          </a:solidFill>
                          <a:effectLst/>
                          <a:latin typeface="+mj-lt"/>
                        </a:rPr>
                        <a:t>Semestral</a:t>
                      </a:r>
                      <a:endParaRPr lang="es-EC" sz="1400" b="0" i="0" u="none" strike="noStrike" dirty="0">
                        <a:solidFill>
                          <a:srgbClr val="002060"/>
                        </a:solidFill>
                        <a:effectLst/>
                        <a:latin typeface="+mj-lt"/>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hMerge="1">
                  <a:txBody>
                    <a:bodyPr/>
                    <a:lstStyle/>
                    <a:p>
                      <a:endParaRPr lang="es-EC"/>
                    </a:p>
                  </a:txBody>
                  <a:tcPr/>
                </a:tc>
                <a:tc>
                  <a:txBody>
                    <a:bodyPr/>
                    <a:lstStyle/>
                    <a:p>
                      <a:pPr algn="ctr" fontAlgn="ctr"/>
                      <a:r>
                        <a:rPr lang="es-EC" sz="1400" u="none" strike="noStrike" dirty="0">
                          <a:solidFill>
                            <a:srgbClr val="002060"/>
                          </a:solidFill>
                          <a:effectLst/>
                          <a:latin typeface="+mj-lt"/>
                        </a:rPr>
                        <a:t>15 días plazo</a:t>
                      </a:r>
                      <a:endParaRPr lang="es-EC" sz="1400" b="0" i="0" u="none" strike="noStrike" dirty="0">
                        <a:solidFill>
                          <a:srgbClr val="002060"/>
                        </a:solidFill>
                        <a:effectLst/>
                        <a:latin typeface="+mj-lt"/>
                      </a:endParaRPr>
                    </a:p>
                  </a:txBody>
                  <a:tcPr marL="0" marR="0" marT="0" marB="0" anchor="ctr">
                    <a:lnL w="28575" cap="flat" cmpd="sng" algn="ctr">
                      <a:solidFill>
                        <a:schemeClr val="accent1"/>
                      </a:solidFill>
                      <a:prstDash val="solid"/>
                      <a:round/>
                      <a:headEnd type="none" w="med" len="med"/>
                      <a:tailEnd type="none" w="med" len="med"/>
                    </a:lnL>
                  </a:tcPr>
                </a:tc>
                <a:tc>
                  <a:txBody>
                    <a:bodyPr/>
                    <a:lstStyle/>
                    <a:p>
                      <a:pPr algn="ctr" fontAlgn="ctr"/>
                      <a:r>
                        <a:rPr lang="es-EC" sz="1400" b="0" i="0" u="none" strike="noStrike" dirty="0" smtClean="0">
                          <a:solidFill>
                            <a:srgbClr val="002060"/>
                          </a:solidFill>
                          <a:effectLst/>
                          <a:latin typeface="+mj-lt"/>
                        </a:rPr>
                        <a:t>Semestral</a:t>
                      </a:r>
                      <a:endParaRPr lang="es-EC" sz="1400" b="0" i="0" u="none" strike="noStrike" dirty="0">
                        <a:solidFill>
                          <a:srgbClr val="002060"/>
                        </a:solidFill>
                        <a:effectLst/>
                        <a:latin typeface="+mj-lt"/>
                      </a:endParaRPr>
                    </a:p>
                  </a:txBody>
                  <a:tcPr marL="0" marR="0" marT="0" marB="0" anchor="ctr">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fontAlgn="ctr"/>
                      <a:r>
                        <a:rPr lang="es-EC" sz="1400" b="0" i="0" u="none" strike="noStrike" dirty="0" smtClean="0">
                          <a:solidFill>
                            <a:srgbClr val="002060"/>
                          </a:solidFill>
                          <a:effectLst/>
                          <a:latin typeface="+mj-lt"/>
                        </a:rPr>
                        <a:t>15 días</a:t>
                      </a:r>
                      <a:r>
                        <a:rPr lang="es-EC" sz="1400" b="0" i="0" u="none" strike="noStrike" baseline="0" dirty="0" smtClean="0">
                          <a:solidFill>
                            <a:srgbClr val="002060"/>
                          </a:solidFill>
                          <a:effectLst/>
                          <a:latin typeface="+mj-lt"/>
                        </a:rPr>
                        <a:t> plazo</a:t>
                      </a:r>
                      <a:endParaRPr lang="es-EC" sz="1400" b="0" i="0" u="none" strike="noStrike" dirty="0">
                        <a:solidFill>
                          <a:srgbClr val="002060"/>
                        </a:solidFill>
                        <a:effectLst/>
                        <a:latin typeface="+mj-lt"/>
                      </a:endParaRPr>
                    </a:p>
                  </a:txBody>
                  <a:tcPr marL="0" marR="0" marT="0" marB="0" anchor="ctr">
                    <a:lnL w="12700" cap="flat" cmpd="sng" algn="ctr">
                      <a:solidFill>
                        <a:schemeClr val="accent1">
                          <a:lumMod val="60000"/>
                          <a:lumOff val="40000"/>
                        </a:schemeClr>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r>
              <a:tr h="249827">
                <a:tc>
                  <a:txBody>
                    <a:bodyPr/>
                    <a:lstStyle/>
                    <a:p>
                      <a:pPr algn="ctr" fontAlgn="ctr"/>
                      <a:r>
                        <a:rPr lang="es-EC" sz="1400" b="0" i="0" u="none" strike="noStrike" dirty="0" smtClean="0">
                          <a:solidFill>
                            <a:srgbClr val="002060"/>
                          </a:solidFill>
                          <a:effectLst/>
                          <a:latin typeface="+mj-lt"/>
                        </a:rPr>
                        <a:t>IG01</a:t>
                      </a:r>
                      <a:endParaRPr lang="es-EC" sz="1400" b="0" i="0" u="none" strike="noStrike" dirty="0">
                        <a:solidFill>
                          <a:srgbClr val="002060"/>
                        </a:solidFill>
                        <a:effectLst/>
                        <a:latin typeface="+mj-lt"/>
                      </a:endParaRPr>
                    </a:p>
                  </a:txBody>
                  <a:tcPr marL="0" marR="0" marT="0" marB="0" anchor="ctr">
                    <a:lnL w="28575" cap="flat" cmpd="sng" algn="ctr">
                      <a:solidFill>
                        <a:schemeClr val="accent1"/>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algn="l" fontAlgn="ctr"/>
                      <a:r>
                        <a:rPr lang="es-EC" sz="1400" b="0" i="0" u="none" strike="noStrike" dirty="0" smtClean="0">
                          <a:solidFill>
                            <a:srgbClr val="002060"/>
                          </a:solidFill>
                          <a:effectLst/>
                          <a:latin typeface="+mj-lt"/>
                        </a:rPr>
                        <a:t>Indicadores</a:t>
                      </a:r>
                      <a:r>
                        <a:rPr lang="es-EC" sz="1400" b="0" i="0" u="none" strike="noStrike" baseline="0" dirty="0" smtClean="0">
                          <a:solidFill>
                            <a:srgbClr val="002060"/>
                          </a:solidFill>
                          <a:effectLst/>
                          <a:latin typeface="+mj-lt"/>
                        </a:rPr>
                        <a:t> de Género</a:t>
                      </a:r>
                      <a:endParaRPr lang="es-EC" sz="1400" b="0" i="0" u="none" strike="noStrike" dirty="0">
                        <a:solidFill>
                          <a:srgbClr val="002060"/>
                        </a:solidFill>
                        <a:effectLst/>
                        <a:latin typeface="+mj-lt"/>
                      </a:endParaRPr>
                    </a:p>
                  </a:txBody>
                  <a:tcPr marL="0" marR="0" marT="0" marB="0" anchor="ctr">
                    <a:lnL w="12700" cap="flat" cmpd="sng" algn="ctr">
                      <a:solidFill>
                        <a:schemeClr val="accent1">
                          <a:lumMod val="60000"/>
                          <a:lumOff val="40000"/>
                        </a:schemeClr>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gridSpan="3">
                  <a:txBody>
                    <a:bodyPr/>
                    <a:lstStyle/>
                    <a:p>
                      <a:pPr algn="ctr" fontAlgn="ctr"/>
                      <a:r>
                        <a:rPr lang="es-EC" sz="1400" b="0" i="0" u="none" strike="noStrike" dirty="0" smtClean="0">
                          <a:solidFill>
                            <a:srgbClr val="002060"/>
                          </a:solidFill>
                          <a:effectLst/>
                          <a:latin typeface="+mj-lt"/>
                        </a:rPr>
                        <a:t>No envía</a:t>
                      </a:r>
                      <a:endParaRPr lang="es-EC" sz="1400" b="0" i="0" u="none" strike="noStrike" dirty="0">
                        <a:solidFill>
                          <a:srgbClr val="002060"/>
                        </a:solidFill>
                        <a:effectLst/>
                        <a:latin typeface="+mj-lt"/>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a:txBody>
                    <a:bodyPr/>
                    <a:lstStyle/>
                    <a:p>
                      <a:pPr algn="ctr" fontAlgn="ctr"/>
                      <a:r>
                        <a:rPr lang="es-EC" sz="1400" b="0" i="0" u="none" strike="noStrike" dirty="0" smtClean="0">
                          <a:solidFill>
                            <a:srgbClr val="002060"/>
                          </a:solidFill>
                          <a:effectLst/>
                          <a:latin typeface="+mj-lt"/>
                        </a:rPr>
                        <a:t>Trimestral</a:t>
                      </a:r>
                      <a:endParaRPr lang="es-EC" sz="1400" b="0" i="0" u="none" strike="noStrike" dirty="0">
                        <a:solidFill>
                          <a:srgbClr val="002060"/>
                        </a:solidFill>
                        <a:effectLst/>
                        <a:latin typeface="+mj-lt"/>
                      </a:endParaRPr>
                    </a:p>
                  </a:txBody>
                  <a:tcPr marL="0" marR="0" marT="0" marB="0" anchor="ctr">
                    <a:lnL w="28575" cap="flat" cmpd="sng" algn="ctr">
                      <a:solidFill>
                        <a:schemeClr val="accent1"/>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algn="ctr" fontAlgn="ctr"/>
                      <a:r>
                        <a:rPr lang="es-EC" sz="1400" b="0" i="0" u="none" strike="noStrike" dirty="0" smtClean="0">
                          <a:solidFill>
                            <a:srgbClr val="002060"/>
                          </a:solidFill>
                          <a:effectLst/>
                          <a:latin typeface="+mj-lt"/>
                        </a:rPr>
                        <a:t>15 día plazo</a:t>
                      </a:r>
                      <a:endParaRPr lang="es-EC" sz="1400" b="0" i="0" u="none" strike="noStrike" dirty="0">
                        <a:solidFill>
                          <a:srgbClr val="002060"/>
                        </a:solidFill>
                        <a:effectLst/>
                        <a:latin typeface="+mj-lt"/>
                      </a:endParaRPr>
                    </a:p>
                  </a:txBody>
                  <a:tcPr marL="0" marR="0" marT="0" marB="0" anchor="ctr">
                    <a:lnL w="12700" cap="flat" cmpd="sng" algn="ctr">
                      <a:solidFill>
                        <a:schemeClr val="accent1">
                          <a:lumMod val="60000"/>
                          <a:lumOff val="40000"/>
                        </a:schemeClr>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r>
            </a:tbl>
          </a:graphicData>
        </a:graphic>
      </p:graphicFrame>
      <p:sp>
        <p:nvSpPr>
          <p:cNvPr id="6" name="Rectángulo 5"/>
          <p:cNvSpPr/>
          <p:nvPr/>
        </p:nvSpPr>
        <p:spPr>
          <a:xfrm>
            <a:off x="2020442" y="659833"/>
            <a:ext cx="8228511" cy="711435"/>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es-EC" sz="1600" b="1" dirty="0" smtClean="0">
                <a:solidFill>
                  <a:schemeClr val="accent1">
                    <a:lumMod val="50000"/>
                  </a:schemeClr>
                </a:solidFill>
                <a:latin typeface="+mj-lt"/>
              </a:rPr>
              <a:t>Oficio Circular No. </a:t>
            </a:r>
            <a:r>
              <a:rPr lang="es-EC" sz="1600" b="1" dirty="0">
                <a:solidFill>
                  <a:schemeClr val="accent1">
                    <a:lumMod val="50000"/>
                  </a:schemeClr>
                </a:solidFill>
                <a:latin typeface="+mj-lt"/>
              </a:rPr>
              <a:t>SEPS-SGD-INGINT-2021-17986-OFC de 21 de julio de </a:t>
            </a:r>
            <a:r>
              <a:rPr lang="es-EC" sz="1600" b="1" dirty="0" smtClean="0">
                <a:solidFill>
                  <a:schemeClr val="accent1">
                    <a:lumMod val="50000"/>
                  </a:schemeClr>
                </a:solidFill>
                <a:latin typeface="+mj-lt"/>
              </a:rPr>
              <a:t>2021</a:t>
            </a:r>
          </a:p>
          <a:p>
            <a:r>
              <a:rPr lang="es-EC" sz="1600" b="1" dirty="0">
                <a:solidFill>
                  <a:schemeClr val="accent1">
                    <a:lumMod val="50000"/>
                  </a:schemeClr>
                </a:solidFill>
                <a:latin typeface="+mj-lt"/>
              </a:rPr>
              <a:t>Oficio Nro. </a:t>
            </a:r>
            <a:r>
              <a:rPr lang="es-EC" sz="1600" b="1" dirty="0" smtClean="0">
                <a:solidFill>
                  <a:schemeClr val="accent1">
                    <a:lumMod val="50000"/>
                  </a:schemeClr>
                </a:solidFill>
                <a:latin typeface="+mj-lt"/>
              </a:rPr>
              <a:t>SEPS-SGD-INGINT-2022-30546-OFC de 24 de octubre de 2023</a:t>
            </a:r>
          </a:p>
          <a:p>
            <a:r>
              <a:rPr lang="es-EC" sz="1600" b="1" dirty="0">
                <a:solidFill>
                  <a:schemeClr val="accent1">
                    <a:lumMod val="50000"/>
                  </a:schemeClr>
                </a:solidFill>
                <a:latin typeface="+mj-lt"/>
              </a:rPr>
              <a:t>Oficio Nro. </a:t>
            </a:r>
            <a:r>
              <a:rPr lang="es-EC" sz="1600" b="1" dirty="0" smtClean="0">
                <a:solidFill>
                  <a:schemeClr val="accent1">
                    <a:lumMod val="50000"/>
                  </a:schemeClr>
                </a:solidFill>
                <a:latin typeface="+mj-lt"/>
              </a:rPr>
              <a:t>SEPS-SGD-INGINT-2023-07488-OFC de 13 de marzo de 2023</a:t>
            </a:r>
            <a:endParaRPr lang="es-EC" sz="1600" b="1" dirty="0">
              <a:solidFill>
                <a:srgbClr val="002060"/>
              </a:solidFill>
              <a:latin typeface="+mj-lt"/>
            </a:endParaRPr>
          </a:p>
        </p:txBody>
      </p:sp>
    </p:spTree>
    <p:extLst>
      <p:ext uri="{BB962C8B-B14F-4D97-AF65-F5344CB8AC3E}">
        <p14:creationId xmlns:p14="http://schemas.microsoft.com/office/powerpoint/2010/main" val="71731433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7745506" y="3361765"/>
            <a:ext cx="739588" cy="161364"/>
          </a:xfrm>
          <a:prstGeom prst="roundRect">
            <a:avLst/>
          </a:prstGeom>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
        <p:nvSpPr>
          <p:cNvPr id="3" name="TextBox 5">
            <a:extLst>
              <a:ext uri="{FF2B5EF4-FFF2-40B4-BE49-F238E27FC236}">
                <a16:creationId xmlns:a16="http://schemas.microsoft.com/office/drawing/2014/main" xmlns="" id="{C7D52BA8-5CB5-4261-91C9-E26C84D634E9}"/>
              </a:ext>
            </a:extLst>
          </p:cNvPr>
          <p:cNvSpPr txBox="1"/>
          <p:nvPr/>
        </p:nvSpPr>
        <p:spPr>
          <a:xfrm>
            <a:off x="385021" y="210470"/>
            <a:ext cx="10242275" cy="523220"/>
          </a:xfrm>
          <a:prstGeom prst="rect">
            <a:avLst/>
          </a:prstGeom>
          <a:noFill/>
        </p:spPr>
        <p:txBody>
          <a:bodyPr wrap="square" rtlCol="0">
            <a:spAutoFit/>
          </a:bodyPr>
          <a:lstStyle/>
          <a:p>
            <a:r>
              <a:rPr lang="es-EC" sz="2800" dirty="0">
                <a:latin typeface="+mj-lt"/>
                <a:ea typeface="+mj-ea"/>
                <a:cs typeface="+mj-cs"/>
              </a:rPr>
              <a:t>SISTEMA DE ACOPIO – BRECHAS DE LIQUIDEZ (L02) </a:t>
            </a:r>
          </a:p>
        </p:txBody>
      </p:sp>
      <p:sp>
        <p:nvSpPr>
          <p:cNvPr id="4" name="TextBox 6"/>
          <p:cNvSpPr txBox="1"/>
          <p:nvPr/>
        </p:nvSpPr>
        <p:spPr>
          <a:xfrm>
            <a:off x="385021" y="882866"/>
            <a:ext cx="5293884" cy="513347"/>
          </a:xfrm>
          <a:prstGeom prst="rect">
            <a:avLst/>
          </a:prstGeom>
          <a:noFill/>
        </p:spPr>
        <p:txBody>
          <a:bodyPr wrap="square" lIns="0" tIns="0" rIns="121893" bIns="0" rtlCol="0">
            <a:noAutofit/>
          </a:bodyPr>
          <a:lstStyle/>
          <a:p>
            <a:r>
              <a:rPr lang="en-US" sz="2000" dirty="0">
                <a:latin typeface="+mj-lt"/>
                <a:ea typeface="+mj-ea"/>
                <a:cs typeface="+mj-cs"/>
              </a:rPr>
              <a:t>7</a:t>
            </a:r>
            <a:r>
              <a:rPr lang="en-US" sz="2000" dirty="0" smtClean="0">
                <a:latin typeface="+mj-lt"/>
                <a:ea typeface="+mj-ea"/>
                <a:cs typeface="+mj-cs"/>
              </a:rPr>
              <a:t>. </a:t>
            </a:r>
            <a:r>
              <a:rPr lang="en-US" sz="2000" dirty="0" err="1" smtClean="0">
                <a:latin typeface="+mj-lt"/>
                <a:ea typeface="+mj-ea"/>
                <a:cs typeface="+mj-cs"/>
              </a:rPr>
              <a:t>Generación</a:t>
            </a:r>
            <a:r>
              <a:rPr lang="en-US" sz="2000" dirty="0" smtClean="0">
                <a:latin typeface="+mj-lt"/>
                <a:ea typeface="+mj-ea"/>
                <a:cs typeface="+mj-cs"/>
              </a:rPr>
              <a:t> de </a:t>
            </a:r>
            <a:r>
              <a:rPr lang="en-US" sz="2000" dirty="0" err="1" smtClean="0">
                <a:latin typeface="+mj-lt"/>
                <a:ea typeface="+mj-ea"/>
                <a:cs typeface="+mj-cs"/>
              </a:rPr>
              <a:t>estructura</a:t>
            </a:r>
            <a:r>
              <a:rPr lang="en-US" sz="2000" dirty="0" smtClean="0">
                <a:latin typeface="+mj-lt"/>
                <a:ea typeface="+mj-ea"/>
                <a:cs typeface="+mj-cs"/>
              </a:rPr>
              <a:t> L02</a:t>
            </a:r>
            <a:endParaRPr lang="en-US" sz="2000" dirty="0">
              <a:latin typeface="+mj-lt"/>
              <a:ea typeface="+mj-ea"/>
              <a:cs typeface="+mj-cs"/>
            </a:endParaRPr>
          </a:p>
        </p:txBody>
      </p:sp>
      <p:sp>
        <p:nvSpPr>
          <p:cNvPr id="5" name="TextBox 6"/>
          <p:cNvSpPr txBox="1"/>
          <p:nvPr/>
        </p:nvSpPr>
        <p:spPr>
          <a:xfrm>
            <a:off x="6041234" y="902509"/>
            <a:ext cx="5293884" cy="513347"/>
          </a:xfrm>
          <a:prstGeom prst="rect">
            <a:avLst/>
          </a:prstGeom>
          <a:noFill/>
        </p:spPr>
        <p:txBody>
          <a:bodyPr wrap="square" lIns="0" tIns="0" rIns="121893" bIns="0" rtlCol="0">
            <a:noAutofit/>
          </a:bodyPr>
          <a:lstStyle/>
          <a:p>
            <a:r>
              <a:rPr lang="en-US" sz="2000" dirty="0">
                <a:latin typeface="+mj-lt"/>
                <a:ea typeface="+mj-ea"/>
                <a:cs typeface="+mj-cs"/>
              </a:rPr>
              <a:t>8</a:t>
            </a:r>
            <a:r>
              <a:rPr lang="en-US" sz="2000" dirty="0" smtClean="0">
                <a:latin typeface="+mj-lt"/>
                <a:ea typeface="+mj-ea"/>
                <a:cs typeface="+mj-cs"/>
              </a:rPr>
              <a:t>. </a:t>
            </a:r>
            <a:r>
              <a:rPr lang="en-US" sz="2000" dirty="0" err="1" smtClean="0">
                <a:latin typeface="+mj-lt"/>
                <a:ea typeface="+mj-ea"/>
                <a:cs typeface="+mj-cs"/>
              </a:rPr>
              <a:t>Revisión</a:t>
            </a:r>
            <a:r>
              <a:rPr lang="en-US" sz="2000" dirty="0" smtClean="0">
                <a:latin typeface="+mj-lt"/>
                <a:ea typeface="+mj-ea"/>
                <a:cs typeface="+mj-cs"/>
              </a:rPr>
              <a:t> de </a:t>
            </a:r>
            <a:r>
              <a:rPr lang="en-US" sz="2000" dirty="0" err="1" smtClean="0">
                <a:latin typeface="+mj-lt"/>
                <a:ea typeface="+mj-ea"/>
                <a:cs typeface="+mj-cs"/>
              </a:rPr>
              <a:t>carpeta</a:t>
            </a:r>
            <a:r>
              <a:rPr lang="en-US" sz="2000" dirty="0" smtClean="0">
                <a:latin typeface="+mj-lt"/>
                <a:ea typeface="+mj-ea"/>
                <a:cs typeface="+mj-cs"/>
              </a:rPr>
              <a:t> “SEPS”</a:t>
            </a:r>
            <a:endParaRPr lang="en-US" sz="2000" dirty="0">
              <a:latin typeface="+mj-lt"/>
              <a:ea typeface="+mj-ea"/>
              <a:cs typeface="+mj-cs"/>
            </a:endParaRPr>
          </a:p>
        </p:txBody>
      </p:sp>
      <p:pic>
        <p:nvPicPr>
          <p:cNvPr id="6" name="Imagen 5"/>
          <p:cNvPicPr>
            <a:picLocks noChangeAspect="1"/>
          </p:cNvPicPr>
          <p:nvPr/>
        </p:nvPicPr>
        <p:blipFill>
          <a:blip r:embed="rId2"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492597" y="5366544"/>
            <a:ext cx="428262" cy="387258"/>
          </a:xfrm>
          <a:prstGeom prst="rect">
            <a:avLst/>
          </a:prstGeom>
        </p:spPr>
      </p:pic>
      <p:sp>
        <p:nvSpPr>
          <p:cNvPr id="7" name="CuadroTexto 6"/>
          <p:cNvSpPr txBox="1"/>
          <p:nvPr/>
        </p:nvSpPr>
        <p:spPr>
          <a:xfrm>
            <a:off x="879744" y="5357591"/>
            <a:ext cx="4799161" cy="646331"/>
          </a:xfrm>
          <a:prstGeom prst="rect">
            <a:avLst/>
          </a:prstGeom>
          <a:noFill/>
        </p:spPr>
        <p:txBody>
          <a:bodyPr wrap="square" rtlCol="0">
            <a:spAutoFit/>
          </a:bodyPr>
          <a:lstStyle/>
          <a:p>
            <a:pPr algn="just"/>
            <a:r>
              <a:rPr lang="es-MX" dirty="0" smtClean="0">
                <a:latin typeface="+mj-lt"/>
                <a:cs typeface="Calibri" panose="020F0502020204030204" pitchFamily="34" charset="0"/>
              </a:rPr>
              <a:t>Visualización de generación de estructura L02.</a:t>
            </a:r>
            <a:endParaRPr lang="es-EC" dirty="0">
              <a:latin typeface="+mj-lt"/>
              <a:cs typeface="Calibri" panose="020F0502020204030204" pitchFamily="34" charset="0"/>
            </a:endParaRPr>
          </a:p>
        </p:txBody>
      </p:sp>
      <p:pic>
        <p:nvPicPr>
          <p:cNvPr id="8" name="Imagen 7"/>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6466323" y="5357592"/>
            <a:ext cx="428262" cy="387258"/>
          </a:xfrm>
          <a:prstGeom prst="rect">
            <a:avLst/>
          </a:prstGeom>
        </p:spPr>
      </p:pic>
      <p:sp>
        <p:nvSpPr>
          <p:cNvPr id="9" name="CuadroTexto 8"/>
          <p:cNvSpPr txBox="1"/>
          <p:nvPr/>
        </p:nvSpPr>
        <p:spPr>
          <a:xfrm>
            <a:off x="6795925" y="5374293"/>
            <a:ext cx="1885453" cy="369332"/>
          </a:xfrm>
          <a:prstGeom prst="rect">
            <a:avLst/>
          </a:prstGeom>
          <a:noFill/>
        </p:spPr>
        <p:txBody>
          <a:bodyPr wrap="none" rtlCol="0">
            <a:spAutoFit/>
          </a:bodyPr>
          <a:lstStyle/>
          <a:p>
            <a:r>
              <a:rPr lang="es-MX" dirty="0" smtClean="0">
                <a:latin typeface="+mj-lt"/>
                <a:cs typeface="Calibri" panose="020F0502020204030204" pitchFamily="34" charset="0"/>
              </a:rPr>
              <a:t>Disco local “C”</a:t>
            </a:r>
            <a:endParaRPr lang="es-EC" dirty="0">
              <a:latin typeface="+mj-lt"/>
              <a:cs typeface="Calibri" panose="020F0502020204030204" pitchFamily="34" charset="0"/>
            </a:endParaRPr>
          </a:p>
        </p:txBody>
      </p:sp>
      <p:pic>
        <p:nvPicPr>
          <p:cNvPr id="10" name="Imagen 9"/>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6466323" y="5979625"/>
            <a:ext cx="428262" cy="387258"/>
          </a:xfrm>
          <a:prstGeom prst="rect">
            <a:avLst/>
          </a:prstGeom>
        </p:spPr>
      </p:pic>
      <p:sp>
        <p:nvSpPr>
          <p:cNvPr id="11" name="CuadroTexto 10"/>
          <p:cNvSpPr txBox="1"/>
          <p:nvPr/>
        </p:nvSpPr>
        <p:spPr>
          <a:xfrm>
            <a:off x="6795925" y="6008947"/>
            <a:ext cx="1988045" cy="369332"/>
          </a:xfrm>
          <a:prstGeom prst="rect">
            <a:avLst/>
          </a:prstGeom>
          <a:noFill/>
        </p:spPr>
        <p:txBody>
          <a:bodyPr wrap="none" rtlCol="0">
            <a:spAutoFit/>
          </a:bodyPr>
          <a:lstStyle/>
          <a:p>
            <a:r>
              <a:rPr lang="es-MX" dirty="0" smtClean="0">
                <a:latin typeface="+mj-lt"/>
                <a:cs typeface="Calibri" panose="020F0502020204030204" pitchFamily="34" charset="0"/>
              </a:rPr>
              <a:t>Carpeta “SEPS”.</a:t>
            </a:r>
            <a:endParaRPr lang="es-EC" dirty="0">
              <a:latin typeface="+mj-lt"/>
              <a:cs typeface="Calibri" panose="020F0502020204030204" pitchFamily="34" charset="0"/>
            </a:endParaRPr>
          </a:p>
        </p:txBody>
      </p:sp>
      <p:pic>
        <p:nvPicPr>
          <p:cNvPr id="12" name="Imagen 11"/>
          <p:cNvPicPr>
            <a:picLocks noChangeAspect="1" noChangeArrowheads="1"/>
          </p:cNvPicPr>
          <p:nvPr/>
        </p:nvPicPr>
        <p:blipFill rotWithShape="1">
          <a:blip r:embed="rId3">
            <a:extLst>
              <a:ext uri="{28A0092B-C50C-407E-A947-70E740481C1C}">
                <a14:useLocalDpi xmlns:a14="http://schemas.microsoft.com/office/drawing/2010/main" val="0"/>
              </a:ext>
            </a:extLst>
          </a:blip>
          <a:srcRect t="8564"/>
          <a:stretch/>
        </p:blipFill>
        <p:spPr bwMode="auto">
          <a:xfrm>
            <a:off x="201707" y="1474803"/>
            <a:ext cx="5741894" cy="3518327"/>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13" name="Imagen 12"/>
          <p:cNvPicPr>
            <a:picLocks noChangeAspect="1"/>
          </p:cNvPicPr>
          <p:nvPr/>
        </p:nvPicPr>
        <p:blipFill rotWithShape="1">
          <a:blip r:embed="rId4"/>
          <a:srcRect l="882" t="2133" r="40441" b="12923"/>
          <a:stretch/>
        </p:blipFill>
        <p:spPr>
          <a:xfrm>
            <a:off x="6041234" y="1404998"/>
            <a:ext cx="6020778" cy="3598462"/>
          </a:xfrm>
          <a:prstGeom prst="rect">
            <a:avLst/>
          </a:prstGeom>
          <a:ln>
            <a:solidFill>
              <a:schemeClr val="accent1"/>
            </a:solidFill>
          </a:ln>
        </p:spPr>
      </p:pic>
      <p:sp>
        <p:nvSpPr>
          <p:cNvPr id="14" name="Elipse 13"/>
          <p:cNvSpPr/>
          <p:nvPr/>
        </p:nvSpPr>
        <p:spPr>
          <a:xfrm>
            <a:off x="7745506" y="3361765"/>
            <a:ext cx="739588" cy="16136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95212545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5">
            <a:extLst>
              <a:ext uri="{FF2B5EF4-FFF2-40B4-BE49-F238E27FC236}">
                <a16:creationId xmlns:a16="http://schemas.microsoft.com/office/drawing/2014/main" xmlns="" id="{C7D52BA8-5CB5-4261-91C9-E26C84D634E9}"/>
              </a:ext>
            </a:extLst>
          </p:cNvPr>
          <p:cNvSpPr txBox="1"/>
          <p:nvPr/>
        </p:nvSpPr>
        <p:spPr>
          <a:xfrm>
            <a:off x="385021" y="210470"/>
            <a:ext cx="10242275" cy="523220"/>
          </a:xfrm>
          <a:prstGeom prst="rect">
            <a:avLst/>
          </a:prstGeom>
          <a:noFill/>
        </p:spPr>
        <p:txBody>
          <a:bodyPr wrap="square" rtlCol="0">
            <a:spAutoFit/>
          </a:bodyPr>
          <a:lstStyle/>
          <a:p>
            <a:r>
              <a:rPr lang="es-EC" sz="2800" dirty="0">
                <a:latin typeface="+mj-lt"/>
                <a:ea typeface="+mj-ea"/>
                <a:cs typeface="+mj-cs"/>
              </a:rPr>
              <a:t>SISTEMA DE ACOPIO – BRECHAS DE LIQUIDEZ (L02) </a:t>
            </a:r>
          </a:p>
        </p:txBody>
      </p:sp>
      <p:sp>
        <p:nvSpPr>
          <p:cNvPr id="5" name="TextBox 6"/>
          <p:cNvSpPr txBox="1"/>
          <p:nvPr/>
        </p:nvSpPr>
        <p:spPr>
          <a:xfrm>
            <a:off x="3800573" y="829101"/>
            <a:ext cx="5293884" cy="513347"/>
          </a:xfrm>
          <a:prstGeom prst="rect">
            <a:avLst/>
          </a:prstGeom>
          <a:noFill/>
        </p:spPr>
        <p:txBody>
          <a:bodyPr wrap="square" lIns="0" tIns="0" rIns="121893" bIns="0" rtlCol="0">
            <a:noAutofit/>
          </a:bodyPr>
          <a:lstStyle/>
          <a:p>
            <a:r>
              <a:rPr lang="en-US" sz="2000" dirty="0" smtClean="0">
                <a:latin typeface="+mj-lt"/>
                <a:ea typeface="+mj-ea"/>
                <a:cs typeface="+mj-cs"/>
              </a:rPr>
              <a:t>9. </a:t>
            </a:r>
            <a:r>
              <a:rPr lang="en-US" sz="2000" dirty="0" err="1" smtClean="0">
                <a:latin typeface="+mj-lt"/>
                <a:ea typeface="+mj-ea"/>
                <a:cs typeface="+mj-cs"/>
              </a:rPr>
              <a:t>Carga</a:t>
            </a:r>
            <a:r>
              <a:rPr lang="en-US" sz="2000" dirty="0" smtClean="0">
                <a:latin typeface="+mj-lt"/>
                <a:ea typeface="+mj-ea"/>
                <a:cs typeface="+mj-cs"/>
              </a:rPr>
              <a:t> de </a:t>
            </a:r>
            <a:r>
              <a:rPr lang="en-US" sz="2000" dirty="0" err="1" smtClean="0">
                <a:latin typeface="+mj-lt"/>
                <a:ea typeface="+mj-ea"/>
                <a:cs typeface="+mj-cs"/>
              </a:rPr>
              <a:t>estructura</a:t>
            </a:r>
            <a:r>
              <a:rPr lang="en-US" sz="2000" dirty="0" smtClean="0">
                <a:latin typeface="+mj-lt"/>
                <a:ea typeface="+mj-ea"/>
                <a:cs typeface="+mj-cs"/>
              </a:rPr>
              <a:t> </a:t>
            </a:r>
            <a:endParaRPr lang="en-US" sz="2000" dirty="0">
              <a:latin typeface="+mj-lt"/>
              <a:ea typeface="+mj-ea"/>
              <a:cs typeface="+mj-cs"/>
            </a:endParaRPr>
          </a:p>
        </p:txBody>
      </p:sp>
      <p:pic>
        <p:nvPicPr>
          <p:cNvPr id="6" name="Imagen 5"/>
          <p:cNvPicPr>
            <a:picLocks noChangeAspect="1"/>
          </p:cNvPicPr>
          <p:nvPr/>
        </p:nvPicPr>
        <p:blipFill rotWithShape="1">
          <a:blip r:embed="rId2"/>
          <a:srcRect t="11550" r="2169" b="16650"/>
          <a:stretch/>
        </p:blipFill>
        <p:spPr>
          <a:xfrm>
            <a:off x="263998" y="1342448"/>
            <a:ext cx="10655014" cy="4945089"/>
          </a:xfrm>
          <a:prstGeom prst="rect">
            <a:avLst/>
          </a:prstGeom>
          <a:ln>
            <a:solidFill>
              <a:schemeClr val="accent1"/>
            </a:solidFill>
          </a:ln>
        </p:spPr>
      </p:pic>
      <p:sp>
        <p:nvSpPr>
          <p:cNvPr id="7" name="Elipse 6"/>
          <p:cNvSpPr/>
          <p:nvPr/>
        </p:nvSpPr>
        <p:spPr>
          <a:xfrm>
            <a:off x="385021" y="2045313"/>
            <a:ext cx="1053814" cy="25549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55869056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xmlns="" id="{C7D52BA8-5CB5-4261-91C9-E26C84D634E9}"/>
              </a:ext>
            </a:extLst>
          </p:cNvPr>
          <p:cNvSpPr txBox="1"/>
          <p:nvPr/>
        </p:nvSpPr>
        <p:spPr>
          <a:xfrm>
            <a:off x="313402" y="280586"/>
            <a:ext cx="10242275" cy="523220"/>
          </a:xfrm>
          <a:prstGeom prst="rect">
            <a:avLst/>
          </a:prstGeom>
          <a:noFill/>
        </p:spPr>
        <p:txBody>
          <a:bodyPr wrap="square" rtlCol="0">
            <a:spAutoFit/>
          </a:bodyPr>
          <a:lstStyle/>
          <a:p>
            <a:r>
              <a:rPr lang="es-EC" sz="2800" dirty="0">
                <a:latin typeface="+mj-lt"/>
                <a:ea typeface="+mj-ea"/>
                <a:cs typeface="+mj-cs"/>
              </a:rPr>
              <a:t>SISTEMA DE ACOPIO – BRECHAS DE LIQUIDEZ (L02) </a:t>
            </a:r>
          </a:p>
        </p:txBody>
      </p:sp>
      <p:sp>
        <p:nvSpPr>
          <p:cNvPr id="3" name="TextBox 6"/>
          <p:cNvSpPr txBox="1"/>
          <p:nvPr/>
        </p:nvSpPr>
        <p:spPr>
          <a:xfrm>
            <a:off x="2307950" y="909744"/>
            <a:ext cx="8880003" cy="513347"/>
          </a:xfrm>
          <a:prstGeom prst="rect">
            <a:avLst/>
          </a:prstGeom>
          <a:noFill/>
        </p:spPr>
        <p:txBody>
          <a:bodyPr wrap="square" lIns="0" tIns="0" rIns="121893" bIns="0" rtlCol="0">
            <a:noAutofit/>
          </a:bodyPr>
          <a:lstStyle/>
          <a:p>
            <a:r>
              <a:rPr lang="en-US" sz="2000" dirty="0" smtClean="0">
                <a:latin typeface="+mj-lt"/>
                <a:ea typeface="+mj-ea"/>
                <a:cs typeface="+mj-cs"/>
              </a:rPr>
              <a:t>10. </a:t>
            </a:r>
            <a:r>
              <a:rPr lang="en-US" sz="2000" dirty="0" err="1" smtClean="0">
                <a:latin typeface="+mj-lt"/>
                <a:ea typeface="+mj-ea"/>
                <a:cs typeface="+mj-cs"/>
              </a:rPr>
              <a:t>Selección</a:t>
            </a:r>
            <a:r>
              <a:rPr lang="en-US" sz="2000" dirty="0" smtClean="0">
                <a:latin typeface="+mj-lt"/>
                <a:ea typeface="+mj-ea"/>
                <a:cs typeface="+mj-cs"/>
              </a:rPr>
              <a:t> de </a:t>
            </a:r>
            <a:r>
              <a:rPr lang="en-US" sz="2000" dirty="0" err="1" smtClean="0">
                <a:latin typeface="+mj-lt"/>
                <a:ea typeface="+mj-ea"/>
                <a:cs typeface="+mj-cs"/>
              </a:rPr>
              <a:t>estructura</a:t>
            </a:r>
            <a:r>
              <a:rPr lang="en-US" sz="2000" dirty="0" smtClean="0">
                <a:latin typeface="+mj-lt"/>
                <a:ea typeface="+mj-ea"/>
                <a:cs typeface="+mj-cs"/>
              </a:rPr>
              <a:t>, disco local “C”</a:t>
            </a:r>
            <a:endParaRPr lang="en-US" sz="2000" dirty="0">
              <a:latin typeface="+mj-lt"/>
              <a:ea typeface="+mj-ea"/>
              <a:cs typeface="+mj-cs"/>
            </a:endParaRPr>
          </a:p>
        </p:txBody>
      </p:sp>
      <p:pic>
        <p:nvPicPr>
          <p:cNvPr id="4" name="Imagen 3"/>
          <p:cNvPicPr>
            <a:picLocks noChangeAspect="1"/>
          </p:cNvPicPr>
          <p:nvPr/>
        </p:nvPicPr>
        <p:blipFill rotWithShape="1">
          <a:blip r:embed="rId2"/>
          <a:srcRect l="110" t="11354" r="15295" b="8019"/>
          <a:stretch/>
        </p:blipFill>
        <p:spPr>
          <a:xfrm>
            <a:off x="313402" y="1331258"/>
            <a:ext cx="11520010" cy="4733366"/>
          </a:xfrm>
          <a:prstGeom prst="rect">
            <a:avLst/>
          </a:prstGeom>
          <a:ln>
            <a:solidFill>
              <a:schemeClr val="accent1"/>
            </a:solidFill>
          </a:ln>
        </p:spPr>
      </p:pic>
      <p:pic>
        <p:nvPicPr>
          <p:cNvPr id="5" name="Imagen 4"/>
          <p:cNvPicPr>
            <a:picLocks noChangeAspect="1"/>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385020" y="6152636"/>
            <a:ext cx="428262" cy="387258"/>
          </a:xfrm>
          <a:prstGeom prst="rect">
            <a:avLst/>
          </a:prstGeom>
        </p:spPr>
      </p:pic>
      <p:sp>
        <p:nvSpPr>
          <p:cNvPr id="6" name="CuadroTexto 5"/>
          <p:cNvSpPr txBox="1"/>
          <p:nvPr/>
        </p:nvSpPr>
        <p:spPr>
          <a:xfrm>
            <a:off x="772167" y="6143684"/>
            <a:ext cx="5059398" cy="369332"/>
          </a:xfrm>
          <a:prstGeom prst="rect">
            <a:avLst/>
          </a:prstGeom>
          <a:noFill/>
        </p:spPr>
        <p:txBody>
          <a:bodyPr wrap="none" rtlCol="0">
            <a:spAutoFit/>
          </a:bodyPr>
          <a:lstStyle/>
          <a:p>
            <a:r>
              <a:rPr lang="es-MX" dirty="0" smtClean="0">
                <a:latin typeface="+mj-lt"/>
                <a:cs typeface="Calibri" panose="020F0502020204030204" pitchFamily="34" charset="0"/>
              </a:rPr>
              <a:t>Seleccionar estructura Brechas de Liquidez.</a:t>
            </a:r>
            <a:endParaRPr lang="es-EC" dirty="0">
              <a:latin typeface="+mj-lt"/>
              <a:cs typeface="Calibri" panose="020F0502020204030204" pitchFamily="34" charset="0"/>
            </a:endParaRPr>
          </a:p>
        </p:txBody>
      </p:sp>
      <p:sp>
        <p:nvSpPr>
          <p:cNvPr id="7" name="CuadroTexto 6"/>
          <p:cNvSpPr txBox="1"/>
          <p:nvPr/>
        </p:nvSpPr>
        <p:spPr>
          <a:xfrm>
            <a:off x="6585779" y="6170562"/>
            <a:ext cx="1885453" cy="369332"/>
          </a:xfrm>
          <a:prstGeom prst="rect">
            <a:avLst/>
          </a:prstGeom>
          <a:noFill/>
        </p:spPr>
        <p:txBody>
          <a:bodyPr wrap="none" rtlCol="0">
            <a:spAutoFit/>
          </a:bodyPr>
          <a:lstStyle/>
          <a:p>
            <a:r>
              <a:rPr lang="es-MX" dirty="0" smtClean="0">
                <a:latin typeface="+mj-lt"/>
                <a:cs typeface="Calibri" panose="020F0502020204030204" pitchFamily="34" charset="0"/>
              </a:rPr>
              <a:t>Cargar archivo</a:t>
            </a:r>
            <a:endParaRPr lang="es-EC" dirty="0">
              <a:latin typeface="+mj-lt"/>
              <a:cs typeface="Calibri" panose="020F0502020204030204" pitchFamily="34" charset="0"/>
            </a:endParaRPr>
          </a:p>
        </p:txBody>
      </p:sp>
      <p:pic>
        <p:nvPicPr>
          <p:cNvPr id="8" name="Imagen 7"/>
          <p:cNvPicPr>
            <a:picLocks noChangeAspect="1"/>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6218712" y="6170562"/>
            <a:ext cx="428262" cy="387258"/>
          </a:xfrm>
          <a:prstGeom prst="rect">
            <a:avLst/>
          </a:prstGeom>
        </p:spPr>
      </p:pic>
    </p:spTree>
    <p:extLst>
      <p:ext uri="{BB962C8B-B14F-4D97-AF65-F5344CB8AC3E}">
        <p14:creationId xmlns:p14="http://schemas.microsoft.com/office/powerpoint/2010/main" val="93518967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p:nvPr/>
        </p:nvSpPr>
        <p:spPr>
          <a:xfrm>
            <a:off x="343984" y="877180"/>
            <a:ext cx="8998763" cy="513347"/>
          </a:xfrm>
          <a:prstGeom prst="rect">
            <a:avLst/>
          </a:prstGeom>
          <a:noFill/>
        </p:spPr>
        <p:txBody>
          <a:bodyPr wrap="square" lIns="0" tIns="0" rIns="121893" bIns="0" rtlCol="0">
            <a:noAutofit/>
          </a:bodyPr>
          <a:lstStyle/>
          <a:p>
            <a:r>
              <a:rPr lang="en-US" sz="2000" dirty="0" smtClean="0">
                <a:latin typeface="+mj-lt"/>
                <a:ea typeface="+mj-ea"/>
                <a:cs typeface="+mj-cs"/>
              </a:rPr>
              <a:t>11. </a:t>
            </a:r>
            <a:r>
              <a:rPr lang="en-US" sz="2000" dirty="0">
                <a:latin typeface="+mj-lt"/>
                <a:ea typeface="+mj-ea"/>
                <a:cs typeface="+mj-cs"/>
              </a:rPr>
              <a:t>Acuses de </a:t>
            </a:r>
            <a:r>
              <a:rPr lang="en-US" sz="2000" dirty="0" err="1">
                <a:latin typeface="+mj-lt"/>
                <a:ea typeface="+mj-ea"/>
                <a:cs typeface="+mj-cs"/>
              </a:rPr>
              <a:t>recepción</a:t>
            </a:r>
            <a:r>
              <a:rPr lang="en-US" sz="2000" dirty="0">
                <a:latin typeface="+mj-lt"/>
                <a:ea typeface="+mj-ea"/>
                <a:cs typeface="+mj-cs"/>
              </a:rPr>
              <a:t> y </a:t>
            </a:r>
            <a:r>
              <a:rPr lang="en-US" sz="2000" dirty="0" err="1">
                <a:latin typeface="+mj-lt"/>
                <a:ea typeface="+mj-ea"/>
                <a:cs typeface="+mj-cs"/>
              </a:rPr>
              <a:t>validación</a:t>
            </a:r>
            <a:r>
              <a:rPr lang="en-US" sz="2000" dirty="0">
                <a:latin typeface="+mj-lt"/>
                <a:ea typeface="+mj-ea"/>
                <a:cs typeface="+mj-cs"/>
              </a:rPr>
              <a:t> por correo electrónico registrado. </a:t>
            </a:r>
          </a:p>
        </p:txBody>
      </p:sp>
      <p:sp>
        <p:nvSpPr>
          <p:cNvPr id="3" name="Rectángulo 2"/>
          <p:cNvSpPr/>
          <p:nvPr/>
        </p:nvSpPr>
        <p:spPr>
          <a:xfrm>
            <a:off x="561473" y="1810831"/>
            <a:ext cx="5101389" cy="2893100"/>
          </a:xfrm>
          <a:prstGeom prst="rect">
            <a:avLst/>
          </a:prstGeom>
          <a:ln w="57150"/>
        </p:spPr>
        <p:style>
          <a:lnRef idx="2">
            <a:schemeClr val="accent1"/>
          </a:lnRef>
          <a:fillRef idx="1">
            <a:schemeClr val="lt1"/>
          </a:fillRef>
          <a:effectRef idx="0">
            <a:schemeClr val="accent1"/>
          </a:effectRef>
          <a:fontRef idx="minor">
            <a:schemeClr val="dk1"/>
          </a:fontRef>
        </p:style>
        <p:txBody>
          <a:bodyPr wrap="square">
            <a:spAutoFit/>
          </a:bodyPr>
          <a:lstStyle/>
          <a:p>
            <a:r>
              <a:rPr lang="es-EC" sz="1400" b="1" dirty="0" smtClean="0">
                <a:latin typeface="Times New Roman" panose="02020603050405020304" pitchFamily="18" charset="0"/>
                <a:ea typeface="Calibri" panose="020F0502020204030204" pitchFamily="34" charset="0"/>
              </a:rPr>
              <a:t>SUPERINTENDENCIA DE ECONOMÍA POPULAR Y SOLIDARIA</a:t>
            </a:r>
            <a:endParaRPr lang="es-EC" sz="1400" dirty="0" smtClean="0">
              <a:latin typeface="Times New Roman" panose="02020603050405020304" pitchFamily="18" charset="0"/>
              <a:ea typeface="Calibri" panose="020F0502020204030204" pitchFamily="34" charset="0"/>
            </a:endParaRPr>
          </a:p>
          <a:p>
            <a:pPr>
              <a:spcAft>
                <a:spcPts val="0"/>
              </a:spcAft>
            </a:pPr>
            <a:r>
              <a:rPr lang="es-EC" sz="1400" dirty="0" smtClean="0">
                <a:latin typeface="Times New Roman" panose="02020603050405020304" pitchFamily="18" charset="0"/>
                <a:ea typeface="Times New Roman" panose="02020603050405020304" pitchFamily="18" charset="0"/>
              </a:rPr>
              <a:t> </a:t>
            </a:r>
            <a:endParaRPr lang="es-EC" sz="1400" dirty="0" smtClean="0">
              <a:latin typeface="Times New Roman" panose="02020603050405020304" pitchFamily="18" charset="0"/>
              <a:ea typeface="Calibri" panose="020F0502020204030204" pitchFamily="34" charset="0"/>
            </a:endParaRPr>
          </a:p>
          <a:p>
            <a:r>
              <a:rPr lang="es-EC" sz="1400" b="1" dirty="0" smtClean="0">
                <a:latin typeface="Times New Roman" panose="02020603050405020304" pitchFamily="18" charset="0"/>
                <a:ea typeface="Calibri" panose="020F0502020204030204" pitchFamily="34" charset="0"/>
              </a:rPr>
              <a:t>DIAGNÓSTICO DE VALIDACIÓN</a:t>
            </a:r>
            <a:endParaRPr lang="es-EC" sz="1400" dirty="0" smtClean="0">
              <a:latin typeface="Times New Roman" panose="02020603050405020304" pitchFamily="18" charset="0"/>
              <a:ea typeface="Calibri" panose="020F0502020204030204" pitchFamily="34" charset="0"/>
            </a:endParaRPr>
          </a:p>
          <a:p>
            <a:pPr marL="342900" lvl="0" indent="-342900">
              <a:spcAft>
                <a:spcPts val="0"/>
              </a:spcAft>
              <a:buSzPts val="1000"/>
              <a:buFont typeface="Symbol" panose="05050102010706020507" pitchFamily="18" charset="2"/>
              <a:buChar char=""/>
              <a:tabLst>
                <a:tab pos="457200" algn="l"/>
              </a:tabLst>
            </a:pPr>
            <a:r>
              <a:rPr lang="es-EC" sz="1400" dirty="0" smtClean="0">
                <a:latin typeface="Times New Roman" panose="02020603050405020304" pitchFamily="18" charset="0"/>
                <a:ea typeface="Times New Roman" panose="02020603050405020304" pitchFamily="18" charset="0"/>
              </a:rPr>
              <a:t>Entidad: </a:t>
            </a:r>
            <a:r>
              <a:rPr lang="es-EC" sz="1400" b="1" dirty="0">
                <a:latin typeface="Times New Roman" panose="02020603050405020304" pitchFamily="18" charset="0"/>
                <a:ea typeface="Calibri" panose="020F0502020204030204" pitchFamily="34" charset="0"/>
              </a:rPr>
              <a:t>COOPERATIVA DE AHORRO Y CREDITO CAMARA DE MDFHHDSHDH  LTDA</a:t>
            </a:r>
            <a:br>
              <a:rPr lang="es-EC" sz="1400" b="1" dirty="0">
                <a:latin typeface="Times New Roman" panose="02020603050405020304" pitchFamily="18" charset="0"/>
                <a:ea typeface="Calibri" panose="020F0502020204030204" pitchFamily="34" charset="0"/>
              </a:rPr>
            </a:br>
            <a:r>
              <a:rPr lang="es-EC" sz="1400" dirty="0" smtClean="0">
                <a:latin typeface="Times New Roman" panose="02020603050405020304" pitchFamily="18" charset="0"/>
                <a:ea typeface="Times New Roman" panose="02020603050405020304" pitchFamily="18" charset="0"/>
              </a:rPr>
              <a:t>Estructura: </a:t>
            </a:r>
            <a:r>
              <a:rPr lang="es-EC" sz="1400" b="1" dirty="0" smtClean="0">
                <a:latin typeface="Times New Roman" panose="02020603050405020304" pitchFamily="18" charset="0"/>
                <a:ea typeface="Times New Roman" panose="02020603050405020304" pitchFamily="18" charset="0"/>
              </a:rPr>
              <a:t>L02 –Brechas de Liquidez</a:t>
            </a:r>
            <a:endParaRPr lang="es-EC" sz="1400" dirty="0" smtClean="0">
              <a:latin typeface="Times New Roman" panose="02020603050405020304" pitchFamily="18" charset="0"/>
              <a:ea typeface="Calibri" panose="020F0502020204030204" pitchFamily="34" charset="0"/>
            </a:endParaRPr>
          </a:p>
          <a:p>
            <a:pPr marL="342900" lvl="0" indent="-342900">
              <a:spcAft>
                <a:spcPts val="0"/>
              </a:spcAft>
              <a:buSzPts val="1000"/>
              <a:buFont typeface="Symbol" panose="05050102010706020507" pitchFamily="18" charset="2"/>
              <a:buChar char=""/>
              <a:tabLst>
                <a:tab pos="457200" algn="l"/>
              </a:tabLst>
            </a:pPr>
            <a:r>
              <a:rPr lang="es-EC" sz="1400" dirty="0" smtClean="0">
                <a:latin typeface="Times New Roman" panose="02020603050405020304" pitchFamily="18" charset="0"/>
                <a:ea typeface="Times New Roman" panose="02020603050405020304" pitchFamily="18" charset="0"/>
              </a:rPr>
              <a:t>Fecha de corte: </a:t>
            </a:r>
            <a:r>
              <a:rPr lang="es-EC" sz="1400" b="1" dirty="0" smtClean="0">
                <a:latin typeface="Times New Roman" panose="02020603050405020304" pitchFamily="18" charset="0"/>
                <a:ea typeface="Times New Roman" panose="02020603050405020304" pitchFamily="18" charset="0"/>
              </a:rPr>
              <a:t>28/06/2023</a:t>
            </a:r>
            <a:endParaRPr lang="es-EC" sz="1400" dirty="0" smtClean="0">
              <a:latin typeface="Times New Roman" panose="02020603050405020304" pitchFamily="18" charset="0"/>
              <a:ea typeface="Calibri" panose="020F0502020204030204" pitchFamily="34" charset="0"/>
            </a:endParaRPr>
          </a:p>
          <a:p>
            <a:pPr marL="342900" lvl="0" indent="-342900">
              <a:spcAft>
                <a:spcPts val="0"/>
              </a:spcAft>
              <a:buSzPts val="1000"/>
              <a:buFont typeface="Symbol" panose="05050102010706020507" pitchFamily="18" charset="2"/>
              <a:buChar char=""/>
              <a:tabLst>
                <a:tab pos="457200" algn="l"/>
              </a:tabLst>
            </a:pPr>
            <a:r>
              <a:rPr lang="es-EC" sz="1400" dirty="0" smtClean="0">
                <a:latin typeface="Times New Roman" panose="02020603050405020304" pitchFamily="18" charset="0"/>
                <a:ea typeface="Times New Roman" panose="02020603050405020304" pitchFamily="18" charset="0"/>
              </a:rPr>
              <a:t>Fecha de registro: </a:t>
            </a:r>
            <a:r>
              <a:rPr lang="es-EC" sz="1400" b="1" dirty="0" smtClean="0">
                <a:latin typeface="Times New Roman" panose="02020603050405020304" pitchFamily="18" charset="0"/>
                <a:ea typeface="Times New Roman" panose="02020603050405020304" pitchFamily="18" charset="0"/>
              </a:rPr>
              <a:t>28/06/2023 12:16:49</a:t>
            </a:r>
            <a:endParaRPr lang="es-EC" sz="1400" dirty="0" smtClean="0">
              <a:latin typeface="Times New Roman" panose="02020603050405020304" pitchFamily="18" charset="0"/>
              <a:ea typeface="Calibri" panose="020F0502020204030204" pitchFamily="34" charset="0"/>
            </a:endParaRPr>
          </a:p>
          <a:p>
            <a:pPr marL="342900" lvl="0" indent="-342900">
              <a:spcAft>
                <a:spcPts val="0"/>
              </a:spcAft>
              <a:buSzPts val="1000"/>
              <a:buFont typeface="Symbol" panose="05050102010706020507" pitchFamily="18" charset="2"/>
              <a:buChar char=""/>
              <a:tabLst>
                <a:tab pos="457200" algn="l"/>
              </a:tabLst>
            </a:pPr>
            <a:r>
              <a:rPr lang="es-EC" sz="1400" dirty="0" smtClean="0">
                <a:latin typeface="Times New Roman" panose="02020603050405020304" pitchFamily="18" charset="0"/>
                <a:ea typeface="Times New Roman" panose="02020603050405020304" pitchFamily="18" charset="0"/>
              </a:rPr>
              <a:t>Estado de validación: </a:t>
            </a:r>
            <a:r>
              <a:rPr lang="es-EC" sz="1400" b="1" dirty="0" smtClean="0">
                <a:latin typeface="Times New Roman" panose="02020603050405020304" pitchFamily="18" charset="0"/>
                <a:ea typeface="Times New Roman" panose="02020603050405020304" pitchFamily="18" charset="0"/>
              </a:rPr>
              <a:t>RECEPTADO</a:t>
            </a:r>
            <a:endParaRPr lang="es-EC" sz="1400" dirty="0" smtClean="0">
              <a:latin typeface="Times New Roman" panose="02020603050405020304" pitchFamily="18" charset="0"/>
              <a:ea typeface="Calibri" panose="020F0502020204030204" pitchFamily="34" charset="0"/>
            </a:endParaRPr>
          </a:p>
          <a:p>
            <a:pPr marL="342900" lvl="0" indent="-342900">
              <a:spcAft>
                <a:spcPts val="0"/>
              </a:spcAft>
              <a:buSzPts val="1000"/>
              <a:buFont typeface="Symbol" panose="05050102010706020507" pitchFamily="18" charset="2"/>
              <a:buChar char=""/>
              <a:tabLst>
                <a:tab pos="457200" algn="l"/>
              </a:tabLst>
            </a:pPr>
            <a:r>
              <a:rPr lang="es-EC" sz="1400" dirty="0" smtClean="0">
                <a:latin typeface="Times New Roman" panose="02020603050405020304" pitchFamily="18" charset="0"/>
                <a:ea typeface="Times New Roman" panose="02020603050405020304" pitchFamily="18" charset="0"/>
              </a:rPr>
              <a:t>Nombre de Archivo de Carga: </a:t>
            </a:r>
            <a:r>
              <a:rPr lang="es-EC" sz="1400" b="1" dirty="0" smtClean="0">
                <a:latin typeface="Times New Roman" panose="02020603050405020304" pitchFamily="18" charset="0"/>
                <a:ea typeface="Times New Roman" panose="02020603050405020304" pitchFamily="18" charset="0"/>
              </a:rPr>
              <a:t>L02_11111111001_28-06-2023.zip</a:t>
            </a:r>
            <a:endParaRPr lang="es-EC" sz="1400" dirty="0" smtClean="0">
              <a:latin typeface="Times New Roman" panose="02020603050405020304" pitchFamily="18" charset="0"/>
              <a:ea typeface="Calibri" panose="020F0502020204030204" pitchFamily="34" charset="0"/>
            </a:endParaRPr>
          </a:p>
          <a:p>
            <a:pPr marL="342900" lvl="0" indent="-342900">
              <a:spcAft>
                <a:spcPts val="0"/>
              </a:spcAft>
              <a:buSzPts val="1000"/>
              <a:buFont typeface="Symbol" panose="05050102010706020507" pitchFamily="18" charset="2"/>
              <a:buChar char=""/>
              <a:tabLst>
                <a:tab pos="457200" algn="l"/>
              </a:tabLst>
            </a:pPr>
            <a:r>
              <a:rPr lang="es-EC" sz="1400" dirty="0" smtClean="0">
                <a:latin typeface="Times New Roman" panose="02020603050405020304" pitchFamily="18" charset="0"/>
                <a:ea typeface="Times New Roman" panose="02020603050405020304" pitchFamily="18" charset="0"/>
              </a:rPr>
              <a:t>Código de validación: </a:t>
            </a:r>
            <a:r>
              <a:rPr lang="es-EC" sz="1400" b="1" dirty="0" smtClean="0">
                <a:latin typeface="Times New Roman" panose="02020603050405020304" pitchFamily="18" charset="0"/>
                <a:ea typeface="Times New Roman" panose="02020603050405020304" pitchFamily="18" charset="0"/>
              </a:rPr>
              <a:t>38215f4a</a:t>
            </a:r>
            <a:endParaRPr lang="es-EC" sz="1400" dirty="0">
              <a:effectLst/>
              <a:latin typeface="Times New Roman" panose="02020603050405020304" pitchFamily="18" charset="0"/>
              <a:ea typeface="Calibri" panose="020F0502020204030204" pitchFamily="34" charset="0"/>
            </a:endParaRPr>
          </a:p>
        </p:txBody>
      </p:sp>
      <p:sp>
        <p:nvSpPr>
          <p:cNvPr id="4" name="CuadroTexto 3"/>
          <p:cNvSpPr txBox="1"/>
          <p:nvPr/>
        </p:nvSpPr>
        <p:spPr>
          <a:xfrm>
            <a:off x="5823284" y="1810831"/>
            <a:ext cx="6144126" cy="3108543"/>
          </a:xfrm>
          <a:prstGeom prst="rect">
            <a:avLst/>
          </a:prstGeom>
          <a:noFill/>
          <a:ln w="57150">
            <a:solidFill>
              <a:schemeClr val="accent1">
                <a:lumMod val="50000"/>
              </a:schemeClr>
            </a:solidFill>
          </a:ln>
        </p:spPr>
        <p:txBody>
          <a:bodyPr wrap="square" rtlCol="0">
            <a:spAutoFit/>
          </a:bodyPr>
          <a:lstStyle/>
          <a:p>
            <a:r>
              <a:rPr lang="es-EC" sz="1400" b="1" dirty="0">
                <a:solidFill>
                  <a:schemeClr val="dk1"/>
                </a:solidFill>
                <a:latin typeface="Times New Roman" panose="02020603050405020304" pitchFamily="18" charset="0"/>
                <a:ea typeface="Calibri" panose="020F0502020204030204" pitchFamily="34" charset="0"/>
              </a:rPr>
              <a:t>SUPERINTENDENCIA DE ECONOMÍA POPULAR Y SOLIDARIA</a:t>
            </a:r>
            <a:br>
              <a:rPr lang="es-EC" sz="1400" b="1" dirty="0">
                <a:solidFill>
                  <a:schemeClr val="dk1"/>
                </a:solidFill>
                <a:latin typeface="Times New Roman" panose="02020603050405020304" pitchFamily="18" charset="0"/>
                <a:ea typeface="Calibri" panose="020F0502020204030204" pitchFamily="34" charset="0"/>
              </a:rPr>
            </a:br>
            <a:r>
              <a:rPr lang="es-EC" sz="1400" b="1" dirty="0">
                <a:solidFill>
                  <a:schemeClr val="dk1"/>
                </a:solidFill>
                <a:latin typeface="Times New Roman" panose="02020603050405020304" pitchFamily="18" charset="0"/>
                <a:ea typeface="Calibri" panose="020F0502020204030204" pitchFamily="34" charset="0"/>
              </a:rPr>
              <a:t/>
            </a:r>
            <a:br>
              <a:rPr lang="es-EC" sz="1400" b="1" dirty="0">
                <a:solidFill>
                  <a:schemeClr val="dk1"/>
                </a:solidFill>
                <a:latin typeface="Times New Roman" panose="02020603050405020304" pitchFamily="18" charset="0"/>
                <a:ea typeface="Calibri" panose="020F0502020204030204" pitchFamily="34" charset="0"/>
              </a:rPr>
            </a:br>
            <a:r>
              <a:rPr lang="es-EC" sz="1400" b="1" dirty="0">
                <a:solidFill>
                  <a:schemeClr val="dk1"/>
                </a:solidFill>
                <a:latin typeface="Times New Roman" panose="02020603050405020304" pitchFamily="18" charset="0"/>
                <a:ea typeface="Calibri" panose="020F0502020204030204" pitchFamily="34" charset="0"/>
              </a:rPr>
              <a:t>DIAGNÓSTICO DE VALIDACIÓN</a:t>
            </a:r>
            <a:br>
              <a:rPr lang="es-EC" sz="1400" b="1" dirty="0">
                <a:solidFill>
                  <a:schemeClr val="dk1"/>
                </a:solidFill>
                <a:latin typeface="Times New Roman" panose="02020603050405020304" pitchFamily="18" charset="0"/>
                <a:ea typeface="Calibri" panose="020F0502020204030204" pitchFamily="34" charset="0"/>
              </a:rPr>
            </a:br>
            <a:r>
              <a:rPr lang="es-EC" sz="1400" b="1" dirty="0" smtClean="0">
                <a:solidFill>
                  <a:schemeClr val="dk1"/>
                </a:solidFill>
                <a:latin typeface="Times New Roman" panose="02020603050405020304" pitchFamily="18" charset="0"/>
                <a:ea typeface="Calibri" panose="020F0502020204030204" pitchFamily="34" charset="0"/>
              </a:rPr>
              <a:t>Entidad</a:t>
            </a:r>
            <a:r>
              <a:rPr lang="es-EC" sz="1400" b="1" dirty="0">
                <a:solidFill>
                  <a:schemeClr val="dk1"/>
                </a:solidFill>
                <a:latin typeface="Times New Roman" panose="02020603050405020304" pitchFamily="18" charset="0"/>
                <a:ea typeface="Calibri" panose="020F0502020204030204" pitchFamily="34" charset="0"/>
              </a:rPr>
              <a:t>: COOPERATIVA DE AHORRO Y CREDITO CAMARA DE </a:t>
            </a:r>
            <a:r>
              <a:rPr lang="es-EC" sz="1400" b="1" dirty="0" smtClean="0">
                <a:solidFill>
                  <a:schemeClr val="dk1"/>
                </a:solidFill>
                <a:latin typeface="Times New Roman" panose="02020603050405020304" pitchFamily="18" charset="0"/>
                <a:ea typeface="Calibri" panose="020F0502020204030204" pitchFamily="34" charset="0"/>
              </a:rPr>
              <a:t>DFHHDSHDH  </a:t>
            </a:r>
            <a:r>
              <a:rPr lang="es-EC" sz="1400" b="1" dirty="0">
                <a:solidFill>
                  <a:schemeClr val="dk1"/>
                </a:solidFill>
                <a:latin typeface="Times New Roman" panose="02020603050405020304" pitchFamily="18" charset="0"/>
                <a:ea typeface="Calibri" panose="020F0502020204030204" pitchFamily="34" charset="0"/>
              </a:rPr>
              <a:t>LTDA</a:t>
            </a:r>
            <a:br>
              <a:rPr lang="es-EC" sz="1400" b="1" dirty="0">
                <a:solidFill>
                  <a:schemeClr val="dk1"/>
                </a:solidFill>
                <a:latin typeface="Times New Roman" panose="02020603050405020304" pitchFamily="18" charset="0"/>
                <a:ea typeface="Calibri" panose="020F0502020204030204" pitchFamily="34" charset="0"/>
              </a:rPr>
            </a:br>
            <a:r>
              <a:rPr lang="es-EC" sz="1400" dirty="0">
                <a:solidFill>
                  <a:schemeClr val="dk1"/>
                </a:solidFill>
                <a:latin typeface="Times New Roman" panose="02020603050405020304" pitchFamily="18" charset="0"/>
                <a:ea typeface="Calibri" panose="020F0502020204030204" pitchFamily="34" charset="0"/>
              </a:rPr>
              <a:t>Estructura:</a:t>
            </a:r>
            <a:r>
              <a:rPr lang="es-EC" sz="1400" b="1" dirty="0">
                <a:solidFill>
                  <a:schemeClr val="dk1"/>
                </a:solidFill>
                <a:latin typeface="Times New Roman" panose="02020603050405020304" pitchFamily="18" charset="0"/>
                <a:ea typeface="Calibri" panose="020F0502020204030204" pitchFamily="34" charset="0"/>
              </a:rPr>
              <a:t> </a:t>
            </a:r>
            <a:r>
              <a:rPr lang="es-EC" sz="1400" b="1" dirty="0" smtClean="0">
                <a:solidFill>
                  <a:schemeClr val="dk1"/>
                </a:solidFill>
                <a:latin typeface="Times New Roman" panose="02020603050405020304" pitchFamily="18" charset="0"/>
                <a:ea typeface="Calibri" panose="020F0502020204030204" pitchFamily="34" charset="0"/>
              </a:rPr>
              <a:t>Brechas de Liquidez - L02</a:t>
            </a:r>
            <a:r>
              <a:rPr lang="es-EC" sz="1400" b="1" dirty="0">
                <a:solidFill>
                  <a:schemeClr val="dk1"/>
                </a:solidFill>
                <a:latin typeface="Times New Roman" panose="02020603050405020304" pitchFamily="18" charset="0"/>
                <a:ea typeface="Calibri" panose="020F0502020204030204" pitchFamily="34" charset="0"/>
              </a:rPr>
              <a:t/>
            </a:r>
            <a:br>
              <a:rPr lang="es-EC" sz="1400" b="1" dirty="0">
                <a:solidFill>
                  <a:schemeClr val="dk1"/>
                </a:solidFill>
                <a:latin typeface="Times New Roman" panose="02020603050405020304" pitchFamily="18" charset="0"/>
                <a:ea typeface="Calibri" panose="020F0502020204030204" pitchFamily="34" charset="0"/>
              </a:rPr>
            </a:br>
            <a:r>
              <a:rPr lang="es-EC" sz="1400" dirty="0">
                <a:solidFill>
                  <a:schemeClr val="dk1"/>
                </a:solidFill>
                <a:latin typeface="Times New Roman" panose="02020603050405020304" pitchFamily="18" charset="0"/>
                <a:ea typeface="Calibri" panose="020F0502020204030204" pitchFamily="34" charset="0"/>
              </a:rPr>
              <a:t>Fecha de corte:</a:t>
            </a:r>
            <a:r>
              <a:rPr lang="es-EC" sz="1400" b="1" dirty="0">
                <a:solidFill>
                  <a:schemeClr val="dk1"/>
                </a:solidFill>
                <a:latin typeface="Times New Roman" panose="02020603050405020304" pitchFamily="18" charset="0"/>
                <a:ea typeface="Calibri" panose="020F0502020204030204" pitchFamily="34" charset="0"/>
              </a:rPr>
              <a:t> </a:t>
            </a:r>
            <a:r>
              <a:rPr lang="es-EC" sz="1400" b="1" dirty="0" smtClean="0">
                <a:solidFill>
                  <a:schemeClr val="dk1"/>
                </a:solidFill>
                <a:latin typeface="Times New Roman" panose="02020603050405020304" pitchFamily="18" charset="0"/>
                <a:ea typeface="Calibri" panose="020F0502020204030204" pitchFamily="34" charset="0"/>
              </a:rPr>
              <a:t>28/06/2023</a:t>
            </a:r>
            <a:r>
              <a:rPr lang="es-EC" sz="1400" b="1" dirty="0">
                <a:solidFill>
                  <a:schemeClr val="dk1"/>
                </a:solidFill>
                <a:latin typeface="Times New Roman" panose="02020603050405020304" pitchFamily="18" charset="0"/>
                <a:ea typeface="Calibri" panose="020F0502020204030204" pitchFamily="34" charset="0"/>
              </a:rPr>
              <a:t/>
            </a:r>
            <a:br>
              <a:rPr lang="es-EC" sz="1400" b="1" dirty="0">
                <a:solidFill>
                  <a:schemeClr val="dk1"/>
                </a:solidFill>
                <a:latin typeface="Times New Roman" panose="02020603050405020304" pitchFamily="18" charset="0"/>
                <a:ea typeface="Calibri" panose="020F0502020204030204" pitchFamily="34" charset="0"/>
              </a:rPr>
            </a:br>
            <a:r>
              <a:rPr lang="es-EC" sz="1400" dirty="0">
                <a:solidFill>
                  <a:schemeClr val="dk1"/>
                </a:solidFill>
                <a:latin typeface="Times New Roman" panose="02020603050405020304" pitchFamily="18" charset="0"/>
                <a:ea typeface="Calibri" panose="020F0502020204030204" pitchFamily="34" charset="0"/>
              </a:rPr>
              <a:t>Fecha de registro:</a:t>
            </a:r>
            <a:r>
              <a:rPr lang="es-EC" sz="1400" b="1" dirty="0">
                <a:solidFill>
                  <a:schemeClr val="dk1"/>
                </a:solidFill>
                <a:latin typeface="Times New Roman" panose="02020603050405020304" pitchFamily="18" charset="0"/>
                <a:ea typeface="Calibri" panose="020F0502020204030204" pitchFamily="34" charset="0"/>
              </a:rPr>
              <a:t> </a:t>
            </a:r>
            <a:r>
              <a:rPr lang="es-EC" sz="1400" b="1" dirty="0" smtClean="0">
                <a:solidFill>
                  <a:schemeClr val="dk1"/>
                </a:solidFill>
                <a:latin typeface="Times New Roman" panose="02020603050405020304" pitchFamily="18" charset="0"/>
                <a:ea typeface="Calibri" panose="020F0502020204030204" pitchFamily="34" charset="0"/>
              </a:rPr>
              <a:t>28/06/2023 </a:t>
            </a:r>
            <a:r>
              <a:rPr lang="es-EC" sz="1400" b="1" dirty="0">
                <a:solidFill>
                  <a:schemeClr val="dk1"/>
                </a:solidFill>
                <a:latin typeface="Times New Roman" panose="02020603050405020304" pitchFamily="18" charset="0"/>
                <a:ea typeface="Calibri" panose="020F0502020204030204" pitchFamily="34" charset="0"/>
              </a:rPr>
              <a:t>16:46:44</a:t>
            </a:r>
            <a:br>
              <a:rPr lang="es-EC" sz="1400" b="1" dirty="0">
                <a:solidFill>
                  <a:schemeClr val="dk1"/>
                </a:solidFill>
                <a:latin typeface="Times New Roman" panose="02020603050405020304" pitchFamily="18" charset="0"/>
                <a:ea typeface="Calibri" panose="020F0502020204030204" pitchFamily="34" charset="0"/>
              </a:rPr>
            </a:br>
            <a:r>
              <a:rPr lang="es-EC" sz="1400" dirty="0">
                <a:solidFill>
                  <a:schemeClr val="dk1"/>
                </a:solidFill>
                <a:latin typeface="Times New Roman" panose="02020603050405020304" pitchFamily="18" charset="0"/>
                <a:ea typeface="Calibri" panose="020F0502020204030204" pitchFamily="34" charset="0"/>
              </a:rPr>
              <a:t>Estado de validación: </a:t>
            </a:r>
            <a:r>
              <a:rPr lang="es-EC" sz="1400" b="1" dirty="0">
                <a:solidFill>
                  <a:schemeClr val="dk1"/>
                </a:solidFill>
                <a:latin typeface="Times New Roman" panose="02020603050405020304" pitchFamily="18" charset="0"/>
                <a:ea typeface="Calibri" panose="020F0502020204030204" pitchFamily="34" charset="0"/>
              </a:rPr>
              <a:t>Rechazado</a:t>
            </a:r>
            <a:br>
              <a:rPr lang="es-EC" sz="1400" b="1" dirty="0">
                <a:solidFill>
                  <a:schemeClr val="dk1"/>
                </a:solidFill>
                <a:latin typeface="Times New Roman" panose="02020603050405020304" pitchFamily="18" charset="0"/>
                <a:ea typeface="Calibri" panose="020F0502020204030204" pitchFamily="34" charset="0"/>
              </a:rPr>
            </a:br>
            <a:r>
              <a:rPr lang="es-EC" sz="1400" dirty="0">
                <a:solidFill>
                  <a:schemeClr val="dk1"/>
                </a:solidFill>
                <a:latin typeface="Times New Roman" panose="02020603050405020304" pitchFamily="18" charset="0"/>
                <a:ea typeface="Calibri" panose="020F0502020204030204" pitchFamily="34" charset="0"/>
              </a:rPr>
              <a:t>Nombre de Archivo de Carga:</a:t>
            </a:r>
            <a:r>
              <a:rPr lang="es-EC" sz="1400" b="1" dirty="0">
                <a:solidFill>
                  <a:schemeClr val="dk1"/>
                </a:solidFill>
                <a:latin typeface="Times New Roman" panose="02020603050405020304" pitchFamily="18" charset="0"/>
                <a:ea typeface="Calibri" panose="020F0502020204030204" pitchFamily="34" charset="0"/>
              </a:rPr>
              <a:t> </a:t>
            </a:r>
            <a:r>
              <a:rPr lang="es-EC" sz="1400" b="1" dirty="0" smtClean="0">
                <a:solidFill>
                  <a:schemeClr val="dk1"/>
                </a:solidFill>
                <a:latin typeface="Times New Roman" panose="02020603050405020304" pitchFamily="18" charset="0"/>
                <a:ea typeface="Calibri" panose="020F0502020204030204" pitchFamily="34" charset="0"/>
              </a:rPr>
              <a:t>L02_29342334001_29-06-2023.zip</a:t>
            </a:r>
            <a:r>
              <a:rPr lang="es-EC" sz="1400" b="1" dirty="0">
                <a:solidFill>
                  <a:schemeClr val="dk1"/>
                </a:solidFill>
                <a:latin typeface="Times New Roman" panose="02020603050405020304" pitchFamily="18" charset="0"/>
                <a:ea typeface="Calibri" panose="020F0502020204030204" pitchFamily="34" charset="0"/>
              </a:rPr>
              <a:t/>
            </a:r>
            <a:br>
              <a:rPr lang="es-EC" sz="1400" b="1" dirty="0">
                <a:solidFill>
                  <a:schemeClr val="dk1"/>
                </a:solidFill>
                <a:latin typeface="Times New Roman" panose="02020603050405020304" pitchFamily="18" charset="0"/>
                <a:ea typeface="Calibri" panose="020F0502020204030204" pitchFamily="34" charset="0"/>
              </a:rPr>
            </a:br>
            <a:r>
              <a:rPr lang="es-EC" sz="1400" dirty="0">
                <a:solidFill>
                  <a:schemeClr val="dk1"/>
                </a:solidFill>
                <a:latin typeface="Times New Roman" panose="02020603050405020304" pitchFamily="18" charset="0"/>
                <a:ea typeface="Calibri" panose="020F0502020204030204" pitchFamily="34" charset="0"/>
              </a:rPr>
              <a:t>Código de validación:</a:t>
            </a:r>
            <a:r>
              <a:rPr lang="es-EC" sz="1400" b="1" dirty="0">
                <a:solidFill>
                  <a:schemeClr val="dk1"/>
                </a:solidFill>
                <a:latin typeface="Times New Roman" panose="02020603050405020304" pitchFamily="18" charset="0"/>
                <a:ea typeface="Calibri" panose="020F0502020204030204" pitchFamily="34" charset="0"/>
              </a:rPr>
              <a:t> e1ab7b87</a:t>
            </a:r>
            <a:br>
              <a:rPr lang="es-EC" sz="1400" b="1" dirty="0">
                <a:solidFill>
                  <a:schemeClr val="dk1"/>
                </a:solidFill>
                <a:latin typeface="Times New Roman" panose="02020603050405020304" pitchFamily="18" charset="0"/>
                <a:ea typeface="Calibri" panose="020F0502020204030204" pitchFamily="34" charset="0"/>
              </a:rPr>
            </a:br>
            <a:r>
              <a:rPr lang="es-EC" sz="1400" b="1" dirty="0">
                <a:solidFill>
                  <a:schemeClr val="dk1"/>
                </a:solidFill>
                <a:latin typeface="Times New Roman" panose="02020603050405020304" pitchFamily="18" charset="0"/>
                <a:ea typeface="Calibri" panose="020F0502020204030204" pitchFamily="34" charset="0"/>
              </a:rPr>
              <a:t/>
            </a:r>
            <a:br>
              <a:rPr lang="es-EC" sz="1400" b="1" dirty="0">
                <a:solidFill>
                  <a:schemeClr val="dk1"/>
                </a:solidFill>
                <a:latin typeface="Times New Roman" panose="02020603050405020304" pitchFamily="18" charset="0"/>
                <a:ea typeface="Calibri" panose="020F0502020204030204" pitchFamily="34" charset="0"/>
              </a:rPr>
            </a:br>
            <a:r>
              <a:rPr lang="es-EC" sz="1400" b="1" dirty="0">
                <a:solidFill>
                  <a:schemeClr val="dk1"/>
                </a:solidFill>
                <a:latin typeface="Times New Roman" panose="02020603050405020304" pitchFamily="18" charset="0"/>
                <a:ea typeface="Calibri" panose="020F0502020204030204" pitchFamily="34" charset="0"/>
              </a:rPr>
              <a:t>El detalle de las validaciones no superadas se encuentra disponible en la opción "Reporte" del sistema de Acopio del Sector Financiero. </a:t>
            </a:r>
          </a:p>
        </p:txBody>
      </p:sp>
      <p:grpSp>
        <p:nvGrpSpPr>
          <p:cNvPr id="5" name="Google Shape;56;p15"/>
          <p:cNvGrpSpPr/>
          <p:nvPr/>
        </p:nvGrpSpPr>
        <p:grpSpPr>
          <a:xfrm>
            <a:off x="1597627" y="4703931"/>
            <a:ext cx="1954665" cy="1640285"/>
            <a:chOff x="862227" y="1173241"/>
            <a:chExt cx="1954665" cy="1640285"/>
          </a:xfrm>
        </p:grpSpPr>
        <p:sp>
          <p:nvSpPr>
            <p:cNvPr id="6" name="Google Shape;57;p15"/>
            <p:cNvSpPr/>
            <p:nvPr/>
          </p:nvSpPr>
          <p:spPr>
            <a:xfrm>
              <a:off x="2325886" y="1173241"/>
              <a:ext cx="230100" cy="1119800"/>
            </a:xfrm>
            <a:custGeom>
              <a:avLst/>
              <a:gdLst/>
              <a:ahLst/>
              <a:cxnLst/>
              <a:rect l="l" t="t" r="r" b="b"/>
              <a:pathLst>
                <a:path w="9204" h="44792" extrusionOk="0">
                  <a:moveTo>
                    <a:pt x="0" y="1"/>
                  </a:moveTo>
                  <a:lnTo>
                    <a:pt x="0" y="33291"/>
                  </a:lnTo>
                  <a:cubicBezTo>
                    <a:pt x="0" y="38244"/>
                    <a:pt x="2810" y="42649"/>
                    <a:pt x="7096" y="44792"/>
                  </a:cubicBezTo>
                  <a:lnTo>
                    <a:pt x="9204" y="44792"/>
                  </a:lnTo>
                  <a:lnTo>
                    <a:pt x="9204" y="43328"/>
                  </a:lnTo>
                  <a:cubicBezTo>
                    <a:pt x="5025" y="41804"/>
                    <a:pt x="2179" y="37827"/>
                    <a:pt x="2179" y="33291"/>
                  </a:cubicBezTo>
                  <a:lnTo>
                    <a:pt x="2179" y="1"/>
                  </a:lnTo>
                  <a:close/>
                </a:path>
              </a:pathLst>
            </a:custGeom>
            <a:solidFill>
              <a:srgbClr val="4949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 name="Google Shape;58;p15"/>
            <p:cNvSpPr/>
            <p:nvPr/>
          </p:nvSpPr>
          <p:spPr>
            <a:xfrm>
              <a:off x="862227" y="2224451"/>
              <a:ext cx="1954665" cy="589075"/>
            </a:xfrm>
            <a:custGeom>
              <a:avLst/>
              <a:gdLst/>
              <a:ahLst/>
              <a:cxnLst/>
              <a:rect l="l" t="t" r="r" b="b"/>
              <a:pathLst>
                <a:path w="45375" h="23563" extrusionOk="0">
                  <a:moveTo>
                    <a:pt x="0" y="0"/>
                  </a:moveTo>
                  <a:lnTo>
                    <a:pt x="0" y="23563"/>
                  </a:lnTo>
                  <a:lnTo>
                    <a:pt x="33599" y="23563"/>
                  </a:lnTo>
                  <a:cubicBezTo>
                    <a:pt x="40100" y="23563"/>
                    <a:pt x="45375" y="18288"/>
                    <a:pt x="45375" y="11788"/>
                  </a:cubicBezTo>
                  <a:cubicBezTo>
                    <a:pt x="45375" y="5275"/>
                    <a:pt x="40100" y="0"/>
                    <a:pt x="33599" y="0"/>
                  </a:cubicBezTo>
                  <a:close/>
                </a:path>
              </a:pathLst>
            </a:custGeom>
            <a:solidFill>
              <a:srgbClr val="4949E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700" dirty="0" smtClean="0">
                  <a:solidFill>
                    <a:srgbClr val="FFFFFF"/>
                  </a:solidFill>
                  <a:latin typeface="Fira Sans Extra Condensed"/>
                  <a:ea typeface="Fira Sans Extra Condensed"/>
                  <a:cs typeface="Fira Sans Extra Condensed"/>
                  <a:sym typeface="Fira Sans Extra Condensed"/>
                </a:rPr>
                <a:t>Correo inicial de recepción</a:t>
              </a:r>
              <a:endParaRPr sz="1700" dirty="0">
                <a:solidFill>
                  <a:srgbClr val="FFFFFF"/>
                </a:solidFill>
                <a:latin typeface="Fira Sans Extra Condensed"/>
                <a:ea typeface="Fira Sans Extra Condensed"/>
                <a:cs typeface="Fira Sans Extra Condensed"/>
                <a:sym typeface="Fira Sans Extra Condensed"/>
              </a:endParaRPr>
            </a:p>
          </p:txBody>
        </p:sp>
      </p:grpSp>
      <p:sp>
        <p:nvSpPr>
          <p:cNvPr id="8" name="Google Shape;57;p15"/>
          <p:cNvSpPr/>
          <p:nvPr/>
        </p:nvSpPr>
        <p:spPr>
          <a:xfrm>
            <a:off x="10780295" y="4913065"/>
            <a:ext cx="256747" cy="974572"/>
          </a:xfrm>
          <a:custGeom>
            <a:avLst/>
            <a:gdLst/>
            <a:ahLst/>
            <a:cxnLst/>
            <a:rect l="l" t="t" r="r" b="b"/>
            <a:pathLst>
              <a:path w="9204" h="44792" extrusionOk="0">
                <a:moveTo>
                  <a:pt x="0" y="1"/>
                </a:moveTo>
                <a:lnTo>
                  <a:pt x="0" y="33291"/>
                </a:lnTo>
                <a:cubicBezTo>
                  <a:pt x="0" y="38244"/>
                  <a:pt x="2810" y="42649"/>
                  <a:pt x="7096" y="44792"/>
                </a:cubicBezTo>
                <a:lnTo>
                  <a:pt x="9204" y="44792"/>
                </a:lnTo>
                <a:lnTo>
                  <a:pt x="9204" y="43328"/>
                </a:lnTo>
                <a:cubicBezTo>
                  <a:pt x="5025" y="41804"/>
                  <a:pt x="2179" y="37827"/>
                  <a:pt x="2179" y="33291"/>
                </a:cubicBezTo>
                <a:lnTo>
                  <a:pt x="2179" y="1"/>
                </a:lnTo>
                <a:close/>
              </a:path>
            </a:pathLst>
          </a:custGeom>
          <a:solidFill>
            <a:schemeClr val="accent1">
              <a:lumMod val="50000"/>
            </a:schemeClr>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Google Shape;58;p15"/>
          <p:cNvSpPr/>
          <p:nvPr/>
        </p:nvSpPr>
        <p:spPr>
          <a:xfrm>
            <a:off x="9182155" y="5735063"/>
            <a:ext cx="2015308" cy="824123"/>
          </a:xfrm>
          <a:custGeom>
            <a:avLst/>
            <a:gdLst/>
            <a:ahLst/>
            <a:cxnLst/>
            <a:rect l="l" t="t" r="r" b="b"/>
            <a:pathLst>
              <a:path w="45375" h="23563" extrusionOk="0">
                <a:moveTo>
                  <a:pt x="0" y="0"/>
                </a:moveTo>
                <a:lnTo>
                  <a:pt x="0" y="23563"/>
                </a:lnTo>
                <a:lnTo>
                  <a:pt x="33599" y="23563"/>
                </a:lnTo>
                <a:cubicBezTo>
                  <a:pt x="40100" y="23563"/>
                  <a:pt x="45375" y="18288"/>
                  <a:pt x="45375" y="11788"/>
                </a:cubicBezTo>
                <a:cubicBezTo>
                  <a:pt x="45375" y="5275"/>
                  <a:pt x="40100" y="0"/>
                  <a:pt x="33599" y="0"/>
                </a:cubicBezTo>
                <a:close/>
              </a:path>
            </a:pathLst>
          </a:custGeom>
          <a:solidFill>
            <a:schemeClr val="accent1">
              <a:lumMod val="50000"/>
            </a:schemeClr>
          </a:solidFill>
          <a:ln>
            <a:solidFill>
              <a:schemeClr val="tx2"/>
            </a:solidFill>
          </a:ln>
        </p:spPr>
        <p:txBody>
          <a:bodyPr spcFirstLastPara="1" wrap="square" lIns="91425" tIns="91425" rIns="91425" bIns="91425" anchor="ctr" anchorCtr="0">
            <a:noAutofit/>
          </a:bodyPr>
          <a:lstStyle/>
          <a:p>
            <a:pPr marL="0" lvl="0" indent="0" algn="ctr" rtl="0">
              <a:spcBef>
                <a:spcPts val="0"/>
              </a:spcBef>
              <a:spcAft>
                <a:spcPts val="0"/>
              </a:spcAft>
              <a:buNone/>
            </a:pPr>
            <a:r>
              <a:rPr lang="en" sz="1700" dirty="0" smtClean="0">
                <a:solidFill>
                  <a:srgbClr val="FFFFFF"/>
                </a:solidFill>
                <a:latin typeface="Fira Sans Extra Condensed"/>
                <a:ea typeface="Fira Sans Extra Condensed"/>
                <a:cs typeface="Fira Sans Extra Condensed"/>
                <a:sym typeface="Fira Sans Extra Condensed"/>
              </a:rPr>
              <a:t>Segundo correo de Aceptado o Rechazado</a:t>
            </a:r>
            <a:endParaRPr sz="1700" dirty="0">
              <a:solidFill>
                <a:srgbClr val="FFFFFF"/>
              </a:solidFill>
              <a:latin typeface="Fira Sans Extra Condensed"/>
              <a:ea typeface="Fira Sans Extra Condensed"/>
              <a:cs typeface="Fira Sans Extra Condensed"/>
              <a:sym typeface="Fira Sans Extra Condensed"/>
            </a:endParaRPr>
          </a:p>
        </p:txBody>
      </p:sp>
      <p:sp>
        <p:nvSpPr>
          <p:cNvPr id="10" name="Flecha izquierda 9"/>
          <p:cNvSpPr/>
          <p:nvPr/>
        </p:nvSpPr>
        <p:spPr>
          <a:xfrm>
            <a:off x="3801979" y="3785937"/>
            <a:ext cx="850231" cy="176463"/>
          </a:xfrm>
          <a:prstGeom prst="lef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1" name="Flecha izquierda 10"/>
          <p:cNvSpPr/>
          <p:nvPr/>
        </p:nvSpPr>
        <p:spPr>
          <a:xfrm>
            <a:off x="8492516" y="3545306"/>
            <a:ext cx="850231" cy="176463"/>
          </a:xfrm>
          <a:prstGeom prst="lef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2" name="Rectángulo 11"/>
          <p:cNvSpPr/>
          <p:nvPr/>
        </p:nvSpPr>
        <p:spPr>
          <a:xfrm>
            <a:off x="978408" y="2926080"/>
            <a:ext cx="3136392" cy="1828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3" name="Rectángulo 12"/>
          <p:cNvSpPr/>
          <p:nvPr/>
        </p:nvSpPr>
        <p:spPr>
          <a:xfrm>
            <a:off x="5907024" y="2729617"/>
            <a:ext cx="3169920" cy="1828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4" name="Rectángulo 13"/>
          <p:cNvSpPr/>
          <p:nvPr/>
        </p:nvSpPr>
        <p:spPr>
          <a:xfrm>
            <a:off x="10101072" y="2546737"/>
            <a:ext cx="1612392" cy="1828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5" name="TextBox 5">
            <a:extLst>
              <a:ext uri="{FF2B5EF4-FFF2-40B4-BE49-F238E27FC236}">
                <a16:creationId xmlns:a16="http://schemas.microsoft.com/office/drawing/2014/main" xmlns="" id="{C7D52BA8-5CB5-4261-91C9-E26C84D634E9}"/>
              </a:ext>
            </a:extLst>
          </p:cNvPr>
          <p:cNvSpPr txBox="1"/>
          <p:nvPr/>
        </p:nvSpPr>
        <p:spPr>
          <a:xfrm>
            <a:off x="161417" y="188684"/>
            <a:ext cx="10097896" cy="523220"/>
          </a:xfrm>
          <a:prstGeom prst="rect">
            <a:avLst/>
          </a:prstGeom>
          <a:noFill/>
        </p:spPr>
        <p:txBody>
          <a:bodyPr wrap="square" rtlCol="0">
            <a:spAutoFit/>
          </a:bodyPr>
          <a:lstStyle/>
          <a:p>
            <a:r>
              <a:rPr lang="es-EC" sz="2800" dirty="0">
                <a:latin typeface="+mj-lt"/>
                <a:ea typeface="+mj-ea"/>
                <a:cs typeface="+mj-cs"/>
              </a:rPr>
              <a:t>SISTEMA DE ACOPIO – BRECHAS DE LIQUIDEZ (L02) </a:t>
            </a:r>
          </a:p>
        </p:txBody>
      </p:sp>
    </p:spTree>
    <p:extLst>
      <p:ext uri="{BB962C8B-B14F-4D97-AF65-F5344CB8AC3E}">
        <p14:creationId xmlns:p14="http://schemas.microsoft.com/office/powerpoint/2010/main" val="268754859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p:nvPr/>
        </p:nvSpPr>
        <p:spPr>
          <a:xfrm>
            <a:off x="328169" y="945535"/>
            <a:ext cx="7074558" cy="513347"/>
          </a:xfrm>
          <a:prstGeom prst="rect">
            <a:avLst/>
          </a:prstGeom>
          <a:noFill/>
        </p:spPr>
        <p:txBody>
          <a:bodyPr wrap="square" lIns="0" tIns="0" rIns="121893" bIns="0" rtlCol="0">
            <a:noAutofit/>
          </a:bodyPr>
          <a:lstStyle/>
          <a:p>
            <a:r>
              <a:rPr lang="en-US" sz="2000" dirty="0" err="1" smtClean="0">
                <a:latin typeface="+mj-lt"/>
                <a:ea typeface="+mj-ea"/>
                <a:cs typeface="+mj-cs"/>
              </a:rPr>
              <a:t>Consulta</a:t>
            </a:r>
            <a:r>
              <a:rPr lang="en-US" sz="2000" dirty="0" smtClean="0">
                <a:latin typeface="+mj-lt"/>
                <a:ea typeface="+mj-ea"/>
                <a:cs typeface="+mj-cs"/>
              </a:rPr>
              <a:t> </a:t>
            </a:r>
            <a:r>
              <a:rPr lang="en-US" sz="2000" dirty="0">
                <a:latin typeface="+mj-lt"/>
                <a:ea typeface="+mj-ea"/>
                <a:cs typeface="+mj-cs"/>
              </a:rPr>
              <a:t>externa Parte </a:t>
            </a:r>
            <a:r>
              <a:rPr lang="en-US" sz="2000" dirty="0" smtClean="0">
                <a:latin typeface="+mj-lt"/>
                <a:ea typeface="+mj-ea"/>
                <a:cs typeface="+mj-cs"/>
              </a:rPr>
              <a:t>1.</a:t>
            </a:r>
            <a:endParaRPr lang="en-US" sz="2000" dirty="0">
              <a:latin typeface="+mj-lt"/>
              <a:ea typeface="+mj-ea"/>
              <a:cs typeface="+mj-cs"/>
            </a:endParaRPr>
          </a:p>
        </p:txBody>
      </p:sp>
      <p:sp>
        <p:nvSpPr>
          <p:cNvPr id="3" name="CuadroTexto 2"/>
          <p:cNvSpPr txBox="1"/>
          <p:nvPr/>
        </p:nvSpPr>
        <p:spPr>
          <a:xfrm>
            <a:off x="193963" y="1437354"/>
            <a:ext cx="9729965" cy="369332"/>
          </a:xfrm>
          <a:prstGeom prst="rect">
            <a:avLst/>
          </a:prstGeom>
          <a:noFill/>
        </p:spPr>
        <p:txBody>
          <a:bodyPr wrap="square" rtlCol="0">
            <a:spAutoFit/>
          </a:bodyPr>
          <a:lstStyle/>
          <a:p>
            <a:r>
              <a:rPr lang="es-MX" dirty="0" smtClean="0">
                <a:latin typeface="+mj-lt"/>
                <a:ea typeface="+mj-ea"/>
                <a:cs typeface="+mj-cs"/>
              </a:rPr>
              <a:t>1. Consulta externa, acceso a reporte de errores y seguimiento de carga.</a:t>
            </a:r>
            <a:endParaRPr lang="es-EC" dirty="0">
              <a:latin typeface="+mj-lt"/>
              <a:ea typeface="+mj-ea"/>
              <a:cs typeface="+mj-cs"/>
            </a:endParaRPr>
          </a:p>
        </p:txBody>
      </p:sp>
      <p:sp>
        <p:nvSpPr>
          <p:cNvPr id="4" name="TextBox 5">
            <a:extLst>
              <a:ext uri="{FF2B5EF4-FFF2-40B4-BE49-F238E27FC236}">
                <a16:creationId xmlns:a16="http://schemas.microsoft.com/office/drawing/2014/main" xmlns="" id="{C7D52BA8-5CB5-4261-91C9-E26C84D634E9}"/>
              </a:ext>
            </a:extLst>
          </p:cNvPr>
          <p:cNvSpPr txBox="1"/>
          <p:nvPr/>
        </p:nvSpPr>
        <p:spPr>
          <a:xfrm>
            <a:off x="193964" y="197871"/>
            <a:ext cx="9503489" cy="523220"/>
          </a:xfrm>
          <a:prstGeom prst="rect">
            <a:avLst/>
          </a:prstGeom>
          <a:noFill/>
        </p:spPr>
        <p:txBody>
          <a:bodyPr wrap="square" rtlCol="0">
            <a:spAutoFit/>
          </a:bodyPr>
          <a:lstStyle/>
          <a:p>
            <a:r>
              <a:rPr lang="es-EC" sz="2800" dirty="0">
                <a:latin typeface="+mj-lt"/>
                <a:ea typeface="+mj-ea"/>
                <a:cs typeface="+mj-cs"/>
              </a:rPr>
              <a:t>SISTEMA DE ACOPIO – BRECHAS DE LIQUIDEZ (L02) </a:t>
            </a:r>
          </a:p>
        </p:txBody>
      </p:sp>
      <p:pic>
        <p:nvPicPr>
          <p:cNvPr id="5" name="Imagen 4"/>
          <p:cNvPicPr>
            <a:picLocks noChangeAspect="1"/>
          </p:cNvPicPr>
          <p:nvPr/>
        </p:nvPicPr>
        <p:blipFill rotWithShape="1">
          <a:blip r:embed="rId2"/>
          <a:srcRect t="10766" r="1287" b="40387"/>
          <a:stretch/>
        </p:blipFill>
        <p:spPr>
          <a:xfrm>
            <a:off x="328169" y="2175145"/>
            <a:ext cx="11357375" cy="3966883"/>
          </a:xfrm>
          <a:prstGeom prst="rect">
            <a:avLst/>
          </a:prstGeom>
          <a:ln>
            <a:solidFill>
              <a:schemeClr val="accent1"/>
            </a:solidFill>
          </a:ln>
        </p:spPr>
      </p:pic>
      <p:sp>
        <p:nvSpPr>
          <p:cNvPr id="6" name="Elipse 5"/>
          <p:cNvSpPr/>
          <p:nvPr/>
        </p:nvSpPr>
        <p:spPr>
          <a:xfrm>
            <a:off x="443753" y="3429000"/>
            <a:ext cx="1304365" cy="32272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47116363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p:nvPr/>
        </p:nvSpPr>
        <p:spPr>
          <a:xfrm>
            <a:off x="328169" y="945535"/>
            <a:ext cx="7074558" cy="513347"/>
          </a:xfrm>
          <a:prstGeom prst="rect">
            <a:avLst/>
          </a:prstGeom>
          <a:noFill/>
        </p:spPr>
        <p:txBody>
          <a:bodyPr wrap="square" lIns="0" tIns="0" rIns="121893" bIns="0" rtlCol="0">
            <a:noAutofit/>
          </a:bodyPr>
          <a:lstStyle/>
          <a:p>
            <a:r>
              <a:rPr lang="en-US" sz="2000" dirty="0" err="1" smtClean="0">
                <a:latin typeface="+mj-lt"/>
                <a:ea typeface="+mj-ea"/>
                <a:cs typeface="+mj-cs"/>
              </a:rPr>
              <a:t>Consulta</a:t>
            </a:r>
            <a:r>
              <a:rPr lang="en-US" sz="2000" dirty="0" smtClean="0">
                <a:latin typeface="+mj-lt"/>
                <a:ea typeface="+mj-ea"/>
                <a:cs typeface="+mj-cs"/>
              </a:rPr>
              <a:t> </a:t>
            </a:r>
            <a:r>
              <a:rPr lang="en-US" sz="2000" dirty="0">
                <a:latin typeface="+mj-lt"/>
                <a:ea typeface="+mj-ea"/>
                <a:cs typeface="+mj-cs"/>
              </a:rPr>
              <a:t>externa Parte </a:t>
            </a:r>
            <a:r>
              <a:rPr lang="en-US" sz="2000" dirty="0" smtClean="0">
                <a:latin typeface="+mj-lt"/>
                <a:ea typeface="+mj-ea"/>
                <a:cs typeface="+mj-cs"/>
              </a:rPr>
              <a:t>1.</a:t>
            </a:r>
            <a:endParaRPr lang="en-US" sz="2000" dirty="0">
              <a:latin typeface="+mj-lt"/>
              <a:ea typeface="+mj-ea"/>
              <a:cs typeface="+mj-cs"/>
            </a:endParaRPr>
          </a:p>
        </p:txBody>
      </p:sp>
      <p:sp>
        <p:nvSpPr>
          <p:cNvPr id="3" name="CuadroTexto 2"/>
          <p:cNvSpPr txBox="1"/>
          <p:nvPr/>
        </p:nvSpPr>
        <p:spPr>
          <a:xfrm>
            <a:off x="193964" y="1437354"/>
            <a:ext cx="5642060" cy="646331"/>
          </a:xfrm>
          <a:prstGeom prst="rect">
            <a:avLst/>
          </a:prstGeom>
          <a:noFill/>
        </p:spPr>
        <p:txBody>
          <a:bodyPr wrap="square" rtlCol="0">
            <a:spAutoFit/>
          </a:bodyPr>
          <a:lstStyle/>
          <a:p>
            <a:r>
              <a:rPr lang="es-MX" dirty="0" smtClean="0">
                <a:latin typeface="+mj-lt"/>
                <a:ea typeface="+mj-ea"/>
                <a:cs typeface="+mj-cs"/>
              </a:rPr>
              <a:t>1. Campo </a:t>
            </a:r>
            <a:r>
              <a:rPr lang="es-MX" dirty="0">
                <a:latin typeface="+mj-lt"/>
                <a:ea typeface="+mj-ea"/>
                <a:cs typeface="+mj-cs"/>
              </a:rPr>
              <a:t>“acción”, disponibilidad de reporte de errores, </a:t>
            </a:r>
            <a:r>
              <a:rPr lang="es-MX" dirty="0" smtClean="0">
                <a:latin typeface="+mj-lt"/>
                <a:ea typeface="+mj-ea"/>
                <a:cs typeface="+mj-cs"/>
              </a:rPr>
              <a:t>selección</a:t>
            </a:r>
            <a:r>
              <a:rPr lang="es-MX" dirty="0">
                <a:latin typeface="+mj-lt"/>
                <a:ea typeface="+mj-ea"/>
                <a:cs typeface="+mj-cs"/>
              </a:rPr>
              <a:t>, descargar.</a:t>
            </a:r>
            <a:endParaRPr lang="es-EC" dirty="0">
              <a:latin typeface="+mj-lt"/>
              <a:ea typeface="+mj-ea"/>
              <a:cs typeface="+mj-cs"/>
            </a:endParaRPr>
          </a:p>
        </p:txBody>
      </p:sp>
      <p:sp>
        <p:nvSpPr>
          <p:cNvPr id="4" name="CuadroTexto 3"/>
          <p:cNvSpPr txBox="1"/>
          <p:nvPr/>
        </p:nvSpPr>
        <p:spPr>
          <a:xfrm>
            <a:off x="6079103" y="1466697"/>
            <a:ext cx="5578822" cy="646331"/>
          </a:xfrm>
          <a:prstGeom prst="rect">
            <a:avLst/>
          </a:prstGeom>
          <a:noFill/>
        </p:spPr>
        <p:txBody>
          <a:bodyPr wrap="square" rtlCol="0">
            <a:spAutoFit/>
          </a:bodyPr>
          <a:lstStyle/>
          <a:p>
            <a:r>
              <a:rPr lang="es-MX" dirty="0" smtClean="0">
                <a:latin typeface="+mj-lt"/>
                <a:ea typeface="+mj-ea"/>
                <a:cs typeface="+mj-cs"/>
              </a:rPr>
              <a:t>2. Reporte </a:t>
            </a:r>
            <a:r>
              <a:rPr lang="es-MX" dirty="0">
                <a:latin typeface="+mj-lt"/>
                <a:ea typeface="+mj-ea"/>
                <a:cs typeface="+mj-cs"/>
              </a:rPr>
              <a:t>de errores, disponibilidades a detalle </a:t>
            </a:r>
          </a:p>
          <a:p>
            <a:r>
              <a:rPr lang="es-MX" dirty="0">
                <a:latin typeface="+mj-lt"/>
                <a:ea typeface="+mj-ea"/>
                <a:cs typeface="+mj-cs"/>
              </a:rPr>
              <a:t>de errores.</a:t>
            </a:r>
            <a:endParaRPr lang="es-EC" dirty="0">
              <a:latin typeface="+mj-lt"/>
              <a:ea typeface="+mj-ea"/>
              <a:cs typeface="+mj-cs"/>
            </a:endParaRPr>
          </a:p>
        </p:txBody>
      </p:sp>
      <p:pic>
        <p:nvPicPr>
          <p:cNvPr id="5" name="Imagen 4"/>
          <p:cNvPicPr>
            <a:picLocks noChangeAspect="1"/>
          </p:cNvPicPr>
          <p:nvPr/>
        </p:nvPicPr>
        <p:blipFill rotWithShape="1">
          <a:blip r:embed="rId2"/>
          <a:srcRect l="14889" t="17316" r="2115" b="9981"/>
          <a:stretch/>
        </p:blipFill>
        <p:spPr>
          <a:xfrm>
            <a:off x="328169" y="2299448"/>
            <a:ext cx="5512033" cy="3705130"/>
          </a:xfrm>
          <a:prstGeom prst="rect">
            <a:avLst/>
          </a:prstGeom>
          <a:ln>
            <a:solidFill>
              <a:schemeClr val="accent1"/>
            </a:solidFill>
          </a:ln>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8754" y="3618431"/>
            <a:ext cx="851400" cy="851400"/>
          </a:xfrm>
          <a:prstGeom prst="rect">
            <a:avLst/>
          </a:prstGeom>
        </p:spPr>
      </p:pic>
      <p:pic>
        <p:nvPicPr>
          <p:cNvPr id="7" name="Imagen 6"/>
          <p:cNvPicPr>
            <a:picLocks noChangeAspect="1"/>
          </p:cNvPicPr>
          <p:nvPr/>
        </p:nvPicPr>
        <p:blipFill rotWithShape="1">
          <a:blip r:embed="rId4"/>
          <a:srcRect l="1765" t="26707" r="34499" b="15643"/>
          <a:stretch/>
        </p:blipFill>
        <p:spPr>
          <a:xfrm>
            <a:off x="6079103" y="2299449"/>
            <a:ext cx="5753343" cy="3636166"/>
          </a:xfrm>
          <a:prstGeom prst="rect">
            <a:avLst/>
          </a:prstGeom>
          <a:ln>
            <a:solidFill>
              <a:schemeClr val="accent1"/>
            </a:solidFill>
          </a:ln>
        </p:spPr>
      </p:pic>
      <p:sp>
        <p:nvSpPr>
          <p:cNvPr id="8" name="TextBox 5">
            <a:extLst>
              <a:ext uri="{FF2B5EF4-FFF2-40B4-BE49-F238E27FC236}">
                <a16:creationId xmlns:a16="http://schemas.microsoft.com/office/drawing/2014/main" xmlns="" id="{C7D52BA8-5CB5-4261-91C9-E26C84D634E9}"/>
              </a:ext>
            </a:extLst>
          </p:cNvPr>
          <p:cNvSpPr txBox="1"/>
          <p:nvPr/>
        </p:nvSpPr>
        <p:spPr>
          <a:xfrm>
            <a:off x="193964" y="197871"/>
            <a:ext cx="9503489" cy="523220"/>
          </a:xfrm>
          <a:prstGeom prst="rect">
            <a:avLst/>
          </a:prstGeom>
          <a:noFill/>
        </p:spPr>
        <p:txBody>
          <a:bodyPr wrap="square" rtlCol="0">
            <a:spAutoFit/>
          </a:bodyPr>
          <a:lstStyle/>
          <a:p>
            <a:r>
              <a:rPr lang="es-EC" sz="2800" dirty="0">
                <a:latin typeface="+mj-lt"/>
                <a:ea typeface="+mj-ea"/>
                <a:cs typeface="+mj-cs"/>
              </a:rPr>
              <a:t>SISTEMA DE ACOPIO – BRECHAS DE LIQUIDEZ (L02) </a:t>
            </a:r>
          </a:p>
        </p:txBody>
      </p:sp>
    </p:spTree>
    <p:extLst>
      <p:ext uri="{BB962C8B-B14F-4D97-AF65-F5344CB8AC3E}">
        <p14:creationId xmlns:p14="http://schemas.microsoft.com/office/powerpoint/2010/main" val="170504798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p:nvPr/>
        </p:nvSpPr>
        <p:spPr>
          <a:xfrm>
            <a:off x="328169" y="945535"/>
            <a:ext cx="7074558" cy="513347"/>
          </a:xfrm>
          <a:prstGeom prst="rect">
            <a:avLst/>
          </a:prstGeom>
          <a:noFill/>
        </p:spPr>
        <p:txBody>
          <a:bodyPr wrap="square" lIns="0" tIns="0" rIns="121893" bIns="0" rtlCol="0">
            <a:noAutofit/>
          </a:bodyPr>
          <a:lstStyle/>
          <a:p>
            <a:r>
              <a:rPr lang="en-US" sz="2000" dirty="0" err="1" smtClean="0">
                <a:latin typeface="+mj-lt"/>
                <a:ea typeface="+mj-ea"/>
                <a:cs typeface="+mj-cs"/>
              </a:rPr>
              <a:t>Consulta</a:t>
            </a:r>
            <a:r>
              <a:rPr lang="en-US" sz="2000" dirty="0" smtClean="0">
                <a:latin typeface="+mj-lt"/>
                <a:ea typeface="+mj-ea"/>
                <a:cs typeface="+mj-cs"/>
              </a:rPr>
              <a:t> </a:t>
            </a:r>
            <a:r>
              <a:rPr lang="en-US" sz="2000" dirty="0">
                <a:latin typeface="+mj-lt"/>
                <a:ea typeface="+mj-ea"/>
                <a:cs typeface="+mj-cs"/>
              </a:rPr>
              <a:t>externa Parte </a:t>
            </a:r>
            <a:r>
              <a:rPr lang="en-US" sz="2000" dirty="0" smtClean="0">
                <a:latin typeface="+mj-lt"/>
                <a:ea typeface="+mj-ea"/>
                <a:cs typeface="+mj-cs"/>
              </a:rPr>
              <a:t>1.</a:t>
            </a:r>
            <a:endParaRPr lang="en-US" sz="2000" dirty="0">
              <a:latin typeface="+mj-lt"/>
              <a:ea typeface="+mj-ea"/>
              <a:cs typeface="+mj-cs"/>
            </a:endParaRPr>
          </a:p>
        </p:txBody>
      </p:sp>
      <p:sp>
        <p:nvSpPr>
          <p:cNvPr id="3" name="CuadroTexto 2"/>
          <p:cNvSpPr txBox="1"/>
          <p:nvPr/>
        </p:nvSpPr>
        <p:spPr>
          <a:xfrm>
            <a:off x="193964" y="1437354"/>
            <a:ext cx="5642060" cy="646331"/>
          </a:xfrm>
          <a:prstGeom prst="rect">
            <a:avLst/>
          </a:prstGeom>
          <a:noFill/>
        </p:spPr>
        <p:txBody>
          <a:bodyPr wrap="square" rtlCol="0">
            <a:spAutoFit/>
          </a:bodyPr>
          <a:lstStyle/>
          <a:p>
            <a:r>
              <a:rPr lang="es-MX" dirty="0" smtClean="0">
                <a:latin typeface="+mj-lt"/>
                <a:ea typeface="+mj-ea"/>
                <a:cs typeface="+mj-cs"/>
              </a:rPr>
              <a:t>1. Campo </a:t>
            </a:r>
            <a:r>
              <a:rPr lang="es-MX" dirty="0">
                <a:latin typeface="+mj-lt"/>
                <a:ea typeface="+mj-ea"/>
                <a:cs typeface="+mj-cs"/>
              </a:rPr>
              <a:t>“acción”, disponibilidad de reporte de errores, </a:t>
            </a:r>
            <a:r>
              <a:rPr lang="es-MX" dirty="0" smtClean="0">
                <a:latin typeface="+mj-lt"/>
                <a:ea typeface="+mj-ea"/>
                <a:cs typeface="+mj-cs"/>
              </a:rPr>
              <a:t>selección</a:t>
            </a:r>
            <a:r>
              <a:rPr lang="es-MX" dirty="0">
                <a:latin typeface="+mj-lt"/>
                <a:ea typeface="+mj-ea"/>
                <a:cs typeface="+mj-cs"/>
              </a:rPr>
              <a:t>, descargar.</a:t>
            </a:r>
            <a:endParaRPr lang="es-EC" dirty="0">
              <a:latin typeface="+mj-lt"/>
              <a:ea typeface="+mj-ea"/>
              <a:cs typeface="+mj-cs"/>
            </a:endParaRPr>
          </a:p>
        </p:txBody>
      </p:sp>
      <p:sp>
        <p:nvSpPr>
          <p:cNvPr id="4" name="CuadroTexto 3"/>
          <p:cNvSpPr txBox="1"/>
          <p:nvPr/>
        </p:nvSpPr>
        <p:spPr>
          <a:xfrm>
            <a:off x="6079103" y="1466697"/>
            <a:ext cx="5578822" cy="646331"/>
          </a:xfrm>
          <a:prstGeom prst="rect">
            <a:avLst/>
          </a:prstGeom>
          <a:noFill/>
        </p:spPr>
        <p:txBody>
          <a:bodyPr wrap="square" rtlCol="0">
            <a:spAutoFit/>
          </a:bodyPr>
          <a:lstStyle/>
          <a:p>
            <a:r>
              <a:rPr lang="es-MX" dirty="0" smtClean="0">
                <a:latin typeface="+mj-lt"/>
                <a:ea typeface="+mj-ea"/>
                <a:cs typeface="+mj-cs"/>
              </a:rPr>
              <a:t>2. Reporte </a:t>
            </a:r>
            <a:r>
              <a:rPr lang="es-MX" dirty="0">
                <a:latin typeface="+mj-lt"/>
                <a:ea typeface="+mj-ea"/>
                <a:cs typeface="+mj-cs"/>
              </a:rPr>
              <a:t>de errores, disponibilidades a detalle </a:t>
            </a:r>
          </a:p>
          <a:p>
            <a:r>
              <a:rPr lang="es-MX" dirty="0">
                <a:latin typeface="+mj-lt"/>
                <a:ea typeface="+mj-ea"/>
                <a:cs typeface="+mj-cs"/>
              </a:rPr>
              <a:t>de errores.</a:t>
            </a:r>
            <a:endParaRPr lang="es-EC" dirty="0">
              <a:latin typeface="+mj-lt"/>
              <a:ea typeface="+mj-ea"/>
              <a:cs typeface="+mj-cs"/>
            </a:endParaRPr>
          </a:p>
        </p:txBody>
      </p:sp>
      <p:pic>
        <p:nvPicPr>
          <p:cNvPr id="5" name="Imagen 4"/>
          <p:cNvPicPr>
            <a:picLocks noChangeAspect="1"/>
          </p:cNvPicPr>
          <p:nvPr/>
        </p:nvPicPr>
        <p:blipFill rotWithShape="1">
          <a:blip r:embed="rId2"/>
          <a:srcRect l="14889" t="17316" r="2115" b="9981"/>
          <a:stretch/>
        </p:blipFill>
        <p:spPr>
          <a:xfrm>
            <a:off x="328169" y="2299448"/>
            <a:ext cx="5512033" cy="3705130"/>
          </a:xfrm>
          <a:prstGeom prst="rect">
            <a:avLst/>
          </a:prstGeom>
          <a:ln>
            <a:solidFill>
              <a:schemeClr val="accent1"/>
            </a:solidFill>
          </a:ln>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8754" y="3618431"/>
            <a:ext cx="851400" cy="851400"/>
          </a:xfrm>
          <a:prstGeom prst="rect">
            <a:avLst/>
          </a:prstGeom>
        </p:spPr>
      </p:pic>
      <p:pic>
        <p:nvPicPr>
          <p:cNvPr id="7" name="Imagen 6"/>
          <p:cNvPicPr>
            <a:picLocks noChangeAspect="1"/>
          </p:cNvPicPr>
          <p:nvPr/>
        </p:nvPicPr>
        <p:blipFill rotWithShape="1">
          <a:blip r:embed="rId4"/>
          <a:srcRect l="1765" t="26707" r="34499" b="15643"/>
          <a:stretch/>
        </p:blipFill>
        <p:spPr>
          <a:xfrm>
            <a:off x="6079103" y="2299449"/>
            <a:ext cx="5753343" cy="3636166"/>
          </a:xfrm>
          <a:prstGeom prst="rect">
            <a:avLst/>
          </a:prstGeom>
          <a:ln>
            <a:solidFill>
              <a:schemeClr val="accent1"/>
            </a:solidFill>
          </a:ln>
        </p:spPr>
      </p:pic>
      <p:sp>
        <p:nvSpPr>
          <p:cNvPr id="8" name="TextBox 5">
            <a:extLst>
              <a:ext uri="{FF2B5EF4-FFF2-40B4-BE49-F238E27FC236}">
                <a16:creationId xmlns:a16="http://schemas.microsoft.com/office/drawing/2014/main" xmlns="" id="{C7D52BA8-5CB5-4261-91C9-E26C84D634E9}"/>
              </a:ext>
            </a:extLst>
          </p:cNvPr>
          <p:cNvSpPr txBox="1"/>
          <p:nvPr/>
        </p:nvSpPr>
        <p:spPr>
          <a:xfrm>
            <a:off x="193964" y="197871"/>
            <a:ext cx="9503489" cy="523220"/>
          </a:xfrm>
          <a:prstGeom prst="rect">
            <a:avLst/>
          </a:prstGeom>
          <a:noFill/>
        </p:spPr>
        <p:txBody>
          <a:bodyPr wrap="square" rtlCol="0">
            <a:spAutoFit/>
          </a:bodyPr>
          <a:lstStyle/>
          <a:p>
            <a:r>
              <a:rPr lang="es-EC" sz="2800" dirty="0">
                <a:latin typeface="+mj-lt"/>
                <a:ea typeface="+mj-ea"/>
                <a:cs typeface="+mj-cs"/>
              </a:rPr>
              <a:t>SISTEMA DE ACOPIO – BRECHAS DE LIQUIDEZ (L02) </a:t>
            </a:r>
          </a:p>
        </p:txBody>
      </p:sp>
    </p:spTree>
    <p:extLst>
      <p:ext uri="{BB962C8B-B14F-4D97-AF65-F5344CB8AC3E}">
        <p14:creationId xmlns:p14="http://schemas.microsoft.com/office/powerpoint/2010/main" val="109033611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p:nvPr/>
        </p:nvSpPr>
        <p:spPr>
          <a:xfrm>
            <a:off x="172826" y="995366"/>
            <a:ext cx="7074558" cy="513347"/>
          </a:xfrm>
          <a:prstGeom prst="rect">
            <a:avLst/>
          </a:prstGeom>
          <a:noFill/>
        </p:spPr>
        <p:txBody>
          <a:bodyPr wrap="square" lIns="0" tIns="0" rIns="121893" bIns="0" rtlCol="0">
            <a:noAutofit/>
          </a:bodyPr>
          <a:lstStyle/>
          <a:p>
            <a:r>
              <a:rPr lang="en-US" sz="2000" dirty="0" err="1" smtClean="0">
                <a:latin typeface="+mj-lt"/>
                <a:ea typeface="+mj-ea"/>
                <a:cs typeface="+mj-cs"/>
              </a:rPr>
              <a:t>Consulta</a:t>
            </a:r>
            <a:r>
              <a:rPr lang="en-US" sz="2000" dirty="0" smtClean="0">
                <a:latin typeface="+mj-lt"/>
                <a:ea typeface="+mj-ea"/>
                <a:cs typeface="+mj-cs"/>
              </a:rPr>
              <a:t> </a:t>
            </a:r>
            <a:r>
              <a:rPr lang="en-US" sz="2000" dirty="0">
                <a:latin typeface="+mj-lt"/>
                <a:ea typeface="+mj-ea"/>
                <a:cs typeface="+mj-cs"/>
              </a:rPr>
              <a:t>externa </a:t>
            </a:r>
            <a:r>
              <a:rPr lang="en-US" sz="2000" dirty="0" smtClean="0">
                <a:latin typeface="+mj-lt"/>
                <a:ea typeface="+mj-ea"/>
                <a:cs typeface="+mj-cs"/>
              </a:rPr>
              <a:t>– Parte 2</a:t>
            </a:r>
            <a:endParaRPr lang="en-US" sz="2000" dirty="0">
              <a:latin typeface="+mj-lt"/>
              <a:ea typeface="+mj-ea"/>
              <a:cs typeface="+mj-cs"/>
            </a:endParaRPr>
          </a:p>
        </p:txBody>
      </p:sp>
      <p:sp>
        <p:nvSpPr>
          <p:cNvPr id="3" name="CuadroTexto 2"/>
          <p:cNvSpPr txBox="1"/>
          <p:nvPr/>
        </p:nvSpPr>
        <p:spPr>
          <a:xfrm>
            <a:off x="6441137" y="1487221"/>
            <a:ext cx="3421129" cy="400110"/>
          </a:xfrm>
          <a:prstGeom prst="rect">
            <a:avLst/>
          </a:prstGeom>
          <a:noFill/>
        </p:spPr>
        <p:txBody>
          <a:bodyPr wrap="none" rtlCol="0">
            <a:spAutoFit/>
          </a:bodyPr>
          <a:lstStyle/>
          <a:p>
            <a:r>
              <a:rPr lang="es-MX" sz="2000" dirty="0" smtClean="0">
                <a:latin typeface="+mj-lt"/>
                <a:ea typeface="+mj-ea"/>
                <a:cs typeface="+mj-cs"/>
              </a:rPr>
              <a:t>4. Selección </a:t>
            </a:r>
            <a:r>
              <a:rPr lang="es-MX" sz="2000" dirty="0">
                <a:latin typeface="+mj-lt"/>
                <a:ea typeface="+mj-ea"/>
                <a:cs typeface="+mj-cs"/>
              </a:rPr>
              <a:t>de estructura</a:t>
            </a:r>
            <a:endParaRPr lang="es-EC" sz="2000" dirty="0">
              <a:latin typeface="+mj-lt"/>
              <a:ea typeface="+mj-ea"/>
              <a:cs typeface="+mj-cs"/>
            </a:endParaRPr>
          </a:p>
        </p:txBody>
      </p:sp>
      <p:pic>
        <p:nvPicPr>
          <p:cNvPr id="4" name="Imagen 3"/>
          <p:cNvPicPr>
            <a:picLocks noChangeAspect="1"/>
          </p:cNvPicPr>
          <p:nvPr/>
        </p:nvPicPr>
        <p:blipFill rotWithShape="1">
          <a:blip r:embed="rId2"/>
          <a:srcRect r="56178"/>
          <a:stretch/>
        </p:blipFill>
        <p:spPr>
          <a:xfrm>
            <a:off x="6532610" y="1912528"/>
            <a:ext cx="5421825" cy="4020670"/>
          </a:xfrm>
          <a:prstGeom prst="rect">
            <a:avLst/>
          </a:prstGeom>
          <a:ln>
            <a:solidFill>
              <a:schemeClr val="accent1"/>
            </a:solidFill>
          </a:ln>
        </p:spPr>
      </p:pic>
      <p:sp>
        <p:nvSpPr>
          <p:cNvPr id="5" name="TextBox 5">
            <a:extLst>
              <a:ext uri="{FF2B5EF4-FFF2-40B4-BE49-F238E27FC236}">
                <a16:creationId xmlns:a16="http://schemas.microsoft.com/office/drawing/2014/main" xmlns="" id="{C7D52BA8-5CB5-4261-91C9-E26C84D634E9}"/>
              </a:ext>
            </a:extLst>
          </p:cNvPr>
          <p:cNvSpPr txBox="1"/>
          <p:nvPr/>
        </p:nvSpPr>
        <p:spPr>
          <a:xfrm>
            <a:off x="172826" y="158841"/>
            <a:ext cx="9833201" cy="523220"/>
          </a:xfrm>
          <a:prstGeom prst="rect">
            <a:avLst/>
          </a:prstGeom>
          <a:noFill/>
        </p:spPr>
        <p:txBody>
          <a:bodyPr wrap="square" rtlCol="0">
            <a:spAutoFit/>
          </a:bodyPr>
          <a:lstStyle/>
          <a:p>
            <a:r>
              <a:rPr lang="es-EC" sz="2800" dirty="0">
                <a:latin typeface="+mj-lt"/>
                <a:ea typeface="+mj-ea"/>
                <a:cs typeface="+mj-cs"/>
              </a:rPr>
              <a:t>SISTEMA DE ACOPIO – BRECHAS DE LIQUIDEZ (L02) </a:t>
            </a:r>
          </a:p>
        </p:txBody>
      </p:sp>
      <p:sp>
        <p:nvSpPr>
          <p:cNvPr id="6" name="CuadroTexto 5"/>
          <p:cNvSpPr txBox="1"/>
          <p:nvPr/>
        </p:nvSpPr>
        <p:spPr>
          <a:xfrm>
            <a:off x="172826" y="1487221"/>
            <a:ext cx="4073551" cy="400110"/>
          </a:xfrm>
          <a:prstGeom prst="rect">
            <a:avLst/>
          </a:prstGeom>
          <a:noFill/>
        </p:spPr>
        <p:txBody>
          <a:bodyPr wrap="none" rtlCol="0">
            <a:spAutoFit/>
          </a:bodyPr>
          <a:lstStyle/>
          <a:p>
            <a:r>
              <a:rPr lang="es-MX" sz="2000" dirty="0" smtClean="0">
                <a:latin typeface="+mj-lt"/>
                <a:ea typeface="+mj-ea"/>
                <a:cs typeface="+mj-cs"/>
              </a:rPr>
              <a:t>3. Consulta externa - entidades</a:t>
            </a:r>
            <a:endParaRPr lang="es-EC" sz="2000" dirty="0">
              <a:latin typeface="+mj-lt"/>
              <a:ea typeface="+mj-ea"/>
              <a:cs typeface="+mj-cs"/>
            </a:endParaRPr>
          </a:p>
        </p:txBody>
      </p:sp>
      <p:pic>
        <p:nvPicPr>
          <p:cNvPr id="7" name="Imagen 6"/>
          <p:cNvPicPr>
            <a:picLocks noChangeAspect="1"/>
          </p:cNvPicPr>
          <p:nvPr/>
        </p:nvPicPr>
        <p:blipFill rotWithShape="1">
          <a:blip r:embed="rId3"/>
          <a:srcRect t="10766" r="1287" b="40387"/>
          <a:stretch/>
        </p:blipFill>
        <p:spPr>
          <a:xfrm>
            <a:off x="274331" y="1966315"/>
            <a:ext cx="6168470" cy="3966883"/>
          </a:xfrm>
          <a:prstGeom prst="rect">
            <a:avLst/>
          </a:prstGeom>
          <a:ln>
            <a:solidFill>
              <a:schemeClr val="accent1"/>
            </a:solidFill>
          </a:ln>
        </p:spPr>
      </p:pic>
      <p:sp>
        <p:nvSpPr>
          <p:cNvPr id="8" name="Rectángulo redondeado 7"/>
          <p:cNvSpPr/>
          <p:nvPr/>
        </p:nvSpPr>
        <p:spPr>
          <a:xfrm>
            <a:off x="274331" y="3213848"/>
            <a:ext cx="761092" cy="33617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57009906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p:nvPr/>
        </p:nvSpPr>
        <p:spPr>
          <a:xfrm>
            <a:off x="220050" y="757037"/>
            <a:ext cx="7074558" cy="513347"/>
          </a:xfrm>
          <a:prstGeom prst="rect">
            <a:avLst/>
          </a:prstGeom>
          <a:noFill/>
        </p:spPr>
        <p:txBody>
          <a:bodyPr wrap="square" lIns="0" tIns="0" rIns="121893" bIns="0" rtlCol="0">
            <a:noAutofit/>
          </a:bodyPr>
          <a:lstStyle/>
          <a:p>
            <a:r>
              <a:rPr lang="en-US" sz="2000" dirty="0" err="1" smtClean="0">
                <a:latin typeface="+mj-lt"/>
                <a:ea typeface="+mj-ea"/>
                <a:cs typeface="+mj-cs"/>
              </a:rPr>
              <a:t>Consulta</a:t>
            </a:r>
            <a:r>
              <a:rPr lang="en-US" sz="2000" dirty="0" smtClean="0">
                <a:latin typeface="+mj-lt"/>
                <a:ea typeface="+mj-ea"/>
                <a:cs typeface="+mj-cs"/>
              </a:rPr>
              <a:t> </a:t>
            </a:r>
            <a:r>
              <a:rPr lang="en-US" sz="2000" dirty="0">
                <a:latin typeface="+mj-lt"/>
                <a:ea typeface="+mj-ea"/>
                <a:cs typeface="+mj-cs"/>
              </a:rPr>
              <a:t>externa </a:t>
            </a:r>
            <a:r>
              <a:rPr lang="en-US" sz="2000" dirty="0" smtClean="0">
                <a:latin typeface="+mj-lt"/>
                <a:ea typeface="+mj-ea"/>
                <a:cs typeface="+mj-cs"/>
              </a:rPr>
              <a:t>– Parte 2</a:t>
            </a:r>
            <a:endParaRPr lang="en-US" sz="2000" dirty="0">
              <a:latin typeface="+mj-lt"/>
              <a:ea typeface="+mj-ea"/>
              <a:cs typeface="+mj-cs"/>
            </a:endParaRPr>
          </a:p>
        </p:txBody>
      </p:sp>
      <p:sp>
        <p:nvSpPr>
          <p:cNvPr id="3" name="CuadroTexto 2"/>
          <p:cNvSpPr txBox="1"/>
          <p:nvPr/>
        </p:nvSpPr>
        <p:spPr>
          <a:xfrm>
            <a:off x="172826" y="1143330"/>
            <a:ext cx="5008102" cy="400110"/>
          </a:xfrm>
          <a:prstGeom prst="rect">
            <a:avLst/>
          </a:prstGeom>
          <a:noFill/>
        </p:spPr>
        <p:txBody>
          <a:bodyPr wrap="none" rtlCol="0">
            <a:spAutoFit/>
          </a:bodyPr>
          <a:lstStyle/>
          <a:p>
            <a:r>
              <a:rPr lang="es-MX" sz="2000" dirty="0" smtClean="0">
                <a:latin typeface="+mj-lt"/>
                <a:ea typeface="+mj-ea"/>
                <a:cs typeface="+mj-cs"/>
              </a:rPr>
              <a:t>5. Visualización </a:t>
            </a:r>
            <a:r>
              <a:rPr lang="es-MX" sz="2000" dirty="0">
                <a:latin typeface="+mj-lt"/>
                <a:ea typeface="+mj-ea"/>
                <a:cs typeface="+mj-cs"/>
              </a:rPr>
              <a:t>de campos disponibles</a:t>
            </a:r>
            <a:endParaRPr lang="es-EC" sz="2000" dirty="0">
              <a:latin typeface="+mj-lt"/>
              <a:ea typeface="+mj-ea"/>
              <a:cs typeface="+mj-cs"/>
            </a:endParaRPr>
          </a:p>
        </p:txBody>
      </p:sp>
      <p:sp>
        <p:nvSpPr>
          <p:cNvPr id="4" name="CuadroTexto 3"/>
          <p:cNvSpPr txBox="1"/>
          <p:nvPr/>
        </p:nvSpPr>
        <p:spPr>
          <a:xfrm>
            <a:off x="6352251" y="1213724"/>
            <a:ext cx="3430747" cy="400110"/>
          </a:xfrm>
          <a:prstGeom prst="rect">
            <a:avLst/>
          </a:prstGeom>
          <a:noFill/>
        </p:spPr>
        <p:txBody>
          <a:bodyPr wrap="none" rtlCol="0">
            <a:spAutoFit/>
          </a:bodyPr>
          <a:lstStyle/>
          <a:p>
            <a:r>
              <a:rPr lang="es-MX" sz="2000" dirty="0" smtClean="0">
                <a:latin typeface="+mj-lt"/>
                <a:ea typeface="+mj-ea"/>
                <a:cs typeface="+mj-cs"/>
              </a:rPr>
              <a:t>6. Descarga </a:t>
            </a:r>
            <a:r>
              <a:rPr lang="es-MX" sz="2000" dirty="0">
                <a:latin typeface="+mj-lt"/>
                <a:ea typeface="+mj-ea"/>
                <a:cs typeface="+mj-cs"/>
              </a:rPr>
              <a:t>de resultados</a:t>
            </a:r>
            <a:endParaRPr lang="es-EC" sz="2000" dirty="0">
              <a:latin typeface="+mj-lt"/>
              <a:ea typeface="+mj-ea"/>
              <a:cs typeface="+mj-cs"/>
            </a:endParaRPr>
          </a:p>
        </p:txBody>
      </p:sp>
      <p:pic>
        <p:nvPicPr>
          <p:cNvPr id="5" name="Imagen 4"/>
          <p:cNvPicPr>
            <a:picLocks noChangeAspect="1"/>
          </p:cNvPicPr>
          <p:nvPr/>
        </p:nvPicPr>
        <p:blipFill>
          <a:blip r:embed="rId2"/>
          <a:stretch>
            <a:fillRect/>
          </a:stretch>
        </p:blipFill>
        <p:spPr>
          <a:xfrm>
            <a:off x="220050" y="1749551"/>
            <a:ext cx="6007495" cy="3871196"/>
          </a:xfrm>
          <a:prstGeom prst="rect">
            <a:avLst/>
          </a:prstGeom>
          <a:ln>
            <a:solidFill>
              <a:schemeClr val="accent1"/>
            </a:solidFill>
          </a:ln>
        </p:spPr>
      </p:pic>
      <p:sp>
        <p:nvSpPr>
          <p:cNvPr id="6" name="Marco 5"/>
          <p:cNvSpPr/>
          <p:nvPr/>
        </p:nvSpPr>
        <p:spPr>
          <a:xfrm>
            <a:off x="220050" y="2694646"/>
            <a:ext cx="1222827" cy="818788"/>
          </a:xfrm>
          <a:prstGeom prst="fram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solidFill>
                <a:schemeClr val="tx1"/>
              </a:solidFill>
              <a:latin typeface="+mj-lt"/>
            </a:endParaRPr>
          </a:p>
        </p:txBody>
      </p:sp>
      <p:pic>
        <p:nvPicPr>
          <p:cNvPr id="7" name="Imagen 6"/>
          <p:cNvPicPr>
            <a:picLocks noChangeAspect="1"/>
          </p:cNvPicPr>
          <p:nvPr/>
        </p:nvPicPr>
        <p:blipFill rotWithShape="1">
          <a:blip r:embed="rId3"/>
          <a:srcRect l="1962" t="27066" r="54769" b="32857"/>
          <a:stretch/>
        </p:blipFill>
        <p:spPr>
          <a:xfrm>
            <a:off x="6352251" y="1718773"/>
            <a:ext cx="5575290" cy="3901974"/>
          </a:xfrm>
          <a:prstGeom prst="rect">
            <a:avLst/>
          </a:prstGeom>
          <a:ln>
            <a:solidFill>
              <a:schemeClr val="accent1"/>
            </a:solidFill>
          </a:ln>
        </p:spPr>
      </p:pic>
      <p:sp>
        <p:nvSpPr>
          <p:cNvPr id="8" name="TextBox 5">
            <a:extLst>
              <a:ext uri="{FF2B5EF4-FFF2-40B4-BE49-F238E27FC236}">
                <a16:creationId xmlns:a16="http://schemas.microsoft.com/office/drawing/2014/main" xmlns="" id="{C7D52BA8-5CB5-4261-91C9-E26C84D634E9}"/>
              </a:ext>
            </a:extLst>
          </p:cNvPr>
          <p:cNvSpPr txBox="1"/>
          <p:nvPr/>
        </p:nvSpPr>
        <p:spPr>
          <a:xfrm>
            <a:off x="172826" y="158841"/>
            <a:ext cx="9833201" cy="523220"/>
          </a:xfrm>
          <a:prstGeom prst="rect">
            <a:avLst/>
          </a:prstGeom>
          <a:noFill/>
        </p:spPr>
        <p:txBody>
          <a:bodyPr wrap="square" rtlCol="0">
            <a:spAutoFit/>
          </a:bodyPr>
          <a:lstStyle/>
          <a:p>
            <a:r>
              <a:rPr lang="es-EC" sz="2800" dirty="0">
                <a:latin typeface="+mj-lt"/>
                <a:ea typeface="+mj-ea"/>
                <a:cs typeface="+mj-cs"/>
              </a:rPr>
              <a:t>SISTEMA DE ACOPIO – BRECHAS DE LIQUIDEZ (L02) </a:t>
            </a:r>
          </a:p>
        </p:txBody>
      </p:sp>
    </p:spTree>
    <p:extLst>
      <p:ext uri="{BB962C8B-B14F-4D97-AF65-F5344CB8AC3E}">
        <p14:creationId xmlns:p14="http://schemas.microsoft.com/office/powerpoint/2010/main" val="107248175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058DA461-2FF1-4FC3-B762-CF4FDDD76F97}"/>
              </a:ext>
            </a:extLst>
          </p:cNvPr>
          <p:cNvSpPr/>
          <p:nvPr/>
        </p:nvSpPr>
        <p:spPr>
          <a:xfrm>
            <a:off x="5559141" y="2438399"/>
            <a:ext cx="6632859" cy="3144253"/>
          </a:xfrm>
          <a:prstGeom prst="rect">
            <a:avLst/>
          </a:prstGeom>
          <a:solidFill>
            <a:srgbClr val="082E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dirty="0" smtClean="0">
                <a:solidFill>
                  <a:schemeClr val="bg1"/>
                </a:solidFill>
              </a:rPr>
              <a:t>SERVICIOS FINANCIEROS F01</a:t>
            </a:r>
            <a:endParaRPr lang="es-EC" sz="3200" dirty="0">
              <a:solidFill>
                <a:schemeClr val="bg1"/>
              </a:solidFill>
            </a:endParaRPr>
          </a:p>
          <a:p>
            <a:pPr algn="ctr"/>
            <a:endParaRPr lang="es-EC" sz="3200" dirty="0">
              <a:solidFill>
                <a:schemeClr val="bg1"/>
              </a:solidFill>
            </a:endParaRPr>
          </a:p>
        </p:txBody>
      </p:sp>
    </p:spTree>
    <p:extLst>
      <p:ext uri="{BB962C8B-B14F-4D97-AF65-F5344CB8AC3E}">
        <p14:creationId xmlns:p14="http://schemas.microsoft.com/office/powerpoint/2010/main" val="25250306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5">
            <a:extLst>
              <a:ext uri="{FF2B5EF4-FFF2-40B4-BE49-F238E27FC236}">
                <a16:creationId xmlns="" xmlns:a16="http://schemas.microsoft.com/office/drawing/2014/main" id="{C7D52BA8-5CB5-4261-91C9-E26C84D634E9}"/>
              </a:ext>
            </a:extLst>
          </p:cNvPr>
          <p:cNvSpPr txBox="1"/>
          <p:nvPr/>
        </p:nvSpPr>
        <p:spPr>
          <a:xfrm>
            <a:off x="180517" y="325534"/>
            <a:ext cx="8511885" cy="461665"/>
          </a:xfrm>
          <a:prstGeom prst="rect">
            <a:avLst/>
          </a:prstGeom>
          <a:noFill/>
        </p:spPr>
        <p:txBody>
          <a:bodyPr wrap="square" rtlCol="0">
            <a:spAutoFit/>
          </a:bodyPr>
          <a:lstStyle/>
          <a:p>
            <a:r>
              <a:rPr lang="es-ES" sz="2400" dirty="0">
                <a:solidFill>
                  <a:srgbClr val="00549B"/>
                </a:solidFill>
                <a:latin typeface="+mj-lt"/>
                <a:ea typeface="Verdana" pitchFamily="34" charset="0"/>
                <a:cs typeface="Verdana" pitchFamily="34" charset="0"/>
              </a:rPr>
              <a:t>SITUACIÓN DE CARGA Y COMPROMISOS</a:t>
            </a:r>
          </a:p>
        </p:txBody>
      </p:sp>
      <p:graphicFrame>
        <p:nvGraphicFramePr>
          <p:cNvPr id="5" name="Diagrama 4"/>
          <p:cNvGraphicFramePr/>
          <p:nvPr>
            <p:extLst>
              <p:ext uri="{D42A27DB-BD31-4B8C-83A1-F6EECF244321}">
                <p14:modId xmlns:p14="http://schemas.microsoft.com/office/powerpoint/2010/main" val="1884356644"/>
              </p:ext>
            </p:extLst>
          </p:nvPr>
        </p:nvGraphicFramePr>
        <p:xfrm>
          <a:off x="1604447" y="787199"/>
          <a:ext cx="8799929" cy="21650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a 5"/>
          <p:cNvGraphicFramePr/>
          <p:nvPr>
            <p:extLst>
              <p:ext uri="{D42A27DB-BD31-4B8C-83A1-F6EECF244321}">
                <p14:modId xmlns:p14="http://schemas.microsoft.com/office/powerpoint/2010/main" val="1073005578"/>
              </p:ext>
            </p:extLst>
          </p:nvPr>
        </p:nvGraphicFramePr>
        <p:xfrm>
          <a:off x="1195291" y="3205969"/>
          <a:ext cx="8559379" cy="326207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TextBox 9">
            <a:extLst>
              <a:ext uri="{FF2B5EF4-FFF2-40B4-BE49-F238E27FC236}">
                <a16:creationId xmlns:a16="http://schemas.microsoft.com/office/drawing/2014/main" xmlns="" id="{707E1892-5A0F-C84D-8C4D-57D84D45C427}"/>
              </a:ext>
            </a:extLst>
          </p:cNvPr>
          <p:cNvSpPr txBox="1"/>
          <p:nvPr/>
        </p:nvSpPr>
        <p:spPr>
          <a:xfrm>
            <a:off x="4008740" y="2629398"/>
            <a:ext cx="2691929" cy="461665"/>
          </a:xfrm>
          <a:prstGeom prst="rect">
            <a:avLst/>
          </a:prstGeom>
          <a:noFill/>
        </p:spPr>
        <p:txBody>
          <a:bodyPr wrap="square" rtlCol="0" anchor="ctr">
            <a:spAutoFit/>
          </a:bodyPr>
          <a:lstStyle/>
          <a:p>
            <a:pPr algn="r"/>
            <a:r>
              <a:rPr lang="es-EC" sz="2400" b="1" dirty="0" smtClean="0">
                <a:solidFill>
                  <a:srgbClr val="00549B"/>
                </a:solidFill>
                <a:ea typeface="Verdana" pitchFamily="34" charset="0"/>
                <a:cs typeface="Verdana" pitchFamily="34" charset="0"/>
              </a:rPr>
              <a:t>COMPROMISOS</a:t>
            </a:r>
            <a:endParaRPr lang="es-EC" sz="2400" b="1" dirty="0">
              <a:solidFill>
                <a:srgbClr val="00549B"/>
              </a:solidFill>
              <a:ea typeface="Verdana" pitchFamily="34" charset="0"/>
              <a:cs typeface="Verdana" pitchFamily="34" charset="0"/>
            </a:endParaRPr>
          </a:p>
        </p:txBody>
      </p:sp>
    </p:spTree>
    <p:extLst>
      <p:ext uri="{BB962C8B-B14F-4D97-AF65-F5344CB8AC3E}">
        <p14:creationId xmlns:p14="http://schemas.microsoft.com/office/powerpoint/2010/main" val="218747102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CF3DB8DC-DF29-448D-A0A7-BC9E8CAF0ED0}"/>
              </a:ext>
            </a:extLst>
          </p:cNvPr>
          <p:cNvSpPr>
            <a:spLocks noGrp="1"/>
          </p:cNvSpPr>
          <p:nvPr>
            <p:ph type="title"/>
          </p:nvPr>
        </p:nvSpPr>
        <p:spPr>
          <a:xfrm>
            <a:off x="321048" y="565367"/>
            <a:ext cx="10001250" cy="720725"/>
          </a:xfrm>
        </p:spPr>
        <p:txBody>
          <a:bodyPr>
            <a:normAutofit/>
          </a:bodyPr>
          <a:lstStyle/>
          <a:p>
            <a:r>
              <a:rPr lang="es-419" sz="2800" dirty="0">
                <a:solidFill>
                  <a:schemeClr val="accent1">
                    <a:lumMod val="75000"/>
                  </a:schemeClr>
                </a:solidFill>
              </a:rPr>
              <a:t>CONTENIDO</a:t>
            </a:r>
          </a:p>
        </p:txBody>
      </p:sp>
      <p:grpSp>
        <p:nvGrpSpPr>
          <p:cNvPr id="6" name="Group 40">
            <a:extLst>
              <a:ext uri="{FF2B5EF4-FFF2-40B4-BE49-F238E27FC236}">
                <a16:creationId xmlns:a16="http://schemas.microsoft.com/office/drawing/2014/main" xmlns="" id="{187CE529-7E18-496F-9BBC-835BC3BD8DA4}"/>
              </a:ext>
            </a:extLst>
          </p:cNvPr>
          <p:cNvGrpSpPr/>
          <p:nvPr/>
        </p:nvGrpSpPr>
        <p:grpSpPr>
          <a:xfrm>
            <a:off x="2607870" y="2491866"/>
            <a:ext cx="2375640" cy="548640"/>
            <a:chOff x="914400" y="1247775"/>
            <a:chExt cx="2375640" cy="548640"/>
          </a:xfrm>
        </p:grpSpPr>
        <p:sp>
          <p:nvSpPr>
            <p:cNvPr id="7" name="Oval 5">
              <a:extLst>
                <a:ext uri="{FF2B5EF4-FFF2-40B4-BE49-F238E27FC236}">
                  <a16:creationId xmlns:a16="http://schemas.microsoft.com/office/drawing/2014/main" xmlns="" id="{D64F02F2-D773-42C8-9CD3-A877D2C464DC}"/>
                </a:ext>
              </a:extLst>
            </p:cNvPr>
            <p:cNvSpPr/>
            <p:nvPr/>
          </p:nvSpPr>
          <p:spPr>
            <a:xfrm>
              <a:off x="914400" y="1247775"/>
              <a:ext cx="548640" cy="548640"/>
            </a:xfrm>
            <a:prstGeom prst="ellipse">
              <a:avLst/>
            </a:prstGeom>
            <a:solidFill>
              <a:srgbClr val="082E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3600" b="1" dirty="0"/>
                <a:t>1</a:t>
              </a:r>
            </a:p>
          </p:txBody>
        </p:sp>
        <p:sp>
          <p:nvSpPr>
            <p:cNvPr id="8" name="TextBox 6">
              <a:extLst>
                <a:ext uri="{FF2B5EF4-FFF2-40B4-BE49-F238E27FC236}">
                  <a16:creationId xmlns:a16="http://schemas.microsoft.com/office/drawing/2014/main" xmlns="" id="{6DF33B95-BB0B-465B-8144-4D2CD3844A65}"/>
                </a:ext>
              </a:extLst>
            </p:cNvPr>
            <p:cNvSpPr txBox="1"/>
            <p:nvPr/>
          </p:nvSpPr>
          <p:spPr>
            <a:xfrm>
              <a:off x="1539240" y="1291262"/>
              <a:ext cx="1750800" cy="461665"/>
            </a:xfrm>
            <a:prstGeom prst="rect">
              <a:avLst/>
            </a:prstGeom>
            <a:noFill/>
          </p:spPr>
          <p:txBody>
            <a:bodyPr wrap="none" rtlCol="0" anchor="ctr">
              <a:spAutoFit/>
            </a:bodyPr>
            <a:lstStyle/>
            <a:p>
              <a:r>
                <a:rPr lang="es-419" sz="2400" dirty="0" smtClean="0"/>
                <a:t>Normativa</a:t>
              </a:r>
              <a:endParaRPr lang="es-419" sz="2400" dirty="0"/>
            </a:p>
          </p:txBody>
        </p:sp>
      </p:grpSp>
      <p:grpSp>
        <p:nvGrpSpPr>
          <p:cNvPr id="9" name="Group 41">
            <a:extLst>
              <a:ext uri="{FF2B5EF4-FFF2-40B4-BE49-F238E27FC236}">
                <a16:creationId xmlns:a16="http://schemas.microsoft.com/office/drawing/2014/main" xmlns="" id="{13186051-82A4-43C2-AE46-14D695342D6E}"/>
              </a:ext>
            </a:extLst>
          </p:cNvPr>
          <p:cNvGrpSpPr/>
          <p:nvPr/>
        </p:nvGrpSpPr>
        <p:grpSpPr>
          <a:xfrm>
            <a:off x="2607870" y="3669576"/>
            <a:ext cx="3170730" cy="548640"/>
            <a:chOff x="914400" y="2162503"/>
            <a:chExt cx="3170730" cy="548640"/>
          </a:xfrm>
        </p:grpSpPr>
        <p:sp>
          <p:nvSpPr>
            <p:cNvPr id="10" name="Oval 7">
              <a:extLst>
                <a:ext uri="{FF2B5EF4-FFF2-40B4-BE49-F238E27FC236}">
                  <a16:creationId xmlns:a16="http://schemas.microsoft.com/office/drawing/2014/main" xmlns="" id="{6CF46E1E-F4C3-4B30-9E88-4022C037A666}"/>
                </a:ext>
              </a:extLst>
            </p:cNvPr>
            <p:cNvSpPr/>
            <p:nvPr/>
          </p:nvSpPr>
          <p:spPr>
            <a:xfrm>
              <a:off x="914400" y="2162503"/>
              <a:ext cx="548640" cy="54864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3600" b="1" dirty="0">
                  <a:effectLst>
                    <a:outerShdw blurRad="38100" dist="38100" dir="2700000" algn="tl">
                      <a:srgbClr val="000000">
                        <a:alpha val="43137"/>
                      </a:srgbClr>
                    </a:outerShdw>
                  </a:effectLst>
                </a:rPr>
                <a:t>2</a:t>
              </a:r>
            </a:p>
          </p:txBody>
        </p:sp>
        <p:sp>
          <p:nvSpPr>
            <p:cNvPr id="11" name="TextBox 35">
              <a:extLst>
                <a:ext uri="{FF2B5EF4-FFF2-40B4-BE49-F238E27FC236}">
                  <a16:creationId xmlns:a16="http://schemas.microsoft.com/office/drawing/2014/main" xmlns="" id="{EE1D6D4E-3145-46B3-BA5A-F32E3DB0B11E}"/>
                </a:ext>
              </a:extLst>
            </p:cNvPr>
            <p:cNvSpPr txBox="1"/>
            <p:nvPr/>
          </p:nvSpPr>
          <p:spPr>
            <a:xfrm>
              <a:off x="1539240" y="2205990"/>
              <a:ext cx="2545890" cy="461665"/>
            </a:xfrm>
            <a:prstGeom prst="rect">
              <a:avLst/>
            </a:prstGeom>
            <a:noFill/>
          </p:spPr>
          <p:txBody>
            <a:bodyPr wrap="none" rtlCol="0" anchor="ctr">
              <a:spAutoFit/>
            </a:bodyPr>
            <a:lstStyle/>
            <a:p>
              <a:r>
                <a:rPr lang="es-419" sz="2400" dirty="0" smtClean="0"/>
                <a:t>Estructura – F01</a:t>
              </a:r>
              <a:endParaRPr lang="es-419" sz="2400" dirty="0"/>
            </a:p>
          </p:txBody>
        </p:sp>
      </p:grpSp>
    </p:spTree>
    <p:extLst>
      <p:ext uri="{BB962C8B-B14F-4D97-AF65-F5344CB8AC3E}">
        <p14:creationId xmlns:p14="http://schemas.microsoft.com/office/powerpoint/2010/main" val="428638141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058DA461-2FF1-4FC3-B762-CF4FDDD76F97}"/>
              </a:ext>
            </a:extLst>
          </p:cNvPr>
          <p:cNvSpPr/>
          <p:nvPr/>
        </p:nvSpPr>
        <p:spPr>
          <a:xfrm>
            <a:off x="6096000" y="2438399"/>
            <a:ext cx="6096000" cy="1981200"/>
          </a:xfrm>
          <a:prstGeom prst="rect">
            <a:avLst/>
          </a:prstGeom>
          <a:solidFill>
            <a:srgbClr val="082E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3200" dirty="0" smtClean="0"/>
              <a:t>NORMATIVA</a:t>
            </a:r>
            <a:endParaRPr lang="es-419" sz="3200" dirty="0"/>
          </a:p>
        </p:txBody>
      </p:sp>
      <p:sp>
        <p:nvSpPr>
          <p:cNvPr id="5" name="TextBox 4">
            <a:extLst>
              <a:ext uri="{FF2B5EF4-FFF2-40B4-BE49-F238E27FC236}">
                <a16:creationId xmlns="" xmlns:a16="http://schemas.microsoft.com/office/drawing/2014/main" id="{41439FA0-B385-495C-AE9F-0207E766DF0C}"/>
              </a:ext>
            </a:extLst>
          </p:cNvPr>
          <p:cNvSpPr txBox="1"/>
          <p:nvPr/>
        </p:nvSpPr>
        <p:spPr>
          <a:xfrm>
            <a:off x="4800600" y="2767280"/>
            <a:ext cx="758541" cy="1323439"/>
          </a:xfrm>
          <a:prstGeom prst="rect">
            <a:avLst/>
          </a:prstGeom>
          <a:noFill/>
        </p:spPr>
        <p:txBody>
          <a:bodyPr wrap="none" rtlCol="0">
            <a:spAutoFit/>
          </a:bodyPr>
          <a:lstStyle/>
          <a:p>
            <a:pPr algn="ctr"/>
            <a:r>
              <a:rPr lang="es-419" sz="8000" b="1" dirty="0"/>
              <a:t>1</a:t>
            </a:r>
          </a:p>
        </p:txBody>
      </p:sp>
    </p:spTree>
    <p:extLst>
      <p:ext uri="{BB962C8B-B14F-4D97-AF65-F5344CB8AC3E}">
        <p14:creationId xmlns:p14="http://schemas.microsoft.com/office/powerpoint/2010/main" val="104063101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61111" y="279013"/>
            <a:ext cx="10713493" cy="677108"/>
          </a:xfrm>
          <a:prstGeom prst="rect">
            <a:avLst/>
          </a:prstGeom>
          <a:noFill/>
          <a:ln w="28575">
            <a:solidFill>
              <a:schemeClr val="bg1"/>
            </a:solidFill>
          </a:ln>
        </p:spPr>
        <p:txBody>
          <a:bodyPr wrap="square">
            <a:spAutoFit/>
          </a:bodyPr>
          <a:lstStyle/>
          <a:p>
            <a:r>
              <a:rPr lang="es-MX" sz="1900" b="1" dirty="0">
                <a:solidFill>
                  <a:srgbClr val="1F487C"/>
                </a:solidFill>
                <a:latin typeface="+mj-lt"/>
              </a:rPr>
              <a:t>NORMA DE SERVICIOS FINANCIEROS DE LAS ENTIDADES DEL </a:t>
            </a:r>
            <a:endParaRPr lang="es-MX" sz="1900" b="1" dirty="0" smtClean="0">
              <a:solidFill>
                <a:srgbClr val="1F487C"/>
              </a:solidFill>
              <a:latin typeface="+mj-lt"/>
            </a:endParaRPr>
          </a:p>
          <a:p>
            <a:r>
              <a:rPr lang="es-MX" sz="1900" b="1" dirty="0" smtClean="0">
                <a:solidFill>
                  <a:srgbClr val="1F487C"/>
                </a:solidFill>
                <a:latin typeface="+mj-lt"/>
              </a:rPr>
              <a:t>SECTOR </a:t>
            </a:r>
            <a:r>
              <a:rPr lang="es-MX" sz="1900" b="1" dirty="0">
                <a:solidFill>
                  <a:srgbClr val="1F487C"/>
                </a:solidFill>
                <a:latin typeface="+mj-lt"/>
              </a:rPr>
              <a:t>FINANCIERO POPULAR Y </a:t>
            </a:r>
            <a:r>
              <a:rPr lang="es-MX" sz="1900" b="1" dirty="0" smtClean="0">
                <a:solidFill>
                  <a:srgbClr val="1F487C"/>
                </a:solidFill>
                <a:latin typeface="+mj-lt"/>
              </a:rPr>
              <a:t>SOLIDARIO</a:t>
            </a:r>
          </a:p>
        </p:txBody>
      </p:sp>
      <p:graphicFrame>
        <p:nvGraphicFramePr>
          <p:cNvPr id="3" name="Tabla 2"/>
          <p:cNvGraphicFramePr>
            <a:graphicFrameLocks noGrp="1"/>
          </p:cNvGraphicFramePr>
          <p:nvPr>
            <p:extLst/>
          </p:nvPr>
        </p:nvGraphicFramePr>
        <p:xfrm>
          <a:off x="451470" y="5153833"/>
          <a:ext cx="10523134" cy="1261872"/>
        </p:xfrm>
        <a:graphic>
          <a:graphicData uri="http://schemas.openxmlformats.org/drawingml/2006/table">
            <a:tbl>
              <a:tblPr firstRow="1" firstCol="1" bandRow="1">
                <a:tableStyleId>{69012ECD-51FC-41F1-AA8D-1B2483CD663E}</a:tableStyleId>
              </a:tblPr>
              <a:tblGrid>
                <a:gridCol w="1604342"/>
                <a:gridCol w="3879680"/>
                <a:gridCol w="3660852"/>
                <a:gridCol w="1378260"/>
              </a:tblGrid>
              <a:tr h="196850">
                <a:tc>
                  <a:txBody>
                    <a:bodyPr/>
                    <a:lstStyle/>
                    <a:p>
                      <a:pPr algn="ctr">
                        <a:lnSpc>
                          <a:spcPct val="115000"/>
                        </a:lnSpc>
                        <a:spcAft>
                          <a:spcPts val="0"/>
                        </a:spcAft>
                      </a:pPr>
                      <a:r>
                        <a:rPr lang="es-ES" sz="1200" dirty="0">
                          <a:effectLst/>
                        </a:rPr>
                        <a:t>CÓDIGO SERVICIO</a:t>
                      </a:r>
                      <a:endParaRPr lang="es-EC"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200" dirty="0">
                          <a:effectLst/>
                        </a:rPr>
                        <a:t>DESCRIPCIÓN DEL SERVICIO</a:t>
                      </a:r>
                      <a:endParaRPr lang="es-EC"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200">
                          <a:effectLst/>
                        </a:rPr>
                        <a:t>APLICA PARA</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200">
                          <a:effectLst/>
                        </a:rPr>
                        <a:t>TARIFA</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r>
              <a:tr h="203200">
                <a:tc>
                  <a:txBody>
                    <a:bodyPr/>
                    <a:lstStyle/>
                    <a:p>
                      <a:pPr algn="ctr">
                        <a:lnSpc>
                          <a:spcPct val="115000"/>
                        </a:lnSpc>
                        <a:spcAft>
                          <a:spcPts val="0"/>
                        </a:spcAft>
                      </a:pPr>
                      <a:r>
                        <a:rPr lang="es-ES" sz="1200" dirty="0">
                          <a:effectLst/>
                        </a:rPr>
                        <a:t>SFD019</a:t>
                      </a:r>
                      <a:endParaRPr lang="es-EC"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just">
                        <a:lnSpc>
                          <a:spcPct val="115000"/>
                        </a:lnSpc>
                        <a:spcAft>
                          <a:spcPts val="0"/>
                        </a:spcAft>
                        <a:tabLst>
                          <a:tab pos="228600" algn="l"/>
                        </a:tabLst>
                      </a:pPr>
                      <a:r>
                        <a:rPr lang="es-ES" sz="1200" dirty="0">
                          <a:effectLst/>
                        </a:rPr>
                        <a:t>Retiro de efectivo por parte de clientes de entidades financieras del exterior en cajeros de la entidad.</a:t>
                      </a:r>
                      <a:endParaRPr lang="es-EC"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just">
                        <a:lnSpc>
                          <a:spcPct val="115000"/>
                        </a:lnSpc>
                        <a:spcAft>
                          <a:spcPts val="0"/>
                        </a:spcAft>
                        <a:tabLst>
                          <a:tab pos="228600" algn="l"/>
                        </a:tabLst>
                      </a:pPr>
                      <a:r>
                        <a:rPr lang="es-ES" sz="1200" dirty="0">
                          <a:effectLst/>
                        </a:rPr>
                        <a:t>Retiro de efectivo realizado por clientes de entidades</a:t>
                      </a:r>
                      <a:endParaRPr lang="es-EC" sz="1200" dirty="0">
                        <a:effectLst/>
                      </a:endParaRPr>
                    </a:p>
                    <a:p>
                      <a:pPr algn="just">
                        <a:lnSpc>
                          <a:spcPct val="115000"/>
                        </a:lnSpc>
                        <a:spcAft>
                          <a:spcPts val="0"/>
                        </a:spcAft>
                        <a:tabLst>
                          <a:tab pos="228600" algn="l"/>
                        </a:tabLst>
                      </a:pPr>
                      <a:r>
                        <a:rPr lang="es-ES" sz="1200" dirty="0">
                          <a:effectLst/>
                        </a:rPr>
                        <a:t>financieras del exterior en cajeros automáticos de entidad</a:t>
                      </a:r>
                      <a:endParaRPr lang="es-EC" sz="1200" dirty="0">
                        <a:effectLst/>
                      </a:endParaRPr>
                    </a:p>
                    <a:p>
                      <a:pPr algn="just">
                        <a:lnSpc>
                          <a:spcPct val="115000"/>
                        </a:lnSpc>
                        <a:spcAft>
                          <a:spcPts val="0"/>
                        </a:spcAft>
                        <a:tabLst>
                          <a:tab pos="228600" algn="l"/>
                        </a:tabLst>
                      </a:pPr>
                      <a:r>
                        <a:rPr lang="es-ES" sz="1200" dirty="0">
                          <a:effectLst/>
                        </a:rPr>
                        <a:t>financiera local</a:t>
                      </a:r>
                      <a:endParaRPr lang="es-EC"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200" dirty="0">
                          <a:effectLst/>
                        </a:rPr>
                        <a:t>*</a:t>
                      </a:r>
                      <a:endParaRPr lang="es-EC"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r>
            </a:tbl>
          </a:graphicData>
        </a:graphic>
      </p:graphicFrame>
      <p:sp>
        <p:nvSpPr>
          <p:cNvPr id="4" name="Rectángulo 3"/>
          <p:cNvSpPr/>
          <p:nvPr/>
        </p:nvSpPr>
        <p:spPr>
          <a:xfrm>
            <a:off x="437537" y="4434832"/>
            <a:ext cx="11575444" cy="584775"/>
          </a:xfrm>
          <a:prstGeom prst="rect">
            <a:avLst/>
          </a:prstGeom>
        </p:spPr>
        <p:txBody>
          <a:bodyPr wrap="square">
            <a:spAutoFit/>
          </a:bodyPr>
          <a:lstStyle/>
          <a:p>
            <a:r>
              <a:rPr lang="es-MX" sz="1600" b="1" dirty="0">
                <a:latin typeface="Calibri" panose="020F0502020204030204" pitchFamily="34" charset="0"/>
                <a:cs typeface="Calibri" panose="020F0502020204030204" pitchFamily="34" charset="0"/>
              </a:rPr>
              <a:t>Resolución Nro. 679 de octubre de 2021 de 16 de septiembre de 2021</a:t>
            </a:r>
          </a:p>
          <a:p>
            <a:pPr algn="just"/>
            <a:r>
              <a:rPr lang="es-MX" sz="1600" dirty="0">
                <a:latin typeface="Calibri" panose="020F0502020204030204" pitchFamily="34" charset="0"/>
                <a:cs typeface="Calibri" panose="020F0502020204030204" pitchFamily="34" charset="0"/>
              </a:rPr>
              <a:t>Se creó un nuevo código (SFD019)</a:t>
            </a:r>
          </a:p>
        </p:txBody>
      </p:sp>
      <p:sp>
        <p:nvSpPr>
          <p:cNvPr id="5" name="Rectángulo 4"/>
          <p:cNvSpPr/>
          <p:nvPr/>
        </p:nvSpPr>
        <p:spPr>
          <a:xfrm>
            <a:off x="437537" y="2758182"/>
            <a:ext cx="6096000" cy="338554"/>
          </a:xfrm>
          <a:prstGeom prst="rect">
            <a:avLst/>
          </a:prstGeom>
        </p:spPr>
        <p:txBody>
          <a:bodyPr>
            <a:spAutoFit/>
          </a:bodyPr>
          <a:lstStyle/>
          <a:p>
            <a:r>
              <a:rPr lang="es-MX" sz="1600" b="1" dirty="0" smtClean="0">
                <a:latin typeface="Calibri" panose="020F0502020204030204" pitchFamily="34" charset="0"/>
                <a:cs typeface="Calibri" panose="020F0502020204030204" pitchFamily="34" charset="0"/>
              </a:rPr>
              <a:t>Resolución </a:t>
            </a:r>
            <a:r>
              <a:rPr lang="es-MX" sz="1600" b="1" dirty="0">
                <a:latin typeface="Calibri" panose="020F0502020204030204" pitchFamily="34" charset="0"/>
                <a:cs typeface="Calibri" panose="020F0502020204030204" pitchFamily="34" charset="0"/>
              </a:rPr>
              <a:t>Nro. 672-2021-F de 03 de agosto de 2021.</a:t>
            </a:r>
          </a:p>
        </p:txBody>
      </p:sp>
      <p:sp>
        <p:nvSpPr>
          <p:cNvPr id="6" name="Rectángulo 5"/>
          <p:cNvSpPr/>
          <p:nvPr/>
        </p:nvSpPr>
        <p:spPr>
          <a:xfrm>
            <a:off x="437537" y="3142213"/>
            <a:ext cx="6096000" cy="584775"/>
          </a:xfrm>
          <a:prstGeom prst="rect">
            <a:avLst/>
          </a:prstGeom>
        </p:spPr>
        <p:txBody>
          <a:bodyPr>
            <a:spAutoFit/>
          </a:bodyPr>
          <a:lstStyle/>
          <a:p>
            <a:r>
              <a:rPr lang="es-MX"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Se </a:t>
            </a:r>
            <a:r>
              <a:rPr lang="es-MX" sz="16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creó </a:t>
            </a:r>
            <a:r>
              <a:rPr lang="es-MX"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un nuevo código (</a:t>
            </a:r>
            <a:r>
              <a:rPr lang="es-MX" sz="16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SFB093</a:t>
            </a:r>
          </a:p>
          <a:p>
            <a:endParaRPr lang="es-EC" sz="1600" dirty="0">
              <a:latin typeface="Calibri" panose="020F0502020204030204" pitchFamily="34" charset="0"/>
              <a:cs typeface="Calibri" panose="020F0502020204030204" pitchFamily="34" charset="0"/>
            </a:endParaRPr>
          </a:p>
        </p:txBody>
      </p:sp>
      <p:graphicFrame>
        <p:nvGraphicFramePr>
          <p:cNvPr id="7" name="Tabla 6"/>
          <p:cNvGraphicFramePr>
            <a:graphicFrameLocks noGrp="1"/>
          </p:cNvGraphicFramePr>
          <p:nvPr>
            <p:extLst/>
          </p:nvPr>
        </p:nvGraphicFramePr>
        <p:xfrm>
          <a:off x="451470" y="3598580"/>
          <a:ext cx="9864623" cy="630936"/>
        </p:xfrm>
        <a:graphic>
          <a:graphicData uri="http://schemas.openxmlformats.org/drawingml/2006/table">
            <a:tbl>
              <a:tblPr firstRow="1" firstCol="1" bandRow="1">
                <a:tableStyleId>{69012ECD-51FC-41F1-AA8D-1B2483CD663E}</a:tableStyleId>
              </a:tblPr>
              <a:tblGrid>
                <a:gridCol w="1503947"/>
                <a:gridCol w="3636899"/>
                <a:gridCol w="3431765"/>
                <a:gridCol w="1292012"/>
              </a:tblGrid>
              <a:tr h="196850">
                <a:tc>
                  <a:txBody>
                    <a:bodyPr/>
                    <a:lstStyle/>
                    <a:p>
                      <a:pPr algn="ctr">
                        <a:lnSpc>
                          <a:spcPct val="115000"/>
                        </a:lnSpc>
                        <a:spcAft>
                          <a:spcPts val="0"/>
                        </a:spcAft>
                      </a:pPr>
                      <a:r>
                        <a:rPr lang="es-ES" sz="1200" dirty="0">
                          <a:effectLst/>
                        </a:rPr>
                        <a:t>CÓDIGO SERVICIO</a:t>
                      </a:r>
                      <a:endParaRPr lang="es-EC"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200">
                          <a:effectLst/>
                        </a:rPr>
                        <a:t>DESCRIPCIÓN DEL SERVICIO</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200">
                          <a:effectLst/>
                        </a:rPr>
                        <a:t>APLICA PARA</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200">
                          <a:effectLst/>
                        </a:rPr>
                        <a:t>TARIFA</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r>
              <a:tr h="203200">
                <a:tc>
                  <a:txBody>
                    <a:bodyPr/>
                    <a:lstStyle/>
                    <a:p>
                      <a:pPr algn="ctr">
                        <a:lnSpc>
                          <a:spcPct val="115000"/>
                        </a:lnSpc>
                        <a:spcAft>
                          <a:spcPts val="0"/>
                        </a:spcAft>
                      </a:pPr>
                      <a:r>
                        <a:rPr lang="es-ES" sz="1200" dirty="0">
                          <a:effectLst/>
                        </a:rPr>
                        <a:t>SFB093</a:t>
                      </a:r>
                      <a:endParaRPr lang="es-EC"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15000"/>
                        </a:lnSpc>
                        <a:spcAft>
                          <a:spcPts val="0"/>
                        </a:spcAft>
                      </a:pPr>
                      <a:r>
                        <a:rPr lang="es-ES" sz="1200" dirty="0">
                          <a:effectLst/>
                        </a:rPr>
                        <a:t>Transferencias Interbancarias SPI recibidas</a:t>
                      </a:r>
                      <a:endParaRPr lang="es-EC"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15000"/>
                        </a:lnSpc>
                        <a:spcAft>
                          <a:spcPts val="0"/>
                        </a:spcAft>
                      </a:pPr>
                      <a:r>
                        <a:rPr lang="es-ES" sz="1200">
                          <a:effectLst/>
                        </a:rPr>
                        <a:t>Acreditación en cuenta por transferencias electrónicas de dinero</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200" dirty="0">
                          <a:effectLst/>
                        </a:rPr>
                        <a:t>0.00</a:t>
                      </a:r>
                      <a:endParaRPr lang="es-EC"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r>
            </a:tbl>
          </a:graphicData>
        </a:graphic>
      </p:graphicFrame>
      <p:sp>
        <p:nvSpPr>
          <p:cNvPr id="8" name="Rectángulo 7"/>
          <p:cNvSpPr/>
          <p:nvPr/>
        </p:nvSpPr>
        <p:spPr>
          <a:xfrm>
            <a:off x="451470" y="1334370"/>
            <a:ext cx="11068938" cy="1323439"/>
          </a:xfrm>
          <a:prstGeom prst="rect">
            <a:avLst/>
          </a:prstGeom>
        </p:spPr>
        <p:txBody>
          <a:bodyPr wrap="square">
            <a:spAutoFit/>
          </a:bodyPr>
          <a:lstStyle/>
          <a:p>
            <a:r>
              <a:rPr lang="es-EC" sz="1600" b="1" dirty="0">
                <a:latin typeface="Calibri" panose="020F0502020204030204" pitchFamily="34" charset="0"/>
                <a:cs typeface="Calibri" panose="020F0502020204030204" pitchFamily="34" charset="0"/>
              </a:rPr>
              <a:t>Resolución Nro. 165-2015-F de 16 de diciembre de 2015</a:t>
            </a:r>
          </a:p>
          <a:p>
            <a:endParaRPr lang="es-MX" sz="1600" dirty="0">
              <a:solidFill>
                <a:srgbClr val="1F487C"/>
              </a:solidFill>
              <a:latin typeface="Calibri" panose="020F0502020204030204" pitchFamily="34" charset="0"/>
              <a:cs typeface="Calibri" panose="020F0502020204030204" pitchFamily="34" charset="0"/>
            </a:endParaRPr>
          </a:p>
          <a:p>
            <a:pPr algn="just"/>
            <a:r>
              <a:rPr lang="es-EC" sz="1600" b="1" dirty="0">
                <a:latin typeface="Calibri" panose="020F0502020204030204" pitchFamily="34" charset="0"/>
                <a:cs typeface="Calibri" panose="020F0502020204030204" pitchFamily="34" charset="0"/>
              </a:rPr>
              <a:t>Artículo 7</a:t>
            </a:r>
            <a:r>
              <a:rPr lang="es-EC" sz="1600" dirty="0">
                <a:latin typeface="Calibri" panose="020F0502020204030204" pitchFamily="34" charset="0"/>
                <a:cs typeface="Calibri" panose="020F0502020204030204" pitchFamily="34" charset="0"/>
              </a:rPr>
              <a:t>.- La Superintendencia de Economía Popular y Solidaria establecerá los procedimientos para la autorización de los servicios financieros; autorización y/o homologación de los servicios financieros; suspensión de los servicios financieros; revocatoria de los servicios financieros.</a:t>
            </a:r>
          </a:p>
        </p:txBody>
      </p:sp>
    </p:spTree>
    <p:extLst>
      <p:ext uri="{BB962C8B-B14F-4D97-AF65-F5344CB8AC3E}">
        <p14:creationId xmlns:p14="http://schemas.microsoft.com/office/powerpoint/2010/main" val="114355746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058DA461-2FF1-4FC3-B762-CF4FDDD76F97}"/>
              </a:ext>
            </a:extLst>
          </p:cNvPr>
          <p:cNvSpPr/>
          <p:nvPr/>
        </p:nvSpPr>
        <p:spPr>
          <a:xfrm>
            <a:off x="6096000" y="2438399"/>
            <a:ext cx="6096000" cy="1981200"/>
          </a:xfrm>
          <a:prstGeom prst="rect">
            <a:avLst/>
          </a:prstGeom>
          <a:solidFill>
            <a:srgbClr val="082E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3200" dirty="0"/>
              <a:t>Servicios financieros – F01</a:t>
            </a:r>
          </a:p>
        </p:txBody>
      </p:sp>
      <p:sp>
        <p:nvSpPr>
          <p:cNvPr id="5" name="TextBox 4">
            <a:extLst>
              <a:ext uri="{FF2B5EF4-FFF2-40B4-BE49-F238E27FC236}">
                <a16:creationId xmlns="" xmlns:a16="http://schemas.microsoft.com/office/drawing/2014/main" id="{41439FA0-B385-495C-AE9F-0207E766DF0C}"/>
              </a:ext>
            </a:extLst>
          </p:cNvPr>
          <p:cNvSpPr txBox="1"/>
          <p:nvPr/>
        </p:nvSpPr>
        <p:spPr>
          <a:xfrm>
            <a:off x="4800600" y="2767280"/>
            <a:ext cx="758541" cy="1323439"/>
          </a:xfrm>
          <a:prstGeom prst="rect">
            <a:avLst/>
          </a:prstGeom>
          <a:noFill/>
        </p:spPr>
        <p:txBody>
          <a:bodyPr wrap="none" rtlCol="0">
            <a:spAutoFit/>
          </a:bodyPr>
          <a:lstStyle/>
          <a:p>
            <a:pPr algn="ctr"/>
            <a:r>
              <a:rPr lang="es-419" sz="8000" b="1" dirty="0" smtClean="0"/>
              <a:t>2</a:t>
            </a:r>
            <a:endParaRPr lang="es-419" sz="8000" b="1" dirty="0"/>
          </a:p>
        </p:txBody>
      </p:sp>
    </p:spTree>
    <p:extLst>
      <p:ext uri="{BB962C8B-B14F-4D97-AF65-F5344CB8AC3E}">
        <p14:creationId xmlns:p14="http://schemas.microsoft.com/office/powerpoint/2010/main" val="59870843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0C5511-1DA4-406F-92E1-32F34121F563}"/>
              </a:ext>
            </a:extLst>
          </p:cNvPr>
          <p:cNvSpPr>
            <a:spLocks noGrp="1"/>
          </p:cNvSpPr>
          <p:nvPr>
            <p:ph type="title"/>
          </p:nvPr>
        </p:nvSpPr>
        <p:spPr>
          <a:xfrm>
            <a:off x="522754" y="375069"/>
            <a:ext cx="10001250" cy="720725"/>
          </a:xfrm>
        </p:spPr>
        <p:txBody>
          <a:bodyPr>
            <a:noAutofit/>
          </a:bodyPr>
          <a:lstStyle/>
          <a:p>
            <a:r>
              <a:rPr lang="es-419" sz="2400" dirty="0">
                <a:solidFill>
                  <a:srgbClr val="00549B"/>
                </a:solidFill>
                <a:latin typeface="+mn-lt"/>
                <a:ea typeface="Verdana" pitchFamily="34" charset="0"/>
                <a:cs typeface="Verdana" pitchFamily="34" charset="0"/>
              </a:rPr>
              <a:t>FORMATO DE ARCHIVO ZIP</a:t>
            </a:r>
          </a:p>
        </p:txBody>
      </p:sp>
      <p:sp>
        <p:nvSpPr>
          <p:cNvPr id="3" name="TextBox 6">
            <a:extLst>
              <a:ext uri="{FF2B5EF4-FFF2-40B4-BE49-F238E27FC236}">
                <a16:creationId xmlns:a16="http://schemas.microsoft.com/office/drawing/2014/main" xmlns="" id="{03732E83-9F58-41B3-AB1B-1EC0843E54DE}"/>
              </a:ext>
            </a:extLst>
          </p:cNvPr>
          <p:cNvSpPr txBox="1"/>
          <p:nvPr/>
        </p:nvSpPr>
        <p:spPr>
          <a:xfrm>
            <a:off x="4013294" y="2140630"/>
            <a:ext cx="3356497" cy="369332"/>
          </a:xfrm>
          <a:prstGeom prst="rect">
            <a:avLst/>
          </a:prstGeom>
          <a:solidFill>
            <a:schemeClr val="accent1">
              <a:lumMod val="60000"/>
              <a:lumOff val="40000"/>
            </a:schemeClr>
          </a:solidFill>
          <a:ln w="190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wrap="square">
            <a:spAutoFit/>
          </a:bodyPr>
          <a:lstStyle>
            <a:defPPr>
              <a:defRPr lang="es-419"/>
            </a:defPPr>
            <a:lvl1pPr algn="ctr">
              <a:defRPr sz="1200" b="1">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s-EC" sz="1800" b="0" dirty="0">
                <a:latin typeface="Century Gothic (Cuerpo)"/>
              </a:rPr>
              <a:t>F01_RUC_dd-mm-aaaa.zip </a:t>
            </a:r>
            <a:endParaRPr lang="es-EC" sz="1800" b="0" dirty="0">
              <a:solidFill>
                <a:schemeClr val="tx1"/>
              </a:solidFill>
              <a:latin typeface="Century Gothic (Cuerpo)"/>
            </a:endParaRPr>
          </a:p>
        </p:txBody>
      </p:sp>
      <p:sp>
        <p:nvSpPr>
          <p:cNvPr id="4" name="TextBox 6">
            <a:extLst>
              <a:ext uri="{FF2B5EF4-FFF2-40B4-BE49-F238E27FC236}">
                <a16:creationId xmlns:a16="http://schemas.microsoft.com/office/drawing/2014/main" xmlns="" id="{03732E83-9F58-41B3-AB1B-1EC0843E54DE}"/>
              </a:ext>
            </a:extLst>
          </p:cNvPr>
          <p:cNvSpPr txBox="1"/>
          <p:nvPr/>
        </p:nvSpPr>
        <p:spPr>
          <a:xfrm>
            <a:off x="3070746" y="3207427"/>
            <a:ext cx="6769288" cy="3139321"/>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defPPr>
              <a:defRPr lang="es-419"/>
            </a:defPPr>
            <a:lvl1pPr algn="ctr">
              <a:defRPr sz="1200" b="1">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l"/>
            <a:r>
              <a:rPr lang="es-MX" sz="1800" dirty="0">
                <a:latin typeface="Century Gothic (Cuerpo)"/>
              </a:rPr>
              <a:t>F01: </a:t>
            </a:r>
            <a:r>
              <a:rPr lang="es-MX" sz="1800" b="0" dirty="0">
                <a:latin typeface="Century Gothic (Cuerpo)"/>
              </a:rPr>
              <a:t>Nombre de la estructura, es fijo </a:t>
            </a:r>
          </a:p>
          <a:p>
            <a:pPr algn="l"/>
            <a:endParaRPr lang="es-MX" sz="1800" dirty="0" smtClean="0">
              <a:latin typeface="Century Gothic (Cuerpo)"/>
            </a:endParaRPr>
          </a:p>
          <a:p>
            <a:pPr algn="l"/>
            <a:r>
              <a:rPr lang="es-MX" sz="1800" dirty="0" smtClean="0">
                <a:latin typeface="Century Gothic (Cuerpo)"/>
              </a:rPr>
              <a:t>RUC</a:t>
            </a:r>
            <a:r>
              <a:rPr lang="es-MX" sz="1800" dirty="0">
                <a:latin typeface="Century Gothic (Cuerpo)"/>
              </a:rPr>
              <a:t>: </a:t>
            </a:r>
            <a:r>
              <a:rPr lang="es-MX" sz="1800" b="0" dirty="0">
                <a:latin typeface="Century Gothic (Cuerpo)"/>
              </a:rPr>
              <a:t>Número de RUC de la entidad </a:t>
            </a:r>
          </a:p>
          <a:p>
            <a:pPr algn="l"/>
            <a:endParaRPr lang="es-EC" sz="1800" dirty="0" smtClean="0">
              <a:latin typeface="Century Gothic (Cuerpo)"/>
            </a:endParaRPr>
          </a:p>
          <a:p>
            <a:pPr algn="l"/>
            <a:r>
              <a:rPr lang="es-EC" sz="1800" dirty="0" err="1" smtClean="0">
                <a:latin typeface="Century Gothic (Cuerpo)"/>
              </a:rPr>
              <a:t>dd</a:t>
            </a:r>
            <a:r>
              <a:rPr lang="es-EC" sz="1800" dirty="0">
                <a:latin typeface="Century Gothic (Cuerpo)"/>
              </a:rPr>
              <a:t>: </a:t>
            </a:r>
            <a:r>
              <a:rPr lang="es-EC" sz="1800" b="0" dirty="0" smtClean="0">
                <a:latin typeface="Century Gothic (Cuerpo)"/>
              </a:rPr>
              <a:t>Día </a:t>
            </a:r>
            <a:r>
              <a:rPr lang="es-EC" sz="1800" b="0" dirty="0">
                <a:latin typeface="Century Gothic (Cuerpo)"/>
              </a:rPr>
              <a:t>de reporte </a:t>
            </a:r>
          </a:p>
          <a:p>
            <a:pPr algn="l"/>
            <a:endParaRPr lang="es-EC" sz="1800" dirty="0" smtClean="0">
              <a:latin typeface="Century Gothic (Cuerpo)"/>
            </a:endParaRPr>
          </a:p>
          <a:p>
            <a:pPr algn="l"/>
            <a:r>
              <a:rPr lang="es-EC" sz="1800" dirty="0" smtClean="0">
                <a:latin typeface="Century Gothic (Cuerpo)"/>
              </a:rPr>
              <a:t>mm</a:t>
            </a:r>
            <a:r>
              <a:rPr lang="es-EC" sz="1800" dirty="0">
                <a:latin typeface="Century Gothic (Cuerpo)"/>
              </a:rPr>
              <a:t>: </a:t>
            </a:r>
            <a:r>
              <a:rPr lang="es-EC" sz="1800" b="0" dirty="0" smtClean="0">
                <a:latin typeface="Century Gothic (Cuerpo)"/>
              </a:rPr>
              <a:t>Mes </a:t>
            </a:r>
            <a:r>
              <a:rPr lang="es-EC" sz="1800" b="0" dirty="0">
                <a:latin typeface="Century Gothic (Cuerpo)"/>
              </a:rPr>
              <a:t>de reporte </a:t>
            </a:r>
          </a:p>
          <a:p>
            <a:pPr algn="l"/>
            <a:endParaRPr lang="es-EC" sz="1800" dirty="0" smtClean="0">
              <a:latin typeface="Century Gothic (Cuerpo)"/>
            </a:endParaRPr>
          </a:p>
          <a:p>
            <a:pPr algn="l"/>
            <a:r>
              <a:rPr lang="es-EC" sz="1800" dirty="0" err="1" smtClean="0">
                <a:latin typeface="Century Gothic (Cuerpo)"/>
              </a:rPr>
              <a:t>aaaa</a:t>
            </a:r>
            <a:r>
              <a:rPr lang="es-EC" sz="1800" dirty="0">
                <a:latin typeface="Century Gothic (Cuerpo)"/>
              </a:rPr>
              <a:t>: </a:t>
            </a:r>
            <a:r>
              <a:rPr lang="es-EC" sz="1800" b="0" dirty="0">
                <a:latin typeface="Century Gothic (Cuerpo)"/>
              </a:rPr>
              <a:t>Año de reporte </a:t>
            </a:r>
          </a:p>
          <a:p>
            <a:pPr algn="l"/>
            <a:endParaRPr lang="es-EC" sz="1800" dirty="0" smtClean="0">
              <a:latin typeface="Century Gothic (Cuerpo)"/>
            </a:endParaRPr>
          </a:p>
          <a:p>
            <a:pPr algn="l"/>
            <a:r>
              <a:rPr lang="es-EC" sz="1800" dirty="0" smtClean="0">
                <a:latin typeface="Century Gothic (Cuerpo)"/>
              </a:rPr>
              <a:t>.</a:t>
            </a:r>
            <a:r>
              <a:rPr lang="es-EC" sz="1800" dirty="0" err="1">
                <a:latin typeface="Century Gothic (Cuerpo)"/>
              </a:rPr>
              <a:t>zip</a:t>
            </a:r>
            <a:r>
              <a:rPr lang="es-EC" sz="1800" b="0" dirty="0">
                <a:latin typeface="Century Gothic (Cuerpo)"/>
              </a:rPr>
              <a:t>: Extensión del archivo </a:t>
            </a:r>
            <a:endParaRPr lang="es-EC" sz="1800" b="0" dirty="0">
              <a:solidFill>
                <a:schemeClr val="tx1"/>
              </a:solidFill>
              <a:latin typeface="Century Gothic (Cuerpo)"/>
            </a:endParaRPr>
          </a:p>
        </p:txBody>
      </p:sp>
      <p:sp>
        <p:nvSpPr>
          <p:cNvPr id="5" name="Rectángulo 4"/>
          <p:cNvSpPr/>
          <p:nvPr/>
        </p:nvSpPr>
        <p:spPr>
          <a:xfrm>
            <a:off x="1451214" y="2842966"/>
            <a:ext cx="1073624" cy="369332"/>
          </a:xfrm>
          <a:prstGeom prst="rect">
            <a:avLst/>
          </a:prstGeom>
        </p:spPr>
        <p:txBody>
          <a:bodyPr wrap="square">
            <a:spAutoFit/>
          </a:bodyPr>
          <a:lstStyle/>
          <a:p>
            <a:r>
              <a:rPr lang="es-MX" dirty="0" smtClean="0">
                <a:latin typeface="Century Gothic (Cuerpo)"/>
              </a:rPr>
              <a:t>Donde:</a:t>
            </a:r>
            <a:endParaRPr lang="es-EC" dirty="0">
              <a:latin typeface="Century Gothic (Cuerpo)"/>
            </a:endParaRPr>
          </a:p>
        </p:txBody>
      </p:sp>
      <p:sp>
        <p:nvSpPr>
          <p:cNvPr id="6" name="Rectángulo 5"/>
          <p:cNvSpPr/>
          <p:nvPr/>
        </p:nvSpPr>
        <p:spPr>
          <a:xfrm>
            <a:off x="1426189" y="1343986"/>
            <a:ext cx="8413845" cy="646331"/>
          </a:xfrm>
          <a:prstGeom prst="rect">
            <a:avLst/>
          </a:prstGeom>
        </p:spPr>
        <p:txBody>
          <a:bodyPr wrap="square">
            <a:spAutoFit/>
          </a:bodyPr>
          <a:lstStyle/>
          <a:p>
            <a:r>
              <a:rPr lang="es-MX" dirty="0">
                <a:latin typeface="Century Gothic (Cuerpo)"/>
              </a:rPr>
              <a:t>El nombre del archivo de esta estructura debe cumplir estrictamente con el siguiente formato:</a:t>
            </a:r>
            <a:endParaRPr lang="es-EC" dirty="0">
              <a:latin typeface="Century Gothic (Cuerpo)"/>
            </a:endParaRPr>
          </a:p>
        </p:txBody>
      </p:sp>
    </p:spTree>
    <p:extLst>
      <p:ext uri="{BB962C8B-B14F-4D97-AF65-F5344CB8AC3E}">
        <p14:creationId xmlns:p14="http://schemas.microsoft.com/office/powerpoint/2010/main" val="19353097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0C5511-1DA4-406F-92E1-32F34121F563}"/>
              </a:ext>
            </a:extLst>
          </p:cNvPr>
          <p:cNvSpPr>
            <a:spLocks noGrp="1"/>
          </p:cNvSpPr>
          <p:nvPr>
            <p:ph type="title"/>
          </p:nvPr>
        </p:nvSpPr>
        <p:spPr>
          <a:xfrm>
            <a:off x="860612" y="441325"/>
            <a:ext cx="9273428" cy="720725"/>
          </a:xfrm>
        </p:spPr>
        <p:txBody>
          <a:bodyPr>
            <a:noAutofit/>
          </a:bodyPr>
          <a:lstStyle/>
          <a:p>
            <a:r>
              <a:rPr lang="es-419" sz="2400" dirty="0">
                <a:solidFill>
                  <a:srgbClr val="00549B"/>
                </a:solidFill>
                <a:latin typeface="+mn-lt"/>
                <a:ea typeface="Verdana" pitchFamily="34" charset="0"/>
                <a:cs typeface="Verdana" pitchFamily="34" charset="0"/>
              </a:rPr>
              <a:t>REGISTRO DE DETALLE</a:t>
            </a:r>
          </a:p>
        </p:txBody>
      </p:sp>
      <p:graphicFrame>
        <p:nvGraphicFramePr>
          <p:cNvPr id="3" name="Tabla 2"/>
          <p:cNvGraphicFramePr>
            <a:graphicFrameLocks noGrp="1"/>
          </p:cNvGraphicFramePr>
          <p:nvPr>
            <p:extLst/>
          </p:nvPr>
        </p:nvGraphicFramePr>
        <p:xfrm>
          <a:off x="1187356" y="1765968"/>
          <a:ext cx="9689910" cy="2669555"/>
        </p:xfrm>
        <a:graphic>
          <a:graphicData uri="http://schemas.openxmlformats.org/drawingml/2006/table">
            <a:tbl>
              <a:tblPr firstRow="1" bandRow="1">
                <a:tableStyleId>{69012ECD-51FC-41F1-AA8D-1B2483CD663E}</a:tableStyleId>
              </a:tblPr>
              <a:tblGrid>
                <a:gridCol w="723331"/>
                <a:gridCol w="3152633"/>
                <a:gridCol w="1937982"/>
                <a:gridCol w="1937982"/>
                <a:gridCol w="1937982"/>
              </a:tblGrid>
              <a:tr h="498822">
                <a:tc>
                  <a:txBody>
                    <a:bodyPr/>
                    <a:lstStyle/>
                    <a:p>
                      <a:pPr algn="l"/>
                      <a:r>
                        <a:rPr lang="es-MX" dirty="0" smtClean="0"/>
                        <a:t>No. </a:t>
                      </a:r>
                      <a:endParaRPr lang="es-EC" dirty="0"/>
                    </a:p>
                  </a:txBody>
                  <a:tcPr/>
                </a:tc>
                <a:tc>
                  <a:txBody>
                    <a:bodyPr/>
                    <a:lstStyle/>
                    <a:p>
                      <a:pPr algn="l"/>
                      <a:r>
                        <a:rPr lang="es-MX" dirty="0" smtClean="0"/>
                        <a:t>CAMPO</a:t>
                      </a:r>
                      <a:endParaRPr lang="es-EC" dirty="0"/>
                    </a:p>
                  </a:txBody>
                  <a:tcPr/>
                </a:tc>
                <a:tc>
                  <a:txBody>
                    <a:bodyPr/>
                    <a:lstStyle/>
                    <a:p>
                      <a:pPr algn="l"/>
                      <a:r>
                        <a:rPr lang="es-MX" dirty="0" smtClean="0"/>
                        <a:t>TIPO DE DATO</a:t>
                      </a:r>
                      <a:endParaRPr lang="es-EC" dirty="0"/>
                    </a:p>
                  </a:txBody>
                  <a:tcPr/>
                </a:tc>
                <a:tc>
                  <a:txBody>
                    <a:bodyPr/>
                    <a:lstStyle/>
                    <a:p>
                      <a:pPr algn="l"/>
                      <a:r>
                        <a:rPr lang="es-MX" dirty="0" smtClean="0"/>
                        <a:t>OPCIÓN</a:t>
                      </a:r>
                      <a:endParaRPr lang="es-EC" dirty="0"/>
                    </a:p>
                  </a:txBody>
                  <a:tcPr/>
                </a:tc>
                <a:tc>
                  <a:txBody>
                    <a:bodyPr/>
                    <a:lstStyle/>
                    <a:p>
                      <a:pPr algn="l"/>
                      <a:r>
                        <a:rPr lang="es-MX" dirty="0" smtClean="0"/>
                        <a:t>TABLA</a:t>
                      </a:r>
                      <a:endParaRPr lang="es-EC" dirty="0"/>
                    </a:p>
                  </a:txBody>
                  <a:tcPr/>
                </a:tc>
              </a:tr>
              <a:tr h="498822">
                <a:tc>
                  <a:txBody>
                    <a:bodyPr/>
                    <a:lstStyle/>
                    <a:p>
                      <a:pPr algn="l"/>
                      <a:r>
                        <a:rPr lang="es-MX" dirty="0" smtClean="0"/>
                        <a:t>1</a:t>
                      </a:r>
                      <a:endParaRPr lang="es-EC"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800" u="none" strike="noStrike" kern="1200" baseline="0" dirty="0" smtClean="0"/>
                        <a:t>Código de la estructura </a:t>
                      </a:r>
                      <a:endParaRPr lang="es-EC" sz="1800" b="0" i="0" u="none" strike="noStrike" kern="1200" baseline="0" dirty="0" smtClean="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800" u="none" strike="noStrike" kern="1200" baseline="0" dirty="0" smtClean="0"/>
                        <a:t>Carácter (3) </a:t>
                      </a:r>
                      <a:endParaRPr lang="es-EC" dirty="0"/>
                    </a:p>
                  </a:txBody>
                  <a:tcPr/>
                </a:tc>
                <a:tc>
                  <a:txBody>
                    <a:bodyPr/>
                    <a:lstStyle/>
                    <a:p>
                      <a:pPr algn="l"/>
                      <a:r>
                        <a:rPr lang="es-MX" dirty="0" smtClean="0"/>
                        <a:t>X</a:t>
                      </a:r>
                      <a:endParaRPr lang="es-EC" dirty="0"/>
                    </a:p>
                  </a:txBody>
                  <a:tcPr/>
                </a:tc>
                <a:tc>
                  <a:txBody>
                    <a:bodyPr/>
                    <a:lstStyle/>
                    <a:p>
                      <a:pPr algn="l"/>
                      <a:r>
                        <a:rPr lang="es-MX" dirty="0" smtClean="0"/>
                        <a:t>Tabla 1</a:t>
                      </a:r>
                      <a:endParaRPr lang="es-EC" dirty="0"/>
                    </a:p>
                  </a:txBody>
                  <a:tcPr/>
                </a:tc>
              </a:tr>
              <a:tr h="498822">
                <a:tc>
                  <a:txBody>
                    <a:bodyPr/>
                    <a:lstStyle/>
                    <a:p>
                      <a:pPr algn="l"/>
                      <a:r>
                        <a:rPr lang="es-MX" dirty="0" smtClean="0"/>
                        <a:t>2</a:t>
                      </a:r>
                      <a:endParaRPr lang="es-EC"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800" u="none" strike="noStrike" kern="1200" baseline="0" dirty="0" smtClean="0"/>
                        <a:t>Número de RUC </a:t>
                      </a:r>
                      <a:endParaRPr lang="es-EC"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800" u="none" strike="noStrike" kern="1200" baseline="0" dirty="0" smtClean="0"/>
                        <a:t>Carácter (13) </a:t>
                      </a:r>
                      <a:endParaRPr lang="es-EC" sz="1800" b="0" i="0" u="none" strike="noStrike" kern="1200" baseline="0" dirty="0" smtClean="0">
                        <a:solidFill>
                          <a:schemeClr val="dk1"/>
                        </a:solidFill>
                        <a:latin typeface="+mn-lt"/>
                        <a:ea typeface="+mn-ea"/>
                        <a:cs typeface="+mn-cs"/>
                      </a:endParaRPr>
                    </a:p>
                  </a:txBody>
                  <a:tcPr/>
                </a:tc>
                <a:tc>
                  <a:txBody>
                    <a:bodyPr/>
                    <a:lstStyle/>
                    <a:p>
                      <a:pPr algn="l"/>
                      <a:r>
                        <a:rPr lang="es-MX" dirty="0" smtClean="0"/>
                        <a:t>X</a:t>
                      </a:r>
                      <a:endParaRPr lang="es-EC" dirty="0"/>
                    </a:p>
                  </a:txBody>
                  <a:tcPr/>
                </a:tc>
                <a:tc>
                  <a:txBody>
                    <a:bodyPr/>
                    <a:lstStyle/>
                    <a:p>
                      <a:pPr algn="l"/>
                      <a:endParaRPr lang="es-EC" dirty="0"/>
                    </a:p>
                  </a:txBody>
                  <a:tcPr/>
                </a:tc>
              </a:tr>
              <a:tr h="498822">
                <a:tc>
                  <a:txBody>
                    <a:bodyPr/>
                    <a:lstStyle/>
                    <a:p>
                      <a:pPr algn="l"/>
                      <a:r>
                        <a:rPr lang="es-MX" dirty="0" smtClean="0"/>
                        <a:t>3</a:t>
                      </a:r>
                      <a:endParaRPr lang="es-EC"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800" u="none" strike="noStrike" kern="1200" baseline="0" dirty="0" smtClean="0"/>
                        <a:t>Fecha de corte</a:t>
                      </a:r>
                      <a:endParaRPr lang="es-EC" sz="1800" b="0" i="0" u="none" strike="noStrike" kern="1200" baseline="0" dirty="0" smtClean="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800" u="none" strike="noStrike" kern="1200" baseline="0" dirty="0" smtClean="0"/>
                        <a:t>(</a:t>
                      </a:r>
                      <a:r>
                        <a:rPr lang="es-EC" sz="1800" u="none" strike="noStrike" kern="1200" baseline="0" dirty="0" err="1" smtClean="0"/>
                        <a:t>dd</a:t>
                      </a:r>
                      <a:r>
                        <a:rPr lang="es-EC" sz="1800" u="none" strike="noStrike" kern="1200" baseline="0" dirty="0" smtClean="0"/>
                        <a:t>/mm/</a:t>
                      </a:r>
                      <a:r>
                        <a:rPr lang="es-EC" sz="1800" u="none" strike="noStrike" kern="1200" baseline="0" dirty="0" err="1" smtClean="0"/>
                        <a:t>aaaa</a:t>
                      </a:r>
                      <a:r>
                        <a:rPr lang="es-EC" sz="1800" u="none" strike="noStrike" kern="1200" baseline="0" dirty="0" smtClean="0"/>
                        <a:t>)</a:t>
                      </a:r>
                      <a:endParaRPr lang="es-EC" sz="1800" b="0" i="0" u="none" strike="noStrike" kern="1200" baseline="0" dirty="0" smtClean="0">
                        <a:solidFill>
                          <a:schemeClr val="dk1"/>
                        </a:solidFill>
                        <a:latin typeface="+mn-lt"/>
                        <a:ea typeface="+mn-ea"/>
                        <a:cs typeface="+mn-cs"/>
                      </a:endParaRPr>
                    </a:p>
                  </a:txBody>
                  <a:tcPr/>
                </a:tc>
                <a:tc>
                  <a:txBody>
                    <a:bodyPr/>
                    <a:lstStyle/>
                    <a:p>
                      <a:pPr algn="l"/>
                      <a:r>
                        <a:rPr lang="es-MX" dirty="0" smtClean="0"/>
                        <a:t>X</a:t>
                      </a:r>
                      <a:endParaRPr lang="es-EC" dirty="0"/>
                    </a:p>
                  </a:txBody>
                  <a:tcPr/>
                </a:tc>
                <a:tc>
                  <a:txBody>
                    <a:bodyPr/>
                    <a:lstStyle/>
                    <a:p>
                      <a:pPr algn="l"/>
                      <a:endParaRPr lang="es-EC" dirty="0"/>
                    </a:p>
                  </a:txBody>
                  <a:tcPr/>
                </a:tc>
              </a:tr>
              <a:tr h="674267">
                <a:tc>
                  <a:txBody>
                    <a:bodyPr/>
                    <a:lstStyle/>
                    <a:p>
                      <a:pPr algn="l"/>
                      <a:r>
                        <a:rPr lang="es-MX" dirty="0" smtClean="0"/>
                        <a:t>4</a:t>
                      </a:r>
                      <a:endParaRPr lang="es-EC"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800" u="none" strike="noStrike" kern="1200" baseline="0" dirty="0" smtClean="0"/>
                        <a:t>Número total de registros</a:t>
                      </a:r>
                      <a:endParaRPr lang="es-EC" sz="1800" b="0" i="0" u="none" strike="noStrike" kern="1200" baseline="0" dirty="0" smtClean="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800" u="none" strike="noStrike" kern="1200" baseline="0" dirty="0" smtClean="0"/>
                        <a:t>Caracteres (8)</a:t>
                      </a:r>
                      <a:endParaRPr lang="es-EC" sz="1800" b="0" i="0" u="none" strike="noStrike" kern="1200" baseline="0" dirty="0" smtClean="0">
                        <a:solidFill>
                          <a:schemeClr val="dk1"/>
                        </a:solidFill>
                        <a:latin typeface="+mn-lt"/>
                        <a:ea typeface="+mn-ea"/>
                        <a:cs typeface="+mn-cs"/>
                      </a:endParaRPr>
                    </a:p>
                  </a:txBody>
                  <a:tcPr/>
                </a:tc>
                <a:tc>
                  <a:txBody>
                    <a:bodyPr/>
                    <a:lstStyle/>
                    <a:p>
                      <a:pPr algn="l"/>
                      <a:r>
                        <a:rPr lang="es-MX" dirty="0" smtClean="0"/>
                        <a:t>X</a:t>
                      </a:r>
                      <a:endParaRPr lang="es-EC" dirty="0"/>
                    </a:p>
                  </a:txBody>
                  <a:tcPr/>
                </a:tc>
                <a:tc>
                  <a:txBody>
                    <a:bodyPr/>
                    <a:lstStyle/>
                    <a:p>
                      <a:pPr algn="l"/>
                      <a:endParaRPr lang="es-EC" dirty="0"/>
                    </a:p>
                  </a:txBody>
                  <a:tcPr/>
                </a:tc>
              </a:tr>
            </a:tbl>
          </a:graphicData>
        </a:graphic>
      </p:graphicFrame>
    </p:spTree>
    <p:extLst>
      <p:ext uri="{BB962C8B-B14F-4D97-AF65-F5344CB8AC3E}">
        <p14:creationId xmlns:p14="http://schemas.microsoft.com/office/powerpoint/2010/main" val="25848784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0C5511-1DA4-406F-92E1-32F34121F563}"/>
              </a:ext>
            </a:extLst>
          </p:cNvPr>
          <p:cNvSpPr>
            <a:spLocks noGrp="1"/>
          </p:cNvSpPr>
          <p:nvPr>
            <p:ph type="title"/>
          </p:nvPr>
        </p:nvSpPr>
        <p:spPr>
          <a:xfrm>
            <a:off x="200025" y="212725"/>
            <a:ext cx="10001250" cy="720725"/>
          </a:xfrm>
        </p:spPr>
        <p:txBody>
          <a:bodyPr>
            <a:noAutofit/>
          </a:bodyPr>
          <a:lstStyle/>
          <a:p>
            <a:r>
              <a:rPr lang="es-419" sz="2400" dirty="0" smtClean="0">
                <a:solidFill>
                  <a:schemeClr val="accent1"/>
                </a:solidFill>
                <a:latin typeface="+mn-lt"/>
                <a:ea typeface="+mn-ea"/>
                <a:cs typeface="+mn-cs"/>
              </a:rPr>
              <a:t>REGISTRO DE DETALLE</a:t>
            </a:r>
            <a:endParaRPr lang="es-419" sz="2400" dirty="0">
              <a:solidFill>
                <a:schemeClr val="accent1"/>
              </a:solidFill>
              <a:latin typeface="+mn-lt"/>
              <a:ea typeface="+mn-ea"/>
              <a:cs typeface="+mn-cs"/>
            </a:endParaRPr>
          </a:p>
        </p:txBody>
      </p:sp>
      <p:graphicFrame>
        <p:nvGraphicFramePr>
          <p:cNvPr id="3" name="Tabla 2"/>
          <p:cNvGraphicFramePr>
            <a:graphicFrameLocks noGrp="1"/>
          </p:cNvGraphicFramePr>
          <p:nvPr>
            <p:extLst/>
          </p:nvPr>
        </p:nvGraphicFramePr>
        <p:xfrm>
          <a:off x="859811" y="1192569"/>
          <a:ext cx="10617955" cy="4348424"/>
        </p:xfrm>
        <a:graphic>
          <a:graphicData uri="http://schemas.openxmlformats.org/drawingml/2006/table">
            <a:tbl>
              <a:tblPr firstRow="1" bandRow="1">
                <a:tableStyleId>{69012ECD-51FC-41F1-AA8D-1B2483CD663E}</a:tableStyleId>
              </a:tblPr>
              <a:tblGrid>
                <a:gridCol w="750625"/>
                <a:gridCol w="3496557"/>
                <a:gridCol w="2123591"/>
                <a:gridCol w="2123591"/>
                <a:gridCol w="2123591"/>
              </a:tblGrid>
              <a:tr h="611491">
                <a:tc>
                  <a:txBody>
                    <a:bodyPr/>
                    <a:lstStyle/>
                    <a:p>
                      <a:pPr algn="l"/>
                      <a:r>
                        <a:rPr lang="es-MX" dirty="0" smtClean="0"/>
                        <a:t>No. </a:t>
                      </a:r>
                      <a:endParaRPr lang="es-EC" dirty="0"/>
                    </a:p>
                  </a:txBody>
                  <a:tcPr/>
                </a:tc>
                <a:tc>
                  <a:txBody>
                    <a:bodyPr/>
                    <a:lstStyle/>
                    <a:p>
                      <a:pPr algn="l"/>
                      <a:r>
                        <a:rPr lang="es-MX" dirty="0" smtClean="0"/>
                        <a:t>CAMPO</a:t>
                      </a:r>
                      <a:endParaRPr lang="es-EC" dirty="0"/>
                    </a:p>
                  </a:txBody>
                  <a:tcPr/>
                </a:tc>
                <a:tc>
                  <a:txBody>
                    <a:bodyPr/>
                    <a:lstStyle/>
                    <a:p>
                      <a:pPr algn="l"/>
                      <a:r>
                        <a:rPr lang="es-MX" dirty="0" smtClean="0"/>
                        <a:t>TIPO DE DATO</a:t>
                      </a:r>
                      <a:endParaRPr lang="es-EC" dirty="0"/>
                    </a:p>
                  </a:txBody>
                  <a:tcPr/>
                </a:tc>
                <a:tc>
                  <a:txBody>
                    <a:bodyPr/>
                    <a:lstStyle/>
                    <a:p>
                      <a:pPr algn="l"/>
                      <a:r>
                        <a:rPr lang="es-MX" dirty="0" smtClean="0"/>
                        <a:t>OPCIÓN</a:t>
                      </a:r>
                      <a:endParaRPr lang="es-EC" dirty="0"/>
                    </a:p>
                  </a:txBody>
                  <a:tcPr/>
                </a:tc>
                <a:tc>
                  <a:txBody>
                    <a:bodyPr/>
                    <a:lstStyle/>
                    <a:p>
                      <a:pPr algn="l"/>
                      <a:r>
                        <a:rPr lang="es-MX" dirty="0" smtClean="0"/>
                        <a:t>TABLA</a:t>
                      </a:r>
                      <a:endParaRPr lang="es-EC" dirty="0"/>
                    </a:p>
                  </a:txBody>
                  <a:tcPr/>
                </a:tc>
              </a:tr>
              <a:tr h="611491">
                <a:tc>
                  <a:txBody>
                    <a:bodyPr/>
                    <a:lstStyle/>
                    <a:p>
                      <a:pPr algn="l"/>
                      <a:r>
                        <a:rPr lang="es-MX" dirty="0" smtClean="0"/>
                        <a:t>1</a:t>
                      </a:r>
                      <a:endParaRPr lang="es-EC"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800" u="none" strike="noStrike" kern="1200" baseline="0" dirty="0" smtClean="0"/>
                        <a:t>Tipo de servicio </a:t>
                      </a:r>
                      <a:endParaRPr lang="es-EC" sz="1800" b="0" i="0" u="none" strike="noStrike" kern="1200" baseline="0" dirty="0" smtClean="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800" u="none" strike="noStrike" kern="1200" baseline="0" dirty="0" smtClean="0"/>
                        <a:t>Carácter (3)</a:t>
                      </a:r>
                      <a:endParaRPr lang="es-EC" sz="1800" b="0" i="0" u="none" strike="noStrike" kern="1200" baseline="0" dirty="0" smtClean="0">
                        <a:solidFill>
                          <a:schemeClr val="dk1"/>
                        </a:solidFill>
                        <a:latin typeface="+mn-lt"/>
                        <a:ea typeface="+mn-ea"/>
                        <a:cs typeface="+mn-cs"/>
                      </a:endParaRPr>
                    </a:p>
                  </a:txBody>
                  <a:tcPr/>
                </a:tc>
                <a:tc>
                  <a:txBody>
                    <a:bodyPr/>
                    <a:lstStyle/>
                    <a:p>
                      <a:pPr algn="l"/>
                      <a:r>
                        <a:rPr lang="es-MX" dirty="0" smtClean="0"/>
                        <a:t>X</a:t>
                      </a:r>
                      <a:endParaRPr lang="es-EC" dirty="0"/>
                    </a:p>
                  </a:txBody>
                  <a:tcPr/>
                </a:tc>
                <a:tc>
                  <a:txBody>
                    <a:bodyPr/>
                    <a:lstStyle/>
                    <a:p>
                      <a:pPr algn="l"/>
                      <a:r>
                        <a:rPr lang="es-MX" dirty="0" smtClean="0"/>
                        <a:t>Tabla 52</a:t>
                      </a:r>
                      <a:endParaRPr lang="es-EC" dirty="0"/>
                    </a:p>
                  </a:txBody>
                  <a:tcPr/>
                </a:tc>
              </a:tr>
              <a:tr h="535178">
                <a:tc>
                  <a:txBody>
                    <a:bodyPr/>
                    <a:lstStyle/>
                    <a:p>
                      <a:pPr algn="l"/>
                      <a:r>
                        <a:rPr lang="es-MX" dirty="0" smtClean="0"/>
                        <a:t>2</a:t>
                      </a:r>
                      <a:endParaRPr lang="es-EC"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800" u="none" strike="noStrike" kern="1200" baseline="0" dirty="0" smtClean="0"/>
                        <a:t>Código del servicio 	</a:t>
                      </a:r>
                      <a:endParaRPr lang="es-EC" sz="1800" b="0" i="0" u="none" strike="noStrike" kern="1200" baseline="0" dirty="0" smtClean="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800" u="none" strike="noStrike" kern="1200" baseline="0" dirty="0" smtClean="0"/>
                        <a:t>Carácter (10)</a:t>
                      </a:r>
                      <a:endParaRPr lang="es-EC" sz="1800" b="0" i="0" u="none" strike="noStrike" kern="1200" baseline="0" dirty="0" smtClean="0">
                        <a:solidFill>
                          <a:schemeClr val="dk1"/>
                        </a:solidFill>
                        <a:latin typeface="+mn-lt"/>
                        <a:ea typeface="+mn-ea"/>
                        <a:cs typeface="+mn-cs"/>
                      </a:endParaRPr>
                    </a:p>
                  </a:txBody>
                  <a:tcPr/>
                </a:tc>
                <a:tc>
                  <a:txBody>
                    <a:bodyPr/>
                    <a:lstStyle/>
                    <a:p>
                      <a:pPr algn="l"/>
                      <a:r>
                        <a:rPr lang="es-MX" dirty="0" smtClean="0"/>
                        <a:t>X</a:t>
                      </a:r>
                      <a:endParaRPr lang="es-EC" dirty="0"/>
                    </a:p>
                  </a:txBody>
                  <a:tcPr/>
                </a:tc>
                <a:tc>
                  <a:txBody>
                    <a:bodyPr/>
                    <a:lstStyle/>
                    <a:p>
                      <a:pPr algn="l"/>
                      <a:r>
                        <a:rPr lang="es-MX" dirty="0" smtClean="0"/>
                        <a:t>Tabla 56</a:t>
                      </a:r>
                      <a:endParaRPr lang="es-EC" dirty="0"/>
                    </a:p>
                  </a:txBody>
                  <a:tcPr/>
                </a:tc>
              </a:tr>
              <a:tr h="611491">
                <a:tc>
                  <a:txBody>
                    <a:bodyPr/>
                    <a:lstStyle/>
                    <a:p>
                      <a:pPr algn="l"/>
                      <a:r>
                        <a:rPr lang="es-MX" dirty="0" smtClean="0"/>
                        <a:t>3</a:t>
                      </a:r>
                      <a:endParaRPr lang="es-EC"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800" u="none" strike="noStrike" kern="1200" baseline="0" dirty="0" smtClean="0"/>
                        <a:t>Tipo de canal </a:t>
                      </a:r>
                      <a:endParaRPr lang="es-EC" sz="1800" b="0" i="0" u="none" strike="noStrike" kern="1200" baseline="0" dirty="0" smtClean="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800" u="none" strike="noStrike" kern="1200" baseline="0" dirty="0" smtClean="0"/>
                        <a:t>Carácter (3)</a:t>
                      </a:r>
                      <a:endParaRPr lang="es-EC" sz="1800" b="0" i="0" u="none" strike="noStrike" kern="1200" baseline="0" dirty="0" smtClean="0">
                        <a:solidFill>
                          <a:schemeClr val="dk1"/>
                        </a:solidFill>
                        <a:latin typeface="+mn-lt"/>
                        <a:ea typeface="+mn-ea"/>
                        <a:cs typeface="+mn-cs"/>
                      </a:endParaRPr>
                    </a:p>
                  </a:txBody>
                  <a:tcPr/>
                </a:tc>
                <a:tc>
                  <a:txBody>
                    <a:bodyPr/>
                    <a:lstStyle/>
                    <a:p>
                      <a:pPr algn="l"/>
                      <a:r>
                        <a:rPr lang="es-MX" dirty="0" smtClean="0"/>
                        <a:t>X</a:t>
                      </a:r>
                      <a:endParaRPr lang="es-EC" dirty="0"/>
                    </a:p>
                  </a:txBody>
                  <a:tcPr/>
                </a:tc>
                <a:tc>
                  <a:txBody>
                    <a:bodyPr/>
                    <a:lstStyle/>
                    <a:p>
                      <a:pPr algn="l"/>
                      <a:r>
                        <a:rPr lang="es-MX" dirty="0" smtClean="0"/>
                        <a:t>Tabla 53</a:t>
                      </a:r>
                      <a:endParaRPr lang="es-EC" dirty="0"/>
                    </a:p>
                  </a:txBody>
                  <a:tcPr/>
                </a:tc>
              </a:tr>
              <a:tr h="535545">
                <a:tc>
                  <a:txBody>
                    <a:bodyPr/>
                    <a:lstStyle/>
                    <a:p>
                      <a:pPr algn="l"/>
                      <a:r>
                        <a:rPr lang="es-MX" dirty="0" smtClean="0"/>
                        <a:t>4</a:t>
                      </a:r>
                      <a:endParaRPr lang="es-EC"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800" u="none" strike="noStrike" kern="1200" baseline="0" dirty="0" smtClean="0"/>
                        <a:t>Tarifa de servicios financieros</a:t>
                      </a:r>
                      <a:endParaRPr lang="es-EC" sz="1800" b="0" i="0" u="none" strike="noStrike" kern="1200" baseline="0" dirty="0" smtClean="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800" u="none" strike="noStrike" kern="1200" baseline="0" dirty="0" smtClean="0"/>
                        <a:t>Numérico (5.2)</a:t>
                      </a:r>
                      <a:endParaRPr lang="es-EC" sz="1800" b="0" i="0" u="none" strike="noStrike" kern="1200" baseline="0" dirty="0" smtClean="0">
                        <a:solidFill>
                          <a:schemeClr val="dk1"/>
                        </a:solidFill>
                        <a:latin typeface="+mn-lt"/>
                        <a:ea typeface="+mn-ea"/>
                        <a:cs typeface="+mn-cs"/>
                      </a:endParaRPr>
                    </a:p>
                  </a:txBody>
                  <a:tcPr/>
                </a:tc>
                <a:tc>
                  <a:txBody>
                    <a:bodyPr/>
                    <a:lstStyle/>
                    <a:p>
                      <a:pPr algn="l"/>
                      <a:r>
                        <a:rPr lang="es-MX" dirty="0" smtClean="0"/>
                        <a:t>X</a:t>
                      </a:r>
                      <a:endParaRPr lang="es-EC" dirty="0"/>
                    </a:p>
                  </a:txBody>
                  <a:tcPr/>
                </a:tc>
                <a:tc>
                  <a:txBody>
                    <a:bodyPr/>
                    <a:lstStyle/>
                    <a:p>
                      <a:pPr algn="l"/>
                      <a:endParaRPr lang="es-EC" dirty="0"/>
                    </a:p>
                  </a:txBody>
                  <a:tcPr/>
                </a:tc>
              </a:tr>
              <a:tr h="721614">
                <a:tc>
                  <a:txBody>
                    <a:bodyPr/>
                    <a:lstStyle/>
                    <a:p>
                      <a:pPr algn="l"/>
                      <a:r>
                        <a:rPr lang="es-MX" dirty="0" smtClean="0"/>
                        <a:t>5</a:t>
                      </a:r>
                      <a:endParaRPr lang="es-EC" dirty="0"/>
                    </a:p>
                  </a:txBody>
                  <a:tcPr/>
                </a:tc>
                <a:tc>
                  <a:txBody>
                    <a:bodyPr/>
                    <a:lstStyle/>
                    <a:p>
                      <a:pPr algn="l"/>
                      <a:r>
                        <a:rPr lang="es-MX" sz="1800" u="none" strike="noStrike" kern="1200" baseline="0" dirty="0" smtClean="0"/>
                        <a:t>Número de transacciones de servicios financieros </a:t>
                      </a:r>
                      <a:endParaRPr lang="es-MX" sz="1800" b="0" i="0" u="none" strike="noStrike" kern="1200" baseline="0" dirty="0" smtClean="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800" u="none" strike="noStrike" kern="1200" baseline="0" dirty="0" smtClean="0"/>
                        <a:t>Numérico (7)</a:t>
                      </a:r>
                      <a:endParaRPr lang="es-EC" sz="1800" b="0" i="0" u="none" strike="noStrike" kern="1200" baseline="0" dirty="0" smtClean="0">
                        <a:solidFill>
                          <a:schemeClr val="dk1"/>
                        </a:solidFill>
                        <a:latin typeface="+mn-lt"/>
                        <a:ea typeface="+mn-ea"/>
                        <a:cs typeface="+mn-cs"/>
                      </a:endParaRPr>
                    </a:p>
                  </a:txBody>
                  <a:tcPr/>
                </a:tc>
                <a:tc>
                  <a:txBody>
                    <a:bodyPr/>
                    <a:lstStyle/>
                    <a:p>
                      <a:pPr algn="l"/>
                      <a:r>
                        <a:rPr lang="es-MX" dirty="0" smtClean="0"/>
                        <a:t>X</a:t>
                      </a:r>
                      <a:endParaRPr lang="es-EC" dirty="0"/>
                    </a:p>
                  </a:txBody>
                  <a:tcPr/>
                </a:tc>
                <a:tc>
                  <a:txBody>
                    <a:bodyPr/>
                    <a:lstStyle/>
                    <a:p>
                      <a:pPr algn="l"/>
                      <a:endParaRPr lang="es-EC" dirty="0"/>
                    </a:p>
                  </a:txBody>
                  <a:tcPr/>
                </a:tc>
              </a:tr>
              <a:tr h="721614">
                <a:tc>
                  <a:txBody>
                    <a:bodyPr/>
                    <a:lstStyle/>
                    <a:p>
                      <a:pPr algn="l"/>
                      <a:r>
                        <a:rPr lang="es-MX" dirty="0" smtClean="0"/>
                        <a:t>6</a:t>
                      </a:r>
                      <a:endParaRPr lang="es-EC"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800" u="none" strike="noStrike" kern="1200" baseline="0" dirty="0" smtClean="0"/>
                        <a:t>Ingreso total de servicios financieros </a:t>
                      </a:r>
                      <a:endParaRPr lang="es-MX" sz="1800" b="0" i="0" u="none" strike="noStrike" kern="1200" baseline="0" dirty="0" smtClean="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800" u="none" strike="noStrike" kern="1200" baseline="0" dirty="0" smtClean="0"/>
                        <a:t>Numérico (15.2)</a:t>
                      </a:r>
                      <a:endParaRPr lang="es-EC" sz="1800" b="0" i="0" u="none" strike="noStrike" kern="1200" baseline="0" dirty="0" smtClean="0">
                        <a:solidFill>
                          <a:schemeClr val="dk1"/>
                        </a:solidFill>
                        <a:latin typeface="+mn-lt"/>
                        <a:ea typeface="+mn-ea"/>
                        <a:cs typeface="+mn-cs"/>
                      </a:endParaRPr>
                    </a:p>
                  </a:txBody>
                  <a:tcPr/>
                </a:tc>
                <a:tc>
                  <a:txBody>
                    <a:bodyPr/>
                    <a:lstStyle/>
                    <a:p>
                      <a:pPr algn="l"/>
                      <a:r>
                        <a:rPr lang="es-MX" dirty="0" smtClean="0"/>
                        <a:t>X</a:t>
                      </a:r>
                      <a:endParaRPr lang="es-EC" dirty="0"/>
                    </a:p>
                  </a:txBody>
                  <a:tcPr/>
                </a:tc>
                <a:tc>
                  <a:txBody>
                    <a:bodyPr/>
                    <a:lstStyle/>
                    <a:p>
                      <a:pPr algn="l"/>
                      <a:endParaRPr lang="es-EC" dirty="0"/>
                    </a:p>
                  </a:txBody>
                  <a:tcPr/>
                </a:tc>
              </a:tr>
            </a:tbl>
          </a:graphicData>
        </a:graphic>
      </p:graphicFrame>
    </p:spTree>
    <p:extLst>
      <p:ext uri="{BB962C8B-B14F-4D97-AF65-F5344CB8AC3E}">
        <p14:creationId xmlns:p14="http://schemas.microsoft.com/office/powerpoint/2010/main" val="350332730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0C5511-1DA4-406F-92E1-32F34121F563}"/>
              </a:ext>
            </a:extLst>
          </p:cNvPr>
          <p:cNvSpPr>
            <a:spLocks noGrp="1"/>
          </p:cNvSpPr>
          <p:nvPr>
            <p:ph type="title"/>
          </p:nvPr>
        </p:nvSpPr>
        <p:spPr>
          <a:xfrm>
            <a:off x="200025" y="212725"/>
            <a:ext cx="10001250" cy="720725"/>
          </a:xfrm>
        </p:spPr>
        <p:txBody>
          <a:bodyPr>
            <a:noAutofit/>
          </a:bodyPr>
          <a:lstStyle/>
          <a:p>
            <a:r>
              <a:rPr lang="es-419" sz="2400" dirty="0" smtClean="0">
                <a:solidFill>
                  <a:schemeClr val="accent1"/>
                </a:solidFill>
                <a:latin typeface="+mn-lt"/>
                <a:ea typeface="+mn-ea"/>
                <a:cs typeface="+mn-cs"/>
              </a:rPr>
              <a:t>REGISTRO DE DETALLE</a:t>
            </a:r>
            <a:endParaRPr lang="es-419" sz="2400" dirty="0">
              <a:solidFill>
                <a:schemeClr val="accent1"/>
              </a:solidFill>
              <a:latin typeface="+mn-lt"/>
              <a:ea typeface="+mn-ea"/>
              <a:cs typeface="+mn-cs"/>
            </a:endParaRPr>
          </a:p>
        </p:txBody>
      </p:sp>
      <p:sp>
        <p:nvSpPr>
          <p:cNvPr id="3" name="Rectángulo 2"/>
          <p:cNvSpPr/>
          <p:nvPr/>
        </p:nvSpPr>
        <p:spPr>
          <a:xfrm>
            <a:off x="3048000" y="3105835"/>
            <a:ext cx="6096000" cy="646331"/>
          </a:xfrm>
          <a:prstGeom prst="rect">
            <a:avLst/>
          </a:prstGeom>
        </p:spPr>
        <p:txBody>
          <a:bodyPr>
            <a:spAutoFit/>
          </a:bodyPr>
          <a:lstStyle/>
          <a:p>
            <a:pPr algn="r"/>
            <a:r>
              <a:rPr lang="es-MX" dirty="0">
                <a:solidFill>
                  <a:schemeClr val="bg1"/>
                </a:solidFill>
              </a:rPr>
              <a:t>SEGMENTOS 1, 2, 3, 4, 5, CAJA CENTRAL FINANCOOP, CONAFIPS Y MUTUALISTAS</a:t>
            </a:r>
            <a:endParaRPr lang="es-EC" dirty="0">
              <a:solidFill>
                <a:schemeClr val="bg1"/>
              </a:solidFill>
            </a:endParaRPr>
          </a:p>
        </p:txBody>
      </p:sp>
      <p:graphicFrame>
        <p:nvGraphicFramePr>
          <p:cNvPr id="4" name="Diagrama 3"/>
          <p:cNvGraphicFramePr/>
          <p:nvPr>
            <p:extLst/>
          </p:nvPr>
        </p:nvGraphicFramePr>
        <p:xfrm>
          <a:off x="914400" y="1156396"/>
          <a:ext cx="92456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7688937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0C5511-1DA4-406F-92E1-32F34121F563}"/>
              </a:ext>
            </a:extLst>
          </p:cNvPr>
          <p:cNvSpPr>
            <a:spLocks noGrp="1"/>
          </p:cNvSpPr>
          <p:nvPr>
            <p:ph type="title"/>
          </p:nvPr>
        </p:nvSpPr>
        <p:spPr>
          <a:xfrm>
            <a:off x="200025" y="212725"/>
            <a:ext cx="10001250" cy="720725"/>
          </a:xfrm>
        </p:spPr>
        <p:txBody>
          <a:bodyPr>
            <a:noAutofit/>
          </a:bodyPr>
          <a:lstStyle/>
          <a:p>
            <a:r>
              <a:rPr lang="es-419" sz="2400" dirty="0" smtClean="0">
                <a:solidFill>
                  <a:schemeClr val="accent1"/>
                </a:solidFill>
                <a:latin typeface="+mn-lt"/>
                <a:ea typeface="+mn-ea"/>
                <a:cs typeface="+mn-cs"/>
              </a:rPr>
              <a:t>REGISTRO DE DETALLE</a:t>
            </a:r>
            <a:endParaRPr lang="es-419" sz="2400" dirty="0">
              <a:solidFill>
                <a:schemeClr val="accent1"/>
              </a:solidFill>
              <a:latin typeface="+mn-lt"/>
              <a:ea typeface="+mn-ea"/>
              <a:cs typeface="+mn-cs"/>
            </a:endParaRPr>
          </a:p>
        </p:txBody>
      </p:sp>
      <p:sp>
        <p:nvSpPr>
          <p:cNvPr id="3" name="Rectángulo 2"/>
          <p:cNvSpPr/>
          <p:nvPr/>
        </p:nvSpPr>
        <p:spPr>
          <a:xfrm>
            <a:off x="3048000" y="3105835"/>
            <a:ext cx="6096000" cy="646331"/>
          </a:xfrm>
          <a:prstGeom prst="rect">
            <a:avLst/>
          </a:prstGeom>
        </p:spPr>
        <p:txBody>
          <a:bodyPr>
            <a:spAutoFit/>
          </a:bodyPr>
          <a:lstStyle/>
          <a:p>
            <a:pPr algn="r"/>
            <a:r>
              <a:rPr lang="es-MX" dirty="0">
                <a:solidFill>
                  <a:schemeClr val="bg1"/>
                </a:solidFill>
              </a:rPr>
              <a:t>SEGMENTOS 1, 2, 3, 4, 5, CAJA CENTRAL FINANCOOP, CONAFIPS Y MUTUALISTAS</a:t>
            </a:r>
            <a:endParaRPr lang="es-EC" dirty="0">
              <a:solidFill>
                <a:schemeClr val="bg1"/>
              </a:solidFill>
            </a:endParaRPr>
          </a:p>
        </p:txBody>
      </p:sp>
      <p:graphicFrame>
        <p:nvGraphicFramePr>
          <p:cNvPr id="4" name="Diagrama 3"/>
          <p:cNvGraphicFramePr/>
          <p:nvPr>
            <p:extLst/>
          </p:nvPr>
        </p:nvGraphicFramePr>
        <p:xfrm>
          <a:off x="1062992" y="1042832"/>
          <a:ext cx="10030832"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1869673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0C5511-1DA4-406F-92E1-32F34121F563}"/>
              </a:ext>
            </a:extLst>
          </p:cNvPr>
          <p:cNvSpPr>
            <a:spLocks noGrp="1"/>
          </p:cNvSpPr>
          <p:nvPr>
            <p:ph type="title"/>
          </p:nvPr>
        </p:nvSpPr>
        <p:spPr>
          <a:xfrm>
            <a:off x="200025" y="212725"/>
            <a:ext cx="10001250" cy="720725"/>
          </a:xfrm>
        </p:spPr>
        <p:txBody>
          <a:bodyPr>
            <a:noAutofit/>
          </a:bodyPr>
          <a:lstStyle/>
          <a:p>
            <a:r>
              <a:rPr lang="es-419" sz="2400" dirty="0" smtClean="0">
                <a:solidFill>
                  <a:schemeClr val="accent1"/>
                </a:solidFill>
                <a:latin typeface="+mn-lt"/>
                <a:ea typeface="+mn-ea"/>
                <a:cs typeface="+mn-cs"/>
              </a:rPr>
              <a:t>CONTROLES DE VALIDACIÓN</a:t>
            </a:r>
            <a:endParaRPr lang="es-419" sz="2400" dirty="0">
              <a:solidFill>
                <a:schemeClr val="accent1"/>
              </a:solidFill>
              <a:latin typeface="+mn-lt"/>
              <a:ea typeface="+mn-ea"/>
              <a:cs typeface="+mn-cs"/>
            </a:endParaRPr>
          </a:p>
        </p:txBody>
      </p:sp>
      <p:graphicFrame>
        <p:nvGraphicFramePr>
          <p:cNvPr id="3" name="Diagrama 2"/>
          <p:cNvGraphicFramePr/>
          <p:nvPr>
            <p:extLst/>
          </p:nvPr>
        </p:nvGraphicFramePr>
        <p:xfrm>
          <a:off x="1801501" y="933450"/>
          <a:ext cx="8249313" cy="50874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4" name="Conector recto 3"/>
          <p:cNvCxnSpPr/>
          <p:nvPr/>
        </p:nvCxnSpPr>
        <p:spPr>
          <a:xfrm flipH="1">
            <a:off x="4110251" y="3755409"/>
            <a:ext cx="13648" cy="177421"/>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Conector recto 4"/>
          <p:cNvCxnSpPr/>
          <p:nvPr/>
        </p:nvCxnSpPr>
        <p:spPr>
          <a:xfrm>
            <a:off x="2661313" y="2947916"/>
            <a:ext cx="6332562" cy="40944"/>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Conector recto 5"/>
          <p:cNvCxnSpPr/>
          <p:nvPr/>
        </p:nvCxnSpPr>
        <p:spPr>
          <a:xfrm>
            <a:off x="2674961" y="2947916"/>
            <a:ext cx="0" cy="696036"/>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Conector recto 6"/>
          <p:cNvCxnSpPr/>
          <p:nvPr/>
        </p:nvCxnSpPr>
        <p:spPr>
          <a:xfrm>
            <a:off x="4790364" y="2988860"/>
            <a:ext cx="0" cy="641444"/>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Conector recto 7"/>
          <p:cNvCxnSpPr/>
          <p:nvPr/>
        </p:nvCxnSpPr>
        <p:spPr>
          <a:xfrm>
            <a:off x="5895833" y="2374710"/>
            <a:ext cx="13648" cy="573206"/>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Conector recto 8"/>
          <p:cNvCxnSpPr/>
          <p:nvPr/>
        </p:nvCxnSpPr>
        <p:spPr>
          <a:xfrm>
            <a:off x="8993875" y="2988860"/>
            <a:ext cx="0" cy="655092"/>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Conector recto 9"/>
          <p:cNvCxnSpPr/>
          <p:nvPr/>
        </p:nvCxnSpPr>
        <p:spPr>
          <a:xfrm>
            <a:off x="6851176" y="2988860"/>
            <a:ext cx="13648" cy="65509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47522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058DA461-2FF1-4FC3-B762-CF4FDDD76F97}"/>
              </a:ext>
            </a:extLst>
          </p:cNvPr>
          <p:cNvSpPr/>
          <p:nvPr/>
        </p:nvSpPr>
        <p:spPr>
          <a:xfrm>
            <a:off x="5559141" y="2438399"/>
            <a:ext cx="6632859" cy="3144253"/>
          </a:xfrm>
          <a:prstGeom prst="rect">
            <a:avLst/>
          </a:prstGeom>
          <a:solidFill>
            <a:srgbClr val="082E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a:solidFill>
                  <a:schemeClr val="bg1"/>
                </a:solidFill>
              </a:rPr>
              <a:t>GESTIÓN TÉCNICA DE ACOPIO DE INFORMACIÓN</a:t>
            </a:r>
          </a:p>
          <a:p>
            <a:pPr algn="ctr"/>
            <a:endParaRPr lang="es-EC" sz="3200" dirty="0">
              <a:solidFill>
                <a:schemeClr val="bg1"/>
              </a:solidFill>
            </a:endParaRPr>
          </a:p>
        </p:txBody>
      </p:sp>
      <p:sp>
        <p:nvSpPr>
          <p:cNvPr id="5" name="TextBox 4">
            <a:extLst>
              <a:ext uri="{FF2B5EF4-FFF2-40B4-BE49-F238E27FC236}">
                <a16:creationId xmlns:a16="http://schemas.microsoft.com/office/drawing/2014/main" xmlns="" id="{41439FA0-B385-495C-AE9F-0207E766DF0C}"/>
              </a:ext>
            </a:extLst>
          </p:cNvPr>
          <p:cNvSpPr txBox="1"/>
          <p:nvPr/>
        </p:nvSpPr>
        <p:spPr>
          <a:xfrm>
            <a:off x="4800600" y="2767280"/>
            <a:ext cx="758541" cy="1323439"/>
          </a:xfrm>
          <a:prstGeom prst="rect">
            <a:avLst/>
          </a:prstGeom>
          <a:noFill/>
        </p:spPr>
        <p:txBody>
          <a:bodyPr wrap="none" rtlCol="0">
            <a:spAutoFit/>
          </a:bodyPr>
          <a:lstStyle/>
          <a:p>
            <a:pPr algn="ctr"/>
            <a:r>
              <a:rPr lang="es-419" sz="8000" b="1" dirty="0"/>
              <a:t>2</a:t>
            </a:r>
          </a:p>
        </p:txBody>
      </p:sp>
    </p:spTree>
    <p:extLst>
      <p:ext uri="{BB962C8B-B14F-4D97-AF65-F5344CB8AC3E}">
        <p14:creationId xmlns:p14="http://schemas.microsoft.com/office/powerpoint/2010/main" val="275120242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nvPr>
        </p:nvGraphicFramePr>
        <p:xfrm>
          <a:off x="1390556" y="1051283"/>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a:extLst>
              <a:ext uri="{FF2B5EF4-FFF2-40B4-BE49-F238E27FC236}">
                <a16:creationId xmlns:a16="http://schemas.microsoft.com/office/drawing/2014/main" xmlns="" id="{7D0C5511-1DA4-406F-92E1-32F34121F563}"/>
              </a:ext>
            </a:extLst>
          </p:cNvPr>
          <p:cNvSpPr txBox="1">
            <a:spLocks/>
          </p:cNvSpPr>
          <p:nvPr/>
        </p:nvSpPr>
        <p:spPr>
          <a:xfrm>
            <a:off x="200025" y="212725"/>
            <a:ext cx="10001250" cy="7207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419" sz="2400" dirty="0" smtClean="0">
                <a:solidFill>
                  <a:schemeClr val="accent1"/>
                </a:solidFill>
                <a:latin typeface="+mn-lt"/>
                <a:ea typeface="+mn-ea"/>
                <a:cs typeface="+mn-cs"/>
              </a:rPr>
              <a:t>CONTROLES DE VALIDACIÓN</a:t>
            </a:r>
            <a:endParaRPr lang="es-419" sz="2400" dirty="0">
              <a:solidFill>
                <a:schemeClr val="accent1"/>
              </a:solidFill>
              <a:latin typeface="+mn-lt"/>
              <a:ea typeface="+mn-ea"/>
              <a:cs typeface="+mn-cs"/>
            </a:endParaRPr>
          </a:p>
        </p:txBody>
      </p:sp>
    </p:spTree>
    <p:extLst>
      <p:ext uri="{BB962C8B-B14F-4D97-AF65-F5344CB8AC3E}">
        <p14:creationId xmlns:p14="http://schemas.microsoft.com/office/powerpoint/2010/main" val="283111326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 xmlns:a16="http://schemas.microsoft.com/office/drawing/2014/main" id="{22D9B4E9-4679-4055-A06D-C62CA06A67DB}"/>
              </a:ext>
            </a:extLst>
          </p:cNvPr>
          <p:cNvSpPr>
            <a:spLocks noGrp="1"/>
          </p:cNvSpPr>
          <p:nvPr>
            <p:ph type="title"/>
          </p:nvPr>
        </p:nvSpPr>
        <p:spPr>
          <a:xfrm>
            <a:off x="200025" y="212725"/>
            <a:ext cx="10001250" cy="720725"/>
          </a:xfrm>
        </p:spPr>
        <p:txBody>
          <a:bodyPr>
            <a:noAutofit/>
          </a:bodyPr>
          <a:lstStyle/>
          <a:p>
            <a:r>
              <a:rPr lang="es-419" sz="2400" dirty="0">
                <a:solidFill>
                  <a:srgbClr val="00549B"/>
                </a:solidFill>
                <a:latin typeface="+mn-lt"/>
                <a:ea typeface="Verdana" pitchFamily="34" charset="0"/>
                <a:cs typeface="Verdana" pitchFamily="34" charset="0"/>
              </a:rPr>
              <a:t>CONTROLES DE VALIDACIÓN</a:t>
            </a:r>
          </a:p>
        </p:txBody>
      </p:sp>
      <p:graphicFrame>
        <p:nvGraphicFramePr>
          <p:cNvPr id="2" name="Diagrama 1"/>
          <p:cNvGraphicFramePr/>
          <p:nvPr>
            <p:extLst/>
          </p:nvPr>
        </p:nvGraphicFramePr>
        <p:xfrm>
          <a:off x="1390556" y="842493"/>
          <a:ext cx="9104572" cy="56538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0009856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80039FF3-2E24-4E65-AF52-0241C1F7C032}"/>
              </a:ext>
            </a:extLst>
          </p:cNvPr>
          <p:cNvSpPr txBox="1"/>
          <p:nvPr/>
        </p:nvSpPr>
        <p:spPr>
          <a:xfrm>
            <a:off x="205484" y="269704"/>
            <a:ext cx="9235785" cy="461665"/>
          </a:xfrm>
          <a:prstGeom prst="rect">
            <a:avLst/>
          </a:prstGeom>
          <a:noFill/>
        </p:spPr>
        <p:txBody>
          <a:bodyPr wrap="square" rtlCol="0">
            <a:spAutoFit/>
          </a:bodyPr>
          <a:lstStyle/>
          <a:p>
            <a:r>
              <a:rPr lang="es-419" sz="2400" dirty="0" smtClean="0">
                <a:solidFill>
                  <a:srgbClr val="00549B"/>
                </a:solidFill>
                <a:ea typeface="Verdana" pitchFamily="34" charset="0"/>
                <a:cs typeface="Verdana" pitchFamily="34" charset="0"/>
              </a:rPr>
              <a:t>EJEMPLO ESPECÍFICO DE REPORTE</a:t>
            </a:r>
            <a:endParaRPr lang="es-419" sz="2400" dirty="0">
              <a:solidFill>
                <a:srgbClr val="00549B"/>
              </a:solidFill>
              <a:ea typeface="Verdana" pitchFamily="34" charset="0"/>
              <a:cs typeface="Verdana" pitchFamily="34" charset="0"/>
            </a:endParaRPr>
          </a:p>
        </p:txBody>
      </p:sp>
      <p:sp>
        <p:nvSpPr>
          <p:cNvPr id="5" name="Título 1"/>
          <p:cNvSpPr txBox="1">
            <a:spLocks/>
          </p:cNvSpPr>
          <p:nvPr/>
        </p:nvSpPr>
        <p:spPr>
          <a:xfrm>
            <a:off x="723592" y="731369"/>
            <a:ext cx="1924752" cy="88106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C" sz="2800" dirty="0" smtClean="0">
                <a:solidFill>
                  <a:srgbClr val="00549B"/>
                </a:solidFill>
              </a:rPr>
              <a:t>Detalle</a:t>
            </a:r>
            <a:endParaRPr lang="es-EC" sz="4000" dirty="0">
              <a:solidFill>
                <a:srgbClr val="00549B"/>
              </a:solidFill>
            </a:endParaRPr>
          </a:p>
        </p:txBody>
      </p:sp>
      <p:sp>
        <p:nvSpPr>
          <p:cNvPr id="6" name="Título 1"/>
          <p:cNvSpPr txBox="1">
            <a:spLocks/>
          </p:cNvSpPr>
          <p:nvPr/>
        </p:nvSpPr>
        <p:spPr>
          <a:xfrm>
            <a:off x="663418" y="3065801"/>
            <a:ext cx="1984926" cy="88106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C" sz="2800" dirty="0" smtClean="0">
                <a:solidFill>
                  <a:srgbClr val="00549B"/>
                </a:solidFill>
              </a:rPr>
              <a:t>Estructura</a:t>
            </a:r>
            <a:endParaRPr lang="es-EC" sz="4000" dirty="0">
              <a:solidFill>
                <a:srgbClr val="00549B"/>
              </a:solidFill>
            </a:endParaRPr>
          </a:p>
        </p:txBody>
      </p:sp>
      <p:pic>
        <p:nvPicPr>
          <p:cNvPr id="7" name="Imagen 6"/>
          <p:cNvPicPr>
            <a:picLocks noChangeAspect="1"/>
          </p:cNvPicPr>
          <p:nvPr/>
        </p:nvPicPr>
        <p:blipFill>
          <a:blip r:embed="rId2"/>
          <a:stretch>
            <a:fillRect/>
          </a:stretch>
        </p:blipFill>
        <p:spPr>
          <a:xfrm>
            <a:off x="2648344" y="1446220"/>
            <a:ext cx="7094803" cy="1619581"/>
          </a:xfrm>
          <a:prstGeom prst="rect">
            <a:avLst/>
          </a:prstGeom>
          <a:ln>
            <a:solidFill>
              <a:schemeClr val="accent1"/>
            </a:solidFill>
          </a:ln>
        </p:spPr>
      </p:pic>
      <p:pic>
        <p:nvPicPr>
          <p:cNvPr id="8" name="Imagen 7"/>
          <p:cNvPicPr>
            <a:picLocks noChangeAspect="1"/>
          </p:cNvPicPr>
          <p:nvPr/>
        </p:nvPicPr>
        <p:blipFill>
          <a:blip r:embed="rId3"/>
          <a:stretch>
            <a:fillRect/>
          </a:stretch>
        </p:blipFill>
        <p:spPr>
          <a:xfrm>
            <a:off x="2202688" y="3956009"/>
            <a:ext cx="7513027" cy="2071264"/>
          </a:xfrm>
          <a:prstGeom prst="rect">
            <a:avLst/>
          </a:prstGeom>
          <a:ln>
            <a:solidFill>
              <a:schemeClr val="accent1"/>
            </a:solidFill>
          </a:ln>
        </p:spPr>
      </p:pic>
    </p:spTree>
    <p:extLst>
      <p:ext uri="{BB962C8B-B14F-4D97-AF65-F5344CB8AC3E}">
        <p14:creationId xmlns:p14="http://schemas.microsoft.com/office/powerpoint/2010/main" val="49239572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644D25D2-86AB-46EE-9663-7E679A36AF2C}"/>
              </a:ext>
            </a:extLst>
          </p:cNvPr>
          <p:cNvSpPr txBox="1"/>
          <p:nvPr/>
        </p:nvSpPr>
        <p:spPr>
          <a:xfrm>
            <a:off x="153623" y="216782"/>
            <a:ext cx="9254835" cy="461665"/>
          </a:xfrm>
          <a:prstGeom prst="rect">
            <a:avLst/>
          </a:prstGeom>
          <a:noFill/>
        </p:spPr>
        <p:txBody>
          <a:bodyPr wrap="square" rtlCol="0">
            <a:spAutoFit/>
          </a:bodyPr>
          <a:lstStyle/>
          <a:p>
            <a:r>
              <a:rPr lang="es-419" sz="2400" dirty="0" smtClean="0">
                <a:solidFill>
                  <a:srgbClr val="00549B"/>
                </a:solidFill>
                <a:ea typeface="Verdana" pitchFamily="34" charset="0"/>
                <a:cs typeface="Verdana" pitchFamily="34" charset="0"/>
              </a:rPr>
              <a:t>CLASIFICACIÓN DE SERVICIOS FINANCIEROS</a:t>
            </a:r>
            <a:endParaRPr lang="es-419" sz="2400" dirty="0">
              <a:solidFill>
                <a:srgbClr val="00549B"/>
              </a:solidFill>
              <a:ea typeface="Verdana" pitchFamily="34" charset="0"/>
              <a:cs typeface="Verdana" pitchFamily="34" charset="0"/>
            </a:endParaRPr>
          </a:p>
        </p:txBody>
      </p:sp>
      <p:pic>
        <p:nvPicPr>
          <p:cNvPr id="4" name="Imagen 3"/>
          <p:cNvPicPr>
            <a:picLocks noChangeAspect="1"/>
          </p:cNvPicPr>
          <p:nvPr/>
        </p:nvPicPr>
        <p:blipFill>
          <a:blip r:embed="rId2"/>
          <a:stretch>
            <a:fillRect/>
          </a:stretch>
        </p:blipFill>
        <p:spPr>
          <a:xfrm>
            <a:off x="712694" y="779930"/>
            <a:ext cx="9856694" cy="5807652"/>
          </a:xfrm>
          <a:prstGeom prst="rect">
            <a:avLst/>
          </a:prstGeom>
        </p:spPr>
      </p:pic>
    </p:spTree>
    <p:extLst>
      <p:ext uri="{BB962C8B-B14F-4D97-AF65-F5344CB8AC3E}">
        <p14:creationId xmlns:p14="http://schemas.microsoft.com/office/powerpoint/2010/main" val="340250063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644D25D2-86AB-46EE-9663-7E679A36AF2C}"/>
              </a:ext>
            </a:extLst>
          </p:cNvPr>
          <p:cNvSpPr txBox="1"/>
          <p:nvPr/>
        </p:nvSpPr>
        <p:spPr>
          <a:xfrm>
            <a:off x="234305" y="284017"/>
            <a:ext cx="9254835" cy="461665"/>
          </a:xfrm>
          <a:prstGeom prst="rect">
            <a:avLst/>
          </a:prstGeom>
          <a:noFill/>
        </p:spPr>
        <p:txBody>
          <a:bodyPr wrap="square" rtlCol="0">
            <a:spAutoFit/>
          </a:bodyPr>
          <a:lstStyle/>
          <a:p>
            <a:r>
              <a:rPr lang="es-419" sz="2400" dirty="0">
                <a:solidFill>
                  <a:srgbClr val="00549B"/>
                </a:solidFill>
                <a:ea typeface="Verdana" pitchFamily="34" charset="0"/>
                <a:cs typeface="Verdana" pitchFamily="34" charset="0"/>
              </a:rPr>
              <a:t>CLASIFICACIÓN DE SERVICIOS FINANCIEROS</a:t>
            </a:r>
          </a:p>
        </p:txBody>
      </p:sp>
      <p:pic>
        <p:nvPicPr>
          <p:cNvPr id="4" name="Imagen 3"/>
          <p:cNvPicPr>
            <a:picLocks noChangeAspect="1"/>
          </p:cNvPicPr>
          <p:nvPr/>
        </p:nvPicPr>
        <p:blipFill>
          <a:blip r:embed="rId2"/>
          <a:stretch>
            <a:fillRect/>
          </a:stretch>
        </p:blipFill>
        <p:spPr>
          <a:xfrm>
            <a:off x="883883" y="1049091"/>
            <a:ext cx="9827109" cy="5306650"/>
          </a:xfrm>
          <a:prstGeom prst="rect">
            <a:avLst/>
          </a:prstGeom>
        </p:spPr>
      </p:pic>
    </p:spTree>
    <p:extLst>
      <p:ext uri="{BB962C8B-B14F-4D97-AF65-F5344CB8AC3E}">
        <p14:creationId xmlns:p14="http://schemas.microsoft.com/office/powerpoint/2010/main" val="326349051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644D25D2-86AB-46EE-9663-7E679A36AF2C}"/>
              </a:ext>
            </a:extLst>
          </p:cNvPr>
          <p:cNvSpPr txBox="1"/>
          <p:nvPr/>
        </p:nvSpPr>
        <p:spPr>
          <a:xfrm>
            <a:off x="193964" y="351253"/>
            <a:ext cx="9254835" cy="461665"/>
          </a:xfrm>
          <a:prstGeom prst="rect">
            <a:avLst/>
          </a:prstGeom>
          <a:noFill/>
        </p:spPr>
        <p:txBody>
          <a:bodyPr wrap="square" rtlCol="0">
            <a:spAutoFit/>
          </a:bodyPr>
          <a:lstStyle/>
          <a:p>
            <a:r>
              <a:rPr lang="es-419" sz="2400" dirty="0">
                <a:solidFill>
                  <a:srgbClr val="00549B"/>
                </a:solidFill>
                <a:ea typeface="Verdana" pitchFamily="34" charset="0"/>
                <a:cs typeface="Verdana" pitchFamily="34" charset="0"/>
              </a:rPr>
              <a:t>CLASIFICACIÓN DE SERVICIOS FINANCIEROS</a:t>
            </a:r>
          </a:p>
        </p:txBody>
      </p:sp>
      <p:pic>
        <p:nvPicPr>
          <p:cNvPr id="4" name="Imagen 3"/>
          <p:cNvPicPr>
            <a:picLocks noChangeAspect="1"/>
          </p:cNvPicPr>
          <p:nvPr/>
        </p:nvPicPr>
        <p:blipFill>
          <a:blip r:embed="rId2"/>
          <a:stretch>
            <a:fillRect/>
          </a:stretch>
        </p:blipFill>
        <p:spPr>
          <a:xfrm>
            <a:off x="2121332" y="1667440"/>
            <a:ext cx="7327467" cy="3721644"/>
          </a:xfrm>
          <a:prstGeom prst="rect">
            <a:avLst/>
          </a:prstGeom>
        </p:spPr>
      </p:pic>
    </p:spTree>
    <p:extLst>
      <p:ext uri="{BB962C8B-B14F-4D97-AF65-F5344CB8AC3E}">
        <p14:creationId xmlns:p14="http://schemas.microsoft.com/office/powerpoint/2010/main" val="270008232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058DA461-2FF1-4FC3-B762-CF4FDDD76F97}"/>
              </a:ext>
            </a:extLst>
          </p:cNvPr>
          <p:cNvSpPr/>
          <p:nvPr/>
        </p:nvSpPr>
        <p:spPr>
          <a:xfrm>
            <a:off x="5559141" y="2438399"/>
            <a:ext cx="6632859" cy="3144253"/>
          </a:xfrm>
          <a:prstGeom prst="rect">
            <a:avLst/>
          </a:prstGeom>
          <a:solidFill>
            <a:srgbClr val="082E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dirty="0" smtClean="0">
                <a:solidFill>
                  <a:schemeClr val="bg1"/>
                </a:solidFill>
              </a:rPr>
              <a:t>INDICADORES DE GÉNERO IG01</a:t>
            </a:r>
            <a:endParaRPr lang="es-EC" sz="3200" dirty="0">
              <a:solidFill>
                <a:schemeClr val="bg1"/>
              </a:solidFill>
            </a:endParaRPr>
          </a:p>
          <a:p>
            <a:pPr algn="ctr"/>
            <a:endParaRPr lang="es-EC" sz="3200" dirty="0">
              <a:solidFill>
                <a:schemeClr val="bg1"/>
              </a:solidFill>
            </a:endParaRPr>
          </a:p>
        </p:txBody>
      </p:sp>
    </p:spTree>
    <p:extLst>
      <p:ext uri="{BB962C8B-B14F-4D97-AF65-F5344CB8AC3E}">
        <p14:creationId xmlns:p14="http://schemas.microsoft.com/office/powerpoint/2010/main" val="117984744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a:spLocks noGrp="1"/>
          </p:cNvSpPr>
          <p:nvPr>
            <p:ph type="title"/>
          </p:nvPr>
        </p:nvSpPr>
        <p:spPr>
          <a:xfrm>
            <a:off x="186372" y="173327"/>
            <a:ext cx="10515600" cy="796174"/>
          </a:xfrm>
        </p:spPr>
        <p:txBody>
          <a:bodyPr>
            <a:normAutofit/>
          </a:bodyPr>
          <a:lstStyle/>
          <a:p>
            <a:r>
              <a:rPr lang="es-EC" sz="2400" dirty="0" smtClean="0">
                <a:solidFill>
                  <a:srgbClr val="00549B"/>
                </a:solidFill>
                <a:ea typeface="Verdana" pitchFamily="34" charset="0"/>
                <a:cs typeface="Verdana" pitchFamily="34" charset="0"/>
              </a:rPr>
              <a:t>INGRESO</a:t>
            </a:r>
            <a:endParaRPr lang="es-EC" sz="2400" dirty="0">
              <a:solidFill>
                <a:srgbClr val="00549B"/>
              </a:solidFill>
              <a:ea typeface="Verdana" pitchFamily="34" charset="0"/>
              <a:cs typeface="Verdana" pitchFamily="34" charset="0"/>
            </a:endParaRPr>
          </a:p>
        </p:txBody>
      </p:sp>
      <p:pic>
        <p:nvPicPr>
          <p:cNvPr id="3" name="Imagen 2"/>
          <p:cNvPicPr>
            <a:picLocks noChangeAspect="1"/>
          </p:cNvPicPr>
          <p:nvPr/>
        </p:nvPicPr>
        <p:blipFill rotWithShape="1">
          <a:blip r:embed="rId2"/>
          <a:srcRect l="18017" t="19485" r="14133" b="39249"/>
          <a:stretch/>
        </p:blipFill>
        <p:spPr>
          <a:xfrm>
            <a:off x="4769316" y="4329411"/>
            <a:ext cx="6949440" cy="2377441"/>
          </a:xfrm>
          <a:prstGeom prst="rect">
            <a:avLst/>
          </a:prstGeom>
        </p:spPr>
      </p:pic>
      <p:pic>
        <p:nvPicPr>
          <p:cNvPr id="5" name="Imagen 4"/>
          <p:cNvPicPr>
            <a:picLocks noChangeAspect="1"/>
          </p:cNvPicPr>
          <p:nvPr/>
        </p:nvPicPr>
        <p:blipFill rotWithShape="1">
          <a:blip r:embed="rId3"/>
          <a:srcRect t="23969" r="48921" b="25052"/>
          <a:stretch/>
        </p:blipFill>
        <p:spPr>
          <a:xfrm>
            <a:off x="327259" y="833351"/>
            <a:ext cx="6227545" cy="3496060"/>
          </a:xfrm>
          <a:prstGeom prst="rect">
            <a:avLst/>
          </a:prstGeom>
        </p:spPr>
      </p:pic>
      <p:sp>
        <p:nvSpPr>
          <p:cNvPr id="4" name="Elipse 3"/>
          <p:cNvSpPr/>
          <p:nvPr/>
        </p:nvSpPr>
        <p:spPr>
          <a:xfrm>
            <a:off x="2726355" y="3389908"/>
            <a:ext cx="871087" cy="93950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Elipse 9"/>
          <p:cNvSpPr/>
          <p:nvPr/>
        </p:nvSpPr>
        <p:spPr>
          <a:xfrm>
            <a:off x="8852836" y="5277498"/>
            <a:ext cx="1422132" cy="25702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401295848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a:spLocks noGrp="1"/>
          </p:cNvSpPr>
          <p:nvPr>
            <p:ph type="title"/>
          </p:nvPr>
        </p:nvSpPr>
        <p:spPr>
          <a:xfrm>
            <a:off x="246529" y="0"/>
            <a:ext cx="10515600" cy="1325563"/>
          </a:xfrm>
        </p:spPr>
        <p:txBody>
          <a:bodyPr>
            <a:normAutofit/>
          </a:bodyPr>
          <a:lstStyle/>
          <a:p>
            <a:r>
              <a:rPr lang="es-EC" sz="2400" dirty="0" smtClean="0">
                <a:solidFill>
                  <a:srgbClr val="00549B"/>
                </a:solidFill>
                <a:ea typeface="Verdana" pitchFamily="34" charset="0"/>
                <a:cs typeface="Verdana" pitchFamily="34" charset="0"/>
              </a:rPr>
              <a:t>DEFINICIÓN DE LA ESTRUCTURA</a:t>
            </a:r>
            <a:endParaRPr lang="es-EC" sz="2400" dirty="0">
              <a:solidFill>
                <a:srgbClr val="00549B"/>
              </a:solidFill>
              <a:ea typeface="Verdana" pitchFamily="34" charset="0"/>
              <a:cs typeface="Verdana" pitchFamily="34" charset="0"/>
            </a:endParaRPr>
          </a:p>
        </p:txBody>
      </p:sp>
      <p:graphicFrame>
        <p:nvGraphicFramePr>
          <p:cNvPr id="9" name="Marcador de contenido 5"/>
          <p:cNvGraphicFramePr>
            <a:graphicFrameLocks noGrp="1"/>
          </p:cNvGraphicFramePr>
          <p:nvPr>
            <p:ph idx="1"/>
            <p:extLst>
              <p:ext uri="{D42A27DB-BD31-4B8C-83A1-F6EECF244321}">
                <p14:modId xmlns:p14="http://schemas.microsoft.com/office/powerpoint/2010/main" val="570273084"/>
              </p:ext>
            </p:extLst>
          </p:nvPr>
        </p:nvGraphicFramePr>
        <p:xfrm>
          <a:off x="703729" y="1220041"/>
          <a:ext cx="10515600" cy="4486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7940742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a:spLocks noGrp="1"/>
          </p:cNvSpPr>
          <p:nvPr>
            <p:ph type="title"/>
          </p:nvPr>
        </p:nvSpPr>
        <p:spPr>
          <a:xfrm>
            <a:off x="246529" y="0"/>
            <a:ext cx="10515600" cy="1325563"/>
          </a:xfrm>
        </p:spPr>
        <p:txBody>
          <a:bodyPr>
            <a:normAutofit/>
          </a:bodyPr>
          <a:lstStyle/>
          <a:p>
            <a:r>
              <a:rPr lang="es-EC" sz="2400" dirty="0" smtClean="0">
                <a:solidFill>
                  <a:srgbClr val="00549B"/>
                </a:solidFill>
                <a:ea typeface="Verdana" pitchFamily="34" charset="0"/>
                <a:cs typeface="Verdana" pitchFamily="34" charset="0"/>
              </a:rPr>
              <a:t>REGISTRO DE CABECERA</a:t>
            </a:r>
            <a:endParaRPr lang="es-EC" sz="2400" dirty="0">
              <a:solidFill>
                <a:srgbClr val="00549B"/>
              </a:solidFill>
              <a:ea typeface="Verdana" pitchFamily="34" charset="0"/>
              <a:cs typeface="Verdana" pitchFamily="34" charset="0"/>
            </a:endParaRPr>
          </a:p>
        </p:txBody>
      </p:sp>
      <p:pic>
        <p:nvPicPr>
          <p:cNvPr id="5" name="Imagen 4"/>
          <p:cNvPicPr>
            <a:picLocks noChangeAspect="1"/>
          </p:cNvPicPr>
          <p:nvPr/>
        </p:nvPicPr>
        <p:blipFill>
          <a:blip r:embed="rId2"/>
          <a:stretch>
            <a:fillRect/>
          </a:stretch>
        </p:blipFill>
        <p:spPr>
          <a:xfrm>
            <a:off x="1380744" y="2371260"/>
            <a:ext cx="8782774" cy="2455476"/>
          </a:xfrm>
          <a:prstGeom prst="rect">
            <a:avLst/>
          </a:prstGeom>
        </p:spPr>
      </p:pic>
    </p:spTree>
    <p:extLst>
      <p:ext uri="{BB962C8B-B14F-4D97-AF65-F5344CB8AC3E}">
        <p14:creationId xmlns:p14="http://schemas.microsoft.com/office/powerpoint/2010/main" val="9383209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50"/>
          <p:cNvSpPr>
            <a:spLocks/>
          </p:cNvSpPr>
          <p:nvPr/>
        </p:nvSpPr>
        <p:spPr bwMode="auto">
          <a:xfrm rot="18900000">
            <a:off x="2662371" y="5167223"/>
            <a:ext cx="507855" cy="792330"/>
          </a:xfrm>
          <a:custGeom>
            <a:avLst/>
            <a:gdLst>
              <a:gd name="T0" fmla="*/ 55 w 225"/>
              <a:gd name="T1" fmla="*/ 351 h 351"/>
              <a:gd name="T2" fmla="*/ 210 w 225"/>
              <a:gd name="T3" fmla="*/ 304 h 351"/>
              <a:gd name="T4" fmla="*/ 225 w 225"/>
              <a:gd name="T5" fmla="*/ 70 h 351"/>
              <a:gd name="T6" fmla="*/ 163 w 225"/>
              <a:gd name="T7" fmla="*/ 0 h 351"/>
              <a:gd name="T8" fmla="*/ 36 w 225"/>
              <a:gd name="T9" fmla="*/ 84 h 351"/>
              <a:gd name="T10" fmla="*/ 0 w 225"/>
              <a:gd name="T11" fmla="*/ 200 h 351"/>
              <a:gd name="T12" fmla="*/ 55 w 225"/>
              <a:gd name="T13" fmla="*/ 351 h 351"/>
            </a:gdLst>
            <a:ahLst/>
            <a:cxnLst>
              <a:cxn ang="0">
                <a:pos x="T0" y="T1"/>
              </a:cxn>
              <a:cxn ang="0">
                <a:pos x="T2" y="T3"/>
              </a:cxn>
              <a:cxn ang="0">
                <a:pos x="T4" y="T5"/>
              </a:cxn>
              <a:cxn ang="0">
                <a:pos x="T6" y="T7"/>
              </a:cxn>
              <a:cxn ang="0">
                <a:pos x="T8" y="T9"/>
              </a:cxn>
              <a:cxn ang="0">
                <a:pos x="T10" y="T11"/>
              </a:cxn>
              <a:cxn ang="0">
                <a:pos x="T12" y="T13"/>
              </a:cxn>
            </a:cxnLst>
            <a:rect l="0" t="0" r="r" b="b"/>
            <a:pathLst>
              <a:path w="225" h="351">
                <a:moveTo>
                  <a:pt x="55" y="351"/>
                </a:moveTo>
                <a:cubicBezTo>
                  <a:pt x="210" y="304"/>
                  <a:pt x="210" y="304"/>
                  <a:pt x="210" y="304"/>
                </a:cubicBezTo>
                <a:cubicBezTo>
                  <a:pt x="225" y="70"/>
                  <a:pt x="225" y="70"/>
                  <a:pt x="225" y="70"/>
                </a:cubicBezTo>
                <a:cubicBezTo>
                  <a:pt x="163" y="0"/>
                  <a:pt x="163" y="0"/>
                  <a:pt x="163" y="0"/>
                </a:cubicBezTo>
                <a:cubicBezTo>
                  <a:pt x="163" y="0"/>
                  <a:pt x="38" y="82"/>
                  <a:pt x="36" y="84"/>
                </a:cubicBezTo>
                <a:cubicBezTo>
                  <a:pt x="35" y="85"/>
                  <a:pt x="0" y="200"/>
                  <a:pt x="0" y="200"/>
                </a:cubicBezTo>
                <a:lnTo>
                  <a:pt x="55" y="351"/>
                </a:lnTo>
                <a:close/>
              </a:path>
            </a:pathLst>
          </a:custGeom>
          <a:solidFill>
            <a:srgbClr val="C0504D">
              <a:lumMod val="50000"/>
            </a:srgbClr>
          </a:solidFill>
          <a:ln>
            <a:solidFill>
              <a:sysClr val="window" lastClr="FFFFFF"/>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prstClr val="black"/>
              </a:solidFill>
              <a:effectLst/>
              <a:uLnTx/>
              <a:uFillTx/>
            </a:endParaRPr>
          </a:p>
        </p:txBody>
      </p:sp>
      <p:sp>
        <p:nvSpPr>
          <p:cNvPr id="5" name="Freeform 52"/>
          <p:cNvSpPr>
            <a:spLocks/>
          </p:cNvSpPr>
          <p:nvPr/>
        </p:nvSpPr>
        <p:spPr bwMode="auto">
          <a:xfrm rot="18900000">
            <a:off x="2663835" y="4591307"/>
            <a:ext cx="564178" cy="987072"/>
          </a:xfrm>
          <a:custGeom>
            <a:avLst/>
            <a:gdLst>
              <a:gd name="T0" fmla="*/ 94 w 591"/>
              <a:gd name="T1" fmla="*/ 1034 h 1034"/>
              <a:gd name="T2" fmla="*/ 579 w 591"/>
              <a:gd name="T3" fmla="*/ 968 h 1034"/>
              <a:gd name="T4" fmla="*/ 591 w 591"/>
              <a:gd name="T5" fmla="*/ 497 h 1034"/>
              <a:gd name="T6" fmla="*/ 402 w 591"/>
              <a:gd name="T7" fmla="*/ 24 h 1034"/>
              <a:gd name="T8" fmla="*/ 321 w 591"/>
              <a:gd name="T9" fmla="*/ 0 h 1034"/>
              <a:gd name="T10" fmla="*/ 0 w 591"/>
              <a:gd name="T11" fmla="*/ 19 h 1034"/>
              <a:gd name="T12" fmla="*/ 94 w 591"/>
              <a:gd name="T13" fmla="*/ 1034 h 1034"/>
            </a:gdLst>
            <a:ahLst/>
            <a:cxnLst>
              <a:cxn ang="0">
                <a:pos x="T0" y="T1"/>
              </a:cxn>
              <a:cxn ang="0">
                <a:pos x="T2" y="T3"/>
              </a:cxn>
              <a:cxn ang="0">
                <a:pos x="T4" y="T5"/>
              </a:cxn>
              <a:cxn ang="0">
                <a:pos x="T6" y="T7"/>
              </a:cxn>
              <a:cxn ang="0">
                <a:pos x="T8" y="T9"/>
              </a:cxn>
              <a:cxn ang="0">
                <a:pos x="T10" y="T11"/>
              </a:cxn>
              <a:cxn ang="0">
                <a:pos x="T12" y="T13"/>
              </a:cxn>
            </a:cxnLst>
            <a:rect l="0" t="0" r="r" b="b"/>
            <a:pathLst>
              <a:path w="591" h="1034">
                <a:moveTo>
                  <a:pt x="94" y="1034"/>
                </a:moveTo>
                <a:lnTo>
                  <a:pt x="579" y="968"/>
                </a:lnTo>
                <a:lnTo>
                  <a:pt x="591" y="497"/>
                </a:lnTo>
                <a:lnTo>
                  <a:pt x="402" y="24"/>
                </a:lnTo>
                <a:lnTo>
                  <a:pt x="321" y="0"/>
                </a:lnTo>
                <a:lnTo>
                  <a:pt x="0" y="19"/>
                </a:lnTo>
                <a:lnTo>
                  <a:pt x="94" y="1034"/>
                </a:lnTo>
                <a:close/>
              </a:path>
            </a:pathLst>
          </a:custGeom>
          <a:solidFill>
            <a:srgbClr val="C0504D">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prstClr val="black"/>
              </a:solidFill>
              <a:effectLst/>
              <a:uLnTx/>
              <a:uFillTx/>
            </a:endParaRPr>
          </a:p>
        </p:txBody>
      </p:sp>
      <p:cxnSp>
        <p:nvCxnSpPr>
          <p:cNvPr id="6" name="Conector angular 5"/>
          <p:cNvCxnSpPr/>
          <p:nvPr/>
        </p:nvCxnSpPr>
        <p:spPr>
          <a:xfrm flipV="1">
            <a:off x="3320454" y="1022684"/>
            <a:ext cx="2566197" cy="1477025"/>
          </a:xfrm>
          <a:prstGeom prst="bentConnector3">
            <a:avLst>
              <a:gd name="adj1" fmla="val 50000"/>
            </a:avLst>
          </a:prstGeom>
          <a:noFill/>
          <a:ln w="25400" cap="flat" cmpd="sng" algn="ctr">
            <a:solidFill>
              <a:srgbClr val="0070C0"/>
            </a:solidFill>
            <a:prstDash val="solid"/>
            <a:tailEnd type="triangle"/>
          </a:ln>
          <a:effectLst>
            <a:outerShdw blurRad="40000" dist="20000" dir="5400000" rotWithShape="0">
              <a:srgbClr val="000000">
                <a:alpha val="38000"/>
              </a:srgbClr>
            </a:outerShdw>
          </a:effectLst>
        </p:spPr>
      </p:cxnSp>
      <p:sp>
        <p:nvSpPr>
          <p:cNvPr id="7" name="TextBox 5">
            <a:extLst>
              <a:ext uri="{FF2B5EF4-FFF2-40B4-BE49-F238E27FC236}">
                <a16:creationId xmlns:a16="http://schemas.microsoft.com/office/drawing/2014/main" xmlns="" id="{C7D52BA8-5CB5-4261-91C9-E26C84D634E9}"/>
              </a:ext>
            </a:extLst>
          </p:cNvPr>
          <p:cNvSpPr txBox="1"/>
          <p:nvPr/>
        </p:nvSpPr>
        <p:spPr>
          <a:xfrm>
            <a:off x="300230" y="382561"/>
            <a:ext cx="8511885" cy="461665"/>
          </a:xfrm>
          <a:prstGeom prst="rect">
            <a:avLst/>
          </a:prstGeom>
          <a:noFill/>
        </p:spPr>
        <p:txBody>
          <a:bodyPr wrap="square" rtlCol="0">
            <a:spAutoFit/>
          </a:bodyPr>
          <a:lstStyle/>
          <a:p>
            <a:r>
              <a:rPr lang="es-EC" sz="2400" dirty="0">
                <a:solidFill>
                  <a:srgbClr val="00549B"/>
                </a:solidFill>
                <a:latin typeface="+mj-lt"/>
                <a:ea typeface="Verdana" pitchFamily="34" charset="0"/>
                <a:cs typeface="Verdana" pitchFamily="34" charset="0"/>
              </a:rPr>
              <a:t>BASE NORMATIVA</a:t>
            </a:r>
          </a:p>
        </p:txBody>
      </p:sp>
      <p:sp>
        <p:nvSpPr>
          <p:cNvPr id="8" name="Freeform 67"/>
          <p:cNvSpPr>
            <a:spLocks/>
          </p:cNvSpPr>
          <p:nvPr/>
        </p:nvSpPr>
        <p:spPr bwMode="auto">
          <a:xfrm rot="18900000">
            <a:off x="1594411" y="1765726"/>
            <a:ext cx="1425240" cy="980390"/>
          </a:xfrm>
          <a:custGeom>
            <a:avLst/>
            <a:gdLst>
              <a:gd name="T0" fmla="*/ 399 w 631"/>
              <a:gd name="T1" fmla="*/ 0 h 434"/>
              <a:gd name="T2" fmla="*/ 4 w 631"/>
              <a:gd name="T3" fmla="*/ 7 h 434"/>
              <a:gd name="T4" fmla="*/ 137 w 631"/>
              <a:gd name="T5" fmla="*/ 168 h 434"/>
              <a:gd name="T6" fmla="*/ 150 w 631"/>
              <a:gd name="T7" fmla="*/ 184 h 434"/>
              <a:gd name="T8" fmla="*/ 143 w 631"/>
              <a:gd name="T9" fmla="*/ 184 h 434"/>
              <a:gd name="T10" fmla="*/ 137 w 631"/>
              <a:gd name="T11" fmla="*/ 183 h 434"/>
              <a:gd name="T12" fmla="*/ 131 w 631"/>
              <a:gd name="T13" fmla="*/ 183 h 434"/>
              <a:gd name="T14" fmla="*/ 124 w 631"/>
              <a:gd name="T15" fmla="*/ 183 h 434"/>
              <a:gd name="T16" fmla="*/ 121 w 631"/>
              <a:gd name="T17" fmla="*/ 183 h 434"/>
              <a:gd name="T18" fmla="*/ 117 w 631"/>
              <a:gd name="T19" fmla="*/ 183 h 434"/>
              <a:gd name="T20" fmla="*/ 113 w 631"/>
              <a:gd name="T21" fmla="*/ 183 h 434"/>
              <a:gd name="T22" fmla="*/ 110 w 631"/>
              <a:gd name="T23" fmla="*/ 183 h 434"/>
              <a:gd name="T24" fmla="*/ 48 w 631"/>
              <a:gd name="T25" fmla="*/ 195 h 434"/>
              <a:gd name="T26" fmla="*/ 11 w 631"/>
              <a:gd name="T27" fmla="*/ 223 h 434"/>
              <a:gd name="T28" fmla="*/ 2 w 631"/>
              <a:gd name="T29" fmla="*/ 264 h 434"/>
              <a:gd name="T30" fmla="*/ 26 w 631"/>
              <a:gd name="T31" fmla="*/ 314 h 434"/>
              <a:gd name="T32" fmla="*/ 79 w 631"/>
              <a:gd name="T33" fmla="*/ 363 h 434"/>
              <a:gd name="T34" fmla="*/ 152 w 631"/>
              <a:gd name="T35" fmla="*/ 402 h 434"/>
              <a:gd name="T36" fmla="*/ 233 w 631"/>
              <a:gd name="T37" fmla="*/ 426 h 434"/>
              <a:gd name="T38" fmla="*/ 313 w 631"/>
              <a:gd name="T39" fmla="*/ 432 h 434"/>
              <a:gd name="T40" fmla="*/ 375 w 631"/>
              <a:gd name="T41" fmla="*/ 418 h 434"/>
              <a:gd name="T42" fmla="*/ 408 w 631"/>
              <a:gd name="T43" fmla="*/ 387 h 434"/>
              <a:gd name="T44" fmla="*/ 413 w 631"/>
              <a:gd name="T45" fmla="*/ 345 h 434"/>
              <a:gd name="T46" fmla="*/ 386 w 631"/>
              <a:gd name="T47" fmla="*/ 297 h 434"/>
              <a:gd name="T48" fmla="*/ 384 w 631"/>
              <a:gd name="T49" fmla="*/ 295 h 434"/>
              <a:gd name="T50" fmla="*/ 382 w 631"/>
              <a:gd name="T51" fmla="*/ 293 h 434"/>
              <a:gd name="T52" fmla="*/ 380 w 631"/>
              <a:gd name="T53" fmla="*/ 291 h 434"/>
              <a:gd name="T54" fmla="*/ 379 w 631"/>
              <a:gd name="T55" fmla="*/ 289 h 434"/>
              <a:gd name="T56" fmla="*/ 375 w 631"/>
              <a:gd name="T57" fmla="*/ 284 h 434"/>
              <a:gd name="T58" fmla="*/ 370 w 631"/>
              <a:gd name="T59" fmla="*/ 280 h 434"/>
              <a:gd name="T60" fmla="*/ 366 w 631"/>
              <a:gd name="T61" fmla="*/ 276 h 434"/>
              <a:gd name="T62" fmla="*/ 362 w 631"/>
              <a:gd name="T63" fmla="*/ 272 h 434"/>
              <a:gd name="T64" fmla="*/ 385 w 631"/>
              <a:gd name="T65" fmla="*/ 271 h 434"/>
              <a:gd name="T66" fmla="*/ 631 w 631"/>
              <a:gd name="T67" fmla="*/ 260 h 434"/>
              <a:gd name="T68" fmla="*/ 399 w 631"/>
              <a:gd name="T69"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1" h="434">
                <a:moveTo>
                  <a:pt x="399" y="0"/>
                </a:moveTo>
                <a:cubicBezTo>
                  <a:pt x="4" y="7"/>
                  <a:pt x="4" y="7"/>
                  <a:pt x="4" y="7"/>
                </a:cubicBezTo>
                <a:cubicBezTo>
                  <a:pt x="137" y="168"/>
                  <a:pt x="137" y="168"/>
                  <a:pt x="137" y="168"/>
                </a:cubicBezTo>
                <a:cubicBezTo>
                  <a:pt x="150" y="184"/>
                  <a:pt x="150" y="184"/>
                  <a:pt x="150" y="184"/>
                </a:cubicBezTo>
                <a:cubicBezTo>
                  <a:pt x="148" y="184"/>
                  <a:pt x="145" y="184"/>
                  <a:pt x="143" y="184"/>
                </a:cubicBezTo>
                <a:cubicBezTo>
                  <a:pt x="141" y="184"/>
                  <a:pt x="139" y="184"/>
                  <a:pt x="137" y="183"/>
                </a:cubicBezTo>
                <a:cubicBezTo>
                  <a:pt x="135" y="183"/>
                  <a:pt x="133" y="183"/>
                  <a:pt x="131" y="183"/>
                </a:cubicBezTo>
                <a:cubicBezTo>
                  <a:pt x="128" y="183"/>
                  <a:pt x="126" y="183"/>
                  <a:pt x="124" y="183"/>
                </a:cubicBezTo>
                <a:cubicBezTo>
                  <a:pt x="123" y="183"/>
                  <a:pt x="122" y="183"/>
                  <a:pt x="121" y="183"/>
                </a:cubicBezTo>
                <a:cubicBezTo>
                  <a:pt x="119" y="183"/>
                  <a:pt x="118" y="183"/>
                  <a:pt x="117" y="183"/>
                </a:cubicBezTo>
                <a:cubicBezTo>
                  <a:pt x="116" y="183"/>
                  <a:pt x="115" y="183"/>
                  <a:pt x="113" y="183"/>
                </a:cubicBezTo>
                <a:cubicBezTo>
                  <a:pt x="112" y="183"/>
                  <a:pt x="111" y="183"/>
                  <a:pt x="110" y="183"/>
                </a:cubicBezTo>
                <a:cubicBezTo>
                  <a:pt x="85" y="184"/>
                  <a:pt x="64" y="188"/>
                  <a:pt x="48" y="195"/>
                </a:cubicBezTo>
                <a:cubicBezTo>
                  <a:pt x="31" y="202"/>
                  <a:pt x="18" y="211"/>
                  <a:pt x="11" y="223"/>
                </a:cubicBezTo>
                <a:cubicBezTo>
                  <a:pt x="3" y="235"/>
                  <a:pt x="0" y="249"/>
                  <a:pt x="2" y="264"/>
                </a:cubicBezTo>
                <a:cubicBezTo>
                  <a:pt x="4" y="279"/>
                  <a:pt x="12" y="296"/>
                  <a:pt x="26" y="314"/>
                </a:cubicBezTo>
                <a:cubicBezTo>
                  <a:pt x="39" y="331"/>
                  <a:pt x="58" y="348"/>
                  <a:pt x="79" y="363"/>
                </a:cubicBezTo>
                <a:cubicBezTo>
                  <a:pt x="101" y="378"/>
                  <a:pt x="126" y="391"/>
                  <a:pt x="152" y="402"/>
                </a:cubicBezTo>
                <a:cubicBezTo>
                  <a:pt x="178" y="413"/>
                  <a:pt x="206" y="421"/>
                  <a:pt x="233" y="426"/>
                </a:cubicBezTo>
                <a:cubicBezTo>
                  <a:pt x="260" y="432"/>
                  <a:pt x="287" y="434"/>
                  <a:pt x="313" y="432"/>
                </a:cubicBezTo>
                <a:cubicBezTo>
                  <a:pt x="338" y="431"/>
                  <a:pt x="358" y="426"/>
                  <a:pt x="375" y="418"/>
                </a:cubicBezTo>
                <a:cubicBezTo>
                  <a:pt x="391" y="410"/>
                  <a:pt x="402" y="400"/>
                  <a:pt x="408" y="387"/>
                </a:cubicBezTo>
                <a:cubicBezTo>
                  <a:pt x="415" y="375"/>
                  <a:pt x="416" y="361"/>
                  <a:pt x="413" y="345"/>
                </a:cubicBezTo>
                <a:cubicBezTo>
                  <a:pt x="409" y="330"/>
                  <a:pt x="400" y="314"/>
                  <a:pt x="386" y="297"/>
                </a:cubicBezTo>
                <a:cubicBezTo>
                  <a:pt x="385" y="296"/>
                  <a:pt x="385" y="295"/>
                  <a:pt x="384" y="295"/>
                </a:cubicBezTo>
                <a:cubicBezTo>
                  <a:pt x="383" y="294"/>
                  <a:pt x="383" y="293"/>
                  <a:pt x="382" y="293"/>
                </a:cubicBezTo>
                <a:cubicBezTo>
                  <a:pt x="382" y="292"/>
                  <a:pt x="381" y="291"/>
                  <a:pt x="380" y="291"/>
                </a:cubicBezTo>
                <a:cubicBezTo>
                  <a:pt x="380" y="290"/>
                  <a:pt x="379" y="289"/>
                  <a:pt x="379" y="289"/>
                </a:cubicBezTo>
                <a:cubicBezTo>
                  <a:pt x="377" y="287"/>
                  <a:pt x="376" y="286"/>
                  <a:pt x="375" y="284"/>
                </a:cubicBezTo>
                <a:cubicBezTo>
                  <a:pt x="373" y="283"/>
                  <a:pt x="372" y="282"/>
                  <a:pt x="370" y="280"/>
                </a:cubicBezTo>
                <a:cubicBezTo>
                  <a:pt x="369" y="279"/>
                  <a:pt x="368" y="278"/>
                  <a:pt x="366" y="276"/>
                </a:cubicBezTo>
                <a:cubicBezTo>
                  <a:pt x="365" y="275"/>
                  <a:pt x="363" y="274"/>
                  <a:pt x="362" y="272"/>
                </a:cubicBezTo>
                <a:cubicBezTo>
                  <a:pt x="385" y="271"/>
                  <a:pt x="385" y="271"/>
                  <a:pt x="385" y="271"/>
                </a:cubicBezTo>
                <a:cubicBezTo>
                  <a:pt x="631" y="260"/>
                  <a:pt x="631" y="260"/>
                  <a:pt x="631" y="260"/>
                </a:cubicBezTo>
                <a:cubicBezTo>
                  <a:pt x="399" y="0"/>
                  <a:pt x="399" y="0"/>
                  <a:pt x="399" y="0"/>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prstClr val="black"/>
              </a:solidFill>
              <a:effectLst/>
              <a:uLnTx/>
              <a:uFillTx/>
            </a:endParaRPr>
          </a:p>
        </p:txBody>
      </p:sp>
      <p:sp>
        <p:nvSpPr>
          <p:cNvPr id="9" name="Freeform 70"/>
          <p:cNvSpPr>
            <a:spLocks/>
          </p:cNvSpPr>
          <p:nvPr/>
        </p:nvSpPr>
        <p:spPr bwMode="auto">
          <a:xfrm rot="18900000">
            <a:off x="4508262" y="4007828"/>
            <a:ext cx="1380373" cy="1283002"/>
          </a:xfrm>
          <a:custGeom>
            <a:avLst/>
            <a:gdLst>
              <a:gd name="T0" fmla="*/ 261 w 611"/>
              <a:gd name="T1" fmla="*/ 3 h 568"/>
              <a:gd name="T2" fmla="*/ 185 w 611"/>
              <a:gd name="T3" fmla="*/ 24 h 568"/>
              <a:gd name="T4" fmla="*/ 112 w 611"/>
              <a:gd name="T5" fmla="*/ 67 h 568"/>
              <a:gd name="T6" fmla="*/ 51 w 611"/>
              <a:gd name="T7" fmla="*/ 125 h 568"/>
              <a:gd name="T8" fmla="*/ 12 w 611"/>
              <a:gd name="T9" fmla="*/ 192 h 568"/>
              <a:gd name="T10" fmla="*/ 2 w 611"/>
              <a:gd name="T11" fmla="*/ 255 h 568"/>
              <a:gd name="T12" fmla="*/ 21 w 611"/>
              <a:gd name="T13" fmla="*/ 301 h 568"/>
              <a:gd name="T14" fmla="*/ 65 w 611"/>
              <a:gd name="T15" fmla="*/ 328 h 568"/>
              <a:gd name="T16" fmla="*/ 130 w 611"/>
              <a:gd name="T17" fmla="*/ 331 h 568"/>
              <a:gd name="T18" fmla="*/ 133 w 611"/>
              <a:gd name="T19" fmla="*/ 331 h 568"/>
              <a:gd name="T20" fmla="*/ 136 w 611"/>
              <a:gd name="T21" fmla="*/ 330 h 568"/>
              <a:gd name="T22" fmla="*/ 139 w 611"/>
              <a:gd name="T23" fmla="*/ 330 h 568"/>
              <a:gd name="T24" fmla="*/ 142 w 611"/>
              <a:gd name="T25" fmla="*/ 329 h 568"/>
              <a:gd name="T26" fmla="*/ 148 w 611"/>
              <a:gd name="T27" fmla="*/ 328 h 568"/>
              <a:gd name="T28" fmla="*/ 154 w 611"/>
              <a:gd name="T29" fmla="*/ 326 h 568"/>
              <a:gd name="T30" fmla="*/ 160 w 611"/>
              <a:gd name="T31" fmla="*/ 325 h 568"/>
              <a:gd name="T32" fmla="*/ 166 w 611"/>
              <a:gd name="T33" fmla="*/ 323 h 568"/>
              <a:gd name="T34" fmla="*/ 158 w 611"/>
              <a:gd name="T35" fmla="*/ 344 h 568"/>
              <a:gd name="T36" fmla="*/ 67 w 611"/>
              <a:gd name="T37" fmla="*/ 568 h 568"/>
              <a:gd name="T38" fmla="*/ 452 w 611"/>
              <a:gd name="T39" fmla="*/ 506 h 568"/>
              <a:gd name="T40" fmla="*/ 611 w 611"/>
              <a:gd name="T41" fmla="*/ 151 h 568"/>
              <a:gd name="T42" fmla="*/ 375 w 611"/>
              <a:gd name="T43" fmla="*/ 180 h 568"/>
              <a:gd name="T44" fmla="*/ 352 w 611"/>
              <a:gd name="T45" fmla="*/ 183 h 568"/>
              <a:gd name="T46" fmla="*/ 355 w 611"/>
              <a:gd name="T47" fmla="*/ 178 h 568"/>
              <a:gd name="T48" fmla="*/ 359 w 611"/>
              <a:gd name="T49" fmla="*/ 173 h 568"/>
              <a:gd name="T50" fmla="*/ 362 w 611"/>
              <a:gd name="T51" fmla="*/ 167 h 568"/>
              <a:gd name="T52" fmla="*/ 364 w 611"/>
              <a:gd name="T53" fmla="*/ 162 h 568"/>
              <a:gd name="T54" fmla="*/ 366 w 611"/>
              <a:gd name="T55" fmla="*/ 158 h 568"/>
              <a:gd name="T56" fmla="*/ 368 w 611"/>
              <a:gd name="T57" fmla="*/ 155 h 568"/>
              <a:gd name="T58" fmla="*/ 369 w 611"/>
              <a:gd name="T59" fmla="*/ 152 h 568"/>
              <a:gd name="T60" fmla="*/ 370 w 611"/>
              <a:gd name="T61" fmla="*/ 149 h 568"/>
              <a:gd name="T62" fmla="*/ 383 w 611"/>
              <a:gd name="T63" fmla="*/ 87 h 568"/>
              <a:gd name="T64" fmla="*/ 368 w 611"/>
              <a:gd name="T65" fmla="*/ 39 h 568"/>
              <a:gd name="T66" fmla="*/ 326 w 611"/>
              <a:gd name="T67" fmla="*/ 9 h 568"/>
              <a:gd name="T68" fmla="*/ 261 w 611"/>
              <a:gd name="T69" fmla="*/ 3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11" h="568">
                <a:moveTo>
                  <a:pt x="261" y="3"/>
                </a:moveTo>
                <a:cubicBezTo>
                  <a:pt x="236" y="5"/>
                  <a:pt x="210" y="13"/>
                  <a:pt x="185" y="24"/>
                </a:cubicBezTo>
                <a:cubicBezTo>
                  <a:pt x="160" y="35"/>
                  <a:pt x="135" y="50"/>
                  <a:pt x="112" y="67"/>
                </a:cubicBezTo>
                <a:cubicBezTo>
                  <a:pt x="89" y="84"/>
                  <a:pt x="68" y="104"/>
                  <a:pt x="51" y="125"/>
                </a:cubicBezTo>
                <a:cubicBezTo>
                  <a:pt x="34" y="147"/>
                  <a:pt x="21" y="169"/>
                  <a:pt x="12" y="192"/>
                </a:cubicBezTo>
                <a:cubicBezTo>
                  <a:pt x="3" y="215"/>
                  <a:pt x="0" y="236"/>
                  <a:pt x="2" y="255"/>
                </a:cubicBezTo>
                <a:cubicBezTo>
                  <a:pt x="4" y="273"/>
                  <a:pt x="10" y="289"/>
                  <a:pt x="21" y="301"/>
                </a:cubicBezTo>
                <a:cubicBezTo>
                  <a:pt x="32" y="314"/>
                  <a:pt x="47" y="323"/>
                  <a:pt x="65" y="328"/>
                </a:cubicBezTo>
                <a:cubicBezTo>
                  <a:pt x="84" y="333"/>
                  <a:pt x="105" y="334"/>
                  <a:pt x="130" y="331"/>
                </a:cubicBezTo>
                <a:cubicBezTo>
                  <a:pt x="131" y="331"/>
                  <a:pt x="132" y="331"/>
                  <a:pt x="133" y="331"/>
                </a:cubicBezTo>
                <a:cubicBezTo>
                  <a:pt x="134" y="330"/>
                  <a:pt x="135" y="330"/>
                  <a:pt x="136" y="330"/>
                </a:cubicBezTo>
                <a:cubicBezTo>
                  <a:pt x="137" y="330"/>
                  <a:pt x="138" y="330"/>
                  <a:pt x="139" y="330"/>
                </a:cubicBezTo>
                <a:cubicBezTo>
                  <a:pt x="140" y="329"/>
                  <a:pt x="141" y="329"/>
                  <a:pt x="142" y="329"/>
                </a:cubicBezTo>
                <a:cubicBezTo>
                  <a:pt x="144" y="329"/>
                  <a:pt x="146" y="328"/>
                  <a:pt x="148" y="328"/>
                </a:cubicBezTo>
                <a:cubicBezTo>
                  <a:pt x="150" y="327"/>
                  <a:pt x="152" y="327"/>
                  <a:pt x="154" y="326"/>
                </a:cubicBezTo>
                <a:cubicBezTo>
                  <a:pt x="156" y="326"/>
                  <a:pt x="158" y="325"/>
                  <a:pt x="160" y="325"/>
                </a:cubicBezTo>
                <a:cubicBezTo>
                  <a:pt x="162" y="324"/>
                  <a:pt x="164" y="324"/>
                  <a:pt x="166" y="323"/>
                </a:cubicBezTo>
                <a:cubicBezTo>
                  <a:pt x="158" y="344"/>
                  <a:pt x="158" y="344"/>
                  <a:pt x="158" y="344"/>
                </a:cubicBezTo>
                <a:cubicBezTo>
                  <a:pt x="67" y="568"/>
                  <a:pt x="67" y="568"/>
                  <a:pt x="67" y="568"/>
                </a:cubicBezTo>
                <a:cubicBezTo>
                  <a:pt x="452" y="506"/>
                  <a:pt x="452" y="506"/>
                  <a:pt x="452" y="506"/>
                </a:cubicBezTo>
                <a:cubicBezTo>
                  <a:pt x="611" y="151"/>
                  <a:pt x="611" y="151"/>
                  <a:pt x="611" y="151"/>
                </a:cubicBezTo>
                <a:cubicBezTo>
                  <a:pt x="375" y="180"/>
                  <a:pt x="375" y="180"/>
                  <a:pt x="375" y="180"/>
                </a:cubicBezTo>
                <a:cubicBezTo>
                  <a:pt x="352" y="183"/>
                  <a:pt x="352" y="183"/>
                  <a:pt x="352" y="183"/>
                </a:cubicBezTo>
                <a:cubicBezTo>
                  <a:pt x="353" y="182"/>
                  <a:pt x="354" y="180"/>
                  <a:pt x="355" y="178"/>
                </a:cubicBezTo>
                <a:cubicBezTo>
                  <a:pt x="356" y="176"/>
                  <a:pt x="358" y="174"/>
                  <a:pt x="359" y="173"/>
                </a:cubicBezTo>
                <a:cubicBezTo>
                  <a:pt x="360" y="171"/>
                  <a:pt x="361" y="169"/>
                  <a:pt x="362" y="167"/>
                </a:cubicBezTo>
                <a:cubicBezTo>
                  <a:pt x="363" y="165"/>
                  <a:pt x="364" y="163"/>
                  <a:pt x="364" y="162"/>
                </a:cubicBezTo>
                <a:cubicBezTo>
                  <a:pt x="365" y="160"/>
                  <a:pt x="366" y="159"/>
                  <a:pt x="366" y="158"/>
                </a:cubicBezTo>
                <a:cubicBezTo>
                  <a:pt x="367" y="157"/>
                  <a:pt x="367" y="156"/>
                  <a:pt x="368" y="155"/>
                </a:cubicBezTo>
                <a:cubicBezTo>
                  <a:pt x="368" y="154"/>
                  <a:pt x="369" y="153"/>
                  <a:pt x="369" y="152"/>
                </a:cubicBezTo>
                <a:cubicBezTo>
                  <a:pt x="369" y="151"/>
                  <a:pt x="370" y="150"/>
                  <a:pt x="370" y="149"/>
                </a:cubicBezTo>
                <a:cubicBezTo>
                  <a:pt x="380" y="126"/>
                  <a:pt x="384" y="105"/>
                  <a:pt x="383" y="87"/>
                </a:cubicBezTo>
                <a:cubicBezTo>
                  <a:pt x="383" y="68"/>
                  <a:pt x="377" y="52"/>
                  <a:pt x="368" y="39"/>
                </a:cubicBezTo>
                <a:cubicBezTo>
                  <a:pt x="358" y="25"/>
                  <a:pt x="344" y="15"/>
                  <a:pt x="326" y="9"/>
                </a:cubicBezTo>
                <a:cubicBezTo>
                  <a:pt x="308" y="2"/>
                  <a:pt x="286" y="0"/>
                  <a:pt x="261" y="3"/>
                </a:cubicBezTo>
                <a:close/>
              </a:path>
            </a:pathLst>
          </a:custGeom>
          <a:solidFill>
            <a:sysClr val="window" lastClr="FFFFFF"/>
          </a:solidFill>
          <a:ln>
            <a:solidFill>
              <a:sysClr val="window" lastClr="FFFFFF"/>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prstClr val="black"/>
              </a:solidFill>
              <a:effectLst/>
              <a:uLnTx/>
              <a:uFillTx/>
            </a:endParaRPr>
          </a:p>
        </p:txBody>
      </p:sp>
      <p:sp>
        <p:nvSpPr>
          <p:cNvPr id="10" name="Rectangle 1436"/>
          <p:cNvSpPr>
            <a:spLocks noChangeArrowheads="1"/>
          </p:cNvSpPr>
          <p:nvPr/>
        </p:nvSpPr>
        <p:spPr bwMode="auto">
          <a:xfrm>
            <a:off x="5886651" y="866270"/>
            <a:ext cx="4628106" cy="707886"/>
          </a:xfrm>
          <a:prstGeom prst="rect">
            <a:avLst/>
          </a:prstGeom>
          <a:extLst/>
        </p:spPr>
        <p:txBody>
          <a:bodyPr vert="horz" wrap="square" lIns="91440" tIns="45720" rIns="91440" bIns="4572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C" sz="2000" b="1" i="0" u="none" strike="noStrike" kern="0" cap="none" spc="0" normalizeH="0" baseline="0" noProof="0" dirty="0" smtClean="0">
                <a:ln>
                  <a:noFill/>
                </a:ln>
                <a:solidFill>
                  <a:srgbClr val="0070C0"/>
                </a:solidFill>
                <a:effectLst/>
                <a:uLnTx/>
                <a:uFillTx/>
              </a:rPr>
              <a:t>Código Orgánico Monetario y Financiero</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C" sz="2000" b="1" i="0" u="none" strike="noStrike" kern="0" cap="none" spc="0" normalizeH="0" baseline="0" noProof="0" dirty="0" smtClean="0">
                <a:ln>
                  <a:noFill/>
                </a:ln>
                <a:solidFill>
                  <a:srgbClr val="0070C0"/>
                </a:solidFill>
                <a:effectLst/>
                <a:uLnTx/>
                <a:uFillTx/>
              </a:rPr>
              <a:t>(COMYF)</a:t>
            </a:r>
          </a:p>
        </p:txBody>
      </p:sp>
      <p:sp>
        <p:nvSpPr>
          <p:cNvPr id="11" name="Content Placeholder 2"/>
          <p:cNvSpPr txBox="1">
            <a:spLocks/>
          </p:cNvSpPr>
          <p:nvPr/>
        </p:nvSpPr>
        <p:spPr>
          <a:xfrm>
            <a:off x="5771011" y="3515487"/>
            <a:ext cx="4880027" cy="2585323"/>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711200" rtl="0" eaLnBrk="1" fontAlgn="auto" latinLnBrk="0" hangingPunct="1">
              <a:lnSpc>
                <a:spcPct val="90000"/>
              </a:lnSpc>
              <a:spcBef>
                <a:spcPct val="0"/>
              </a:spcBef>
              <a:spcAft>
                <a:spcPct val="35000"/>
              </a:spcAft>
              <a:buClrTx/>
              <a:buSzTx/>
              <a:buFont typeface="Arial" pitchFamily="34" charset="0"/>
              <a:buNone/>
              <a:tabLst/>
              <a:defRPr/>
            </a:pPr>
            <a:r>
              <a:rPr kumimoji="0" lang="es-ES" sz="1800" b="0" i="0" u="none" strike="noStrike" kern="1200" cap="none" spc="0" normalizeH="0" baseline="0" noProof="0" dirty="0">
                <a:ln>
                  <a:noFill/>
                </a:ln>
                <a:solidFill>
                  <a:prstClr val="black"/>
                </a:solidFill>
                <a:effectLst/>
                <a:uLnTx/>
                <a:uFillTx/>
                <a:latin typeface="Calibri"/>
                <a:ea typeface="+mn-ea"/>
                <a:cs typeface="+mn-cs"/>
              </a:rPr>
              <a:t>E</a:t>
            </a:r>
            <a:r>
              <a:rPr kumimoji="0" lang="es-ES" sz="1800" b="0" i="0" u="none" strike="noStrike" kern="1200" cap="none" spc="0" normalizeH="0" baseline="0" noProof="0" dirty="0" smtClean="0">
                <a:ln>
                  <a:noFill/>
                </a:ln>
                <a:solidFill>
                  <a:prstClr val="black"/>
                </a:solidFill>
                <a:effectLst/>
                <a:uLnTx/>
                <a:uFillTx/>
                <a:latin typeface="Calibri"/>
                <a:ea typeface="+mn-ea"/>
                <a:cs typeface="+mn-cs"/>
              </a:rPr>
              <a:t>l artículo </a:t>
            </a:r>
            <a:r>
              <a:rPr kumimoji="0" lang="es-ES" sz="1800" b="0" i="0" u="none" strike="noStrike" kern="1200" cap="none" spc="0" normalizeH="0" baseline="0" noProof="0" dirty="0">
                <a:ln>
                  <a:noFill/>
                </a:ln>
                <a:solidFill>
                  <a:prstClr val="black"/>
                </a:solidFill>
                <a:effectLst/>
                <a:uLnTx/>
                <a:uFillTx/>
                <a:latin typeface="Calibri"/>
                <a:ea typeface="+mn-ea"/>
                <a:cs typeface="+mn-cs"/>
              </a:rPr>
              <a:t>242 del Código Orgánico Monetario Financiero, ordena: “</a:t>
            </a:r>
            <a:r>
              <a:rPr kumimoji="0" lang="es-ES" sz="1800" b="1" i="1" u="none" strike="noStrike" kern="1200" cap="none" spc="0" normalizeH="0" baseline="0" noProof="0" dirty="0">
                <a:ln>
                  <a:noFill/>
                </a:ln>
                <a:solidFill>
                  <a:prstClr val="black"/>
                </a:solidFill>
                <a:effectLst/>
                <a:uLnTx/>
                <a:uFillTx/>
                <a:latin typeface="Calibri"/>
                <a:ea typeface="+mn-ea"/>
                <a:cs typeface="+mn-cs"/>
              </a:rPr>
              <a:t>Entrega de información.  </a:t>
            </a:r>
            <a:r>
              <a:rPr kumimoji="0" lang="es-ES" sz="1800" b="0" i="1" u="none" strike="noStrike" kern="1200" cap="none" spc="0" normalizeH="0" baseline="0" noProof="0" dirty="0">
                <a:ln>
                  <a:noFill/>
                </a:ln>
                <a:solidFill>
                  <a:prstClr val="black"/>
                </a:solidFill>
                <a:effectLst/>
                <a:uLnTx/>
                <a:uFillTx/>
                <a:latin typeface="Calibri"/>
                <a:ea typeface="+mn-ea"/>
                <a:cs typeface="+mn-cs"/>
              </a:rPr>
              <a:t>Las entidades del sistema financiero nacional </a:t>
            </a:r>
            <a:r>
              <a:rPr kumimoji="0" lang="es-ES" sz="1800" b="1" i="1" u="none" strike="noStrike" kern="1200" cap="none" spc="0" normalizeH="0" baseline="0" noProof="0" dirty="0">
                <a:ln>
                  <a:noFill/>
                </a:ln>
                <a:solidFill>
                  <a:prstClr val="black"/>
                </a:solidFill>
                <a:effectLst/>
                <a:uLnTx/>
                <a:uFillTx/>
                <a:latin typeface="Calibri"/>
                <a:ea typeface="+mn-ea"/>
                <a:cs typeface="+mn-cs"/>
              </a:rPr>
              <a:t>están obligadas a entregar la información que les sea requerida por los organismos de control </a:t>
            </a:r>
            <a:r>
              <a:rPr kumimoji="0" lang="es-ES" sz="1800" b="0" i="1" u="none" strike="noStrike" kern="1200" cap="none" spc="0" normalizeH="0" baseline="0" noProof="0" dirty="0">
                <a:ln>
                  <a:noFill/>
                </a:ln>
                <a:solidFill>
                  <a:prstClr val="black"/>
                </a:solidFill>
                <a:effectLst/>
                <a:uLnTx/>
                <a:uFillTx/>
                <a:latin typeface="Calibri"/>
                <a:ea typeface="+mn-ea"/>
                <a:cs typeface="+mn-cs"/>
              </a:rPr>
              <a:t>y el Servicios de Rentas Internas, de manera directa, sin restricción, trámite o intermediación alguna, en las condiciones y forma que estas entidades lo disponga, exclusivamente para fines de su gestión.”</a:t>
            </a:r>
            <a:r>
              <a:rPr kumimoji="0" lang="es-ES" sz="1800" b="0" i="0" u="none" strike="noStrike" kern="1200" cap="none" spc="0" normalizeH="0" baseline="0" noProof="0" dirty="0">
                <a:ln>
                  <a:noFill/>
                </a:ln>
                <a:solidFill>
                  <a:prstClr val="black"/>
                </a:solidFill>
                <a:effectLst/>
                <a:uLnTx/>
                <a:uFillTx/>
                <a:latin typeface="Calibri"/>
                <a:ea typeface="+mn-ea"/>
                <a:cs typeface="+mn-cs"/>
              </a:rPr>
              <a:t>.</a:t>
            </a:r>
            <a:endParaRPr kumimoji="0" lang="es-EC"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Content Placeholder 2"/>
          <p:cNvSpPr txBox="1">
            <a:spLocks/>
          </p:cNvSpPr>
          <p:nvPr/>
        </p:nvSpPr>
        <p:spPr>
          <a:xfrm>
            <a:off x="5643091" y="1841451"/>
            <a:ext cx="4880027" cy="1175706"/>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S_tradnl" b="0" i="0" u="none" strike="noStrike" kern="1200" cap="none" spc="0" normalizeH="0" baseline="0" noProof="0" dirty="0">
                <a:ln>
                  <a:noFill/>
                </a:ln>
                <a:effectLst/>
                <a:uLnTx/>
                <a:uFillTx/>
                <a:latin typeface="Calibri"/>
                <a:ea typeface="+mn-ea"/>
                <a:cs typeface="+mn-cs"/>
              </a:rPr>
              <a:t>Cambio fundamental para la regulación y control del </a:t>
            </a:r>
            <a:r>
              <a:rPr kumimoji="0" lang="es-ES_tradnl" b="1" i="0" u="none" strike="noStrike" kern="1200" cap="none" spc="0" normalizeH="0" baseline="0" noProof="0" dirty="0">
                <a:ln>
                  <a:noFill/>
                </a:ln>
                <a:effectLst/>
                <a:uLnTx/>
                <a:uFillTx/>
                <a:latin typeface="Calibri"/>
                <a:ea typeface="+mn-ea"/>
                <a:cs typeface="+mn-cs"/>
              </a:rPr>
              <a:t>Sector Financiero Popular y Solidario. </a:t>
            </a:r>
            <a:endParaRPr kumimoji="0" lang="es-ES_tradnl" b="1" i="0" u="none" strike="noStrike" kern="1200" cap="none" spc="0" normalizeH="0" baseline="0" noProof="0" dirty="0" smtClean="0">
              <a:ln>
                <a:noFill/>
              </a:ln>
              <a:effectLst/>
              <a:uLnTx/>
              <a:uFillTx/>
              <a:latin typeface="Calibri"/>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C" b="0" i="0" u="none" strike="noStrike" kern="1200" cap="none" spc="0" normalizeH="0" baseline="0" noProof="0" dirty="0">
              <a:ln>
                <a:noFill/>
              </a:ln>
              <a:effectLst/>
              <a:uLnTx/>
              <a:uFillTx/>
              <a:latin typeface="Calibri"/>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S_tradnl" b="0" i="0" u="none" strike="noStrike" kern="1200" cap="none" spc="0" normalizeH="0" baseline="0" noProof="0" dirty="0">
                <a:ln>
                  <a:noFill/>
                </a:ln>
                <a:effectLst/>
                <a:uLnTx/>
                <a:uFillTx/>
                <a:latin typeface="Calibri"/>
                <a:ea typeface="+mn-ea"/>
                <a:cs typeface="+mn-cs"/>
              </a:rPr>
              <a:t>Entró en vigencia el 12 de septiembre de 2014. </a:t>
            </a:r>
            <a:endParaRPr kumimoji="0" lang="es-EC" b="0" i="0" u="none" strike="noStrike" kern="1200" cap="none" spc="0" normalizeH="0" baseline="0" noProof="0" dirty="0">
              <a:ln>
                <a:noFill/>
              </a:ln>
              <a:effectLst/>
              <a:uLnTx/>
              <a:uFillTx/>
              <a:latin typeface="Calibri"/>
              <a:ea typeface="+mn-ea"/>
              <a:cs typeface="+mn-cs"/>
            </a:endParaRPr>
          </a:p>
        </p:txBody>
      </p:sp>
      <p:sp>
        <p:nvSpPr>
          <p:cNvPr id="13" name="Freeform 48"/>
          <p:cNvSpPr>
            <a:spLocks/>
          </p:cNvSpPr>
          <p:nvPr/>
        </p:nvSpPr>
        <p:spPr bwMode="auto">
          <a:xfrm rot="18900000">
            <a:off x="2119589" y="4545580"/>
            <a:ext cx="926931" cy="707369"/>
          </a:xfrm>
          <a:custGeom>
            <a:avLst/>
            <a:gdLst>
              <a:gd name="T0" fmla="*/ 0 w 971"/>
              <a:gd name="T1" fmla="*/ 74 h 741"/>
              <a:gd name="T2" fmla="*/ 653 w 971"/>
              <a:gd name="T3" fmla="*/ 0 h 741"/>
              <a:gd name="T4" fmla="*/ 971 w 971"/>
              <a:gd name="T5" fmla="*/ 384 h 741"/>
              <a:gd name="T6" fmla="*/ 403 w 971"/>
              <a:gd name="T7" fmla="*/ 741 h 741"/>
              <a:gd name="T8" fmla="*/ 133 w 971"/>
              <a:gd name="T9" fmla="*/ 566 h 741"/>
              <a:gd name="T10" fmla="*/ 0 w 971"/>
              <a:gd name="T11" fmla="*/ 74 h 741"/>
            </a:gdLst>
            <a:ahLst/>
            <a:cxnLst>
              <a:cxn ang="0">
                <a:pos x="T0" y="T1"/>
              </a:cxn>
              <a:cxn ang="0">
                <a:pos x="T2" y="T3"/>
              </a:cxn>
              <a:cxn ang="0">
                <a:pos x="T4" y="T5"/>
              </a:cxn>
              <a:cxn ang="0">
                <a:pos x="T6" y="T7"/>
              </a:cxn>
              <a:cxn ang="0">
                <a:pos x="T8" y="T9"/>
              </a:cxn>
              <a:cxn ang="0">
                <a:pos x="T10" y="T11"/>
              </a:cxn>
            </a:cxnLst>
            <a:rect l="0" t="0" r="r" b="b"/>
            <a:pathLst>
              <a:path w="971" h="741">
                <a:moveTo>
                  <a:pt x="0" y="74"/>
                </a:moveTo>
                <a:lnTo>
                  <a:pt x="653" y="0"/>
                </a:lnTo>
                <a:lnTo>
                  <a:pt x="971" y="384"/>
                </a:lnTo>
                <a:lnTo>
                  <a:pt x="403" y="741"/>
                </a:lnTo>
                <a:lnTo>
                  <a:pt x="133" y="566"/>
                </a:lnTo>
                <a:lnTo>
                  <a:pt x="0" y="74"/>
                </a:lnTo>
                <a:close/>
              </a:path>
            </a:pathLst>
          </a:custGeom>
          <a:solidFill>
            <a:srgbClr val="C0504D">
              <a:lumMod val="50000"/>
            </a:srgbClr>
          </a:solidFill>
          <a:ln>
            <a:solidFill>
              <a:sysClr val="window" lastClr="FFFFFF"/>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prstClr val="black"/>
              </a:solidFill>
              <a:effectLst/>
              <a:uLnTx/>
              <a:uFillTx/>
            </a:endParaRPr>
          </a:p>
        </p:txBody>
      </p:sp>
      <p:sp>
        <p:nvSpPr>
          <p:cNvPr id="14" name="Freeform 49"/>
          <p:cNvSpPr>
            <a:spLocks/>
          </p:cNvSpPr>
          <p:nvPr/>
        </p:nvSpPr>
        <p:spPr bwMode="auto">
          <a:xfrm rot="18900000">
            <a:off x="1993253" y="4629132"/>
            <a:ext cx="567042" cy="375163"/>
          </a:xfrm>
          <a:custGeom>
            <a:avLst/>
            <a:gdLst>
              <a:gd name="T0" fmla="*/ 36 w 594"/>
              <a:gd name="T1" fmla="*/ 393 h 393"/>
              <a:gd name="T2" fmla="*/ 594 w 594"/>
              <a:gd name="T3" fmla="*/ 331 h 393"/>
              <a:gd name="T4" fmla="*/ 407 w 594"/>
              <a:gd name="T5" fmla="*/ 80 h 393"/>
              <a:gd name="T6" fmla="*/ 152 w 594"/>
              <a:gd name="T7" fmla="*/ 0 h 393"/>
              <a:gd name="T8" fmla="*/ 0 w 594"/>
              <a:gd name="T9" fmla="*/ 42 h 393"/>
              <a:gd name="T10" fmla="*/ 0 w 594"/>
              <a:gd name="T11" fmla="*/ 246 h 393"/>
              <a:gd name="T12" fmla="*/ 36 w 594"/>
              <a:gd name="T13" fmla="*/ 393 h 393"/>
            </a:gdLst>
            <a:ahLst/>
            <a:cxnLst>
              <a:cxn ang="0">
                <a:pos x="T0" y="T1"/>
              </a:cxn>
              <a:cxn ang="0">
                <a:pos x="T2" y="T3"/>
              </a:cxn>
              <a:cxn ang="0">
                <a:pos x="T4" y="T5"/>
              </a:cxn>
              <a:cxn ang="0">
                <a:pos x="T6" y="T7"/>
              </a:cxn>
              <a:cxn ang="0">
                <a:pos x="T8" y="T9"/>
              </a:cxn>
              <a:cxn ang="0">
                <a:pos x="T10" y="T11"/>
              </a:cxn>
              <a:cxn ang="0">
                <a:pos x="T12" y="T13"/>
              </a:cxn>
            </a:cxnLst>
            <a:rect l="0" t="0" r="r" b="b"/>
            <a:pathLst>
              <a:path w="594" h="393">
                <a:moveTo>
                  <a:pt x="36" y="393"/>
                </a:moveTo>
                <a:lnTo>
                  <a:pt x="594" y="331"/>
                </a:lnTo>
                <a:lnTo>
                  <a:pt x="407" y="80"/>
                </a:lnTo>
                <a:lnTo>
                  <a:pt x="152" y="0"/>
                </a:lnTo>
                <a:lnTo>
                  <a:pt x="0" y="42"/>
                </a:lnTo>
                <a:lnTo>
                  <a:pt x="0" y="246"/>
                </a:lnTo>
                <a:lnTo>
                  <a:pt x="36" y="393"/>
                </a:lnTo>
                <a:close/>
              </a:path>
            </a:pathLst>
          </a:custGeom>
          <a:solidFill>
            <a:srgbClr val="8064A2">
              <a:lumMod val="5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prstClr val="black"/>
              </a:solidFill>
              <a:effectLst/>
              <a:uLnTx/>
              <a:uFillTx/>
            </a:endParaRPr>
          </a:p>
        </p:txBody>
      </p:sp>
      <p:sp>
        <p:nvSpPr>
          <p:cNvPr id="15" name="Freeform 53"/>
          <p:cNvSpPr>
            <a:spLocks/>
          </p:cNvSpPr>
          <p:nvPr/>
        </p:nvSpPr>
        <p:spPr bwMode="auto">
          <a:xfrm rot="18900000">
            <a:off x="2006355" y="2924302"/>
            <a:ext cx="666322" cy="673004"/>
          </a:xfrm>
          <a:custGeom>
            <a:avLst/>
            <a:gdLst>
              <a:gd name="T0" fmla="*/ 168 w 698"/>
              <a:gd name="T1" fmla="*/ 0 h 705"/>
              <a:gd name="T2" fmla="*/ 0 w 698"/>
              <a:gd name="T3" fmla="*/ 485 h 705"/>
              <a:gd name="T4" fmla="*/ 457 w 698"/>
              <a:gd name="T5" fmla="*/ 705 h 705"/>
              <a:gd name="T6" fmla="*/ 698 w 698"/>
              <a:gd name="T7" fmla="*/ 606 h 705"/>
              <a:gd name="T8" fmla="*/ 660 w 698"/>
              <a:gd name="T9" fmla="*/ 352 h 705"/>
              <a:gd name="T10" fmla="*/ 168 w 698"/>
              <a:gd name="T11" fmla="*/ 0 h 705"/>
            </a:gdLst>
            <a:ahLst/>
            <a:cxnLst>
              <a:cxn ang="0">
                <a:pos x="T0" y="T1"/>
              </a:cxn>
              <a:cxn ang="0">
                <a:pos x="T2" y="T3"/>
              </a:cxn>
              <a:cxn ang="0">
                <a:pos x="T4" y="T5"/>
              </a:cxn>
              <a:cxn ang="0">
                <a:pos x="T6" y="T7"/>
              </a:cxn>
              <a:cxn ang="0">
                <a:pos x="T8" y="T9"/>
              </a:cxn>
              <a:cxn ang="0">
                <a:pos x="T10" y="T11"/>
              </a:cxn>
            </a:cxnLst>
            <a:rect l="0" t="0" r="r" b="b"/>
            <a:pathLst>
              <a:path w="698" h="705">
                <a:moveTo>
                  <a:pt x="168" y="0"/>
                </a:moveTo>
                <a:lnTo>
                  <a:pt x="0" y="485"/>
                </a:lnTo>
                <a:lnTo>
                  <a:pt x="457" y="705"/>
                </a:lnTo>
                <a:lnTo>
                  <a:pt x="698" y="606"/>
                </a:lnTo>
                <a:lnTo>
                  <a:pt x="660" y="352"/>
                </a:lnTo>
                <a:lnTo>
                  <a:pt x="168" y="0"/>
                </a:lnTo>
                <a:close/>
              </a:path>
            </a:pathLst>
          </a:custGeom>
          <a:solidFill>
            <a:srgbClr val="4F81BD">
              <a:lumMod val="50000"/>
            </a:srgbClr>
          </a:solidFill>
          <a:ln>
            <a:solidFill>
              <a:sysClr val="window" lastClr="FFFFFF"/>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prstClr val="black"/>
              </a:solidFill>
              <a:effectLst/>
              <a:uLnTx/>
              <a:uFillTx/>
            </a:endParaRPr>
          </a:p>
        </p:txBody>
      </p:sp>
      <p:sp>
        <p:nvSpPr>
          <p:cNvPr id="16" name="Freeform 54"/>
          <p:cNvSpPr>
            <a:spLocks/>
          </p:cNvSpPr>
          <p:nvPr/>
        </p:nvSpPr>
        <p:spPr bwMode="auto">
          <a:xfrm rot="18900000">
            <a:off x="2254715" y="3432058"/>
            <a:ext cx="494491" cy="659638"/>
          </a:xfrm>
          <a:custGeom>
            <a:avLst/>
            <a:gdLst>
              <a:gd name="T0" fmla="*/ 518 w 518"/>
              <a:gd name="T1" fmla="*/ 71 h 691"/>
              <a:gd name="T2" fmla="*/ 303 w 518"/>
              <a:gd name="T3" fmla="*/ 691 h 691"/>
              <a:gd name="T4" fmla="*/ 45 w 518"/>
              <a:gd name="T5" fmla="*/ 407 h 691"/>
              <a:gd name="T6" fmla="*/ 0 w 518"/>
              <a:gd name="T7" fmla="*/ 94 h 691"/>
              <a:gd name="T8" fmla="*/ 166 w 518"/>
              <a:gd name="T9" fmla="*/ 0 h 691"/>
              <a:gd name="T10" fmla="*/ 518 w 518"/>
              <a:gd name="T11" fmla="*/ 71 h 691"/>
            </a:gdLst>
            <a:ahLst/>
            <a:cxnLst>
              <a:cxn ang="0">
                <a:pos x="T0" y="T1"/>
              </a:cxn>
              <a:cxn ang="0">
                <a:pos x="T2" y="T3"/>
              </a:cxn>
              <a:cxn ang="0">
                <a:pos x="T4" y="T5"/>
              </a:cxn>
              <a:cxn ang="0">
                <a:pos x="T6" y="T7"/>
              </a:cxn>
              <a:cxn ang="0">
                <a:pos x="T8" y="T9"/>
              </a:cxn>
              <a:cxn ang="0">
                <a:pos x="T10" y="T11"/>
              </a:cxn>
            </a:cxnLst>
            <a:rect l="0" t="0" r="r" b="b"/>
            <a:pathLst>
              <a:path w="518" h="691">
                <a:moveTo>
                  <a:pt x="518" y="71"/>
                </a:moveTo>
                <a:lnTo>
                  <a:pt x="303" y="691"/>
                </a:lnTo>
                <a:lnTo>
                  <a:pt x="45" y="407"/>
                </a:lnTo>
                <a:lnTo>
                  <a:pt x="0" y="94"/>
                </a:lnTo>
                <a:lnTo>
                  <a:pt x="166" y="0"/>
                </a:lnTo>
                <a:lnTo>
                  <a:pt x="518" y="71"/>
                </a:lnTo>
                <a:close/>
              </a:path>
            </a:pathLst>
          </a:custGeom>
          <a:solidFill>
            <a:srgbClr val="8064A2">
              <a:lumMod val="5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prstClr val="black"/>
              </a:solidFill>
              <a:effectLst/>
              <a:uLnTx/>
              <a:uFillTx/>
            </a:endParaRPr>
          </a:p>
        </p:txBody>
      </p:sp>
      <p:sp>
        <p:nvSpPr>
          <p:cNvPr id="17" name="Freeform 55"/>
          <p:cNvSpPr>
            <a:spLocks/>
          </p:cNvSpPr>
          <p:nvPr/>
        </p:nvSpPr>
        <p:spPr bwMode="auto">
          <a:xfrm rot="18900000">
            <a:off x="2811433" y="2710955"/>
            <a:ext cx="842925" cy="560359"/>
          </a:xfrm>
          <a:custGeom>
            <a:avLst/>
            <a:gdLst>
              <a:gd name="T0" fmla="*/ 883 w 883"/>
              <a:gd name="T1" fmla="*/ 78 h 587"/>
              <a:gd name="T2" fmla="*/ 665 w 883"/>
              <a:gd name="T3" fmla="*/ 587 h 587"/>
              <a:gd name="T4" fmla="*/ 137 w 883"/>
              <a:gd name="T5" fmla="*/ 411 h 587"/>
              <a:gd name="T6" fmla="*/ 0 w 883"/>
              <a:gd name="T7" fmla="*/ 142 h 587"/>
              <a:gd name="T8" fmla="*/ 279 w 883"/>
              <a:gd name="T9" fmla="*/ 0 h 587"/>
              <a:gd name="T10" fmla="*/ 883 w 883"/>
              <a:gd name="T11" fmla="*/ 78 h 587"/>
            </a:gdLst>
            <a:ahLst/>
            <a:cxnLst>
              <a:cxn ang="0">
                <a:pos x="T0" y="T1"/>
              </a:cxn>
              <a:cxn ang="0">
                <a:pos x="T2" y="T3"/>
              </a:cxn>
              <a:cxn ang="0">
                <a:pos x="T4" y="T5"/>
              </a:cxn>
              <a:cxn ang="0">
                <a:pos x="T6" y="T7"/>
              </a:cxn>
              <a:cxn ang="0">
                <a:pos x="T8" y="T9"/>
              </a:cxn>
              <a:cxn ang="0">
                <a:pos x="T10" y="T11"/>
              </a:cxn>
            </a:cxnLst>
            <a:rect l="0" t="0" r="r" b="b"/>
            <a:pathLst>
              <a:path w="883" h="587">
                <a:moveTo>
                  <a:pt x="883" y="78"/>
                </a:moveTo>
                <a:lnTo>
                  <a:pt x="665" y="587"/>
                </a:lnTo>
                <a:lnTo>
                  <a:pt x="137" y="411"/>
                </a:lnTo>
                <a:lnTo>
                  <a:pt x="0" y="142"/>
                </a:lnTo>
                <a:lnTo>
                  <a:pt x="279" y="0"/>
                </a:lnTo>
                <a:lnTo>
                  <a:pt x="883" y="78"/>
                </a:lnTo>
                <a:close/>
              </a:path>
            </a:pathLst>
          </a:custGeom>
          <a:solidFill>
            <a:srgbClr val="4F81BD">
              <a:lumMod val="50000"/>
            </a:srgbClr>
          </a:solidFill>
          <a:ln>
            <a:solidFill>
              <a:sysClr val="window" lastClr="FFFFFF"/>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prstClr val="black"/>
              </a:solidFill>
              <a:effectLst/>
              <a:uLnTx/>
              <a:uFillTx/>
            </a:endParaRPr>
          </a:p>
        </p:txBody>
      </p:sp>
      <p:sp>
        <p:nvSpPr>
          <p:cNvPr id="18" name="Freeform 56"/>
          <p:cNvSpPr>
            <a:spLocks/>
          </p:cNvSpPr>
          <p:nvPr/>
        </p:nvSpPr>
        <p:spPr bwMode="auto">
          <a:xfrm rot="18900000">
            <a:off x="3143324" y="2999549"/>
            <a:ext cx="504037" cy="570860"/>
          </a:xfrm>
          <a:custGeom>
            <a:avLst/>
            <a:gdLst>
              <a:gd name="T0" fmla="*/ 83 w 223"/>
              <a:gd name="T1" fmla="*/ 0 h 253"/>
              <a:gd name="T2" fmla="*/ 0 w 223"/>
              <a:gd name="T3" fmla="*/ 241 h 253"/>
              <a:gd name="T4" fmla="*/ 118 w 223"/>
              <a:gd name="T5" fmla="*/ 253 h 253"/>
              <a:gd name="T6" fmla="*/ 223 w 223"/>
              <a:gd name="T7" fmla="*/ 193 h 253"/>
              <a:gd name="T8" fmla="*/ 203 w 223"/>
              <a:gd name="T9" fmla="*/ 75 h 253"/>
              <a:gd name="T10" fmla="*/ 83 w 223"/>
              <a:gd name="T11" fmla="*/ 0 h 253"/>
            </a:gdLst>
            <a:ahLst/>
            <a:cxnLst>
              <a:cxn ang="0">
                <a:pos x="T0" y="T1"/>
              </a:cxn>
              <a:cxn ang="0">
                <a:pos x="T2" y="T3"/>
              </a:cxn>
              <a:cxn ang="0">
                <a:pos x="T4" y="T5"/>
              </a:cxn>
              <a:cxn ang="0">
                <a:pos x="T6" y="T7"/>
              </a:cxn>
              <a:cxn ang="0">
                <a:pos x="T8" y="T9"/>
              </a:cxn>
              <a:cxn ang="0">
                <a:pos x="T10" y="T11"/>
              </a:cxn>
            </a:cxnLst>
            <a:rect l="0" t="0" r="r" b="b"/>
            <a:pathLst>
              <a:path w="223" h="253">
                <a:moveTo>
                  <a:pt x="83" y="0"/>
                </a:moveTo>
                <a:cubicBezTo>
                  <a:pt x="0" y="241"/>
                  <a:pt x="0" y="241"/>
                  <a:pt x="0" y="241"/>
                </a:cubicBezTo>
                <a:cubicBezTo>
                  <a:pt x="118" y="253"/>
                  <a:pt x="118" y="253"/>
                  <a:pt x="118" y="253"/>
                </a:cubicBezTo>
                <a:cubicBezTo>
                  <a:pt x="118" y="253"/>
                  <a:pt x="223" y="198"/>
                  <a:pt x="223" y="193"/>
                </a:cubicBezTo>
                <a:cubicBezTo>
                  <a:pt x="223" y="188"/>
                  <a:pt x="203" y="75"/>
                  <a:pt x="203" y="75"/>
                </a:cubicBezTo>
                <a:lnTo>
                  <a:pt x="83" y="0"/>
                </a:lnTo>
                <a:close/>
              </a:path>
            </a:pathLst>
          </a:custGeom>
          <a:solidFill>
            <a:srgbClr val="8064A2">
              <a:lumMod val="5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prstClr val="black"/>
              </a:solidFill>
              <a:effectLst/>
              <a:uLnTx/>
              <a:uFillTx/>
            </a:endParaRPr>
          </a:p>
        </p:txBody>
      </p:sp>
      <p:sp>
        <p:nvSpPr>
          <p:cNvPr id="19" name="Freeform 57"/>
          <p:cNvSpPr>
            <a:spLocks/>
          </p:cNvSpPr>
          <p:nvPr/>
        </p:nvSpPr>
        <p:spPr bwMode="auto">
          <a:xfrm rot="18900000">
            <a:off x="2394539" y="3112493"/>
            <a:ext cx="1018575" cy="740781"/>
          </a:xfrm>
          <a:custGeom>
            <a:avLst/>
            <a:gdLst>
              <a:gd name="T0" fmla="*/ 451 w 451"/>
              <a:gd name="T1" fmla="*/ 138 h 328"/>
              <a:gd name="T2" fmla="*/ 400 w 451"/>
              <a:gd name="T3" fmla="*/ 327 h 328"/>
              <a:gd name="T4" fmla="*/ 22 w 451"/>
              <a:gd name="T5" fmla="*/ 247 h 328"/>
              <a:gd name="T6" fmla="*/ 0 w 451"/>
              <a:gd name="T7" fmla="*/ 169 h 328"/>
              <a:gd name="T8" fmla="*/ 42 w 451"/>
              <a:gd name="T9" fmla="*/ 0 h 328"/>
              <a:gd name="T10" fmla="*/ 451 w 451"/>
              <a:gd name="T11" fmla="*/ 138 h 328"/>
            </a:gdLst>
            <a:ahLst/>
            <a:cxnLst>
              <a:cxn ang="0">
                <a:pos x="T0" y="T1"/>
              </a:cxn>
              <a:cxn ang="0">
                <a:pos x="T2" y="T3"/>
              </a:cxn>
              <a:cxn ang="0">
                <a:pos x="T4" y="T5"/>
              </a:cxn>
              <a:cxn ang="0">
                <a:pos x="T6" y="T7"/>
              </a:cxn>
              <a:cxn ang="0">
                <a:pos x="T8" y="T9"/>
              </a:cxn>
              <a:cxn ang="0">
                <a:pos x="T10" y="T11"/>
              </a:cxn>
            </a:cxnLst>
            <a:rect l="0" t="0" r="r" b="b"/>
            <a:pathLst>
              <a:path w="451" h="328">
                <a:moveTo>
                  <a:pt x="451" y="138"/>
                </a:moveTo>
                <a:cubicBezTo>
                  <a:pt x="451" y="138"/>
                  <a:pt x="395" y="328"/>
                  <a:pt x="400" y="327"/>
                </a:cubicBezTo>
                <a:cubicBezTo>
                  <a:pt x="405" y="326"/>
                  <a:pt x="22" y="247"/>
                  <a:pt x="22" y="247"/>
                </a:cubicBezTo>
                <a:cubicBezTo>
                  <a:pt x="0" y="169"/>
                  <a:pt x="0" y="169"/>
                  <a:pt x="0" y="169"/>
                </a:cubicBezTo>
                <a:cubicBezTo>
                  <a:pt x="42" y="0"/>
                  <a:pt x="42" y="0"/>
                  <a:pt x="42" y="0"/>
                </a:cubicBezTo>
                <a:lnTo>
                  <a:pt x="451" y="138"/>
                </a:lnTo>
                <a:close/>
              </a:path>
            </a:pathLst>
          </a:custGeom>
          <a:solidFill>
            <a:srgbClr val="4F81BD">
              <a:lumMod val="5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prstClr val="black"/>
              </a:solidFill>
              <a:effectLst/>
              <a:uLnTx/>
              <a:uFillTx/>
            </a:endParaRPr>
          </a:p>
        </p:txBody>
      </p:sp>
      <p:sp>
        <p:nvSpPr>
          <p:cNvPr id="20" name="Freeform 58"/>
          <p:cNvSpPr>
            <a:spLocks/>
          </p:cNvSpPr>
          <p:nvPr/>
        </p:nvSpPr>
        <p:spPr bwMode="auto">
          <a:xfrm rot="18900000">
            <a:off x="4210361" y="4696632"/>
            <a:ext cx="909749" cy="836243"/>
          </a:xfrm>
          <a:custGeom>
            <a:avLst/>
            <a:gdLst>
              <a:gd name="T0" fmla="*/ 473 w 953"/>
              <a:gd name="T1" fmla="*/ 876 h 876"/>
              <a:gd name="T2" fmla="*/ 0 w 953"/>
              <a:gd name="T3" fmla="*/ 261 h 876"/>
              <a:gd name="T4" fmla="*/ 236 w 953"/>
              <a:gd name="T5" fmla="*/ 0 h 876"/>
              <a:gd name="T6" fmla="*/ 953 w 953"/>
              <a:gd name="T7" fmla="*/ 0 h 876"/>
              <a:gd name="T8" fmla="*/ 773 w 953"/>
              <a:gd name="T9" fmla="*/ 348 h 876"/>
              <a:gd name="T10" fmla="*/ 473 w 953"/>
              <a:gd name="T11" fmla="*/ 876 h 876"/>
            </a:gdLst>
            <a:ahLst/>
            <a:cxnLst>
              <a:cxn ang="0">
                <a:pos x="T0" y="T1"/>
              </a:cxn>
              <a:cxn ang="0">
                <a:pos x="T2" y="T3"/>
              </a:cxn>
              <a:cxn ang="0">
                <a:pos x="T4" y="T5"/>
              </a:cxn>
              <a:cxn ang="0">
                <a:pos x="T6" y="T7"/>
              </a:cxn>
              <a:cxn ang="0">
                <a:pos x="T8" y="T9"/>
              </a:cxn>
              <a:cxn ang="0">
                <a:pos x="T10" y="T11"/>
              </a:cxn>
            </a:cxnLst>
            <a:rect l="0" t="0" r="r" b="b"/>
            <a:pathLst>
              <a:path w="953" h="876">
                <a:moveTo>
                  <a:pt x="473" y="876"/>
                </a:moveTo>
                <a:lnTo>
                  <a:pt x="0" y="261"/>
                </a:lnTo>
                <a:lnTo>
                  <a:pt x="236" y="0"/>
                </a:lnTo>
                <a:lnTo>
                  <a:pt x="953" y="0"/>
                </a:lnTo>
                <a:lnTo>
                  <a:pt x="773" y="348"/>
                </a:lnTo>
                <a:lnTo>
                  <a:pt x="473" y="876"/>
                </a:lnTo>
                <a:close/>
              </a:path>
            </a:pathLst>
          </a:custGeom>
          <a:solidFill>
            <a:srgbClr val="9BBB59">
              <a:lumMod val="75000"/>
            </a:srgbClr>
          </a:solidFill>
          <a:ln>
            <a:solidFill>
              <a:sysClr val="window" lastClr="FFFFFF"/>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prstClr val="black"/>
              </a:solidFill>
              <a:effectLst/>
              <a:uLnTx/>
              <a:uFillTx/>
            </a:endParaRPr>
          </a:p>
        </p:txBody>
      </p:sp>
      <p:sp>
        <p:nvSpPr>
          <p:cNvPr id="21" name="Freeform 59"/>
          <p:cNvSpPr>
            <a:spLocks/>
          </p:cNvSpPr>
          <p:nvPr/>
        </p:nvSpPr>
        <p:spPr bwMode="auto">
          <a:xfrm rot="18900000">
            <a:off x="3576888" y="4509011"/>
            <a:ext cx="772284" cy="881111"/>
          </a:xfrm>
          <a:custGeom>
            <a:avLst/>
            <a:gdLst>
              <a:gd name="T0" fmla="*/ 342 w 342"/>
              <a:gd name="T1" fmla="*/ 309 h 390"/>
              <a:gd name="T2" fmla="*/ 112 w 342"/>
              <a:gd name="T3" fmla="*/ 0 h 390"/>
              <a:gd name="T4" fmla="*/ 2 w 342"/>
              <a:gd name="T5" fmla="*/ 198 h 390"/>
              <a:gd name="T6" fmla="*/ 102 w 342"/>
              <a:gd name="T7" fmla="*/ 340 h 390"/>
              <a:gd name="T8" fmla="*/ 252 w 342"/>
              <a:gd name="T9" fmla="*/ 390 h 390"/>
              <a:gd name="T10" fmla="*/ 342 w 342"/>
              <a:gd name="T11" fmla="*/ 309 h 390"/>
            </a:gdLst>
            <a:ahLst/>
            <a:cxnLst>
              <a:cxn ang="0">
                <a:pos x="T0" y="T1"/>
              </a:cxn>
              <a:cxn ang="0">
                <a:pos x="T2" y="T3"/>
              </a:cxn>
              <a:cxn ang="0">
                <a:pos x="T4" y="T5"/>
              </a:cxn>
              <a:cxn ang="0">
                <a:pos x="T6" y="T7"/>
              </a:cxn>
              <a:cxn ang="0">
                <a:pos x="T8" y="T9"/>
              </a:cxn>
              <a:cxn ang="0">
                <a:pos x="T10" y="T11"/>
              </a:cxn>
            </a:cxnLst>
            <a:rect l="0" t="0" r="r" b="b"/>
            <a:pathLst>
              <a:path w="342" h="390">
                <a:moveTo>
                  <a:pt x="342" y="309"/>
                </a:moveTo>
                <a:cubicBezTo>
                  <a:pt x="112" y="0"/>
                  <a:pt x="112" y="0"/>
                  <a:pt x="112" y="0"/>
                </a:cubicBezTo>
                <a:cubicBezTo>
                  <a:pt x="112" y="0"/>
                  <a:pt x="0" y="185"/>
                  <a:pt x="2" y="198"/>
                </a:cubicBezTo>
                <a:cubicBezTo>
                  <a:pt x="4" y="211"/>
                  <a:pt x="102" y="340"/>
                  <a:pt x="102" y="340"/>
                </a:cubicBezTo>
                <a:cubicBezTo>
                  <a:pt x="252" y="390"/>
                  <a:pt x="252" y="390"/>
                  <a:pt x="252" y="390"/>
                </a:cubicBezTo>
                <a:lnTo>
                  <a:pt x="342" y="309"/>
                </a:lnTo>
                <a:close/>
              </a:path>
            </a:pathLst>
          </a:custGeom>
          <a:solidFill>
            <a:srgbClr val="8064A2">
              <a:lumMod val="5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prstClr val="black"/>
              </a:solidFill>
              <a:effectLst/>
              <a:uLnTx/>
              <a:uFillTx/>
            </a:endParaRPr>
          </a:p>
        </p:txBody>
      </p:sp>
      <p:sp>
        <p:nvSpPr>
          <p:cNvPr id="22" name="Freeform 60"/>
          <p:cNvSpPr>
            <a:spLocks/>
          </p:cNvSpPr>
          <p:nvPr/>
        </p:nvSpPr>
        <p:spPr bwMode="auto">
          <a:xfrm rot="18900000">
            <a:off x="4035014" y="3744861"/>
            <a:ext cx="1093034" cy="691141"/>
          </a:xfrm>
          <a:custGeom>
            <a:avLst/>
            <a:gdLst>
              <a:gd name="T0" fmla="*/ 1145 w 1145"/>
              <a:gd name="T1" fmla="*/ 648 h 724"/>
              <a:gd name="T2" fmla="*/ 722 w 1145"/>
              <a:gd name="T3" fmla="*/ 0 h 724"/>
              <a:gd name="T4" fmla="*/ 0 w 1145"/>
              <a:gd name="T5" fmla="*/ 35 h 724"/>
              <a:gd name="T6" fmla="*/ 532 w 1145"/>
              <a:gd name="T7" fmla="*/ 724 h 724"/>
              <a:gd name="T8" fmla="*/ 1145 w 1145"/>
              <a:gd name="T9" fmla="*/ 648 h 724"/>
            </a:gdLst>
            <a:ahLst/>
            <a:cxnLst>
              <a:cxn ang="0">
                <a:pos x="T0" y="T1"/>
              </a:cxn>
              <a:cxn ang="0">
                <a:pos x="T2" y="T3"/>
              </a:cxn>
              <a:cxn ang="0">
                <a:pos x="T4" y="T5"/>
              </a:cxn>
              <a:cxn ang="0">
                <a:pos x="T6" y="T7"/>
              </a:cxn>
              <a:cxn ang="0">
                <a:pos x="T8" y="T9"/>
              </a:cxn>
            </a:cxnLst>
            <a:rect l="0" t="0" r="r" b="b"/>
            <a:pathLst>
              <a:path w="1145" h="724">
                <a:moveTo>
                  <a:pt x="1145" y="648"/>
                </a:moveTo>
                <a:lnTo>
                  <a:pt x="722" y="0"/>
                </a:lnTo>
                <a:lnTo>
                  <a:pt x="0" y="35"/>
                </a:lnTo>
                <a:lnTo>
                  <a:pt x="532" y="724"/>
                </a:lnTo>
                <a:lnTo>
                  <a:pt x="1145" y="648"/>
                </a:lnTo>
                <a:close/>
              </a:path>
            </a:pathLst>
          </a:custGeom>
          <a:solidFill>
            <a:srgbClr val="9BBB59">
              <a:lumMod val="75000"/>
            </a:srgbClr>
          </a:solidFill>
          <a:ln>
            <a:solidFill>
              <a:sysClr val="window" lastClr="FFFFFF"/>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prstClr val="black"/>
              </a:solidFill>
              <a:effectLst/>
              <a:uLnTx/>
              <a:uFillTx/>
            </a:endParaRPr>
          </a:p>
        </p:txBody>
      </p:sp>
      <p:sp>
        <p:nvSpPr>
          <p:cNvPr id="23" name="Freeform 61"/>
          <p:cNvSpPr>
            <a:spLocks/>
          </p:cNvSpPr>
          <p:nvPr/>
        </p:nvSpPr>
        <p:spPr bwMode="auto">
          <a:xfrm rot="18900000">
            <a:off x="3893148" y="3603399"/>
            <a:ext cx="822878" cy="628137"/>
          </a:xfrm>
          <a:custGeom>
            <a:avLst/>
            <a:gdLst>
              <a:gd name="T0" fmla="*/ 177 w 364"/>
              <a:gd name="T1" fmla="*/ 278 h 278"/>
              <a:gd name="T2" fmla="*/ 0 w 364"/>
              <a:gd name="T3" fmla="*/ 22 h 278"/>
              <a:gd name="T4" fmla="*/ 163 w 364"/>
              <a:gd name="T5" fmla="*/ 0 h 278"/>
              <a:gd name="T6" fmla="*/ 344 w 364"/>
              <a:gd name="T7" fmla="*/ 71 h 278"/>
              <a:gd name="T8" fmla="*/ 357 w 364"/>
              <a:gd name="T9" fmla="*/ 198 h 278"/>
              <a:gd name="T10" fmla="*/ 177 w 364"/>
              <a:gd name="T11" fmla="*/ 278 h 278"/>
            </a:gdLst>
            <a:ahLst/>
            <a:cxnLst>
              <a:cxn ang="0">
                <a:pos x="T0" y="T1"/>
              </a:cxn>
              <a:cxn ang="0">
                <a:pos x="T2" y="T3"/>
              </a:cxn>
              <a:cxn ang="0">
                <a:pos x="T4" y="T5"/>
              </a:cxn>
              <a:cxn ang="0">
                <a:pos x="T6" y="T7"/>
              </a:cxn>
              <a:cxn ang="0">
                <a:pos x="T8" y="T9"/>
              </a:cxn>
              <a:cxn ang="0">
                <a:pos x="T10" y="T11"/>
              </a:cxn>
            </a:cxnLst>
            <a:rect l="0" t="0" r="r" b="b"/>
            <a:pathLst>
              <a:path w="364" h="278">
                <a:moveTo>
                  <a:pt x="177" y="278"/>
                </a:moveTo>
                <a:cubicBezTo>
                  <a:pt x="0" y="22"/>
                  <a:pt x="0" y="22"/>
                  <a:pt x="0" y="22"/>
                </a:cubicBezTo>
                <a:cubicBezTo>
                  <a:pt x="163" y="0"/>
                  <a:pt x="163" y="0"/>
                  <a:pt x="163" y="0"/>
                </a:cubicBezTo>
                <a:cubicBezTo>
                  <a:pt x="163" y="0"/>
                  <a:pt x="342" y="60"/>
                  <a:pt x="344" y="71"/>
                </a:cubicBezTo>
                <a:cubicBezTo>
                  <a:pt x="345" y="82"/>
                  <a:pt x="364" y="190"/>
                  <a:pt x="357" y="198"/>
                </a:cubicBezTo>
                <a:cubicBezTo>
                  <a:pt x="349" y="205"/>
                  <a:pt x="177" y="278"/>
                  <a:pt x="177" y="278"/>
                </a:cubicBezTo>
                <a:close/>
              </a:path>
            </a:pathLst>
          </a:custGeom>
          <a:solidFill>
            <a:srgbClr val="8064A2">
              <a:lumMod val="5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prstClr val="black"/>
              </a:solidFill>
              <a:effectLst/>
              <a:uLnTx/>
              <a:uFillTx/>
            </a:endParaRPr>
          </a:p>
        </p:txBody>
      </p:sp>
      <p:sp>
        <p:nvSpPr>
          <p:cNvPr id="24" name="Freeform 62"/>
          <p:cNvSpPr>
            <a:spLocks/>
          </p:cNvSpPr>
          <p:nvPr/>
        </p:nvSpPr>
        <p:spPr bwMode="auto">
          <a:xfrm rot="18900000">
            <a:off x="3701130" y="3993904"/>
            <a:ext cx="1084443" cy="1018575"/>
          </a:xfrm>
          <a:custGeom>
            <a:avLst/>
            <a:gdLst>
              <a:gd name="T0" fmla="*/ 480 w 480"/>
              <a:gd name="T1" fmla="*/ 205 h 451"/>
              <a:gd name="T2" fmla="*/ 334 w 480"/>
              <a:gd name="T3" fmla="*/ 0 h 451"/>
              <a:gd name="T4" fmla="*/ 143 w 480"/>
              <a:gd name="T5" fmla="*/ 47 h 451"/>
              <a:gd name="T6" fmla="*/ 0 w 480"/>
              <a:gd name="T7" fmla="*/ 235 h 451"/>
              <a:gd name="T8" fmla="*/ 122 w 480"/>
              <a:gd name="T9" fmla="*/ 451 h 451"/>
              <a:gd name="T10" fmla="*/ 480 w 480"/>
              <a:gd name="T11" fmla="*/ 205 h 451"/>
            </a:gdLst>
            <a:ahLst/>
            <a:cxnLst>
              <a:cxn ang="0">
                <a:pos x="T0" y="T1"/>
              </a:cxn>
              <a:cxn ang="0">
                <a:pos x="T2" y="T3"/>
              </a:cxn>
              <a:cxn ang="0">
                <a:pos x="T4" y="T5"/>
              </a:cxn>
              <a:cxn ang="0">
                <a:pos x="T6" y="T7"/>
              </a:cxn>
              <a:cxn ang="0">
                <a:pos x="T8" y="T9"/>
              </a:cxn>
              <a:cxn ang="0">
                <a:pos x="T10" y="T11"/>
              </a:cxn>
            </a:cxnLst>
            <a:rect l="0" t="0" r="r" b="b"/>
            <a:pathLst>
              <a:path w="480" h="451">
                <a:moveTo>
                  <a:pt x="480" y="205"/>
                </a:moveTo>
                <a:cubicBezTo>
                  <a:pt x="334" y="0"/>
                  <a:pt x="334" y="0"/>
                  <a:pt x="334" y="0"/>
                </a:cubicBezTo>
                <a:cubicBezTo>
                  <a:pt x="143" y="47"/>
                  <a:pt x="143" y="47"/>
                  <a:pt x="143" y="47"/>
                </a:cubicBezTo>
                <a:cubicBezTo>
                  <a:pt x="143" y="47"/>
                  <a:pt x="0" y="226"/>
                  <a:pt x="0" y="235"/>
                </a:cubicBezTo>
                <a:cubicBezTo>
                  <a:pt x="0" y="245"/>
                  <a:pt x="122" y="451"/>
                  <a:pt x="122" y="451"/>
                </a:cubicBezTo>
                <a:lnTo>
                  <a:pt x="480" y="205"/>
                </a:lnTo>
                <a:close/>
              </a:path>
            </a:pathLst>
          </a:custGeom>
          <a:solidFill>
            <a:srgbClr val="9BBB59">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prstClr val="black"/>
              </a:solidFill>
              <a:effectLst/>
              <a:uLnTx/>
              <a:uFillTx/>
            </a:endParaRPr>
          </a:p>
        </p:txBody>
      </p:sp>
      <p:sp>
        <p:nvSpPr>
          <p:cNvPr id="25" name="Freeform 67"/>
          <p:cNvSpPr>
            <a:spLocks/>
          </p:cNvSpPr>
          <p:nvPr/>
        </p:nvSpPr>
        <p:spPr bwMode="auto">
          <a:xfrm rot="18900000">
            <a:off x="2099743" y="2464869"/>
            <a:ext cx="1425240" cy="980390"/>
          </a:xfrm>
          <a:custGeom>
            <a:avLst/>
            <a:gdLst>
              <a:gd name="T0" fmla="*/ 399 w 631"/>
              <a:gd name="T1" fmla="*/ 0 h 434"/>
              <a:gd name="T2" fmla="*/ 4 w 631"/>
              <a:gd name="T3" fmla="*/ 7 h 434"/>
              <a:gd name="T4" fmla="*/ 137 w 631"/>
              <a:gd name="T5" fmla="*/ 168 h 434"/>
              <a:gd name="T6" fmla="*/ 150 w 631"/>
              <a:gd name="T7" fmla="*/ 184 h 434"/>
              <a:gd name="T8" fmla="*/ 143 w 631"/>
              <a:gd name="T9" fmla="*/ 184 h 434"/>
              <a:gd name="T10" fmla="*/ 137 w 631"/>
              <a:gd name="T11" fmla="*/ 183 h 434"/>
              <a:gd name="T12" fmla="*/ 131 w 631"/>
              <a:gd name="T13" fmla="*/ 183 h 434"/>
              <a:gd name="T14" fmla="*/ 124 w 631"/>
              <a:gd name="T15" fmla="*/ 183 h 434"/>
              <a:gd name="T16" fmla="*/ 121 w 631"/>
              <a:gd name="T17" fmla="*/ 183 h 434"/>
              <a:gd name="T18" fmla="*/ 117 w 631"/>
              <a:gd name="T19" fmla="*/ 183 h 434"/>
              <a:gd name="T20" fmla="*/ 113 w 631"/>
              <a:gd name="T21" fmla="*/ 183 h 434"/>
              <a:gd name="T22" fmla="*/ 110 w 631"/>
              <a:gd name="T23" fmla="*/ 183 h 434"/>
              <a:gd name="T24" fmla="*/ 48 w 631"/>
              <a:gd name="T25" fmla="*/ 195 h 434"/>
              <a:gd name="T26" fmla="*/ 11 w 631"/>
              <a:gd name="T27" fmla="*/ 223 h 434"/>
              <a:gd name="T28" fmla="*/ 2 w 631"/>
              <a:gd name="T29" fmla="*/ 264 h 434"/>
              <a:gd name="T30" fmla="*/ 26 w 631"/>
              <a:gd name="T31" fmla="*/ 314 h 434"/>
              <a:gd name="T32" fmla="*/ 79 w 631"/>
              <a:gd name="T33" fmla="*/ 363 h 434"/>
              <a:gd name="T34" fmla="*/ 152 w 631"/>
              <a:gd name="T35" fmla="*/ 402 h 434"/>
              <a:gd name="T36" fmla="*/ 233 w 631"/>
              <a:gd name="T37" fmla="*/ 426 h 434"/>
              <a:gd name="T38" fmla="*/ 313 w 631"/>
              <a:gd name="T39" fmla="*/ 432 h 434"/>
              <a:gd name="T40" fmla="*/ 375 w 631"/>
              <a:gd name="T41" fmla="*/ 418 h 434"/>
              <a:gd name="T42" fmla="*/ 408 w 631"/>
              <a:gd name="T43" fmla="*/ 387 h 434"/>
              <a:gd name="T44" fmla="*/ 413 w 631"/>
              <a:gd name="T45" fmla="*/ 345 h 434"/>
              <a:gd name="T46" fmla="*/ 386 w 631"/>
              <a:gd name="T47" fmla="*/ 297 h 434"/>
              <a:gd name="T48" fmla="*/ 384 w 631"/>
              <a:gd name="T49" fmla="*/ 295 h 434"/>
              <a:gd name="T50" fmla="*/ 382 w 631"/>
              <a:gd name="T51" fmla="*/ 293 h 434"/>
              <a:gd name="T52" fmla="*/ 380 w 631"/>
              <a:gd name="T53" fmla="*/ 291 h 434"/>
              <a:gd name="T54" fmla="*/ 379 w 631"/>
              <a:gd name="T55" fmla="*/ 289 h 434"/>
              <a:gd name="T56" fmla="*/ 375 w 631"/>
              <a:gd name="T57" fmla="*/ 284 h 434"/>
              <a:gd name="T58" fmla="*/ 370 w 631"/>
              <a:gd name="T59" fmla="*/ 280 h 434"/>
              <a:gd name="T60" fmla="*/ 366 w 631"/>
              <a:gd name="T61" fmla="*/ 276 h 434"/>
              <a:gd name="T62" fmla="*/ 362 w 631"/>
              <a:gd name="T63" fmla="*/ 272 h 434"/>
              <a:gd name="T64" fmla="*/ 385 w 631"/>
              <a:gd name="T65" fmla="*/ 271 h 434"/>
              <a:gd name="T66" fmla="*/ 631 w 631"/>
              <a:gd name="T67" fmla="*/ 260 h 434"/>
              <a:gd name="T68" fmla="*/ 399 w 631"/>
              <a:gd name="T69"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1" h="434">
                <a:moveTo>
                  <a:pt x="399" y="0"/>
                </a:moveTo>
                <a:cubicBezTo>
                  <a:pt x="4" y="7"/>
                  <a:pt x="4" y="7"/>
                  <a:pt x="4" y="7"/>
                </a:cubicBezTo>
                <a:cubicBezTo>
                  <a:pt x="137" y="168"/>
                  <a:pt x="137" y="168"/>
                  <a:pt x="137" y="168"/>
                </a:cubicBezTo>
                <a:cubicBezTo>
                  <a:pt x="150" y="184"/>
                  <a:pt x="150" y="184"/>
                  <a:pt x="150" y="184"/>
                </a:cubicBezTo>
                <a:cubicBezTo>
                  <a:pt x="148" y="184"/>
                  <a:pt x="145" y="184"/>
                  <a:pt x="143" y="184"/>
                </a:cubicBezTo>
                <a:cubicBezTo>
                  <a:pt x="141" y="184"/>
                  <a:pt x="139" y="184"/>
                  <a:pt x="137" y="183"/>
                </a:cubicBezTo>
                <a:cubicBezTo>
                  <a:pt x="135" y="183"/>
                  <a:pt x="133" y="183"/>
                  <a:pt x="131" y="183"/>
                </a:cubicBezTo>
                <a:cubicBezTo>
                  <a:pt x="128" y="183"/>
                  <a:pt x="126" y="183"/>
                  <a:pt x="124" y="183"/>
                </a:cubicBezTo>
                <a:cubicBezTo>
                  <a:pt x="123" y="183"/>
                  <a:pt x="122" y="183"/>
                  <a:pt x="121" y="183"/>
                </a:cubicBezTo>
                <a:cubicBezTo>
                  <a:pt x="119" y="183"/>
                  <a:pt x="118" y="183"/>
                  <a:pt x="117" y="183"/>
                </a:cubicBezTo>
                <a:cubicBezTo>
                  <a:pt x="116" y="183"/>
                  <a:pt x="115" y="183"/>
                  <a:pt x="113" y="183"/>
                </a:cubicBezTo>
                <a:cubicBezTo>
                  <a:pt x="112" y="183"/>
                  <a:pt x="111" y="183"/>
                  <a:pt x="110" y="183"/>
                </a:cubicBezTo>
                <a:cubicBezTo>
                  <a:pt x="85" y="184"/>
                  <a:pt x="64" y="188"/>
                  <a:pt x="48" y="195"/>
                </a:cubicBezTo>
                <a:cubicBezTo>
                  <a:pt x="31" y="202"/>
                  <a:pt x="18" y="211"/>
                  <a:pt x="11" y="223"/>
                </a:cubicBezTo>
                <a:cubicBezTo>
                  <a:pt x="3" y="235"/>
                  <a:pt x="0" y="249"/>
                  <a:pt x="2" y="264"/>
                </a:cubicBezTo>
                <a:cubicBezTo>
                  <a:pt x="4" y="279"/>
                  <a:pt x="12" y="296"/>
                  <a:pt x="26" y="314"/>
                </a:cubicBezTo>
                <a:cubicBezTo>
                  <a:pt x="39" y="331"/>
                  <a:pt x="58" y="348"/>
                  <a:pt x="79" y="363"/>
                </a:cubicBezTo>
                <a:cubicBezTo>
                  <a:pt x="101" y="378"/>
                  <a:pt x="126" y="391"/>
                  <a:pt x="152" y="402"/>
                </a:cubicBezTo>
                <a:cubicBezTo>
                  <a:pt x="178" y="413"/>
                  <a:pt x="206" y="421"/>
                  <a:pt x="233" y="426"/>
                </a:cubicBezTo>
                <a:cubicBezTo>
                  <a:pt x="260" y="432"/>
                  <a:pt x="287" y="434"/>
                  <a:pt x="313" y="432"/>
                </a:cubicBezTo>
                <a:cubicBezTo>
                  <a:pt x="338" y="431"/>
                  <a:pt x="358" y="426"/>
                  <a:pt x="375" y="418"/>
                </a:cubicBezTo>
                <a:cubicBezTo>
                  <a:pt x="391" y="410"/>
                  <a:pt x="402" y="400"/>
                  <a:pt x="408" y="387"/>
                </a:cubicBezTo>
                <a:cubicBezTo>
                  <a:pt x="415" y="375"/>
                  <a:pt x="416" y="361"/>
                  <a:pt x="413" y="345"/>
                </a:cubicBezTo>
                <a:cubicBezTo>
                  <a:pt x="409" y="330"/>
                  <a:pt x="400" y="314"/>
                  <a:pt x="386" y="297"/>
                </a:cubicBezTo>
                <a:cubicBezTo>
                  <a:pt x="385" y="296"/>
                  <a:pt x="385" y="295"/>
                  <a:pt x="384" y="295"/>
                </a:cubicBezTo>
                <a:cubicBezTo>
                  <a:pt x="383" y="294"/>
                  <a:pt x="383" y="293"/>
                  <a:pt x="382" y="293"/>
                </a:cubicBezTo>
                <a:cubicBezTo>
                  <a:pt x="382" y="292"/>
                  <a:pt x="381" y="291"/>
                  <a:pt x="380" y="291"/>
                </a:cubicBezTo>
                <a:cubicBezTo>
                  <a:pt x="380" y="290"/>
                  <a:pt x="379" y="289"/>
                  <a:pt x="379" y="289"/>
                </a:cubicBezTo>
                <a:cubicBezTo>
                  <a:pt x="377" y="287"/>
                  <a:pt x="376" y="286"/>
                  <a:pt x="375" y="284"/>
                </a:cubicBezTo>
                <a:cubicBezTo>
                  <a:pt x="373" y="283"/>
                  <a:pt x="372" y="282"/>
                  <a:pt x="370" y="280"/>
                </a:cubicBezTo>
                <a:cubicBezTo>
                  <a:pt x="369" y="279"/>
                  <a:pt x="368" y="278"/>
                  <a:pt x="366" y="276"/>
                </a:cubicBezTo>
                <a:cubicBezTo>
                  <a:pt x="365" y="275"/>
                  <a:pt x="363" y="274"/>
                  <a:pt x="362" y="272"/>
                </a:cubicBezTo>
                <a:cubicBezTo>
                  <a:pt x="385" y="271"/>
                  <a:pt x="385" y="271"/>
                  <a:pt x="385" y="271"/>
                </a:cubicBezTo>
                <a:cubicBezTo>
                  <a:pt x="631" y="260"/>
                  <a:pt x="631" y="260"/>
                  <a:pt x="631" y="260"/>
                </a:cubicBezTo>
                <a:cubicBezTo>
                  <a:pt x="399" y="0"/>
                  <a:pt x="399" y="0"/>
                  <a:pt x="399" y="0"/>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prstClr val="black"/>
              </a:solidFill>
              <a:effectLst/>
              <a:uLnTx/>
              <a:uFillTx/>
            </a:endParaRPr>
          </a:p>
        </p:txBody>
      </p:sp>
      <p:sp>
        <p:nvSpPr>
          <p:cNvPr id="26" name="Freeform 69"/>
          <p:cNvSpPr>
            <a:spLocks/>
          </p:cNvSpPr>
          <p:nvPr/>
        </p:nvSpPr>
        <p:spPr bwMode="auto">
          <a:xfrm rot="18900000">
            <a:off x="3133353" y="3499771"/>
            <a:ext cx="2759793" cy="2094425"/>
          </a:xfrm>
          <a:custGeom>
            <a:avLst/>
            <a:gdLst>
              <a:gd name="T0" fmla="*/ 1222 w 1222"/>
              <a:gd name="T1" fmla="*/ 0 h 927"/>
              <a:gd name="T2" fmla="*/ 1037 w 1222"/>
              <a:gd name="T3" fmla="*/ 412 h 927"/>
              <a:gd name="T4" fmla="*/ 804 w 1222"/>
              <a:gd name="T5" fmla="*/ 441 h 927"/>
              <a:gd name="T6" fmla="*/ 806 w 1222"/>
              <a:gd name="T7" fmla="*/ 437 h 927"/>
              <a:gd name="T8" fmla="*/ 808 w 1222"/>
              <a:gd name="T9" fmla="*/ 434 h 927"/>
              <a:gd name="T10" fmla="*/ 809 w 1222"/>
              <a:gd name="T11" fmla="*/ 431 h 927"/>
              <a:gd name="T12" fmla="*/ 810 w 1222"/>
              <a:gd name="T13" fmla="*/ 428 h 927"/>
              <a:gd name="T14" fmla="*/ 825 w 1222"/>
              <a:gd name="T15" fmla="*/ 358 h 927"/>
              <a:gd name="T16" fmla="*/ 808 w 1222"/>
              <a:gd name="T17" fmla="*/ 303 h 927"/>
              <a:gd name="T18" fmla="*/ 761 w 1222"/>
              <a:gd name="T19" fmla="*/ 269 h 927"/>
              <a:gd name="T20" fmla="*/ 687 w 1222"/>
              <a:gd name="T21" fmla="*/ 262 h 927"/>
              <a:gd name="T22" fmla="*/ 601 w 1222"/>
              <a:gd name="T23" fmla="*/ 286 h 927"/>
              <a:gd name="T24" fmla="*/ 518 w 1222"/>
              <a:gd name="T25" fmla="*/ 335 h 927"/>
              <a:gd name="T26" fmla="*/ 449 w 1222"/>
              <a:gd name="T27" fmla="*/ 401 h 927"/>
              <a:gd name="T28" fmla="*/ 404 w 1222"/>
              <a:gd name="T29" fmla="*/ 477 h 927"/>
              <a:gd name="T30" fmla="*/ 393 w 1222"/>
              <a:gd name="T31" fmla="*/ 548 h 927"/>
              <a:gd name="T32" fmla="*/ 415 w 1222"/>
              <a:gd name="T33" fmla="*/ 601 h 927"/>
              <a:gd name="T34" fmla="*/ 465 w 1222"/>
              <a:gd name="T35" fmla="*/ 631 h 927"/>
              <a:gd name="T36" fmla="*/ 538 w 1222"/>
              <a:gd name="T37" fmla="*/ 634 h 927"/>
              <a:gd name="T38" fmla="*/ 541 w 1222"/>
              <a:gd name="T39" fmla="*/ 634 h 927"/>
              <a:gd name="T40" fmla="*/ 544 w 1222"/>
              <a:gd name="T41" fmla="*/ 633 h 927"/>
              <a:gd name="T42" fmla="*/ 547 w 1222"/>
              <a:gd name="T43" fmla="*/ 633 h 927"/>
              <a:gd name="T44" fmla="*/ 550 w 1222"/>
              <a:gd name="T45" fmla="*/ 632 h 927"/>
              <a:gd name="T46" fmla="*/ 461 w 1222"/>
              <a:gd name="T47" fmla="*/ 853 h 927"/>
              <a:gd name="T48" fmla="*/ 0 w 1222"/>
              <a:gd name="T49" fmla="*/ 927 h 927"/>
              <a:gd name="T50" fmla="*/ 297 w 1222"/>
              <a:gd name="T51" fmla="*/ 76 h 927"/>
              <a:gd name="T52" fmla="*/ 1222 w 1222"/>
              <a:gd name="T53" fmla="*/ 0 h 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22" h="927">
                <a:moveTo>
                  <a:pt x="1222" y="0"/>
                </a:moveTo>
                <a:cubicBezTo>
                  <a:pt x="1037" y="412"/>
                  <a:pt x="1037" y="412"/>
                  <a:pt x="1037" y="412"/>
                </a:cubicBezTo>
                <a:cubicBezTo>
                  <a:pt x="804" y="441"/>
                  <a:pt x="804" y="441"/>
                  <a:pt x="804" y="441"/>
                </a:cubicBezTo>
                <a:cubicBezTo>
                  <a:pt x="805" y="440"/>
                  <a:pt x="805" y="439"/>
                  <a:pt x="806" y="437"/>
                </a:cubicBezTo>
                <a:cubicBezTo>
                  <a:pt x="807" y="436"/>
                  <a:pt x="807" y="435"/>
                  <a:pt x="808" y="434"/>
                </a:cubicBezTo>
                <a:cubicBezTo>
                  <a:pt x="808" y="433"/>
                  <a:pt x="809" y="432"/>
                  <a:pt x="809" y="431"/>
                </a:cubicBezTo>
                <a:cubicBezTo>
                  <a:pt x="810" y="430"/>
                  <a:pt x="810" y="429"/>
                  <a:pt x="810" y="428"/>
                </a:cubicBezTo>
                <a:cubicBezTo>
                  <a:pt x="821" y="402"/>
                  <a:pt x="826" y="379"/>
                  <a:pt x="825" y="358"/>
                </a:cubicBezTo>
                <a:cubicBezTo>
                  <a:pt x="825" y="337"/>
                  <a:pt x="819" y="318"/>
                  <a:pt x="808" y="303"/>
                </a:cubicBezTo>
                <a:cubicBezTo>
                  <a:pt x="797" y="288"/>
                  <a:pt x="781" y="276"/>
                  <a:pt x="761" y="269"/>
                </a:cubicBezTo>
                <a:cubicBezTo>
                  <a:pt x="740" y="262"/>
                  <a:pt x="716" y="259"/>
                  <a:pt x="687" y="262"/>
                </a:cubicBezTo>
                <a:cubicBezTo>
                  <a:pt x="659" y="265"/>
                  <a:pt x="630" y="273"/>
                  <a:pt x="601" y="286"/>
                </a:cubicBezTo>
                <a:cubicBezTo>
                  <a:pt x="572" y="298"/>
                  <a:pt x="544" y="315"/>
                  <a:pt x="518" y="335"/>
                </a:cubicBezTo>
                <a:cubicBezTo>
                  <a:pt x="492" y="354"/>
                  <a:pt x="468" y="377"/>
                  <a:pt x="449" y="401"/>
                </a:cubicBezTo>
                <a:cubicBezTo>
                  <a:pt x="429" y="425"/>
                  <a:pt x="414" y="451"/>
                  <a:pt x="404" y="477"/>
                </a:cubicBezTo>
                <a:cubicBezTo>
                  <a:pt x="394" y="503"/>
                  <a:pt x="391" y="527"/>
                  <a:pt x="393" y="548"/>
                </a:cubicBezTo>
                <a:cubicBezTo>
                  <a:pt x="395" y="569"/>
                  <a:pt x="403" y="587"/>
                  <a:pt x="415" y="601"/>
                </a:cubicBezTo>
                <a:cubicBezTo>
                  <a:pt x="428" y="615"/>
                  <a:pt x="445" y="625"/>
                  <a:pt x="465" y="631"/>
                </a:cubicBezTo>
                <a:cubicBezTo>
                  <a:pt x="486" y="637"/>
                  <a:pt x="511" y="638"/>
                  <a:pt x="538" y="634"/>
                </a:cubicBezTo>
                <a:cubicBezTo>
                  <a:pt x="539" y="634"/>
                  <a:pt x="540" y="634"/>
                  <a:pt x="541" y="634"/>
                </a:cubicBezTo>
                <a:cubicBezTo>
                  <a:pt x="542" y="633"/>
                  <a:pt x="543" y="633"/>
                  <a:pt x="544" y="633"/>
                </a:cubicBezTo>
                <a:cubicBezTo>
                  <a:pt x="545" y="633"/>
                  <a:pt x="546" y="633"/>
                  <a:pt x="547" y="633"/>
                </a:cubicBezTo>
                <a:cubicBezTo>
                  <a:pt x="548" y="632"/>
                  <a:pt x="549" y="632"/>
                  <a:pt x="550" y="632"/>
                </a:cubicBezTo>
                <a:cubicBezTo>
                  <a:pt x="461" y="853"/>
                  <a:pt x="461" y="853"/>
                  <a:pt x="461" y="853"/>
                </a:cubicBezTo>
                <a:cubicBezTo>
                  <a:pt x="0" y="927"/>
                  <a:pt x="0" y="927"/>
                  <a:pt x="0" y="927"/>
                </a:cubicBezTo>
                <a:cubicBezTo>
                  <a:pt x="297" y="76"/>
                  <a:pt x="297" y="76"/>
                  <a:pt x="297" y="76"/>
                </a:cubicBezTo>
                <a:lnTo>
                  <a:pt x="1222" y="0"/>
                </a:lnTo>
                <a:close/>
              </a:path>
            </a:pathLst>
          </a:custGeom>
          <a:solidFill>
            <a:srgbClr val="8064A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prstClr val="black"/>
              </a:solidFill>
              <a:effectLst/>
              <a:uLnTx/>
              <a:uFillTx/>
            </a:endParaRPr>
          </a:p>
        </p:txBody>
      </p:sp>
      <p:sp>
        <p:nvSpPr>
          <p:cNvPr id="27" name="Freeform 68"/>
          <p:cNvSpPr>
            <a:spLocks/>
          </p:cNvSpPr>
          <p:nvPr/>
        </p:nvSpPr>
        <p:spPr bwMode="auto">
          <a:xfrm rot="18900000">
            <a:off x="2119466" y="2491049"/>
            <a:ext cx="1368918" cy="942205"/>
          </a:xfrm>
          <a:custGeom>
            <a:avLst/>
            <a:gdLst>
              <a:gd name="T0" fmla="*/ 289 w 606"/>
              <a:gd name="T1" fmla="*/ 417 h 417"/>
              <a:gd name="T2" fmla="*/ 227 w 606"/>
              <a:gd name="T3" fmla="*/ 410 h 417"/>
              <a:gd name="T4" fmla="*/ 147 w 606"/>
              <a:gd name="T5" fmla="*/ 386 h 417"/>
              <a:gd name="T6" fmla="*/ 76 w 606"/>
              <a:gd name="T7" fmla="*/ 348 h 417"/>
              <a:gd name="T8" fmla="*/ 24 w 606"/>
              <a:gd name="T9" fmla="*/ 301 h 417"/>
              <a:gd name="T10" fmla="*/ 2 w 606"/>
              <a:gd name="T11" fmla="*/ 255 h 417"/>
              <a:gd name="T12" fmla="*/ 9 w 606"/>
              <a:gd name="T13" fmla="*/ 220 h 417"/>
              <a:gd name="T14" fmla="*/ 43 w 606"/>
              <a:gd name="T15" fmla="*/ 194 h 417"/>
              <a:gd name="T16" fmla="*/ 102 w 606"/>
              <a:gd name="T17" fmla="*/ 183 h 417"/>
              <a:gd name="T18" fmla="*/ 111 w 606"/>
              <a:gd name="T19" fmla="*/ 183 h 417"/>
              <a:gd name="T20" fmla="*/ 116 w 606"/>
              <a:gd name="T21" fmla="*/ 183 h 417"/>
              <a:gd name="T22" fmla="*/ 122 w 606"/>
              <a:gd name="T23" fmla="*/ 183 h 417"/>
              <a:gd name="T24" fmla="*/ 128 w 606"/>
              <a:gd name="T25" fmla="*/ 184 h 417"/>
              <a:gd name="T26" fmla="*/ 134 w 606"/>
              <a:gd name="T27" fmla="*/ 184 h 417"/>
              <a:gd name="T28" fmla="*/ 141 w 606"/>
              <a:gd name="T29" fmla="*/ 185 h 417"/>
              <a:gd name="T30" fmla="*/ 161 w 606"/>
              <a:gd name="T31" fmla="*/ 187 h 417"/>
              <a:gd name="T32" fmla="*/ 135 w 606"/>
              <a:gd name="T33" fmla="*/ 155 h 417"/>
              <a:gd name="T34" fmla="*/ 13 w 606"/>
              <a:gd name="T35" fmla="*/ 7 h 417"/>
              <a:gd name="T36" fmla="*/ 387 w 606"/>
              <a:gd name="T37" fmla="*/ 0 h 417"/>
              <a:gd name="T38" fmla="*/ 606 w 606"/>
              <a:gd name="T39" fmla="*/ 245 h 417"/>
              <a:gd name="T40" fmla="*/ 333 w 606"/>
              <a:gd name="T41" fmla="*/ 257 h 417"/>
              <a:gd name="T42" fmla="*/ 348 w 606"/>
              <a:gd name="T43" fmla="*/ 271 h 417"/>
              <a:gd name="T44" fmla="*/ 353 w 606"/>
              <a:gd name="T45" fmla="*/ 274 h 417"/>
              <a:gd name="T46" fmla="*/ 357 w 606"/>
              <a:gd name="T47" fmla="*/ 278 h 417"/>
              <a:gd name="T48" fmla="*/ 361 w 606"/>
              <a:gd name="T49" fmla="*/ 282 h 417"/>
              <a:gd name="T50" fmla="*/ 365 w 606"/>
              <a:gd name="T51" fmla="*/ 287 h 417"/>
              <a:gd name="T52" fmla="*/ 370 w 606"/>
              <a:gd name="T53" fmla="*/ 292 h 417"/>
              <a:gd name="T54" fmla="*/ 372 w 606"/>
              <a:gd name="T55" fmla="*/ 294 h 417"/>
              <a:gd name="T56" fmla="*/ 397 w 606"/>
              <a:gd name="T57" fmla="*/ 339 h 417"/>
              <a:gd name="T58" fmla="*/ 393 w 606"/>
              <a:gd name="T59" fmla="*/ 376 h 417"/>
              <a:gd name="T60" fmla="*/ 363 w 606"/>
              <a:gd name="T61" fmla="*/ 403 h 417"/>
              <a:gd name="T62" fmla="*/ 304 w 606"/>
              <a:gd name="T63" fmla="*/ 416 h 417"/>
              <a:gd name="T64" fmla="*/ 289 w 606"/>
              <a:gd name="T65" fmla="*/ 417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6" h="417">
                <a:moveTo>
                  <a:pt x="289" y="417"/>
                </a:moveTo>
                <a:cubicBezTo>
                  <a:pt x="269" y="417"/>
                  <a:pt x="248" y="415"/>
                  <a:pt x="227" y="410"/>
                </a:cubicBezTo>
                <a:cubicBezTo>
                  <a:pt x="200" y="405"/>
                  <a:pt x="173" y="397"/>
                  <a:pt x="147" y="386"/>
                </a:cubicBezTo>
                <a:cubicBezTo>
                  <a:pt x="121" y="375"/>
                  <a:pt x="97" y="363"/>
                  <a:pt x="76" y="348"/>
                </a:cubicBezTo>
                <a:cubicBezTo>
                  <a:pt x="54" y="333"/>
                  <a:pt x="37" y="317"/>
                  <a:pt x="24" y="301"/>
                </a:cubicBezTo>
                <a:cubicBezTo>
                  <a:pt x="12" y="285"/>
                  <a:pt x="4" y="269"/>
                  <a:pt x="2" y="255"/>
                </a:cubicBezTo>
                <a:cubicBezTo>
                  <a:pt x="0" y="242"/>
                  <a:pt x="3" y="230"/>
                  <a:pt x="9" y="220"/>
                </a:cubicBezTo>
                <a:cubicBezTo>
                  <a:pt x="16" y="209"/>
                  <a:pt x="28" y="201"/>
                  <a:pt x="43" y="194"/>
                </a:cubicBezTo>
                <a:cubicBezTo>
                  <a:pt x="59" y="188"/>
                  <a:pt x="79" y="184"/>
                  <a:pt x="102" y="183"/>
                </a:cubicBezTo>
                <a:cubicBezTo>
                  <a:pt x="111" y="183"/>
                  <a:pt x="111" y="183"/>
                  <a:pt x="111" y="183"/>
                </a:cubicBezTo>
                <a:cubicBezTo>
                  <a:pt x="111" y="183"/>
                  <a:pt x="115" y="183"/>
                  <a:pt x="116" y="183"/>
                </a:cubicBezTo>
                <a:cubicBezTo>
                  <a:pt x="118" y="183"/>
                  <a:pt x="120" y="183"/>
                  <a:pt x="122" y="183"/>
                </a:cubicBezTo>
                <a:cubicBezTo>
                  <a:pt x="124" y="183"/>
                  <a:pt x="126" y="183"/>
                  <a:pt x="128" y="184"/>
                </a:cubicBezTo>
                <a:cubicBezTo>
                  <a:pt x="134" y="184"/>
                  <a:pt x="134" y="184"/>
                  <a:pt x="134" y="184"/>
                </a:cubicBezTo>
                <a:cubicBezTo>
                  <a:pt x="137" y="184"/>
                  <a:pt x="139" y="184"/>
                  <a:pt x="141" y="185"/>
                </a:cubicBezTo>
                <a:cubicBezTo>
                  <a:pt x="161" y="187"/>
                  <a:pt x="161" y="187"/>
                  <a:pt x="161" y="187"/>
                </a:cubicBezTo>
                <a:cubicBezTo>
                  <a:pt x="135" y="155"/>
                  <a:pt x="135" y="155"/>
                  <a:pt x="135" y="155"/>
                </a:cubicBezTo>
                <a:cubicBezTo>
                  <a:pt x="13" y="7"/>
                  <a:pt x="13" y="7"/>
                  <a:pt x="13" y="7"/>
                </a:cubicBezTo>
                <a:cubicBezTo>
                  <a:pt x="387" y="0"/>
                  <a:pt x="387" y="0"/>
                  <a:pt x="387" y="0"/>
                </a:cubicBezTo>
                <a:cubicBezTo>
                  <a:pt x="606" y="245"/>
                  <a:pt x="606" y="245"/>
                  <a:pt x="606" y="245"/>
                </a:cubicBezTo>
                <a:cubicBezTo>
                  <a:pt x="333" y="257"/>
                  <a:pt x="333" y="257"/>
                  <a:pt x="333" y="257"/>
                </a:cubicBezTo>
                <a:cubicBezTo>
                  <a:pt x="348" y="271"/>
                  <a:pt x="348" y="271"/>
                  <a:pt x="348" y="271"/>
                </a:cubicBezTo>
                <a:cubicBezTo>
                  <a:pt x="350" y="272"/>
                  <a:pt x="351" y="273"/>
                  <a:pt x="353" y="274"/>
                </a:cubicBezTo>
                <a:cubicBezTo>
                  <a:pt x="357" y="278"/>
                  <a:pt x="357" y="278"/>
                  <a:pt x="357" y="278"/>
                </a:cubicBezTo>
                <a:cubicBezTo>
                  <a:pt x="361" y="282"/>
                  <a:pt x="361" y="282"/>
                  <a:pt x="361" y="282"/>
                </a:cubicBezTo>
                <a:cubicBezTo>
                  <a:pt x="362" y="283"/>
                  <a:pt x="365" y="287"/>
                  <a:pt x="365" y="287"/>
                </a:cubicBezTo>
                <a:cubicBezTo>
                  <a:pt x="370" y="292"/>
                  <a:pt x="370" y="292"/>
                  <a:pt x="370" y="292"/>
                </a:cubicBezTo>
                <a:cubicBezTo>
                  <a:pt x="372" y="294"/>
                  <a:pt x="372" y="294"/>
                  <a:pt x="372" y="294"/>
                </a:cubicBezTo>
                <a:cubicBezTo>
                  <a:pt x="385" y="309"/>
                  <a:pt x="393" y="325"/>
                  <a:pt x="397" y="339"/>
                </a:cubicBezTo>
                <a:cubicBezTo>
                  <a:pt x="400" y="353"/>
                  <a:pt x="399" y="365"/>
                  <a:pt x="393" y="376"/>
                </a:cubicBezTo>
                <a:cubicBezTo>
                  <a:pt x="387" y="387"/>
                  <a:pt x="377" y="396"/>
                  <a:pt x="363" y="403"/>
                </a:cubicBezTo>
                <a:cubicBezTo>
                  <a:pt x="347" y="410"/>
                  <a:pt x="328" y="415"/>
                  <a:pt x="304" y="416"/>
                </a:cubicBezTo>
                <a:cubicBezTo>
                  <a:pt x="299" y="417"/>
                  <a:pt x="294" y="417"/>
                  <a:pt x="289" y="417"/>
                </a:cubicBezTo>
                <a:close/>
              </a:path>
            </a:pathLst>
          </a:custGeom>
          <a:solidFill>
            <a:srgbClr val="4F81BD"/>
          </a:solidFill>
          <a:ln>
            <a:solidFill>
              <a:sysClr val="window" lastClr="FFFFFF"/>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prstClr val="black"/>
              </a:solidFill>
              <a:effectLst/>
              <a:uLnTx/>
              <a:uFillTx/>
            </a:endParaRPr>
          </a:p>
        </p:txBody>
      </p:sp>
      <p:sp>
        <p:nvSpPr>
          <p:cNvPr id="28" name="Freeform 63"/>
          <p:cNvSpPr>
            <a:spLocks/>
          </p:cNvSpPr>
          <p:nvPr/>
        </p:nvSpPr>
        <p:spPr bwMode="auto">
          <a:xfrm rot="18900000">
            <a:off x="2329856" y="3309192"/>
            <a:ext cx="1355553" cy="3402249"/>
          </a:xfrm>
          <a:custGeom>
            <a:avLst/>
            <a:gdLst>
              <a:gd name="T0" fmla="*/ 121 w 600"/>
              <a:gd name="T1" fmla="*/ 0 h 1506"/>
              <a:gd name="T2" fmla="*/ 0 w 600"/>
              <a:gd name="T3" fmla="*/ 438 h 1506"/>
              <a:gd name="T4" fmla="*/ 118 w 600"/>
              <a:gd name="T5" fmla="*/ 618 h 1506"/>
              <a:gd name="T6" fmla="*/ 119 w 600"/>
              <a:gd name="T7" fmla="*/ 615 h 1506"/>
              <a:gd name="T8" fmla="*/ 120 w 600"/>
              <a:gd name="T9" fmla="*/ 612 h 1506"/>
              <a:gd name="T10" fmla="*/ 121 w 600"/>
              <a:gd name="T11" fmla="*/ 610 h 1506"/>
              <a:gd name="T12" fmla="*/ 121 w 600"/>
              <a:gd name="T13" fmla="*/ 607 h 1506"/>
              <a:gd name="T14" fmla="*/ 151 w 600"/>
              <a:gd name="T15" fmla="*/ 544 h 1506"/>
              <a:gd name="T16" fmla="*/ 190 w 600"/>
              <a:gd name="T17" fmla="*/ 514 h 1506"/>
              <a:gd name="T18" fmla="*/ 235 w 600"/>
              <a:gd name="T19" fmla="*/ 519 h 1506"/>
              <a:gd name="T20" fmla="*/ 280 w 600"/>
              <a:gd name="T21" fmla="*/ 561 h 1506"/>
              <a:gd name="T22" fmla="*/ 316 w 600"/>
              <a:gd name="T23" fmla="*/ 636 h 1506"/>
              <a:gd name="T24" fmla="*/ 336 w 600"/>
              <a:gd name="T25" fmla="*/ 728 h 1506"/>
              <a:gd name="T26" fmla="*/ 339 w 600"/>
              <a:gd name="T27" fmla="*/ 824 h 1506"/>
              <a:gd name="T28" fmla="*/ 322 w 600"/>
              <a:gd name="T29" fmla="*/ 912 h 1506"/>
              <a:gd name="T30" fmla="*/ 290 w 600"/>
              <a:gd name="T31" fmla="*/ 973 h 1506"/>
              <a:gd name="T32" fmla="*/ 249 w 600"/>
              <a:gd name="T33" fmla="*/ 998 h 1506"/>
              <a:gd name="T34" fmla="*/ 204 w 600"/>
              <a:gd name="T35" fmla="*/ 987 h 1506"/>
              <a:gd name="T36" fmla="*/ 162 w 600"/>
              <a:gd name="T37" fmla="*/ 942 h 1506"/>
              <a:gd name="T38" fmla="*/ 160 w 600"/>
              <a:gd name="T39" fmla="*/ 939 h 1506"/>
              <a:gd name="T40" fmla="*/ 158 w 600"/>
              <a:gd name="T41" fmla="*/ 936 h 1506"/>
              <a:gd name="T42" fmla="*/ 157 w 600"/>
              <a:gd name="T43" fmla="*/ 933 h 1506"/>
              <a:gd name="T44" fmla="*/ 155 w 600"/>
              <a:gd name="T45" fmla="*/ 930 h 1506"/>
              <a:gd name="T46" fmla="*/ 88 w 600"/>
              <a:gd name="T47" fmla="*/ 1148 h 1506"/>
              <a:gd name="T48" fmla="*/ 303 w 600"/>
              <a:gd name="T49" fmla="*/ 1506 h 1506"/>
              <a:gd name="T50" fmla="*/ 600 w 600"/>
              <a:gd name="T51" fmla="*/ 655 h 1506"/>
              <a:gd name="T52" fmla="*/ 121 w 600"/>
              <a:gd name="T53" fmla="*/ 0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00" h="1506">
                <a:moveTo>
                  <a:pt x="121" y="0"/>
                </a:moveTo>
                <a:cubicBezTo>
                  <a:pt x="0" y="438"/>
                  <a:pt x="0" y="438"/>
                  <a:pt x="0" y="438"/>
                </a:cubicBezTo>
                <a:cubicBezTo>
                  <a:pt x="118" y="618"/>
                  <a:pt x="118" y="618"/>
                  <a:pt x="118" y="618"/>
                </a:cubicBezTo>
                <a:cubicBezTo>
                  <a:pt x="119" y="617"/>
                  <a:pt x="119" y="616"/>
                  <a:pt x="119" y="615"/>
                </a:cubicBezTo>
                <a:cubicBezTo>
                  <a:pt x="119" y="614"/>
                  <a:pt x="120" y="613"/>
                  <a:pt x="120" y="612"/>
                </a:cubicBezTo>
                <a:cubicBezTo>
                  <a:pt x="120" y="612"/>
                  <a:pt x="120" y="611"/>
                  <a:pt x="121" y="610"/>
                </a:cubicBezTo>
                <a:cubicBezTo>
                  <a:pt x="121" y="609"/>
                  <a:pt x="121" y="608"/>
                  <a:pt x="121" y="607"/>
                </a:cubicBezTo>
                <a:cubicBezTo>
                  <a:pt x="129" y="581"/>
                  <a:pt x="139" y="560"/>
                  <a:pt x="151" y="544"/>
                </a:cubicBezTo>
                <a:cubicBezTo>
                  <a:pt x="163" y="529"/>
                  <a:pt x="176" y="518"/>
                  <a:pt x="190" y="514"/>
                </a:cubicBezTo>
                <a:cubicBezTo>
                  <a:pt x="205" y="510"/>
                  <a:pt x="220" y="511"/>
                  <a:pt x="235" y="519"/>
                </a:cubicBezTo>
                <a:cubicBezTo>
                  <a:pt x="250" y="527"/>
                  <a:pt x="266" y="541"/>
                  <a:pt x="280" y="561"/>
                </a:cubicBezTo>
                <a:cubicBezTo>
                  <a:pt x="294" y="582"/>
                  <a:pt x="306" y="608"/>
                  <a:pt x="316" y="636"/>
                </a:cubicBezTo>
                <a:cubicBezTo>
                  <a:pt x="325" y="665"/>
                  <a:pt x="332" y="696"/>
                  <a:pt x="336" y="728"/>
                </a:cubicBezTo>
                <a:cubicBezTo>
                  <a:pt x="340" y="760"/>
                  <a:pt x="341" y="793"/>
                  <a:pt x="339" y="824"/>
                </a:cubicBezTo>
                <a:cubicBezTo>
                  <a:pt x="336" y="855"/>
                  <a:pt x="331" y="885"/>
                  <a:pt x="322" y="912"/>
                </a:cubicBezTo>
                <a:cubicBezTo>
                  <a:pt x="314" y="938"/>
                  <a:pt x="303" y="958"/>
                  <a:pt x="290" y="973"/>
                </a:cubicBezTo>
                <a:cubicBezTo>
                  <a:pt x="277" y="987"/>
                  <a:pt x="263" y="996"/>
                  <a:pt x="249" y="998"/>
                </a:cubicBezTo>
                <a:cubicBezTo>
                  <a:pt x="234" y="1000"/>
                  <a:pt x="219" y="997"/>
                  <a:pt x="204" y="987"/>
                </a:cubicBezTo>
                <a:cubicBezTo>
                  <a:pt x="189" y="978"/>
                  <a:pt x="175" y="963"/>
                  <a:pt x="162" y="942"/>
                </a:cubicBezTo>
                <a:cubicBezTo>
                  <a:pt x="161" y="941"/>
                  <a:pt x="160" y="940"/>
                  <a:pt x="160" y="939"/>
                </a:cubicBezTo>
                <a:cubicBezTo>
                  <a:pt x="159" y="938"/>
                  <a:pt x="159" y="937"/>
                  <a:pt x="158" y="936"/>
                </a:cubicBezTo>
                <a:cubicBezTo>
                  <a:pt x="158" y="935"/>
                  <a:pt x="157" y="934"/>
                  <a:pt x="157" y="933"/>
                </a:cubicBezTo>
                <a:cubicBezTo>
                  <a:pt x="156" y="932"/>
                  <a:pt x="155" y="931"/>
                  <a:pt x="155" y="930"/>
                </a:cubicBezTo>
                <a:cubicBezTo>
                  <a:pt x="88" y="1148"/>
                  <a:pt x="88" y="1148"/>
                  <a:pt x="88" y="1148"/>
                </a:cubicBezTo>
                <a:cubicBezTo>
                  <a:pt x="303" y="1506"/>
                  <a:pt x="303" y="1506"/>
                  <a:pt x="303" y="1506"/>
                </a:cubicBezTo>
                <a:cubicBezTo>
                  <a:pt x="600" y="655"/>
                  <a:pt x="600" y="655"/>
                  <a:pt x="600" y="655"/>
                </a:cubicBezTo>
                <a:cubicBezTo>
                  <a:pt x="121" y="0"/>
                  <a:pt x="121" y="0"/>
                  <a:pt x="121" y="0"/>
                </a:cubicBezTo>
                <a:close/>
              </a:path>
            </a:pathLst>
          </a:custGeom>
          <a:gradFill flip="none" rotWithShape="1">
            <a:gsLst>
              <a:gs pos="75000">
                <a:srgbClr val="8064A2"/>
              </a:gs>
              <a:gs pos="0">
                <a:srgbClr val="8064A2">
                  <a:lumMod val="60000"/>
                  <a:lumOff val="40000"/>
                </a:srgbClr>
              </a:gs>
              <a:gs pos="100000">
                <a:srgbClr val="8064A2">
                  <a:lumMod val="75000"/>
                </a:srgbClr>
              </a:gs>
            </a:gsLst>
            <a:path path="circle">
              <a:fillToRect l="100000" b="100000"/>
            </a:path>
            <a:tileRect t="-100000" r="-100000"/>
          </a:gra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prstClr val="black"/>
              </a:solidFill>
              <a:effectLst/>
              <a:uLnTx/>
              <a:uFillTx/>
            </a:endParaRPr>
          </a:p>
        </p:txBody>
      </p:sp>
      <p:sp>
        <p:nvSpPr>
          <p:cNvPr id="29" name="Freeform 65"/>
          <p:cNvSpPr>
            <a:spLocks/>
          </p:cNvSpPr>
          <p:nvPr/>
        </p:nvSpPr>
        <p:spPr bwMode="auto">
          <a:xfrm rot="18900000">
            <a:off x="2296322" y="4676703"/>
            <a:ext cx="939341" cy="1423331"/>
          </a:xfrm>
          <a:custGeom>
            <a:avLst/>
            <a:gdLst>
              <a:gd name="T0" fmla="*/ 0 w 416"/>
              <a:gd name="T1" fmla="*/ 343 h 630"/>
              <a:gd name="T2" fmla="*/ 95 w 416"/>
              <a:gd name="T3" fmla="*/ 0 h 630"/>
              <a:gd name="T4" fmla="*/ 227 w 416"/>
              <a:gd name="T5" fmla="*/ 202 h 630"/>
              <a:gd name="T6" fmla="*/ 231 w 416"/>
              <a:gd name="T7" fmla="*/ 181 h 630"/>
              <a:gd name="T8" fmla="*/ 232 w 416"/>
              <a:gd name="T9" fmla="*/ 175 h 630"/>
              <a:gd name="T10" fmla="*/ 233 w 416"/>
              <a:gd name="T11" fmla="*/ 169 h 630"/>
              <a:gd name="T12" fmla="*/ 234 w 416"/>
              <a:gd name="T13" fmla="*/ 163 h 630"/>
              <a:gd name="T14" fmla="*/ 237 w 416"/>
              <a:gd name="T15" fmla="*/ 153 h 630"/>
              <a:gd name="T16" fmla="*/ 238 w 416"/>
              <a:gd name="T17" fmla="*/ 149 h 630"/>
              <a:gd name="T18" fmla="*/ 238 w 416"/>
              <a:gd name="T19" fmla="*/ 146 h 630"/>
              <a:gd name="T20" fmla="*/ 263 w 416"/>
              <a:gd name="T21" fmla="*/ 94 h 630"/>
              <a:gd name="T22" fmla="*/ 294 w 416"/>
              <a:gd name="T23" fmla="*/ 70 h 630"/>
              <a:gd name="T24" fmla="*/ 306 w 416"/>
              <a:gd name="T25" fmla="*/ 68 h 630"/>
              <a:gd name="T26" fmla="*/ 327 w 416"/>
              <a:gd name="T27" fmla="*/ 74 h 630"/>
              <a:gd name="T28" fmla="*/ 364 w 416"/>
              <a:gd name="T29" fmla="*/ 109 h 630"/>
              <a:gd name="T30" fmla="*/ 394 w 416"/>
              <a:gd name="T31" fmla="*/ 173 h 630"/>
              <a:gd name="T32" fmla="*/ 412 w 416"/>
              <a:gd name="T33" fmla="*/ 252 h 630"/>
              <a:gd name="T34" fmla="*/ 414 w 416"/>
              <a:gd name="T35" fmla="*/ 335 h 630"/>
              <a:gd name="T36" fmla="*/ 400 w 416"/>
              <a:gd name="T37" fmla="*/ 410 h 630"/>
              <a:gd name="T38" fmla="*/ 373 w 416"/>
              <a:gd name="T39" fmla="*/ 462 h 630"/>
              <a:gd name="T40" fmla="*/ 342 w 416"/>
              <a:gd name="T41" fmla="*/ 481 h 630"/>
              <a:gd name="T42" fmla="*/ 335 w 416"/>
              <a:gd name="T43" fmla="*/ 482 h 630"/>
              <a:gd name="T44" fmla="*/ 308 w 416"/>
              <a:gd name="T45" fmla="*/ 474 h 630"/>
              <a:gd name="T46" fmla="*/ 273 w 416"/>
              <a:gd name="T47" fmla="*/ 436 h 630"/>
              <a:gd name="T48" fmla="*/ 271 w 416"/>
              <a:gd name="T49" fmla="*/ 433 h 630"/>
              <a:gd name="T50" fmla="*/ 268 w 416"/>
              <a:gd name="T51" fmla="*/ 428 h 630"/>
              <a:gd name="T52" fmla="*/ 267 w 416"/>
              <a:gd name="T53" fmla="*/ 425 h 630"/>
              <a:gd name="T54" fmla="*/ 264 w 416"/>
              <a:gd name="T55" fmla="*/ 420 h 630"/>
              <a:gd name="T56" fmla="*/ 262 w 416"/>
              <a:gd name="T57" fmla="*/ 416 h 630"/>
              <a:gd name="T58" fmla="*/ 259 w 416"/>
              <a:gd name="T59" fmla="*/ 410 h 630"/>
              <a:gd name="T60" fmla="*/ 257 w 416"/>
              <a:gd name="T61" fmla="*/ 404 h 630"/>
              <a:gd name="T62" fmla="*/ 248 w 416"/>
              <a:gd name="T63" fmla="*/ 384 h 630"/>
              <a:gd name="T64" fmla="*/ 172 w 416"/>
              <a:gd name="T65" fmla="*/ 630 h 630"/>
              <a:gd name="T66" fmla="*/ 0 w 416"/>
              <a:gd name="T67" fmla="*/ 343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6" h="630">
                <a:moveTo>
                  <a:pt x="0" y="343"/>
                </a:moveTo>
                <a:cubicBezTo>
                  <a:pt x="95" y="0"/>
                  <a:pt x="95" y="0"/>
                  <a:pt x="95" y="0"/>
                </a:cubicBezTo>
                <a:cubicBezTo>
                  <a:pt x="227" y="202"/>
                  <a:pt x="227" y="202"/>
                  <a:pt x="227" y="202"/>
                </a:cubicBezTo>
                <a:cubicBezTo>
                  <a:pt x="231" y="181"/>
                  <a:pt x="231" y="181"/>
                  <a:pt x="231" y="181"/>
                </a:cubicBezTo>
                <a:cubicBezTo>
                  <a:pt x="231" y="179"/>
                  <a:pt x="231" y="177"/>
                  <a:pt x="232" y="175"/>
                </a:cubicBezTo>
                <a:cubicBezTo>
                  <a:pt x="232" y="173"/>
                  <a:pt x="232" y="171"/>
                  <a:pt x="233" y="169"/>
                </a:cubicBezTo>
                <a:cubicBezTo>
                  <a:pt x="233" y="167"/>
                  <a:pt x="234" y="165"/>
                  <a:pt x="234" y="163"/>
                </a:cubicBezTo>
                <a:cubicBezTo>
                  <a:pt x="235" y="161"/>
                  <a:pt x="237" y="153"/>
                  <a:pt x="237" y="153"/>
                </a:cubicBezTo>
                <a:cubicBezTo>
                  <a:pt x="238" y="149"/>
                  <a:pt x="238" y="149"/>
                  <a:pt x="238" y="149"/>
                </a:cubicBezTo>
                <a:cubicBezTo>
                  <a:pt x="238" y="146"/>
                  <a:pt x="238" y="146"/>
                  <a:pt x="238" y="146"/>
                </a:cubicBezTo>
                <a:cubicBezTo>
                  <a:pt x="245" y="125"/>
                  <a:pt x="253" y="107"/>
                  <a:pt x="263" y="94"/>
                </a:cubicBezTo>
                <a:cubicBezTo>
                  <a:pt x="273" y="81"/>
                  <a:pt x="283" y="73"/>
                  <a:pt x="294" y="70"/>
                </a:cubicBezTo>
                <a:cubicBezTo>
                  <a:pt x="298" y="69"/>
                  <a:pt x="302" y="68"/>
                  <a:pt x="306" y="68"/>
                </a:cubicBezTo>
                <a:cubicBezTo>
                  <a:pt x="313" y="68"/>
                  <a:pt x="320" y="70"/>
                  <a:pt x="327" y="74"/>
                </a:cubicBezTo>
                <a:cubicBezTo>
                  <a:pt x="340" y="81"/>
                  <a:pt x="352" y="92"/>
                  <a:pt x="364" y="109"/>
                </a:cubicBezTo>
                <a:cubicBezTo>
                  <a:pt x="376" y="127"/>
                  <a:pt x="386" y="148"/>
                  <a:pt x="394" y="173"/>
                </a:cubicBezTo>
                <a:cubicBezTo>
                  <a:pt x="402" y="198"/>
                  <a:pt x="408" y="224"/>
                  <a:pt x="412" y="252"/>
                </a:cubicBezTo>
                <a:cubicBezTo>
                  <a:pt x="415" y="280"/>
                  <a:pt x="416" y="308"/>
                  <a:pt x="414" y="335"/>
                </a:cubicBezTo>
                <a:cubicBezTo>
                  <a:pt x="412" y="363"/>
                  <a:pt x="408" y="388"/>
                  <a:pt x="400" y="410"/>
                </a:cubicBezTo>
                <a:cubicBezTo>
                  <a:pt x="393" y="432"/>
                  <a:pt x="384" y="449"/>
                  <a:pt x="373" y="462"/>
                </a:cubicBezTo>
                <a:cubicBezTo>
                  <a:pt x="364" y="473"/>
                  <a:pt x="353" y="479"/>
                  <a:pt x="342" y="481"/>
                </a:cubicBezTo>
                <a:cubicBezTo>
                  <a:pt x="340" y="482"/>
                  <a:pt x="337" y="482"/>
                  <a:pt x="335" y="482"/>
                </a:cubicBezTo>
                <a:cubicBezTo>
                  <a:pt x="326" y="482"/>
                  <a:pt x="317" y="479"/>
                  <a:pt x="308" y="474"/>
                </a:cubicBezTo>
                <a:cubicBezTo>
                  <a:pt x="296" y="466"/>
                  <a:pt x="284" y="453"/>
                  <a:pt x="273" y="436"/>
                </a:cubicBezTo>
                <a:cubicBezTo>
                  <a:pt x="271" y="433"/>
                  <a:pt x="271" y="433"/>
                  <a:pt x="271" y="433"/>
                </a:cubicBezTo>
                <a:cubicBezTo>
                  <a:pt x="268" y="428"/>
                  <a:pt x="268" y="428"/>
                  <a:pt x="268" y="428"/>
                </a:cubicBezTo>
                <a:cubicBezTo>
                  <a:pt x="268" y="427"/>
                  <a:pt x="267" y="426"/>
                  <a:pt x="267" y="425"/>
                </a:cubicBezTo>
                <a:cubicBezTo>
                  <a:pt x="266" y="423"/>
                  <a:pt x="265" y="422"/>
                  <a:pt x="264" y="420"/>
                </a:cubicBezTo>
                <a:cubicBezTo>
                  <a:pt x="263" y="418"/>
                  <a:pt x="263" y="417"/>
                  <a:pt x="262" y="416"/>
                </a:cubicBezTo>
                <a:cubicBezTo>
                  <a:pt x="262" y="416"/>
                  <a:pt x="260" y="411"/>
                  <a:pt x="259" y="410"/>
                </a:cubicBezTo>
                <a:cubicBezTo>
                  <a:pt x="258" y="408"/>
                  <a:pt x="257" y="406"/>
                  <a:pt x="257" y="404"/>
                </a:cubicBezTo>
                <a:cubicBezTo>
                  <a:pt x="248" y="384"/>
                  <a:pt x="248" y="384"/>
                  <a:pt x="248" y="384"/>
                </a:cubicBezTo>
                <a:cubicBezTo>
                  <a:pt x="172" y="630"/>
                  <a:pt x="172" y="630"/>
                  <a:pt x="172" y="630"/>
                </a:cubicBezTo>
                <a:lnTo>
                  <a:pt x="0" y="343"/>
                </a:lnTo>
                <a:close/>
              </a:path>
            </a:pathLst>
          </a:custGeom>
          <a:solidFill>
            <a:srgbClr val="C0504D"/>
          </a:solidFill>
          <a:ln>
            <a:solidFill>
              <a:sysClr val="window" lastClr="FFFFFF"/>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prstClr val="black"/>
              </a:solidFill>
              <a:effectLst/>
              <a:uLnTx/>
              <a:uFillTx/>
            </a:endParaRPr>
          </a:p>
        </p:txBody>
      </p:sp>
      <p:sp>
        <p:nvSpPr>
          <p:cNvPr id="30" name="Freeform 71"/>
          <p:cNvSpPr>
            <a:spLocks/>
          </p:cNvSpPr>
          <p:nvPr/>
        </p:nvSpPr>
        <p:spPr bwMode="auto">
          <a:xfrm rot="18900000">
            <a:off x="4215226" y="3955132"/>
            <a:ext cx="1332642" cy="1236227"/>
          </a:xfrm>
          <a:custGeom>
            <a:avLst/>
            <a:gdLst>
              <a:gd name="T0" fmla="*/ 172 w 590"/>
              <a:gd name="T1" fmla="*/ 301 h 547"/>
              <a:gd name="T2" fmla="*/ 156 w 590"/>
              <a:gd name="T3" fmla="*/ 305 h 547"/>
              <a:gd name="T4" fmla="*/ 150 w 590"/>
              <a:gd name="T5" fmla="*/ 307 h 547"/>
              <a:gd name="T6" fmla="*/ 144 w 590"/>
              <a:gd name="T7" fmla="*/ 308 h 547"/>
              <a:gd name="T8" fmla="*/ 138 w 590"/>
              <a:gd name="T9" fmla="*/ 310 h 547"/>
              <a:gd name="T10" fmla="*/ 132 w 590"/>
              <a:gd name="T11" fmla="*/ 311 h 547"/>
              <a:gd name="T12" fmla="*/ 123 w 590"/>
              <a:gd name="T13" fmla="*/ 313 h 547"/>
              <a:gd name="T14" fmla="*/ 121 w 590"/>
              <a:gd name="T15" fmla="*/ 313 h 547"/>
              <a:gd name="T16" fmla="*/ 95 w 590"/>
              <a:gd name="T17" fmla="*/ 315 h 547"/>
              <a:gd name="T18" fmla="*/ 60 w 590"/>
              <a:gd name="T19" fmla="*/ 310 h 547"/>
              <a:gd name="T20" fmla="*/ 19 w 590"/>
              <a:gd name="T21" fmla="*/ 286 h 547"/>
              <a:gd name="T22" fmla="*/ 2 w 590"/>
              <a:gd name="T23" fmla="*/ 244 h 547"/>
              <a:gd name="T24" fmla="*/ 11 w 590"/>
              <a:gd name="T25" fmla="*/ 185 h 547"/>
              <a:gd name="T26" fmla="*/ 50 w 590"/>
              <a:gd name="T27" fmla="*/ 120 h 547"/>
              <a:gd name="T28" fmla="*/ 109 w 590"/>
              <a:gd name="T29" fmla="*/ 63 h 547"/>
              <a:gd name="T30" fmla="*/ 180 w 590"/>
              <a:gd name="T31" fmla="*/ 21 h 547"/>
              <a:gd name="T32" fmla="*/ 254 w 590"/>
              <a:gd name="T33" fmla="*/ 1 h 547"/>
              <a:gd name="T34" fmla="*/ 273 w 590"/>
              <a:gd name="T35" fmla="*/ 0 h 547"/>
              <a:gd name="T36" fmla="*/ 315 w 590"/>
              <a:gd name="T37" fmla="*/ 6 h 547"/>
              <a:gd name="T38" fmla="*/ 353 w 590"/>
              <a:gd name="T39" fmla="*/ 33 h 547"/>
              <a:gd name="T40" fmla="*/ 367 w 590"/>
              <a:gd name="T41" fmla="*/ 77 h 547"/>
              <a:gd name="T42" fmla="*/ 355 w 590"/>
              <a:gd name="T43" fmla="*/ 135 h 547"/>
              <a:gd name="T44" fmla="*/ 354 w 590"/>
              <a:gd name="T45" fmla="*/ 139 h 547"/>
              <a:gd name="T46" fmla="*/ 351 w 590"/>
              <a:gd name="T47" fmla="*/ 145 h 547"/>
              <a:gd name="T48" fmla="*/ 349 w 590"/>
              <a:gd name="T49" fmla="*/ 148 h 547"/>
              <a:gd name="T50" fmla="*/ 346 w 590"/>
              <a:gd name="T51" fmla="*/ 153 h 547"/>
              <a:gd name="T52" fmla="*/ 344 w 590"/>
              <a:gd name="T53" fmla="*/ 158 h 547"/>
              <a:gd name="T54" fmla="*/ 341 w 590"/>
              <a:gd name="T55" fmla="*/ 162 h 547"/>
              <a:gd name="T56" fmla="*/ 340 w 590"/>
              <a:gd name="T57" fmla="*/ 164 h 547"/>
              <a:gd name="T58" fmla="*/ 337 w 590"/>
              <a:gd name="T59" fmla="*/ 169 h 547"/>
              <a:gd name="T60" fmla="*/ 328 w 590"/>
              <a:gd name="T61" fmla="*/ 184 h 547"/>
              <a:gd name="T62" fmla="*/ 590 w 590"/>
              <a:gd name="T63" fmla="*/ 151 h 547"/>
              <a:gd name="T64" fmla="*/ 438 w 590"/>
              <a:gd name="T65" fmla="*/ 489 h 547"/>
              <a:gd name="T66" fmla="*/ 72 w 590"/>
              <a:gd name="T67" fmla="*/ 547 h 547"/>
              <a:gd name="T68" fmla="*/ 172 w 590"/>
              <a:gd name="T69" fmla="*/ 301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0" h="547">
                <a:moveTo>
                  <a:pt x="172" y="301"/>
                </a:moveTo>
                <a:cubicBezTo>
                  <a:pt x="156" y="305"/>
                  <a:pt x="156" y="305"/>
                  <a:pt x="156" y="305"/>
                </a:cubicBezTo>
                <a:cubicBezTo>
                  <a:pt x="154" y="306"/>
                  <a:pt x="152" y="306"/>
                  <a:pt x="150" y="307"/>
                </a:cubicBezTo>
                <a:cubicBezTo>
                  <a:pt x="148" y="307"/>
                  <a:pt x="146" y="308"/>
                  <a:pt x="144" y="308"/>
                </a:cubicBezTo>
                <a:cubicBezTo>
                  <a:pt x="138" y="310"/>
                  <a:pt x="138" y="310"/>
                  <a:pt x="138" y="310"/>
                </a:cubicBezTo>
                <a:cubicBezTo>
                  <a:pt x="136" y="310"/>
                  <a:pt x="134" y="311"/>
                  <a:pt x="132" y="311"/>
                </a:cubicBezTo>
                <a:cubicBezTo>
                  <a:pt x="132" y="311"/>
                  <a:pt x="124" y="312"/>
                  <a:pt x="123" y="313"/>
                </a:cubicBezTo>
                <a:cubicBezTo>
                  <a:pt x="121" y="313"/>
                  <a:pt x="121" y="313"/>
                  <a:pt x="121" y="313"/>
                </a:cubicBezTo>
                <a:cubicBezTo>
                  <a:pt x="112" y="314"/>
                  <a:pt x="103" y="315"/>
                  <a:pt x="95" y="315"/>
                </a:cubicBezTo>
                <a:cubicBezTo>
                  <a:pt x="82" y="315"/>
                  <a:pt x="70" y="313"/>
                  <a:pt x="60" y="310"/>
                </a:cubicBezTo>
                <a:cubicBezTo>
                  <a:pt x="43" y="305"/>
                  <a:pt x="29" y="297"/>
                  <a:pt x="19" y="286"/>
                </a:cubicBezTo>
                <a:cubicBezTo>
                  <a:pt x="9" y="275"/>
                  <a:pt x="4" y="260"/>
                  <a:pt x="2" y="244"/>
                </a:cubicBezTo>
                <a:cubicBezTo>
                  <a:pt x="0" y="226"/>
                  <a:pt x="3" y="206"/>
                  <a:pt x="11" y="185"/>
                </a:cubicBezTo>
                <a:cubicBezTo>
                  <a:pt x="20" y="163"/>
                  <a:pt x="33" y="142"/>
                  <a:pt x="50" y="120"/>
                </a:cubicBezTo>
                <a:cubicBezTo>
                  <a:pt x="66" y="100"/>
                  <a:pt x="86" y="80"/>
                  <a:pt x="109" y="63"/>
                </a:cubicBezTo>
                <a:cubicBezTo>
                  <a:pt x="131" y="46"/>
                  <a:pt x="155" y="32"/>
                  <a:pt x="180" y="21"/>
                </a:cubicBezTo>
                <a:cubicBezTo>
                  <a:pt x="206" y="10"/>
                  <a:pt x="231" y="3"/>
                  <a:pt x="254" y="1"/>
                </a:cubicBezTo>
                <a:cubicBezTo>
                  <a:pt x="261" y="0"/>
                  <a:pt x="267" y="0"/>
                  <a:pt x="273" y="0"/>
                </a:cubicBezTo>
                <a:cubicBezTo>
                  <a:pt x="289" y="0"/>
                  <a:pt x="303" y="2"/>
                  <a:pt x="315" y="6"/>
                </a:cubicBezTo>
                <a:cubicBezTo>
                  <a:pt x="331" y="12"/>
                  <a:pt x="344" y="21"/>
                  <a:pt x="353" y="33"/>
                </a:cubicBezTo>
                <a:cubicBezTo>
                  <a:pt x="362" y="45"/>
                  <a:pt x="367" y="60"/>
                  <a:pt x="367" y="77"/>
                </a:cubicBezTo>
                <a:cubicBezTo>
                  <a:pt x="368" y="95"/>
                  <a:pt x="364" y="115"/>
                  <a:pt x="355" y="135"/>
                </a:cubicBezTo>
                <a:cubicBezTo>
                  <a:pt x="355" y="136"/>
                  <a:pt x="354" y="139"/>
                  <a:pt x="354" y="139"/>
                </a:cubicBezTo>
                <a:cubicBezTo>
                  <a:pt x="351" y="145"/>
                  <a:pt x="351" y="145"/>
                  <a:pt x="351" y="145"/>
                </a:cubicBezTo>
                <a:cubicBezTo>
                  <a:pt x="349" y="148"/>
                  <a:pt x="349" y="148"/>
                  <a:pt x="349" y="148"/>
                </a:cubicBezTo>
                <a:cubicBezTo>
                  <a:pt x="346" y="153"/>
                  <a:pt x="346" y="153"/>
                  <a:pt x="346" y="153"/>
                </a:cubicBezTo>
                <a:cubicBezTo>
                  <a:pt x="346" y="155"/>
                  <a:pt x="345" y="157"/>
                  <a:pt x="344" y="158"/>
                </a:cubicBezTo>
                <a:cubicBezTo>
                  <a:pt x="343" y="160"/>
                  <a:pt x="342" y="161"/>
                  <a:pt x="341" y="162"/>
                </a:cubicBezTo>
                <a:cubicBezTo>
                  <a:pt x="340" y="164"/>
                  <a:pt x="340" y="164"/>
                  <a:pt x="340" y="164"/>
                </a:cubicBezTo>
                <a:cubicBezTo>
                  <a:pt x="339" y="165"/>
                  <a:pt x="338" y="167"/>
                  <a:pt x="337" y="169"/>
                </a:cubicBezTo>
                <a:cubicBezTo>
                  <a:pt x="328" y="184"/>
                  <a:pt x="328" y="184"/>
                  <a:pt x="328" y="184"/>
                </a:cubicBezTo>
                <a:cubicBezTo>
                  <a:pt x="590" y="151"/>
                  <a:pt x="590" y="151"/>
                  <a:pt x="590" y="151"/>
                </a:cubicBezTo>
                <a:cubicBezTo>
                  <a:pt x="438" y="489"/>
                  <a:pt x="438" y="489"/>
                  <a:pt x="438" y="489"/>
                </a:cubicBezTo>
                <a:cubicBezTo>
                  <a:pt x="72" y="547"/>
                  <a:pt x="72" y="547"/>
                  <a:pt x="72" y="547"/>
                </a:cubicBezTo>
                <a:lnTo>
                  <a:pt x="172" y="301"/>
                </a:lnTo>
                <a:close/>
              </a:path>
            </a:pathLst>
          </a:custGeom>
          <a:solidFill>
            <a:srgbClr val="9BBB59"/>
          </a:solidFill>
          <a:ln>
            <a:solidFill>
              <a:sysClr val="window" lastClr="FFFFFF"/>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prstClr val="black"/>
              </a:solidFill>
              <a:effectLst/>
              <a:uLnTx/>
              <a:uFillTx/>
            </a:endParaRPr>
          </a:p>
        </p:txBody>
      </p:sp>
    </p:spTree>
    <p:extLst>
      <p:ext uri="{BB962C8B-B14F-4D97-AF65-F5344CB8AC3E}">
        <p14:creationId xmlns:p14="http://schemas.microsoft.com/office/powerpoint/2010/main" val="426831759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a:spLocks noGrp="1"/>
          </p:cNvSpPr>
          <p:nvPr>
            <p:ph type="title"/>
          </p:nvPr>
        </p:nvSpPr>
        <p:spPr>
          <a:xfrm>
            <a:off x="246529" y="0"/>
            <a:ext cx="10515600" cy="1325563"/>
          </a:xfrm>
        </p:spPr>
        <p:txBody>
          <a:bodyPr>
            <a:normAutofit/>
          </a:bodyPr>
          <a:lstStyle/>
          <a:p>
            <a:r>
              <a:rPr lang="es-EC" sz="2400" dirty="0" smtClean="0">
                <a:solidFill>
                  <a:srgbClr val="00549B"/>
                </a:solidFill>
                <a:ea typeface="Verdana" pitchFamily="34" charset="0"/>
                <a:cs typeface="Verdana" pitchFamily="34" charset="0"/>
              </a:rPr>
              <a:t>REGISTROS DE DETALLE</a:t>
            </a:r>
            <a:endParaRPr lang="es-EC" sz="2400" dirty="0">
              <a:solidFill>
                <a:srgbClr val="00549B"/>
              </a:solidFill>
              <a:ea typeface="Verdana" pitchFamily="34" charset="0"/>
              <a:cs typeface="Verdana" pitchFamily="34" charset="0"/>
            </a:endParaRPr>
          </a:p>
        </p:txBody>
      </p:sp>
      <p:pic>
        <p:nvPicPr>
          <p:cNvPr id="4" name="Imagen 3"/>
          <p:cNvPicPr>
            <a:picLocks noChangeAspect="1"/>
          </p:cNvPicPr>
          <p:nvPr/>
        </p:nvPicPr>
        <p:blipFill>
          <a:blip r:embed="rId2"/>
          <a:stretch>
            <a:fillRect/>
          </a:stretch>
        </p:blipFill>
        <p:spPr>
          <a:xfrm>
            <a:off x="1882177" y="1661387"/>
            <a:ext cx="7655015" cy="4150104"/>
          </a:xfrm>
          <a:prstGeom prst="rect">
            <a:avLst/>
          </a:prstGeom>
        </p:spPr>
      </p:pic>
    </p:spTree>
    <p:extLst>
      <p:ext uri="{BB962C8B-B14F-4D97-AF65-F5344CB8AC3E}">
        <p14:creationId xmlns:p14="http://schemas.microsoft.com/office/powerpoint/2010/main" val="54838191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a:spLocks noGrp="1"/>
          </p:cNvSpPr>
          <p:nvPr>
            <p:ph type="title"/>
          </p:nvPr>
        </p:nvSpPr>
        <p:spPr>
          <a:xfrm>
            <a:off x="246529" y="0"/>
            <a:ext cx="10515600" cy="1325563"/>
          </a:xfrm>
        </p:spPr>
        <p:txBody>
          <a:bodyPr>
            <a:normAutofit/>
          </a:bodyPr>
          <a:lstStyle/>
          <a:p>
            <a:r>
              <a:rPr lang="es-EC" sz="2400" dirty="0" smtClean="0">
                <a:solidFill>
                  <a:srgbClr val="00549B"/>
                </a:solidFill>
                <a:ea typeface="Verdana" pitchFamily="34" charset="0"/>
                <a:cs typeface="Verdana" pitchFamily="34" charset="0"/>
              </a:rPr>
              <a:t>REGISTROS DE DETALLE</a:t>
            </a:r>
            <a:endParaRPr lang="es-EC" sz="2400" dirty="0">
              <a:solidFill>
                <a:srgbClr val="00549B"/>
              </a:solidFill>
              <a:ea typeface="Verdana" pitchFamily="34" charset="0"/>
              <a:cs typeface="Verdana" pitchFamily="34" charset="0"/>
            </a:endParaRPr>
          </a:p>
        </p:txBody>
      </p:sp>
      <p:sp>
        <p:nvSpPr>
          <p:cNvPr id="2" name="Rectángulo 1"/>
          <p:cNvSpPr/>
          <p:nvPr/>
        </p:nvSpPr>
        <p:spPr>
          <a:xfrm>
            <a:off x="512064" y="1325563"/>
            <a:ext cx="10451592" cy="4819268"/>
          </a:xfrm>
          <a:prstGeom prst="rect">
            <a:avLst/>
          </a:prstGeom>
        </p:spPr>
        <p:txBody>
          <a:bodyPr wrap="square">
            <a:spAutoFit/>
          </a:bodyPr>
          <a:lstStyle/>
          <a:p>
            <a:pPr marL="342900" marR="326390" lvl="0" indent="-342900" algn="just">
              <a:spcBef>
                <a:spcPts val="450"/>
              </a:spcBef>
              <a:spcAft>
                <a:spcPts val="0"/>
              </a:spcAft>
              <a:buSzPts val="1200"/>
              <a:buFont typeface="Times New Roman" panose="02020603050405020304" pitchFamily="18" charset="0"/>
              <a:buAutoNum type="arabicPeriod"/>
              <a:tabLst>
                <a:tab pos="577850" algn="l"/>
              </a:tabLst>
            </a:pPr>
            <a:r>
              <a:rPr lang="es-ES" b="1" spc="-5" dirty="0">
                <a:latin typeface="Times New Roman" panose="02020603050405020304" pitchFamily="18" charset="0"/>
                <a:ea typeface="Times New Roman" panose="02020603050405020304" pitchFamily="18" charset="0"/>
              </a:rPr>
              <a:t>Código del indicador</a:t>
            </a:r>
            <a:r>
              <a:rPr lang="es-ES" b="1" dirty="0">
                <a:latin typeface="Times New Roman" panose="02020603050405020304" pitchFamily="18" charset="0"/>
                <a:ea typeface="Times New Roman" panose="02020603050405020304" pitchFamily="18" charset="0"/>
              </a:rPr>
              <a:t>.-</a:t>
            </a:r>
            <a:r>
              <a:rPr lang="es-ES" b="1" spc="-70" dirty="0">
                <a:latin typeface="Times New Roman" panose="02020603050405020304" pitchFamily="18" charset="0"/>
                <a:ea typeface="Times New Roman" panose="02020603050405020304" pitchFamily="18" charset="0"/>
              </a:rPr>
              <a:t> </a:t>
            </a:r>
            <a:r>
              <a:rPr lang="es-ES" dirty="0">
                <a:latin typeface="Times New Roman" panose="02020603050405020304" pitchFamily="18" charset="0"/>
                <a:ea typeface="Times New Roman" panose="02020603050405020304" pitchFamily="18" charset="0"/>
              </a:rPr>
              <a:t>Codificación asignada a cada uno de los indicadores de género que deben ser reportados en esta estructura, acorde con el catálogo expuesto en el Anexo 1.</a:t>
            </a:r>
            <a:endParaRPr lang="es-EC" sz="1600" dirty="0">
              <a:latin typeface="Times New Roman" panose="02020603050405020304" pitchFamily="18" charset="0"/>
              <a:ea typeface="Times New Roman" panose="02020603050405020304" pitchFamily="18" charset="0"/>
            </a:endParaRPr>
          </a:p>
          <a:p>
            <a:pPr marL="342900" marR="326390" lvl="0" indent="-342900" algn="just">
              <a:spcBef>
                <a:spcPts val="450"/>
              </a:spcBef>
              <a:spcAft>
                <a:spcPts val="0"/>
              </a:spcAft>
              <a:buSzPts val="1200"/>
              <a:buFont typeface="Times New Roman" panose="02020603050405020304" pitchFamily="18" charset="0"/>
              <a:buAutoNum type="arabicPeriod"/>
              <a:tabLst>
                <a:tab pos="577850" algn="l"/>
              </a:tabLst>
            </a:pPr>
            <a:r>
              <a:rPr lang="es-ES" b="1" spc="-5" dirty="0">
                <a:latin typeface="Times New Roman" panose="02020603050405020304" pitchFamily="18" charset="0"/>
                <a:ea typeface="Times New Roman" panose="02020603050405020304" pitchFamily="18" charset="0"/>
              </a:rPr>
              <a:t>Grupo del indicador.</a:t>
            </a:r>
            <a:r>
              <a:rPr lang="es-ES" dirty="0">
                <a:latin typeface="Times New Roman" panose="02020603050405020304" pitchFamily="18" charset="0"/>
                <a:ea typeface="Times New Roman" panose="02020603050405020304" pitchFamily="18" charset="0"/>
              </a:rPr>
              <a:t>- Es una agrupación de los indicadores de género reportados en la estructura, que permite diferenciar entre el indicador general (grupo) y la desagregación de dicho indicador por diferentes criterios (subgrupos).</a:t>
            </a:r>
            <a:endParaRPr lang="es-EC" sz="1600" dirty="0">
              <a:latin typeface="Times New Roman" panose="02020603050405020304" pitchFamily="18" charset="0"/>
              <a:ea typeface="Times New Roman" panose="02020603050405020304" pitchFamily="18" charset="0"/>
            </a:endParaRPr>
          </a:p>
          <a:p>
            <a:pPr marL="342900" marR="326390" lvl="0" indent="-342900" algn="just">
              <a:spcBef>
                <a:spcPts val="450"/>
              </a:spcBef>
              <a:spcAft>
                <a:spcPts val="0"/>
              </a:spcAft>
              <a:buSzPts val="1200"/>
              <a:buFont typeface="Times New Roman" panose="02020603050405020304" pitchFamily="18" charset="0"/>
              <a:buAutoNum type="arabicPeriod"/>
              <a:tabLst>
                <a:tab pos="577850" algn="l"/>
              </a:tabLst>
            </a:pPr>
            <a:r>
              <a:rPr lang="es-ES" b="1" dirty="0">
                <a:latin typeface="Times New Roman" panose="02020603050405020304" pitchFamily="18" charset="0"/>
                <a:ea typeface="Times New Roman" panose="02020603050405020304" pitchFamily="18" charset="0"/>
              </a:rPr>
              <a:t>Nombre del indicador.- </a:t>
            </a:r>
            <a:r>
              <a:rPr lang="es-ES" dirty="0">
                <a:latin typeface="Times New Roman" panose="02020603050405020304" pitchFamily="18" charset="0"/>
                <a:ea typeface="Times New Roman" panose="02020603050405020304" pitchFamily="18" charset="0"/>
              </a:rPr>
              <a:t>Corresponde a la descripción del indicador de género que es reportado en la estructura.</a:t>
            </a:r>
            <a:endParaRPr lang="es-EC" sz="1600" dirty="0">
              <a:latin typeface="Times New Roman" panose="02020603050405020304" pitchFamily="18" charset="0"/>
              <a:ea typeface="Times New Roman" panose="02020603050405020304" pitchFamily="18" charset="0"/>
            </a:endParaRPr>
          </a:p>
          <a:p>
            <a:pPr marL="342900" marR="326390" lvl="0" indent="-342900" algn="just">
              <a:spcBef>
                <a:spcPts val="450"/>
              </a:spcBef>
              <a:spcAft>
                <a:spcPts val="0"/>
              </a:spcAft>
              <a:buSzPts val="1200"/>
              <a:buFont typeface="Times New Roman" panose="02020603050405020304" pitchFamily="18" charset="0"/>
              <a:buAutoNum type="arabicPeriod"/>
              <a:tabLst>
                <a:tab pos="577850" algn="l"/>
              </a:tabLst>
            </a:pPr>
            <a:r>
              <a:rPr lang="es-ES" b="1" dirty="0">
                <a:latin typeface="Times New Roman" panose="02020603050405020304" pitchFamily="18" charset="0"/>
                <a:ea typeface="Times New Roman" panose="02020603050405020304" pitchFamily="18" charset="0"/>
              </a:rPr>
              <a:t>Valor del indicador - Hombre.- </a:t>
            </a:r>
            <a:r>
              <a:rPr lang="es-ES" dirty="0">
                <a:latin typeface="Times New Roman" panose="02020603050405020304" pitchFamily="18" charset="0"/>
                <a:ea typeface="Times New Roman" panose="02020603050405020304" pitchFamily="18" charset="0"/>
              </a:rPr>
              <a:t>Es el valor numérico de cada indicador de género reportado en esta estructura correspondiente a los socios, clientes y/o usuarios que son hombres.</a:t>
            </a:r>
            <a:endParaRPr lang="es-EC" sz="1600" dirty="0">
              <a:latin typeface="Times New Roman" panose="02020603050405020304" pitchFamily="18" charset="0"/>
              <a:ea typeface="Times New Roman" panose="02020603050405020304" pitchFamily="18" charset="0"/>
            </a:endParaRPr>
          </a:p>
          <a:p>
            <a:pPr marL="342900" marR="326390" lvl="0" indent="-342900" algn="just">
              <a:spcBef>
                <a:spcPts val="450"/>
              </a:spcBef>
              <a:spcAft>
                <a:spcPts val="0"/>
              </a:spcAft>
              <a:buSzPts val="1200"/>
              <a:buFont typeface="Times New Roman" panose="02020603050405020304" pitchFamily="18" charset="0"/>
              <a:buAutoNum type="arabicPeriod"/>
              <a:tabLst>
                <a:tab pos="577850" algn="l"/>
              </a:tabLst>
            </a:pPr>
            <a:r>
              <a:rPr lang="es-ES" b="1" spc="-5" dirty="0">
                <a:latin typeface="Times New Roman" panose="02020603050405020304" pitchFamily="18" charset="0"/>
                <a:ea typeface="Times New Roman" panose="02020603050405020304" pitchFamily="18" charset="0"/>
              </a:rPr>
              <a:t>Valor del indicador - Mujer.-</a:t>
            </a:r>
            <a:r>
              <a:rPr lang="es-ES" b="1" spc="-90" dirty="0">
                <a:latin typeface="Times New Roman" panose="02020603050405020304" pitchFamily="18" charset="0"/>
                <a:ea typeface="Times New Roman" panose="02020603050405020304" pitchFamily="18" charset="0"/>
              </a:rPr>
              <a:t> </a:t>
            </a:r>
            <a:r>
              <a:rPr lang="es-ES" dirty="0">
                <a:latin typeface="Times New Roman" panose="02020603050405020304" pitchFamily="18" charset="0"/>
                <a:ea typeface="Times New Roman" panose="02020603050405020304" pitchFamily="18" charset="0"/>
              </a:rPr>
              <a:t>Es el valor numérico de cada indicador de género reportado en esta estructura correspondiente a los socios, clientes y/o usuarios que son mujeres</a:t>
            </a:r>
            <a:r>
              <a:rPr lang="es-ES" dirty="0" smtClean="0">
                <a:latin typeface="Times New Roman" panose="02020603050405020304" pitchFamily="18" charset="0"/>
                <a:ea typeface="Times New Roman" panose="02020603050405020304" pitchFamily="18" charset="0"/>
              </a:rPr>
              <a:t>.</a:t>
            </a:r>
          </a:p>
          <a:p>
            <a:pPr marL="342900" marR="326390" lvl="0" indent="-342900" algn="just">
              <a:spcBef>
                <a:spcPts val="450"/>
              </a:spcBef>
              <a:spcAft>
                <a:spcPts val="0"/>
              </a:spcAft>
              <a:buSzPts val="1200"/>
              <a:buFont typeface="Times New Roman" panose="02020603050405020304" pitchFamily="18" charset="0"/>
              <a:buAutoNum type="arabicPeriod"/>
              <a:tabLst>
                <a:tab pos="577850" algn="l"/>
              </a:tabLst>
            </a:pPr>
            <a:r>
              <a:rPr lang="es-MX" sz="1600" b="1" dirty="0" smtClean="0">
                <a:latin typeface="Times New Roman" panose="02020603050405020304" pitchFamily="18" charset="0"/>
                <a:ea typeface="Times New Roman" panose="02020603050405020304" pitchFamily="18" charset="0"/>
              </a:rPr>
              <a:t>Valor </a:t>
            </a:r>
            <a:r>
              <a:rPr lang="es-MX" sz="1600" b="1" dirty="0">
                <a:latin typeface="Times New Roman" panose="02020603050405020304" pitchFamily="18" charset="0"/>
                <a:ea typeface="Times New Roman" panose="02020603050405020304" pitchFamily="18" charset="0"/>
              </a:rPr>
              <a:t>del indicador – Personas jurídicas.-</a:t>
            </a:r>
            <a:r>
              <a:rPr lang="es-MX" sz="1600" dirty="0">
                <a:latin typeface="Times New Roman" panose="02020603050405020304" pitchFamily="18" charset="0"/>
                <a:ea typeface="Times New Roman" panose="02020603050405020304" pitchFamily="18" charset="0"/>
              </a:rPr>
              <a:t> Es el valor numérico de cada indicador de género reportado en esta estructura correspondiente a los socios, clientes y/o usuarios que son personas jurídicas.</a:t>
            </a:r>
          </a:p>
          <a:p>
            <a:pPr marL="342900" marR="326390" lvl="0" indent="-342900" algn="just">
              <a:spcBef>
                <a:spcPts val="450"/>
              </a:spcBef>
              <a:spcAft>
                <a:spcPts val="0"/>
              </a:spcAft>
              <a:buSzPts val="1200"/>
              <a:buFont typeface="Times New Roman" panose="02020603050405020304" pitchFamily="18" charset="0"/>
              <a:buAutoNum type="arabicPeriod"/>
              <a:tabLst>
                <a:tab pos="577850" algn="l"/>
              </a:tabLst>
            </a:pPr>
            <a:r>
              <a:rPr lang="es-MX" sz="1600" b="1" dirty="0" smtClean="0">
                <a:latin typeface="Times New Roman" panose="02020603050405020304" pitchFamily="18" charset="0"/>
                <a:ea typeface="Times New Roman" panose="02020603050405020304" pitchFamily="18" charset="0"/>
              </a:rPr>
              <a:t>Valor </a:t>
            </a:r>
            <a:r>
              <a:rPr lang="es-MX" sz="1600" b="1" dirty="0">
                <a:latin typeface="Times New Roman" panose="02020603050405020304" pitchFamily="18" charset="0"/>
                <a:ea typeface="Times New Roman" panose="02020603050405020304" pitchFamily="18" charset="0"/>
              </a:rPr>
              <a:t>del indicador - Total.-</a:t>
            </a:r>
            <a:r>
              <a:rPr lang="es-MX" sz="1600" dirty="0">
                <a:latin typeface="Times New Roman" panose="02020603050405020304" pitchFamily="18" charset="0"/>
                <a:ea typeface="Times New Roman" panose="02020603050405020304" pitchFamily="18" charset="0"/>
              </a:rPr>
              <a:t> Es el valor numérico total de cada indicador de género reportado en esta estructura, correspondiente a socios, clientes y/o usuarios hombres, mujeres y personas jurídicas.</a:t>
            </a:r>
          </a:p>
          <a:p>
            <a:pPr marL="342900" marR="326390" lvl="0" indent="-342900" algn="just">
              <a:spcBef>
                <a:spcPts val="450"/>
              </a:spcBef>
              <a:spcAft>
                <a:spcPts val="0"/>
              </a:spcAft>
              <a:buSzPts val="1200"/>
              <a:buFont typeface="Times New Roman" panose="02020603050405020304" pitchFamily="18" charset="0"/>
              <a:buAutoNum type="arabicPeriod"/>
              <a:tabLst>
                <a:tab pos="577850" algn="l"/>
              </a:tabLst>
            </a:pPr>
            <a:endParaRPr lang="es-EC"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0753435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a:spLocks noGrp="1"/>
          </p:cNvSpPr>
          <p:nvPr>
            <p:ph type="title"/>
          </p:nvPr>
        </p:nvSpPr>
        <p:spPr>
          <a:xfrm>
            <a:off x="246529" y="0"/>
            <a:ext cx="10515600" cy="1325563"/>
          </a:xfrm>
        </p:spPr>
        <p:txBody>
          <a:bodyPr>
            <a:normAutofit/>
          </a:bodyPr>
          <a:lstStyle/>
          <a:p>
            <a:r>
              <a:rPr lang="es-EC" sz="2400" dirty="0" smtClean="0">
                <a:solidFill>
                  <a:srgbClr val="00549B"/>
                </a:solidFill>
                <a:ea typeface="Verdana" pitchFamily="34" charset="0"/>
                <a:cs typeface="Verdana" pitchFamily="34" charset="0"/>
              </a:rPr>
              <a:t>CONTROLES DE VALIDACIÓN</a:t>
            </a:r>
            <a:endParaRPr lang="es-EC" sz="2400" dirty="0">
              <a:solidFill>
                <a:srgbClr val="00549B"/>
              </a:solidFill>
              <a:ea typeface="Verdana" pitchFamily="34" charset="0"/>
              <a:cs typeface="Verdana" pitchFamily="34" charset="0"/>
            </a:endParaRPr>
          </a:p>
        </p:txBody>
      </p:sp>
      <p:sp>
        <p:nvSpPr>
          <p:cNvPr id="3" name="Rectángulo 2"/>
          <p:cNvSpPr/>
          <p:nvPr/>
        </p:nvSpPr>
        <p:spPr>
          <a:xfrm>
            <a:off x="246529" y="927146"/>
            <a:ext cx="11494008" cy="5930854"/>
          </a:xfrm>
          <a:prstGeom prst="rect">
            <a:avLst/>
          </a:prstGeom>
        </p:spPr>
        <p:txBody>
          <a:bodyPr wrap="square">
            <a:spAutoFit/>
          </a:bodyPr>
          <a:lstStyle/>
          <a:p>
            <a:pPr marL="342900" lvl="0" indent="-342900">
              <a:spcAft>
                <a:spcPts val="0"/>
              </a:spcAft>
              <a:buFont typeface="Symbol" panose="05050102010706020507" pitchFamily="18" charset="2"/>
              <a:buChar char=""/>
            </a:pPr>
            <a:r>
              <a:rPr lang="es-ES" sz="1600" b="1" dirty="0">
                <a:latin typeface="Times New Roman" panose="02020603050405020304" pitchFamily="18" charset="0"/>
                <a:ea typeface="Times New Roman" panose="02020603050405020304" pitchFamily="18" charset="0"/>
              </a:rPr>
              <a:t>Control de registros duplicados</a:t>
            </a:r>
            <a:endParaRPr lang="es-EC" sz="1400" dirty="0">
              <a:latin typeface="Times New Roman" panose="02020603050405020304" pitchFamily="18" charset="0"/>
              <a:ea typeface="Times New Roman" panose="02020603050405020304" pitchFamily="18" charset="0"/>
            </a:endParaRPr>
          </a:p>
          <a:p>
            <a:pPr marL="450215" marR="332105" algn="just">
              <a:spcAft>
                <a:spcPts val="0"/>
              </a:spcAft>
            </a:pPr>
            <a:r>
              <a:rPr lang="es-ES" sz="1600" dirty="0">
                <a:latin typeface="Times New Roman" panose="02020603050405020304" pitchFamily="18" charset="0"/>
                <a:ea typeface="Times New Roman" panose="02020603050405020304" pitchFamily="18" charset="0"/>
              </a:rPr>
              <a:t>El</a:t>
            </a:r>
            <a:r>
              <a:rPr lang="es-ES" sz="1600" spc="5" dirty="0">
                <a:latin typeface="Times New Roman" panose="02020603050405020304" pitchFamily="18" charset="0"/>
                <a:ea typeface="Times New Roman" panose="02020603050405020304" pitchFamily="18" charset="0"/>
              </a:rPr>
              <a:t> </a:t>
            </a:r>
            <a:r>
              <a:rPr lang="es-ES" sz="1600" dirty="0">
                <a:latin typeface="Times New Roman" panose="02020603050405020304" pitchFamily="18" charset="0"/>
                <a:ea typeface="Times New Roman" panose="02020603050405020304" pitchFamily="18" charset="0"/>
              </a:rPr>
              <a:t>archivo</a:t>
            </a:r>
            <a:r>
              <a:rPr lang="es-ES" sz="1600" spc="5" dirty="0">
                <a:latin typeface="Times New Roman" panose="02020603050405020304" pitchFamily="18" charset="0"/>
                <a:ea typeface="Times New Roman" panose="02020603050405020304" pitchFamily="18" charset="0"/>
              </a:rPr>
              <a:t> </a:t>
            </a:r>
            <a:r>
              <a:rPr lang="es-ES" sz="1600" dirty="0">
                <a:latin typeface="Times New Roman" panose="02020603050405020304" pitchFamily="18" charset="0"/>
                <a:ea typeface="Times New Roman" panose="02020603050405020304" pitchFamily="18" charset="0"/>
              </a:rPr>
              <a:t>no</a:t>
            </a:r>
            <a:r>
              <a:rPr lang="es-ES" sz="1600" spc="5" dirty="0">
                <a:latin typeface="Times New Roman" panose="02020603050405020304" pitchFamily="18" charset="0"/>
                <a:ea typeface="Times New Roman" panose="02020603050405020304" pitchFamily="18" charset="0"/>
              </a:rPr>
              <a:t> </a:t>
            </a:r>
            <a:r>
              <a:rPr lang="es-ES" sz="1600" dirty="0">
                <a:latin typeface="Times New Roman" panose="02020603050405020304" pitchFamily="18" charset="0"/>
                <a:ea typeface="Times New Roman" panose="02020603050405020304" pitchFamily="18" charset="0"/>
              </a:rPr>
              <a:t>debe</a:t>
            </a:r>
            <a:r>
              <a:rPr lang="es-ES" sz="1600" spc="5" dirty="0">
                <a:latin typeface="Times New Roman" panose="02020603050405020304" pitchFamily="18" charset="0"/>
                <a:ea typeface="Times New Roman" panose="02020603050405020304" pitchFamily="18" charset="0"/>
              </a:rPr>
              <a:t> </a:t>
            </a:r>
            <a:r>
              <a:rPr lang="es-ES" sz="1600" dirty="0">
                <a:latin typeface="Times New Roman" panose="02020603050405020304" pitchFamily="18" charset="0"/>
                <a:ea typeface="Times New Roman" panose="02020603050405020304" pitchFamily="18" charset="0"/>
              </a:rPr>
              <a:t>contener</a:t>
            </a:r>
            <a:r>
              <a:rPr lang="es-ES" sz="1600" spc="5" dirty="0">
                <a:latin typeface="Times New Roman" panose="02020603050405020304" pitchFamily="18" charset="0"/>
                <a:ea typeface="Times New Roman" panose="02020603050405020304" pitchFamily="18" charset="0"/>
              </a:rPr>
              <a:t> </a:t>
            </a:r>
            <a:r>
              <a:rPr lang="es-ES" sz="1600" dirty="0">
                <a:latin typeface="Times New Roman" panose="02020603050405020304" pitchFamily="18" charset="0"/>
                <a:ea typeface="Times New Roman" panose="02020603050405020304" pitchFamily="18" charset="0"/>
              </a:rPr>
              <a:t>registros</a:t>
            </a:r>
            <a:r>
              <a:rPr lang="es-ES" sz="1600" spc="5" dirty="0">
                <a:latin typeface="Times New Roman" panose="02020603050405020304" pitchFamily="18" charset="0"/>
                <a:ea typeface="Times New Roman" panose="02020603050405020304" pitchFamily="18" charset="0"/>
              </a:rPr>
              <a:t> </a:t>
            </a:r>
            <a:r>
              <a:rPr lang="es-ES" sz="1600" dirty="0">
                <a:latin typeface="Times New Roman" panose="02020603050405020304" pitchFamily="18" charset="0"/>
                <a:ea typeface="Times New Roman" panose="02020603050405020304" pitchFamily="18" charset="0"/>
              </a:rPr>
              <a:t>duplicados. Se</a:t>
            </a:r>
            <a:r>
              <a:rPr lang="es-ES" sz="1600" spc="5" dirty="0">
                <a:latin typeface="Times New Roman" panose="02020603050405020304" pitchFamily="18" charset="0"/>
                <a:ea typeface="Times New Roman" panose="02020603050405020304" pitchFamily="18" charset="0"/>
              </a:rPr>
              <a:t> </a:t>
            </a:r>
            <a:r>
              <a:rPr lang="es-ES" sz="1600" dirty="0">
                <a:latin typeface="Times New Roman" panose="02020603050405020304" pitchFamily="18" charset="0"/>
                <a:ea typeface="Times New Roman" panose="02020603050405020304" pitchFamily="18" charset="0"/>
              </a:rPr>
              <a:t>considera</a:t>
            </a:r>
            <a:r>
              <a:rPr lang="es-ES" sz="1600" spc="5" dirty="0">
                <a:latin typeface="Times New Roman" panose="02020603050405020304" pitchFamily="18" charset="0"/>
                <a:ea typeface="Times New Roman" panose="02020603050405020304" pitchFamily="18" charset="0"/>
              </a:rPr>
              <a:t> </a:t>
            </a:r>
            <a:r>
              <a:rPr lang="es-ES" sz="1600" dirty="0">
                <a:latin typeface="Times New Roman" panose="02020603050405020304" pitchFamily="18" charset="0"/>
                <a:ea typeface="Times New Roman" panose="02020603050405020304" pitchFamily="18" charset="0"/>
              </a:rPr>
              <a:t>un</a:t>
            </a:r>
            <a:r>
              <a:rPr lang="es-ES" sz="1600" spc="5" dirty="0">
                <a:latin typeface="Times New Roman" panose="02020603050405020304" pitchFamily="18" charset="0"/>
                <a:ea typeface="Times New Roman" panose="02020603050405020304" pitchFamily="18" charset="0"/>
              </a:rPr>
              <a:t> </a:t>
            </a:r>
            <a:r>
              <a:rPr lang="es-ES" sz="1600" dirty="0">
                <a:latin typeface="Times New Roman" panose="02020603050405020304" pitchFamily="18" charset="0"/>
                <a:ea typeface="Times New Roman" panose="02020603050405020304" pitchFamily="18" charset="0"/>
              </a:rPr>
              <a:t>registro</a:t>
            </a:r>
            <a:r>
              <a:rPr lang="es-ES" sz="1600" spc="5" dirty="0">
                <a:latin typeface="Times New Roman" panose="02020603050405020304" pitchFamily="18" charset="0"/>
                <a:ea typeface="Times New Roman" panose="02020603050405020304" pitchFamily="18" charset="0"/>
              </a:rPr>
              <a:t> </a:t>
            </a:r>
            <a:r>
              <a:rPr lang="es-ES" sz="1600" dirty="0">
                <a:latin typeface="Times New Roman" panose="02020603050405020304" pitchFamily="18" charset="0"/>
                <a:ea typeface="Times New Roman" panose="02020603050405020304" pitchFamily="18" charset="0"/>
              </a:rPr>
              <a:t>duplicado</a:t>
            </a:r>
            <a:r>
              <a:rPr lang="es-ES" sz="1600" spc="-5" dirty="0">
                <a:latin typeface="Times New Roman" panose="02020603050405020304" pitchFamily="18" charset="0"/>
                <a:ea typeface="Times New Roman" panose="02020603050405020304" pitchFamily="18" charset="0"/>
              </a:rPr>
              <a:t> </a:t>
            </a:r>
            <a:r>
              <a:rPr lang="es-ES" sz="1600" dirty="0">
                <a:latin typeface="Times New Roman" panose="02020603050405020304" pitchFamily="18" charset="0"/>
                <a:ea typeface="Times New Roman" panose="02020603050405020304" pitchFamily="18" charset="0"/>
              </a:rPr>
              <a:t>cuando se</a:t>
            </a:r>
            <a:r>
              <a:rPr lang="es-ES" sz="1600" spc="5" dirty="0">
                <a:latin typeface="Times New Roman" panose="02020603050405020304" pitchFamily="18" charset="0"/>
                <a:ea typeface="Times New Roman" panose="02020603050405020304" pitchFamily="18" charset="0"/>
              </a:rPr>
              <a:t> </a:t>
            </a:r>
            <a:r>
              <a:rPr lang="es-ES" sz="1600" dirty="0">
                <a:latin typeface="Times New Roman" panose="02020603050405020304" pitchFamily="18" charset="0"/>
                <a:ea typeface="Times New Roman" panose="02020603050405020304" pitchFamily="18" charset="0"/>
              </a:rPr>
              <a:t>repiten los siguientes campos:</a:t>
            </a:r>
            <a:endParaRPr lang="es-EC" sz="1600" dirty="0">
              <a:latin typeface="Times New Roman" panose="02020603050405020304" pitchFamily="18" charset="0"/>
              <a:ea typeface="Times New Roman" panose="02020603050405020304" pitchFamily="18" charset="0"/>
            </a:endParaRPr>
          </a:p>
          <a:p>
            <a:pPr>
              <a:spcBef>
                <a:spcPts val="45"/>
              </a:spcBef>
              <a:spcAft>
                <a:spcPts val="0"/>
              </a:spcAft>
            </a:pPr>
            <a:r>
              <a:rPr lang="es-ES" sz="1400" dirty="0">
                <a:latin typeface="Times New Roman" panose="02020603050405020304" pitchFamily="18" charset="0"/>
                <a:ea typeface="Times New Roman" panose="02020603050405020304" pitchFamily="18" charset="0"/>
              </a:rPr>
              <a:t> </a:t>
            </a:r>
            <a:endParaRPr lang="es-EC" sz="1600" dirty="0">
              <a:latin typeface="Times New Roman" panose="02020603050405020304" pitchFamily="18" charset="0"/>
              <a:ea typeface="Times New Roman" panose="02020603050405020304" pitchFamily="18" charset="0"/>
            </a:endParaRPr>
          </a:p>
          <a:p>
            <a:pPr marL="742950" lvl="1" indent="-285750">
              <a:lnSpc>
                <a:spcPts val="1465"/>
              </a:lnSpc>
              <a:spcAft>
                <a:spcPts val="0"/>
              </a:spcAft>
              <a:buSzPts val="1200"/>
              <a:buFont typeface="Symbol" panose="05050102010706020507" pitchFamily="18" charset="2"/>
              <a:buChar char=""/>
              <a:tabLst>
                <a:tab pos="991235" algn="l"/>
                <a:tab pos="991870" algn="l"/>
              </a:tabLst>
            </a:pPr>
            <a:r>
              <a:rPr lang="es-ES" sz="1600" dirty="0">
                <a:latin typeface="Times New Roman" panose="02020603050405020304" pitchFamily="18" charset="0"/>
                <a:ea typeface="Symbol" panose="05050102010706020507" pitchFamily="18" charset="2"/>
                <a:cs typeface="Symbol" panose="05050102010706020507" pitchFamily="18" charset="2"/>
              </a:rPr>
              <a:t>Código del indicador</a:t>
            </a:r>
            <a:endParaRPr lang="es-EC" sz="1400" dirty="0">
              <a:latin typeface="Times New Roman" panose="02020603050405020304" pitchFamily="18" charset="0"/>
              <a:ea typeface="Symbol" panose="05050102010706020507" pitchFamily="18" charset="2"/>
              <a:cs typeface="Symbol" panose="05050102010706020507" pitchFamily="18" charset="2"/>
            </a:endParaRPr>
          </a:p>
          <a:p>
            <a:pPr marL="991870" indent="-228600">
              <a:lnSpc>
                <a:spcPts val="1465"/>
              </a:lnSpc>
              <a:spcAft>
                <a:spcPts val="0"/>
              </a:spcAft>
              <a:tabLst>
                <a:tab pos="991235" algn="l"/>
                <a:tab pos="991870" algn="l"/>
              </a:tabLst>
            </a:pPr>
            <a:r>
              <a:rPr lang="es-ES" sz="1600" dirty="0">
                <a:latin typeface="Times New Roman" panose="02020603050405020304" pitchFamily="18" charset="0"/>
                <a:ea typeface="Times New Roman" panose="02020603050405020304" pitchFamily="18" charset="0"/>
              </a:rPr>
              <a:t> </a:t>
            </a:r>
            <a:endParaRPr lang="es-EC" sz="1400" dirty="0">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es-ES" sz="1600" b="1" dirty="0">
                <a:latin typeface="Times New Roman" panose="02020603050405020304" pitchFamily="18" charset="0"/>
                <a:ea typeface="Times New Roman" panose="02020603050405020304" pitchFamily="18" charset="0"/>
              </a:rPr>
              <a:t>Estructura cargada</a:t>
            </a:r>
            <a:endParaRPr lang="es-EC" sz="1400" dirty="0">
              <a:latin typeface="Times New Roman" panose="02020603050405020304" pitchFamily="18" charset="0"/>
              <a:ea typeface="Times New Roman" panose="02020603050405020304" pitchFamily="18" charset="0"/>
            </a:endParaRPr>
          </a:p>
          <a:p>
            <a:pPr marL="450215" marR="327660" algn="just">
              <a:lnSpc>
                <a:spcPct val="115000"/>
              </a:lnSpc>
              <a:spcAft>
                <a:spcPts val="0"/>
              </a:spcAft>
            </a:pPr>
            <a:r>
              <a:rPr lang="es-ES" sz="1600" dirty="0">
                <a:latin typeface="Times New Roman" panose="02020603050405020304" pitchFamily="18" charset="0"/>
                <a:ea typeface="Times New Roman" panose="02020603050405020304" pitchFamily="18" charset="0"/>
              </a:rPr>
              <a:t>El sistema no permitirá la carga de dos estructuras de la misma entidad con la</a:t>
            </a:r>
            <a:r>
              <a:rPr lang="es-ES" sz="1600" spc="5" dirty="0">
                <a:latin typeface="Times New Roman" panose="02020603050405020304" pitchFamily="18" charset="0"/>
                <a:ea typeface="Times New Roman" panose="02020603050405020304" pitchFamily="18" charset="0"/>
              </a:rPr>
              <a:t> </a:t>
            </a:r>
            <a:r>
              <a:rPr lang="es-ES" sz="1600" dirty="0">
                <a:latin typeface="Times New Roman" panose="02020603050405020304" pitchFamily="18" charset="0"/>
                <a:ea typeface="Times New Roman" panose="02020603050405020304" pitchFamily="18" charset="0"/>
              </a:rPr>
              <a:t>misma fecha de corte.</a:t>
            </a:r>
            <a:r>
              <a:rPr lang="es-ES" sz="1600" spc="5" dirty="0">
                <a:latin typeface="Times New Roman" panose="02020603050405020304" pitchFamily="18" charset="0"/>
                <a:ea typeface="Times New Roman" panose="02020603050405020304" pitchFamily="18" charset="0"/>
              </a:rPr>
              <a:t> </a:t>
            </a:r>
            <a:r>
              <a:rPr lang="es-ES" sz="1600" dirty="0">
                <a:latin typeface="Times New Roman" panose="02020603050405020304" pitchFamily="18" charset="0"/>
                <a:ea typeface="Times New Roman" panose="02020603050405020304" pitchFamily="18" charset="0"/>
              </a:rPr>
              <a:t>Solo si existiera casos</a:t>
            </a:r>
            <a:r>
              <a:rPr lang="es-ES" sz="1600" spc="5" dirty="0">
                <a:latin typeface="Times New Roman" panose="02020603050405020304" pitchFamily="18" charset="0"/>
                <a:ea typeface="Times New Roman" panose="02020603050405020304" pitchFamily="18" charset="0"/>
              </a:rPr>
              <a:t> </a:t>
            </a:r>
            <a:r>
              <a:rPr lang="es-ES" sz="1600" dirty="0">
                <a:latin typeface="Times New Roman" panose="02020603050405020304" pitchFamily="18" charset="0"/>
                <a:ea typeface="Times New Roman" panose="02020603050405020304" pitchFamily="18" charset="0"/>
              </a:rPr>
              <a:t>excepcionales se permitirá</a:t>
            </a:r>
            <a:r>
              <a:rPr lang="es-ES" sz="1600" spc="5" dirty="0">
                <a:latin typeface="Times New Roman" panose="02020603050405020304" pitchFamily="18" charset="0"/>
                <a:ea typeface="Times New Roman" panose="02020603050405020304" pitchFamily="18" charset="0"/>
              </a:rPr>
              <a:t> </a:t>
            </a:r>
            <a:r>
              <a:rPr lang="es-ES" sz="1600" dirty="0">
                <a:latin typeface="Times New Roman" panose="02020603050405020304" pitchFamily="18" charset="0"/>
                <a:ea typeface="Times New Roman" panose="02020603050405020304" pitchFamily="18" charset="0"/>
              </a:rPr>
              <a:t>un</a:t>
            </a:r>
            <a:r>
              <a:rPr lang="es-ES" sz="1600" spc="5" dirty="0">
                <a:latin typeface="Times New Roman" panose="02020603050405020304" pitchFamily="18" charset="0"/>
                <a:ea typeface="Times New Roman" panose="02020603050405020304" pitchFamily="18" charset="0"/>
              </a:rPr>
              <a:t> </a:t>
            </a:r>
            <a:r>
              <a:rPr lang="es-ES" sz="1600" dirty="0">
                <a:latin typeface="Times New Roman" panose="02020603050405020304" pitchFamily="18" charset="0"/>
                <a:ea typeface="Times New Roman" panose="02020603050405020304" pitchFamily="18" charset="0"/>
              </a:rPr>
              <a:t>reproceso</a:t>
            </a:r>
            <a:r>
              <a:rPr lang="es-ES" sz="1600" spc="-5" dirty="0">
                <a:latin typeface="Times New Roman" panose="02020603050405020304" pitchFamily="18" charset="0"/>
                <a:ea typeface="Times New Roman" panose="02020603050405020304" pitchFamily="18" charset="0"/>
              </a:rPr>
              <a:t> </a:t>
            </a:r>
            <a:r>
              <a:rPr lang="es-ES" sz="1600" dirty="0">
                <a:latin typeface="Times New Roman" panose="02020603050405020304" pitchFamily="18" charset="0"/>
                <a:ea typeface="Times New Roman" panose="02020603050405020304" pitchFamily="18" charset="0"/>
              </a:rPr>
              <a:t>de</a:t>
            </a:r>
            <a:r>
              <a:rPr lang="es-ES" sz="1600" spc="-5" dirty="0">
                <a:latin typeface="Times New Roman" panose="02020603050405020304" pitchFamily="18" charset="0"/>
                <a:ea typeface="Times New Roman" panose="02020603050405020304" pitchFamily="18" charset="0"/>
              </a:rPr>
              <a:t> </a:t>
            </a:r>
            <a:r>
              <a:rPr lang="es-ES" sz="1600" dirty="0">
                <a:latin typeface="Times New Roman" panose="02020603050405020304" pitchFamily="18" charset="0"/>
                <a:ea typeface="Times New Roman" panose="02020603050405020304" pitchFamily="18" charset="0"/>
              </a:rPr>
              <a:t>la información.</a:t>
            </a:r>
            <a:endParaRPr lang="es-EC" sz="1600" dirty="0">
              <a:latin typeface="Times New Roman" panose="02020603050405020304" pitchFamily="18" charset="0"/>
              <a:ea typeface="Times New Roman" panose="02020603050405020304" pitchFamily="18" charset="0"/>
            </a:endParaRPr>
          </a:p>
          <a:p>
            <a:pPr marL="527050" marR="327660" algn="just">
              <a:lnSpc>
                <a:spcPct val="115000"/>
              </a:lnSpc>
              <a:spcAft>
                <a:spcPts val="0"/>
              </a:spcAft>
            </a:pPr>
            <a:r>
              <a:rPr lang="es-ES" sz="1600" dirty="0">
                <a:latin typeface="Times New Roman" panose="02020603050405020304" pitchFamily="18" charset="0"/>
                <a:ea typeface="Times New Roman" panose="02020603050405020304" pitchFamily="18" charset="0"/>
              </a:rPr>
              <a:t> </a:t>
            </a:r>
            <a:endParaRPr lang="es-EC" sz="1600" dirty="0">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pPr>
            <a:r>
              <a:rPr lang="es-ES" sz="1600" b="1" dirty="0">
                <a:latin typeface="Times New Roman" panose="02020603050405020304" pitchFamily="18" charset="0"/>
                <a:ea typeface="Times New Roman" panose="02020603050405020304" pitchFamily="18" charset="0"/>
              </a:rPr>
              <a:t>Validación del período anterior</a:t>
            </a:r>
            <a:endParaRPr lang="es-EC" sz="1400" dirty="0">
              <a:latin typeface="Times New Roman" panose="02020603050405020304" pitchFamily="18" charset="0"/>
              <a:ea typeface="Times New Roman" panose="02020603050405020304" pitchFamily="18" charset="0"/>
            </a:endParaRPr>
          </a:p>
          <a:p>
            <a:pPr marL="450215" marR="329565" algn="just">
              <a:lnSpc>
                <a:spcPct val="115000"/>
              </a:lnSpc>
              <a:spcAft>
                <a:spcPts val="0"/>
              </a:spcAft>
            </a:pPr>
            <a:r>
              <a:rPr lang="es-ES" sz="1600" dirty="0">
                <a:latin typeface="Times New Roman" panose="02020603050405020304" pitchFamily="18" charset="0"/>
                <a:ea typeface="Times New Roman" panose="02020603050405020304" pitchFamily="18" charset="0"/>
              </a:rPr>
              <a:t>Se verificará que la información de esta estructura (IG01) del trimestre inmediato</a:t>
            </a:r>
            <a:r>
              <a:rPr lang="es-ES" sz="1600" spc="-285" dirty="0">
                <a:latin typeface="Times New Roman" panose="02020603050405020304" pitchFamily="18" charset="0"/>
                <a:ea typeface="Times New Roman" panose="02020603050405020304" pitchFamily="18" charset="0"/>
              </a:rPr>
              <a:t> </a:t>
            </a:r>
            <a:r>
              <a:rPr lang="es-ES" sz="1600" dirty="0">
                <a:latin typeface="Times New Roman" panose="02020603050405020304" pitchFamily="18" charset="0"/>
                <a:ea typeface="Times New Roman" panose="02020603050405020304" pitchFamily="18" charset="0"/>
              </a:rPr>
              <a:t>anterior</a:t>
            </a:r>
            <a:r>
              <a:rPr lang="es-ES" sz="1600" spc="-5" dirty="0">
                <a:latin typeface="Times New Roman" panose="02020603050405020304" pitchFamily="18" charset="0"/>
                <a:ea typeface="Times New Roman" panose="02020603050405020304" pitchFamily="18" charset="0"/>
              </a:rPr>
              <a:t> </a:t>
            </a:r>
            <a:r>
              <a:rPr lang="es-ES" sz="1600" dirty="0">
                <a:latin typeface="Times New Roman" panose="02020603050405020304" pitchFamily="18" charset="0"/>
                <a:ea typeface="Times New Roman" panose="02020603050405020304" pitchFamily="18" charset="0"/>
              </a:rPr>
              <a:t>haya</a:t>
            </a:r>
            <a:r>
              <a:rPr lang="es-ES" sz="1600" spc="5" dirty="0">
                <a:latin typeface="Times New Roman" panose="02020603050405020304" pitchFamily="18" charset="0"/>
                <a:ea typeface="Times New Roman" panose="02020603050405020304" pitchFamily="18" charset="0"/>
              </a:rPr>
              <a:t> </a:t>
            </a:r>
            <a:r>
              <a:rPr lang="es-ES" sz="1600" dirty="0">
                <a:latin typeface="Times New Roman" panose="02020603050405020304" pitchFamily="18" charset="0"/>
                <a:ea typeface="Times New Roman" panose="02020603050405020304" pitchFamily="18" charset="0"/>
              </a:rPr>
              <a:t>sido enviada</a:t>
            </a:r>
            <a:r>
              <a:rPr lang="es-ES" sz="1600" spc="5" dirty="0">
                <a:latin typeface="Times New Roman" panose="02020603050405020304" pitchFamily="18" charset="0"/>
                <a:ea typeface="Times New Roman" panose="02020603050405020304" pitchFamily="18" charset="0"/>
              </a:rPr>
              <a:t> </a:t>
            </a:r>
            <a:r>
              <a:rPr lang="es-ES" sz="1600" dirty="0">
                <a:latin typeface="Times New Roman" panose="02020603050405020304" pitchFamily="18" charset="0"/>
                <a:ea typeface="Times New Roman" panose="02020603050405020304" pitchFamily="18" charset="0"/>
              </a:rPr>
              <a:t>y</a:t>
            </a:r>
            <a:r>
              <a:rPr lang="es-ES" sz="1600" spc="-25" dirty="0">
                <a:latin typeface="Times New Roman" panose="02020603050405020304" pitchFamily="18" charset="0"/>
                <a:ea typeface="Times New Roman" panose="02020603050405020304" pitchFamily="18" charset="0"/>
              </a:rPr>
              <a:t> </a:t>
            </a:r>
            <a:r>
              <a:rPr lang="es-ES" sz="1600" dirty="0">
                <a:latin typeface="Times New Roman" panose="02020603050405020304" pitchFamily="18" charset="0"/>
                <a:ea typeface="Times New Roman" panose="02020603050405020304" pitchFamily="18" charset="0"/>
              </a:rPr>
              <a:t>validada</a:t>
            </a:r>
            <a:r>
              <a:rPr lang="es-ES" sz="1600" spc="-5" dirty="0">
                <a:latin typeface="Times New Roman" panose="02020603050405020304" pitchFamily="18" charset="0"/>
                <a:ea typeface="Times New Roman" panose="02020603050405020304" pitchFamily="18" charset="0"/>
              </a:rPr>
              <a:t> </a:t>
            </a:r>
            <a:r>
              <a:rPr lang="es-ES" sz="1600" dirty="0">
                <a:latin typeface="Times New Roman" panose="02020603050405020304" pitchFamily="18" charset="0"/>
                <a:ea typeface="Times New Roman" panose="02020603050405020304" pitchFamily="18" charset="0"/>
              </a:rPr>
              <a:t>satisfactoriamente.</a:t>
            </a:r>
            <a:endParaRPr lang="es-EC" sz="1600" dirty="0">
              <a:latin typeface="Times New Roman" panose="02020603050405020304" pitchFamily="18" charset="0"/>
              <a:ea typeface="Times New Roman" panose="02020603050405020304" pitchFamily="18" charset="0"/>
            </a:endParaRPr>
          </a:p>
          <a:p>
            <a:pPr marL="450215" marR="328930" algn="just">
              <a:lnSpc>
                <a:spcPct val="115000"/>
              </a:lnSpc>
              <a:spcBef>
                <a:spcPts val="960"/>
              </a:spcBef>
              <a:spcAft>
                <a:spcPts val="0"/>
              </a:spcAft>
            </a:pPr>
            <a:r>
              <a:rPr lang="es-ES" sz="1600" dirty="0">
                <a:latin typeface="Times New Roman" panose="02020603050405020304" pitchFamily="18" charset="0"/>
                <a:ea typeface="Times New Roman" panose="02020603050405020304" pitchFamily="18" charset="0"/>
              </a:rPr>
              <a:t>Para la carga inicial de la información con corte al 31/12/2022, no se considerará</a:t>
            </a:r>
            <a:r>
              <a:rPr lang="es-ES" sz="1600" spc="-285" dirty="0">
                <a:latin typeface="Times New Roman" panose="02020603050405020304" pitchFamily="18" charset="0"/>
                <a:ea typeface="Times New Roman" panose="02020603050405020304" pitchFamily="18" charset="0"/>
              </a:rPr>
              <a:t> </a:t>
            </a:r>
            <a:r>
              <a:rPr lang="es-ES" sz="1600" dirty="0">
                <a:latin typeface="Times New Roman" panose="02020603050405020304" pitchFamily="18" charset="0"/>
                <a:ea typeface="Times New Roman" panose="02020603050405020304" pitchFamily="18" charset="0"/>
              </a:rPr>
              <a:t>este</a:t>
            </a:r>
            <a:r>
              <a:rPr lang="es-ES" sz="1600" spc="-5" dirty="0">
                <a:latin typeface="Times New Roman" panose="02020603050405020304" pitchFamily="18" charset="0"/>
                <a:ea typeface="Times New Roman" panose="02020603050405020304" pitchFamily="18" charset="0"/>
              </a:rPr>
              <a:t> </a:t>
            </a:r>
            <a:r>
              <a:rPr lang="es-ES" sz="1600" dirty="0">
                <a:latin typeface="Times New Roman" panose="02020603050405020304" pitchFamily="18" charset="0"/>
                <a:ea typeface="Times New Roman" panose="02020603050405020304" pitchFamily="18" charset="0"/>
              </a:rPr>
              <a:t>control.</a:t>
            </a:r>
            <a:endParaRPr lang="es-EC" sz="1600" dirty="0">
              <a:latin typeface="Times New Roman" panose="02020603050405020304" pitchFamily="18" charset="0"/>
              <a:ea typeface="Times New Roman" panose="02020603050405020304" pitchFamily="18" charset="0"/>
            </a:endParaRPr>
          </a:p>
          <a:p>
            <a:pPr marL="228600" indent="-228600" algn="just">
              <a:spcAft>
                <a:spcPts val="0"/>
              </a:spcAft>
            </a:pPr>
            <a:r>
              <a:rPr lang="es-ES" sz="1600" b="1" dirty="0">
                <a:latin typeface="Times New Roman" panose="02020603050405020304" pitchFamily="18" charset="0"/>
                <a:ea typeface="Times New Roman" panose="02020603050405020304" pitchFamily="18" charset="0"/>
              </a:rPr>
              <a:t> </a:t>
            </a:r>
            <a:endParaRPr lang="es-EC" sz="1400" dirty="0">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pPr>
            <a:r>
              <a:rPr lang="es-ES" sz="1600" b="1" dirty="0">
                <a:latin typeface="Times New Roman" panose="02020603050405020304" pitchFamily="18" charset="0"/>
                <a:ea typeface="Times New Roman" panose="02020603050405020304" pitchFamily="18" charset="0"/>
              </a:rPr>
              <a:t>Obligatoriedad de campos</a:t>
            </a:r>
            <a:endParaRPr lang="es-EC" sz="1400" dirty="0">
              <a:latin typeface="Times New Roman" panose="02020603050405020304" pitchFamily="18" charset="0"/>
              <a:ea typeface="Times New Roman" panose="02020603050405020304" pitchFamily="18" charset="0"/>
            </a:endParaRPr>
          </a:p>
          <a:p>
            <a:pPr marL="450215" algn="just">
              <a:lnSpc>
                <a:spcPts val="1365"/>
              </a:lnSpc>
              <a:spcAft>
                <a:spcPts val="0"/>
              </a:spcAft>
            </a:pPr>
            <a:r>
              <a:rPr lang="es-ES" sz="1600" dirty="0">
                <a:latin typeface="Times New Roman" panose="02020603050405020304" pitchFamily="18" charset="0"/>
                <a:ea typeface="Times New Roman" panose="02020603050405020304" pitchFamily="18" charset="0"/>
              </a:rPr>
              <a:t>Todos</a:t>
            </a:r>
            <a:r>
              <a:rPr lang="es-ES" sz="1600" spc="-10" dirty="0">
                <a:latin typeface="Times New Roman" panose="02020603050405020304" pitchFamily="18" charset="0"/>
                <a:ea typeface="Times New Roman" panose="02020603050405020304" pitchFamily="18" charset="0"/>
              </a:rPr>
              <a:t> </a:t>
            </a:r>
            <a:r>
              <a:rPr lang="es-ES" sz="1600" dirty="0">
                <a:latin typeface="Times New Roman" panose="02020603050405020304" pitchFamily="18" charset="0"/>
                <a:ea typeface="Times New Roman" panose="02020603050405020304" pitchFamily="18" charset="0"/>
              </a:rPr>
              <a:t>los</a:t>
            </a:r>
            <a:r>
              <a:rPr lang="es-ES" sz="1600" spc="-5" dirty="0">
                <a:latin typeface="Times New Roman" panose="02020603050405020304" pitchFamily="18" charset="0"/>
                <a:ea typeface="Times New Roman" panose="02020603050405020304" pitchFamily="18" charset="0"/>
              </a:rPr>
              <a:t> </a:t>
            </a:r>
            <a:r>
              <a:rPr lang="es-ES" sz="1600" dirty="0">
                <a:latin typeface="Times New Roman" panose="02020603050405020304" pitchFamily="18" charset="0"/>
                <a:ea typeface="Times New Roman" panose="02020603050405020304" pitchFamily="18" charset="0"/>
              </a:rPr>
              <a:t>campos</a:t>
            </a:r>
            <a:r>
              <a:rPr lang="es-ES" sz="1600" spc="-5" dirty="0">
                <a:latin typeface="Times New Roman" panose="02020603050405020304" pitchFamily="18" charset="0"/>
                <a:ea typeface="Times New Roman" panose="02020603050405020304" pitchFamily="18" charset="0"/>
              </a:rPr>
              <a:t> </a:t>
            </a:r>
            <a:r>
              <a:rPr lang="es-ES" sz="1600" dirty="0">
                <a:latin typeface="Times New Roman" panose="02020603050405020304" pitchFamily="18" charset="0"/>
                <a:ea typeface="Times New Roman" panose="02020603050405020304" pitchFamily="18" charset="0"/>
              </a:rPr>
              <a:t>tienen carácter</a:t>
            </a:r>
            <a:r>
              <a:rPr lang="es-ES" sz="1600" spc="-15" dirty="0">
                <a:latin typeface="Times New Roman" panose="02020603050405020304" pitchFamily="18" charset="0"/>
                <a:ea typeface="Times New Roman" panose="02020603050405020304" pitchFamily="18" charset="0"/>
              </a:rPr>
              <a:t> </a:t>
            </a:r>
            <a:r>
              <a:rPr lang="es-ES" sz="1600" dirty="0">
                <a:latin typeface="Times New Roman" panose="02020603050405020304" pitchFamily="18" charset="0"/>
                <a:ea typeface="Times New Roman" panose="02020603050405020304" pitchFamily="18" charset="0"/>
              </a:rPr>
              <a:t>obligatorio y deben reportarse con un valor mayor o igual a cero.</a:t>
            </a:r>
            <a:endParaRPr lang="es-EC" sz="1600" dirty="0">
              <a:latin typeface="Times New Roman" panose="02020603050405020304" pitchFamily="18" charset="0"/>
              <a:ea typeface="Times New Roman" panose="02020603050405020304" pitchFamily="18" charset="0"/>
            </a:endParaRPr>
          </a:p>
          <a:p>
            <a:pPr algn="just">
              <a:spcBef>
                <a:spcPts val="25"/>
              </a:spcBef>
              <a:spcAft>
                <a:spcPts val="0"/>
              </a:spcAft>
            </a:pPr>
            <a:r>
              <a:rPr lang="es-ES" sz="1200" dirty="0">
                <a:latin typeface="Times New Roman" panose="02020603050405020304" pitchFamily="18" charset="0"/>
                <a:ea typeface="Times New Roman" panose="02020603050405020304" pitchFamily="18" charset="0"/>
              </a:rPr>
              <a:t> </a:t>
            </a:r>
            <a:endParaRPr lang="es-EC" sz="1600" dirty="0">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pPr>
            <a:r>
              <a:rPr lang="es-ES" sz="1600" b="1" dirty="0">
                <a:latin typeface="Times New Roman" panose="02020603050405020304" pitchFamily="18" charset="0"/>
                <a:ea typeface="Times New Roman" panose="02020603050405020304" pitchFamily="18" charset="0"/>
              </a:rPr>
              <a:t>Cuadre del campo Valor de indicador - Total</a:t>
            </a:r>
            <a:endParaRPr lang="es-EC" sz="1400" dirty="0">
              <a:latin typeface="Times New Roman" panose="02020603050405020304" pitchFamily="18" charset="0"/>
              <a:ea typeface="Times New Roman" panose="02020603050405020304" pitchFamily="18" charset="0"/>
            </a:endParaRPr>
          </a:p>
          <a:p>
            <a:pPr marL="450215" algn="just">
              <a:lnSpc>
                <a:spcPts val="1365"/>
              </a:lnSpc>
              <a:spcAft>
                <a:spcPts val="0"/>
              </a:spcAft>
            </a:pPr>
            <a:r>
              <a:rPr lang="es-ES" sz="1600" dirty="0">
                <a:latin typeface="Times New Roman" panose="02020603050405020304" pitchFamily="18" charset="0"/>
                <a:ea typeface="Times New Roman" panose="02020603050405020304" pitchFamily="18" charset="0"/>
              </a:rPr>
              <a:t>Debe ser igual a la sumatoria de los campos ‘Valor del indicador – Hombre’, ‘Valor del indicador – Mujer’ y ‘Valor del indicador – Personas jurídicas’.</a:t>
            </a:r>
            <a:endParaRPr lang="es-EC" sz="1600" dirty="0">
              <a:latin typeface="Times New Roman" panose="02020603050405020304" pitchFamily="18" charset="0"/>
              <a:ea typeface="Times New Roman" panose="02020603050405020304" pitchFamily="18" charset="0"/>
            </a:endParaRPr>
          </a:p>
          <a:p>
            <a:pPr marL="527050" algn="just">
              <a:lnSpc>
                <a:spcPts val="1365"/>
              </a:lnSpc>
              <a:spcAft>
                <a:spcPts val="0"/>
              </a:spcAft>
            </a:pPr>
            <a:r>
              <a:rPr lang="es-ES" sz="1600" dirty="0">
                <a:latin typeface="Times New Roman" panose="02020603050405020304" pitchFamily="18" charset="0"/>
                <a:ea typeface="Times New Roman" panose="02020603050405020304" pitchFamily="18" charset="0"/>
              </a:rPr>
              <a:t> </a:t>
            </a:r>
            <a:endParaRPr lang="es-EC" sz="1600" dirty="0">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pPr>
            <a:r>
              <a:rPr lang="es-ES" sz="1600" b="1" dirty="0">
                <a:latin typeface="Times New Roman" panose="02020603050405020304" pitchFamily="18" charset="0"/>
                <a:ea typeface="Times New Roman" panose="02020603050405020304" pitchFamily="18" charset="0"/>
              </a:rPr>
              <a:t>Valores positivos</a:t>
            </a:r>
            <a:endParaRPr lang="es-EC" sz="1400" dirty="0">
              <a:latin typeface="Times New Roman" panose="02020603050405020304" pitchFamily="18" charset="0"/>
              <a:ea typeface="Times New Roman" panose="02020603050405020304" pitchFamily="18" charset="0"/>
            </a:endParaRPr>
          </a:p>
          <a:p>
            <a:pPr marL="450215" algn="just">
              <a:lnSpc>
                <a:spcPts val="1365"/>
              </a:lnSpc>
              <a:spcAft>
                <a:spcPts val="0"/>
              </a:spcAft>
            </a:pPr>
            <a:r>
              <a:rPr lang="es-ES" sz="1600" dirty="0">
                <a:latin typeface="Times New Roman" panose="02020603050405020304" pitchFamily="18" charset="0"/>
                <a:ea typeface="Times New Roman" panose="02020603050405020304" pitchFamily="18" charset="0"/>
              </a:rPr>
              <a:t>Los valores de los campos ‘Valor del indicador – Hombre’, ‘Valor del indicador – Mujer’, ‘Valor del indicador – Personas jurídicas’ y ‘Valor del indicador – Total’ deben ser mayores o iguales a cero.</a:t>
            </a:r>
            <a:endParaRPr lang="es-EC" sz="1600" dirty="0">
              <a:latin typeface="Times New Roman" panose="02020603050405020304" pitchFamily="18" charset="0"/>
              <a:ea typeface="Times New Roman" panose="02020603050405020304" pitchFamily="18" charset="0"/>
            </a:endParaRPr>
          </a:p>
          <a:p>
            <a:pPr marL="527050" algn="just">
              <a:lnSpc>
                <a:spcPts val="1365"/>
              </a:lnSpc>
              <a:spcAft>
                <a:spcPts val="0"/>
              </a:spcAft>
            </a:pPr>
            <a:r>
              <a:rPr lang="es-ES" sz="1600" dirty="0">
                <a:latin typeface="Times New Roman" panose="02020603050405020304" pitchFamily="18" charset="0"/>
                <a:ea typeface="Times New Roman" panose="02020603050405020304" pitchFamily="18" charset="0"/>
              </a:rPr>
              <a:t> </a:t>
            </a:r>
            <a:endParaRPr lang="es-EC" sz="16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771450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a:spLocks noGrp="1"/>
          </p:cNvSpPr>
          <p:nvPr>
            <p:ph type="title"/>
          </p:nvPr>
        </p:nvSpPr>
        <p:spPr>
          <a:xfrm>
            <a:off x="246529" y="0"/>
            <a:ext cx="10515600" cy="1325563"/>
          </a:xfrm>
        </p:spPr>
        <p:txBody>
          <a:bodyPr>
            <a:normAutofit/>
          </a:bodyPr>
          <a:lstStyle/>
          <a:p>
            <a:r>
              <a:rPr lang="es-EC" sz="2400" dirty="0" smtClean="0">
                <a:solidFill>
                  <a:srgbClr val="00549B"/>
                </a:solidFill>
                <a:ea typeface="Verdana" pitchFamily="34" charset="0"/>
                <a:cs typeface="Verdana" pitchFamily="34" charset="0"/>
              </a:rPr>
              <a:t>CONTROLES DE VALIDACIÓN</a:t>
            </a:r>
            <a:endParaRPr lang="es-EC" sz="2400" dirty="0">
              <a:solidFill>
                <a:srgbClr val="00549B"/>
              </a:solidFill>
              <a:ea typeface="Verdana" pitchFamily="34" charset="0"/>
              <a:cs typeface="Verdana" pitchFamily="34" charset="0"/>
            </a:endParaRPr>
          </a:p>
        </p:txBody>
      </p:sp>
      <p:sp>
        <p:nvSpPr>
          <p:cNvPr id="3" name="Rectángulo 2"/>
          <p:cNvSpPr/>
          <p:nvPr/>
        </p:nvSpPr>
        <p:spPr>
          <a:xfrm>
            <a:off x="246529" y="1134537"/>
            <a:ext cx="11494008" cy="1077218"/>
          </a:xfrm>
          <a:prstGeom prst="rect">
            <a:avLst/>
          </a:prstGeom>
        </p:spPr>
        <p:txBody>
          <a:bodyPr wrap="square">
            <a:spAutoFit/>
          </a:bodyPr>
          <a:lstStyle/>
          <a:p>
            <a:pPr lvl="0"/>
            <a:r>
              <a:rPr lang="es-ES" sz="1600" b="1" dirty="0">
                <a:latin typeface="Times New Roman" panose="02020603050405020304" pitchFamily="18" charset="0"/>
                <a:cs typeface="Times New Roman" panose="02020603050405020304" pitchFamily="18" charset="0"/>
              </a:rPr>
              <a:t>Valores con decimales</a:t>
            </a:r>
            <a:endParaRPr lang="es-EC" sz="1600" dirty="0">
              <a:latin typeface="Times New Roman" panose="02020603050405020304" pitchFamily="18" charset="0"/>
              <a:cs typeface="Times New Roman" panose="02020603050405020304" pitchFamily="18" charset="0"/>
            </a:endParaRPr>
          </a:p>
          <a:p>
            <a:r>
              <a:rPr lang="es-ES" sz="1600" dirty="0">
                <a:latin typeface="Times New Roman" panose="02020603050405020304" pitchFamily="18" charset="0"/>
                <a:cs typeface="Times New Roman" panose="02020603050405020304" pitchFamily="18" charset="0"/>
              </a:rPr>
              <a:t>No se podrá reportar valores decimales diferentes de cero en los campos ‘Valor del indicador – Hombre’, ‘Valor del indicador – Mujer’, ‘Valor del indicador – Personas jurídicas’ y ‘Valor del indicador – Total’ en los grupos 2, 4, 7, 8, 9, 10, 11, 12, 13, 16, 17 y sus respectivos subgrupos, los cuáles por la naturaleza del indicador no pueden tener cifras decimales diferentes cero.</a:t>
            </a:r>
            <a:endParaRPr lang="es-EC" sz="1600" dirty="0">
              <a:latin typeface="Times New Roman" panose="02020603050405020304" pitchFamily="18" charset="0"/>
              <a:cs typeface="Times New Roman" panose="02020603050405020304" pitchFamily="18" charset="0"/>
            </a:endParaRPr>
          </a:p>
        </p:txBody>
      </p:sp>
      <p:pic>
        <p:nvPicPr>
          <p:cNvPr id="2" name="Imagen 1"/>
          <p:cNvPicPr>
            <a:picLocks noChangeAspect="1"/>
          </p:cNvPicPr>
          <p:nvPr/>
        </p:nvPicPr>
        <p:blipFill>
          <a:blip r:embed="rId2"/>
          <a:stretch>
            <a:fillRect/>
          </a:stretch>
        </p:blipFill>
        <p:spPr>
          <a:xfrm>
            <a:off x="2119921" y="2460100"/>
            <a:ext cx="7706436" cy="3693812"/>
          </a:xfrm>
          <a:prstGeom prst="rect">
            <a:avLst/>
          </a:prstGeom>
        </p:spPr>
      </p:pic>
    </p:spTree>
    <p:extLst>
      <p:ext uri="{BB962C8B-B14F-4D97-AF65-F5344CB8AC3E}">
        <p14:creationId xmlns:p14="http://schemas.microsoft.com/office/powerpoint/2010/main" val="11920511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a:spLocks noGrp="1"/>
          </p:cNvSpPr>
          <p:nvPr>
            <p:ph type="title"/>
          </p:nvPr>
        </p:nvSpPr>
        <p:spPr>
          <a:xfrm>
            <a:off x="246529" y="0"/>
            <a:ext cx="10515600" cy="1325563"/>
          </a:xfrm>
        </p:spPr>
        <p:txBody>
          <a:bodyPr>
            <a:normAutofit/>
          </a:bodyPr>
          <a:lstStyle/>
          <a:p>
            <a:r>
              <a:rPr lang="es-EC" sz="2400" dirty="0" smtClean="0">
                <a:solidFill>
                  <a:srgbClr val="00549B"/>
                </a:solidFill>
                <a:ea typeface="Verdana" pitchFamily="34" charset="0"/>
                <a:cs typeface="Verdana" pitchFamily="34" charset="0"/>
              </a:rPr>
              <a:t>CONTROLES DE VALIDACIÓN</a:t>
            </a:r>
            <a:endParaRPr lang="es-EC" sz="2400" dirty="0">
              <a:solidFill>
                <a:srgbClr val="00549B"/>
              </a:solidFill>
              <a:ea typeface="Verdana" pitchFamily="34" charset="0"/>
              <a:cs typeface="Verdana" pitchFamily="34" charset="0"/>
            </a:endParaRPr>
          </a:p>
        </p:txBody>
      </p:sp>
      <p:sp>
        <p:nvSpPr>
          <p:cNvPr id="3" name="Rectángulo 2"/>
          <p:cNvSpPr/>
          <p:nvPr/>
        </p:nvSpPr>
        <p:spPr>
          <a:xfrm>
            <a:off x="246529" y="1134537"/>
            <a:ext cx="11494008" cy="4278094"/>
          </a:xfrm>
          <a:prstGeom prst="rect">
            <a:avLst/>
          </a:prstGeom>
        </p:spPr>
        <p:txBody>
          <a:bodyPr wrap="square">
            <a:spAutoFit/>
          </a:bodyPr>
          <a:lstStyle/>
          <a:p>
            <a:pPr lvl="0"/>
            <a:r>
              <a:rPr lang="es-ES" sz="1600" b="1" dirty="0" smtClean="0">
                <a:latin typeface="Times New Roman" panose="02020603050405020304" pitchFamily="18" charset="0"/>
                <a:cs typeface="Times New Roman" panose="02020603050405020304" pitchFamily="18" charset="0"/>
              </a:rPr>
              <a:t>Campo </a:t>
            </a:r>
            <a:r>
              <a:rPr lang="es-ES" sz="1600" b="1" dirty="0">
                <a:latin typeface="Times New Roman" panose="02020603050405020304" pitchFamily="18" charset="0"/>
                <a:cs typeface="Times New Roman" panose="02020603050405020304" pitchFamily="18" charset="0"/>
              </a:rPr>
              <a:t>Valor de indicador – Hombre</a:t>
            </a:r>
            <a:endParaRPr lang="es-EC"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El campo ‘Valor de </a:t>
            </a:r>
            <a:r>
              <a:rPr lang="en-US" sz="1600" dirty="0" err="1">
                <a:latin typeface="Times New Roman" panose="02020603050405020304" pitchFamily="18" charset="0"/>
                <a:cs typeface="Times New Roman" panose="02020603050405020304" pitchFamily="18" charset="0"/>
              </a:rPr>
              <a:t>indicador</a:t>
            </a:r>
            <a:r>
              <a:rPr lang="en-US" sz="1600" dirty="0">
                <a:latin typeface="Times New Roman" panose="02020603050405020304" pitchFamily="18" charset="0"/>
                <a:cs typeface="Times New Roman" panose="02020603050405020304" pitchFamily="18" charset="0"/>
              </a:rPr>
              <a:t> – Hombre’ no </a:t>
            </a:r>
            <a:r>
              <a:rPr lang="en-US" sz="1600" dirty="0" err="1">
                <a:latin typeface="Times New Roman" panose="02020603050405020304" pitchFamily="18" charset="0"/>
                <a:cs typeface="Times New Roman" panose="02020603050405020304" pitchFamily="18" charset="0"/>
              </a:rPr>
              <a:t>deben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tener</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valores</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diferentes</a:t>
            </a:r>
            <a:r>
              <a:rPr lang="en-US" sz="1600" dirty="0">
                <a:latin typeface="Times New Roman" panose="02020603050405020304" pitchFamily="18" charset="0"/>
                <a:cs typeface="Times New Roman" panose="02020603050405020304" pitchFamily="18" charset="0"/>
              </a:rPr>
              <a:t> de 0 </a:t>
            </a:r>
            <a:r>
              <a:rPr lang="en-US" sz="1600" dirty="0" err="1">
                <a:latin typeface="Times New Roman" panose="02020603050405020304" pitchFamily="18" charset="0"/>
                <a:cs typeface="Times New Roman" panose="02020603050405020304" pitchFamily="18" charset="0"/>
              </a:rPr>
              <a:t>en</a:t>
            </a:r>
            <a:r>
              <a:rPr lang="en-US" sz="1600" dirty="0">
                <a:latin typeface="Times New Roman" panose="02020603050405020304" pitchFamily="18" charset="0"/>
                <a:cs typeface="Times New Roman" panose="02020603050405020304" pitchFamily="18" charset="0"/>
              </a:rPr>
              <a:t> los </a:t>
            </a:r>
            <a:r>
              <a:rPr lang="en-US" sz="1600" dirty="0" err="1">
                <a:latin typeface="Times New Roman" panose="02020603050405020304" pitchFamily="18" charset="0"/>
                <a:cs typeface="Times New Roman" panose="02020603050405020304" pitchFamily="18" charset="0"/>
              </a:rPr>
              <a:t>indicadores</a:t>
            </a:r>
            <a:r>
              <a:rPr lang="en-US" sz="1600" dirty="0">
                <a:latin typeface="Times New Roman" panose="02020603050405020304" pitchFamily="18" charset="0"/>
                <a:cs typeface="Times New Roman" panose="02020603050405020304" pitchFamily="18" charset="0"/>
              </a:rPr>
              <a:t> con los </a:t>
            </a:r>
            <a:r>
              <a:rPr lang="en-US" sz="1600" dirty="0" err="1">
                <a:latin typeface="Times New Roman" panose="02020603050405020304" pitchFamily="18" charset="0"/>
                <a:cs typeface="Times New Roman" panose="02020603050405020304" pitchFamily="18" charset="0"/>
              </a:rPr>
              <a:t>códigos</a:t>
            </a:r>
            <a:r>
              <a:rPr lang="en-US" sz="1600" dirty="0">
                <a:latin typeface="Times New Roman" panose="02020603050405020304" pitchFamily="18" charset="0"/>
                <a:cs typeface="Times New Roman" panose="02020603050405020304" pitchFamily="18" charset="0"/>
              </a:rPr>
              <a:t>: IF1208, IF1327, IF1407, IF1526, IF1609, IF2227, IF2307, IF2408, IF2526, IF2609, IF3227, IF3307, IF3408, IF3526, IF3609, IF4227, IF4307, IF4408, IF4526, IF4609, IF5227, IF5307, IF5408, IF5526, IF5610, IF6227, IF6307, IF6408, IF6526, IF6609.</a:t>
            </a:r>
            <a:endParaRPr lang="es-EC"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 </a:t>
            </a:r>
            <a:endParaRPr lang="es-EC" sz="1600" dirty="0">
              <a:latin typeface="Times New Roman" panose="02020603050405020304" pitchFamily="18" charset="0"/>
              <a:cs typeface="Times New Roman" panose="02020603050405020304" pitchFamily="18" charset="0"/>
            </a:endParaRPr>
          </a:p>
          <a:p>
            <a:pPr lvl="0"/>
            <a:r>
              <a:rPr lang="es-ES" sz="1600" b="1" dirty="0">
                <a:latin typeface="Times New Roman" panose="02020603050405020304" pitchFamily="18" charset="0"/>
                <a:cs typeface="Times New Roman" panose="02020603050405020304" pitchFamily="18" charset="0"/>
              </a:rPr>
              <a:t>Campo Valor de indicador – Mujer</a:t>
            </a:r>
            <a:endParaRPr lang="es-EC"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El campo ‘Valor de </a:t>
            </a:r>
            <a:r>
              <a:rPr lang="en-US" sz="1600" dirty="0" err="1">
                <a:latin typeface="Times New Roman" panose="02020603050405020304" pitchFamily="18" charset="0"/>
                <a:cs typeface="Times New Roman" panose="02020603050405020304" pitchFamily="18" charset="0"/>
              </a:rPr>
              <a:t>indicador</a:t>
            </a:r>
            <a:r>
              <a:rPr lang="en-US" sz="1600" dirty="0">
                <a:latin typeface="Times New Roman" panose="02020603050405020304" pitchFamily="18" charset="0"/>
                <a:cs typeface="Times New Roman" panose="02020603050405020304" pitchFamily="18" charset="0"/>
              </a:rPr>
              <a:t> – </a:t>
            </a:r>
            <a:r>
              <a:rPr lang="en-US" sz="1600" dirty="0" err="1">
                <a:latin typeface="Times New Roman" panose="02020603050405020304" pitchFamily="18" charset="0"/>
                <a:cs typeface="Times New Roman" panose="02020603050405020304" pitchFamily="18" charset="0"/>
              </a:rPr>
              <a:t>Mujer</a:t>
            </a:r>
            <a:r>
              <a:rPr lang="en-US" sz="1600" dirty="0">
                <a:latin typeface="Times New Roman" panose="02020603050405020304" pitchFamily="18" charset="0"/>
                <a:cs typeface="Times New Roman" panose="02020603050405020304" pitchFamily="18" charset="0"/>
              </a:rPr>
              <a:t>’ no </a:t>
            </a:r>
            <a:r>
              <a:rPr lang="en-US" sz="1600" dirty="0" err="1">
                <a:latin typeface="Times New Roman" panose="02020603050405020304" pitchFamily="18" charset="0"/>
                <a:cs typeface="Times New Roman" panose="02020603050405020304" pitchFamily="18" charset="0"/>
              </a:rPr>
              <a:t>deben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tener</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valores</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diferentes</a:t>
            </a:r>
            <a:r>
              <a:rPr lang="en-US" sz="1600" dirty="0">
                <a:latin typeface="Times New Roman" panose="02020603050405020304" pitchFamily="18" charset="0"/>
                <a:cs typeface="Times New Roman" panose="02020603050405020304" pitchFamily="18" charset="0"/>
              </a:rPr>
              <a:t> de 0 </a:t>
            </a:r>
            <a:r>
              <a:rPr lang="en-US" sz="1600" dirty="0" err="1">
                <a:latin typeface="Times New Roman" panose="02020603050405020304" pitchFamily="18" charset="0"/>
                <a:cs typeface="Times New Roman" panose="02020603050405020304" pitchFamily="18" charset="0"/>
              </a:rPr>
              <a:t>en</a:t>
            </a:r>
            <a:r>
              <a:rPr lang="en-US" sz="1600" dirty="0">
                <a:latin typeface="Times New Roman" panose="02020603050405020304" pitchFamily="18" charset="0"/>
                <a:cs typeface="Times New Roman" panose="02020603050405020304" pitchFamily="18" charset="0"/>
              </a:rPr>
              <a:t> los </a:t>
            </a:r>
            <a:r>
              <a:rPr lang="en-US" sz="1600" dirty="0" err="1">
                <a:latin typeface="Times New Roman" panose="02020603050405020304" pitchFamily="18" charset="0"/>
                <a:cs typeface="Times New Roman" panose="02020603050405020304" pitchFamily="18" charset="0"/>
              </a:rPr>
              <a:t>indicadores</a:t>
            </a:r>
            <a:r>
              <a:rPr lang="en-US" sz="1600" dirty="0">
                <a:latin typeface="Times New Roman" panose="02020603050405020304" pitchFamily="18" charset="0"/>
                <a:cs typeface="Times New Roman" panose="02020603050405020304" pitchFamily="18" charset="0"/>
              </a:rPr>
              <a:t> con los </a:t>
            </a:r>
            <a:r>
              <a:rPr lang="en-US" sz="1600" dirty="0" err="1">
                <a:latin typeface="Times New Roman" panose="02020603050405020304" pitchFamily="18" charset="0"/>
                <a:cs typeface="Times New Roman" panose="02020603050405020304" pitchFamily="18" charset="0"/>
              </a:rPr>
              <a:t>códigos</a:t>
            </a:r>
            <a:r>
              <a:rPr lang="en-US" sz="1600" dirty="0">
                <a:latin typeface="Times New Roman" panose="02020603050405020304" pitchFamily="18" charset="0"/>
                <a:cs typeface="Times New Roman" panose="02020603050405020304" pitchFamily="18" charset="0"/>
              </a:rPr>
              <a:t>: IF1208, IF1327, IF1407, IF1526, IF1609, IF2227, IF2307, IF2408, IF2526, IF2609, IF3227, IF3307, IF3408, IF3526, IF3609, IF4227, IF4307, IF4408, IF4526, IF4609, IF5227, IF5307, IF5408, IF5526, IF5610, IF6227, IF6307, IF6408, IF6526, IF6609.</a:t>
            </a:r>
            <a:endParaRPr lang="es-EC"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 </a:t>
            </a:r>
            <a:endParaRPr lang="es-EC"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 </a:t>
            </a:r>
            <a:endParaRPr lang="es-EC" sz="1600" dirty="0">
              <a:latin typeface="Times New Roman" panose="02020603050405020304" pitchFamily="18" charset="0"/>
              <a:cs typeface="Times New Roman" panose="02020603050405020304" pitchFamily="18" charset="0"/>
            </a:endParaRPr>
          </a:p>
          <a:p>
            <a:pPr lvl="0"/>
            <a:r>
              <a:rPr lang="es-ES" sz="1600" b="1" dirty="0">
                <a:latin typeface="Times New Roman" panose="02020603050405020304" pitchFamily="18" charset="0"/>
                <a:cs typeface="Times New Roman" panose="02020603050405020304" pitchFamily="18" charset="0"/>
              </a:rPr>
              <a:t>Campo Valor de indicador – Personas jurídicas</a:t>
            </a:r>
            <a:endParaRPr lang="es-EC" sz="1600" dirty="0">
              <a:latin typeface="Times New Roman" panose="02020603050405020304" pitchFamily="18" charset="0"/>
              <a:cs typeface="Times New Roman" panose="02020603050405020304" pitchFamily="18" charset="0"/>
            </a:endParaRPr>
          </a:p>
          <a:p>
            <a:r>
              <a:rPr lang="es-ES" sz="1600" dirty="0">
                <a:latin typeface="Times New Roman" panose="02020603050405020304" pitchFamily="18" charset="0"/>
                <a:cs typeface="Times New Roman" panose="02020603050405020304" pitchFamily="18" charset="0"/>
              </a:rPr>
              <a:t>El campo ‘Valor de indicador – Personas jurídicas’ podrá tener un valor diferente de 0 únicamente en los siguientes casos:</a:t>
            </a:r>
            <a:endParaRPr lang="es-EC" sz="1600" dirty="0">
              <a:latin typeface="Times New Roman" panose="02020603050405020304" pitchFamily="18" charset="0"/>
              <a:cs typeface="Times New Roman" panose="02020603050405020304" pitchFamily="18" charset="0"/>
            </a:endParaRPr>
          </a:p>
          <a:p>
            <a:pPr lvl="0"/>
            <a:r>
              <a:rPr lang="es-ES" sz="1600" dirty="0">
                <a:latin typeface="Times New Roman" panose="02020603050405020304" pitchFamily="18" charset="0"/>
                <a:cs typeface="Times New Roman" panose="02020603050405020304" pitchFamily="18" charset="0"/>
              </a:rPr>
              <a:t>En cualquiera de los indicadores de los subgrupos 1.1, 2.1, 2.7, 3.1, 3.7, 4.1, 4.7, 5.1, 6.1, 14.1, 15.1, 16.1 y 17.1.</a:t>
            </a:r>
            <a:endParaRPr lang="es-EC" sz="1600" dirty="0">
              <a:latin typeface="Times New Roman" panose="02020603050405020304" pitchFamily="18" charset="0"/>
              <a:cs typeface="Times New Roman" panose="02020603050405020304" pitchFamily="18" charset="0"/>
            </a:endParaRPr>
          </a:p>
          <a:p>
            <a:pPr lvl="0"/>
            <a:r>
              <a:rPr lang="en-US" sz="1600" dirty="0" err="1">
                <a:latin typeface="Times New Roman" panose="02020603050405020304" pitchFamily="18" charset="0"/>
                <a:cs typeface="Times New Roman" panose="02020603050405020304" pitchFamily="18" charset="0"/>
              </a:rPr>
              <a:t>En</a:t>
            </a:r>
            <a:r>
              <a:rPr lang="en-US" sz="1600" dirty="0">
                <a:latin typeface="Times New Roman" panose="02020603050405020304" pitchFamily="18" charset="0"/>
                <a:cs typeface="Times New Roman" panose="02020603050405020304" pitchFamily="18" charset="0"/>
              </a:rPr>
              <a:t> los </a:t>
            </a:r>
            <a:r>
              <a:rPr lang="en-US" sz="1600" dirty="0" err="1">
                <a:latin typeface="Times New Roman" panose="02020603050405020304" pitchFamily="18" charset="0"/>
                <a:cs typeface="Times New Roman" panose="02020603050405020304" pitchFamily="18" charset="0"/>
              </a:rPr>
              <a:t>indicadores</a:t>
            </a:r>
            <a:r>
              <a:rPr lang="en-US" sz="1600" dirty="0">
                <a:latin typeface="Times New Roman" panose="02020603050405020304" pitchFamily="18" charset="0"/>
                <a:cs typeface="Times New Roman" panose="02020603050405020304" pitchFamily="18" charset="0"/>
              </a:rPr>
              <a:t> con los </a:t>
            </a:r>
            <a:r>
              <a:rPr lang="en-US" sz="1600" dirty="0" err="1">
                <a:latin typeface="Times New Roman" panose="02020603050405020304" pitchFamily="18" charset="0"/>
                <a:cs typeface="Times New Roman" panose="02020603050405020304" pitchFamily="18" charset="0"/>
              </a:rPr>
              <a:t>códigos</a:t>
            </a:r>
            <a:r>
              <a:rPr lang="en-US" sz="1600" dirty="0">
                <a:latin typeface="Times New Roman" panose="02020603050405020304" pitchFamily="18" charset="0"/>
                <a:cs typeface="Times New Roman" panose="02020603050405020304" pitchFamily="18" charset="0"/>
              </a:rPr>
              <a:t>: IF1208, IF1327, IF1407, IF1526, IF1609, IF2227, IF2307, IF2408, IF2526, IF2609, IF3227, IF3307, IF3408, IF3526, IF3609, IF4227, IF4307, IF4408, IF4526, IF4609, IF5227, IF5307, IF5408, IF5526, IF5610, IF6227, IF6307, IF6408, IF6526, IF6609.</a:t>
            </a:r>
            <a:endParaRPr lang="es-EC"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1191390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a:spLocks noGrp="1"/>
          </p:cNvSpPr>
          <p:nvPr>
            <p:ph type="title"/>
          </p:nvPr>
        </p:nvSpPr>
        <p:spPr>
          <a:xfrm>
            <a:off x="246529" y="0"/>
            <a:ext cx="10515600" cy="1325563"/>
          </a:xfrm>
        </p:spPr>
        <p:txBody>
          <a:bodyPr>
            <a:normAutofit/>
          </a:bodyPr>
          <a:lstStyle/>
          <a:p>
            <a:r>
              <a:rPr lang="es-EC" sz="2400" dirty="0" smtClean="0">
                <a:solidFill>
                  <a:srgbClr val="00549B"/>
                </a:solidFill>
                <a:ea typeface="Verdana" pitchFamily="34" charset="0"/>
                <a:cs typeface="Verdana" pitchFamily="34" charset="0"/>
              </a:rPr>
              <a:t>CONTROLES DE VALIDACIÓN</a:t>
            </a:r>
            <a:endParaRPr lang="es-EC" sz="2400" dirty="0">
              <a:solidFill>
                <a:srgbClr val="00549B"/>
              </a:solidFill>
              <a:ea typeface="Verdana" pitchFamily="34" charset="0"/>
              <a:cs typeface="Verdana" pitchFamily="34" charset="0"/>
            </a:endParaRPr>
          </a:p>
        </p:txBody>
      </p:sp>
      <p:sp>
        <p:nvSpPr>
          <p:cNvPr id="2" name="Rectángulo 1"/>
          <p:cNvSpPr/>
          <p:nvPr/>
        </p:nvSpPr>
        <p:spPr>
          <a:xfrm>
            <a:off x="246529" y="1414818"/>
            <a:ext cx="11049802" cy="1333698"/>
          </a:xfrm>
          <a:prstGeom prst="rect">
            <a:avLst/>
          </a:prstGeom>
        </p:spPr>
        <p:txBody>
          <a:bodyPr wrap="square">
            <a:spAutoFit/>
          </a:bodyPr>
          <a:lstStyle/>
          <a:p>
            <a:pPr marL="342900" lvl="0" indent="-342900" algn="just">
              <a:spcAft>
                <a:spcPts val="0"/>
              </a:spcAft>
              <a:buFont typeface="Symbol" panose="05050102010706020507" pitchFamily="18" charset="2"/>
              <a:buChar char=""/>
            </a:pPr>
            <a:r>
              <a:rPr lang="es-ES" b="1" dirty="0">
                <a:latin typeface="Times New Roman" panose="02020603050405020304" pitchFamily="18" charset="0"/>
                <a:ea typeface="Times New Roman" panose="02020603050405020304" pitchFamily="18" charset="0"/>
              </a:rPr>
              <a:t>Cuadre jerárquico del campo Valor de indicador - Total</a:t>
            </a:r>
            <a:endParaRPr lang="es-EC" sz="1600" dirty="0">
              <a:latin typeface="Times New Roman" panose="02020603050405020304" pitchFamily="18" charset="0"/>
              <a:ea typeface="Times New Roman" panose="02020603050405020304" pitchFamily="18" charset="0"/>
            </a:endParaRPr>
          </a:p>
          <a:p>
            <a:pPr marL="450215" algn="just">
              <a:lnSpc>
                <a:spcPts val="1365"/>
              </a:lnSpc>
              <a:spcAft>
                <a:spcPts val="0"/>
              </a:spcAft>
            </a:pPr>
            <a:r>
              <a:rPr lang="es-ES" dirty="0">
                <a:latin typeface="Times New Roman" panose="02020603050405020304" pitchFamily="18" charset="0"/>
                <a:ea typeface="Times New Roman" panose="02020603050405020304" pitchFamily="18" charset="0"/>
              </a:rPr>
              <a:t>La sumatoria de cada subgrupo de indicadores –por separado– debe ser igual al valor del indicador del grupo al cual pertenece. En las siguientes tablas se presentan (i) la pertenencia de los subgrupos a cada grupo de indicadores y (ii) un ejemplo de cuadre jerárquico entre el grupo y los subgrupos de indicadores.</a:t>
            </a:r>
            <a:endParaRPr lang="es-EC" dirty="0">
              <a:latin typeface="Times New Roman" panose="02020603050405020304" pitchFamily="18" charset="0"/>
              <a:ea typeface="Times New Roman" panose="02020603050405020304" pitchFamily="18" charset="0"/>
            </a:endParaRPr>
          </a:p>
          <a:p>
            <a:pPr marL="527050">
              <a:lnSpc>
                <a:spcPts val="1365"/>
              </a:lnSpc>
              <a:spcAft>
                <a:spcPts val="0"/>
              </a:spcAft>
            </a:pPr>
            <a:r>
              <a:rPr lang="es-ES" b="1" dirty="0">
                <a:latin typeface="Times New Roman" panose="02020603050405020304" pitchFamily="18" charset="0"/>
                <a:ea typeface="Times New Roman" panose="02020603050405020304" pitchFamily="18" charset="0"/>
              </a:rPr>
              <a:t> </a:t>
            </a:r>
            <a:endParaRPr lang="es-EC" dirty="0">
              <a:latin typeface="Times New Roman" panose="02020603050405020304" pitchFamily="18" charset="0"/>
              <a:ea typeface="Times New Roman" panose="02020603050405020304" pitchFamily="18" charset="0"/>
            </a:endParaRPr>
          </a:p>
          <a:p>
            <a:r>
              <a:rPr lang="es-ES" sz="1600" b="1" dirty="0">
                <a:latin typeface="Times New Roman" panose="02020603050405020304" pitchFamily="18" charset="0"/>
                <a:ea typeface="Times New Roman" panose="02020603050405020304" pitchFamily="18" charset="0"/>
              </a:rPr>
              <a:t>Agrupación de indicadores</a:t>
            </a:r>
            <a:endParaRPr lang="es-EC" dirty="0"/>
          </a:p>
        </p:txBody>
      </p:sp>
      <p:pic>
        <p:nvPicPr>
          <p:cNvPr id="4" name="Imagen 3"/>
          <p:cNvPicPr>
            <a:picLocks noChangeAspect="1"/>
          </p:cNvPicPr>
          <p:nvPr/>
        </p:nvPicPr>
        <p:blipFill>
          <a:blip r:embed="rId2"/>
          <a:stretch>
            <a:fillRect/>
          </a:stretch>
        </p:blipFill>
        <p:spPr>
          <a:xfrm>
            <a:off x="2130990" y="2837771"/>
            <a:ext cx="7696404" cy="3689004"/>
          </a:xfrm>
          <a:prstGeom prst="rect">
            <a:avLst/>
          </a:prstGeom>
        </p:spPr>
      </p:pic>
    </p:spTree>
    <p:extLst>
      <p:ext uri="{BB962C8B-B14F-4D97-AF65-F5344CB8AC3E}">
        <p14:creationId xmlns:p14="http://schemas.microsoft.com/office/powerpoint/2010/main" val="275822378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a:spLocks noGrp="1"/>
          </p:cNvSpPr>
          <p:nvPr>
            <p:ph type="title"/>
          </p:nvPr>
        </p:nvSpPr>
        <p:spPr>
          <a:xfrm>
            <a:off x="246529" y="0"/>
            <a:ext cx="10515600" cy="1325563"/>
          </a:xfrm>
        </p:spPr>
        <p:txBody>
          <a:bodyPr>
            <a:normAutofit/>
          </a:bodyPr>
          <a:lstStyle/>
          <a:p>
            <a:r>
              <a:rPr lang="es-EC" sz="2400" dirty="0" smtClean="0">
                <a:solidFill>
                  <a:srgbClr val="00549B"/>
                </a:solidFill>
                <a:ea typeface="Verdana" pitchFamily="34" charset="0"/>
                <a:cs typeface="Verdana" pitchFamily="34" charset="0"/>
              </a:rPr>
              <a:t>CONTROLES DE VALIDACIÓN</a:t>
            </a:r>
            <a:endParaRPr lang="es-EC" sz="2400" dirty="0">
              <a:solidFill>
                <a:srgbClr val="00549B"/>
              </a:solidFill>
              <a:ea typeface="Verdana" pitchFamily="34" charset="0"/>
              <a:cs typeface="Verdana" pitchFamily="34" charset="0"/>
            </a:endParaRPr>
          </a:p>
        </p:txBody>
      </p:sp>
      <p:sp>
        <p:nvSpPr>
          <p:cNvPr id="2" name="Rectángulo 1"/>
          <p:cNvSpPr/>
          <p:nvPr/>
        </p:nvSpPr>
        <p:spPr>
          <a:xfrm>
            <a:off x="246529" y="1414818"/>
            <a:ext cx="11049802" cy="615553"/>
          </a:xfrm>
          <a:prstGeom prst="rect">
            <a:avLst/>
          </a:prstGeom>
        </p:spPr>
        <p:txBody>
          <a:bodyPr wrap="square">
            <a:spAutoFit/>
          </a:bodyPr>
          <a:lstStyle/>
          <a:p>
            <a:pPr marL="342900" indent="-342900" algn="just">
              <a:buFont typeface="Symbol" panose="05050102010706020507" pitchFamily="18" charset="2"/>
              <a:buChar char=""/>
            </a:pPr>
            <a:r>
              <a:rPr lang="es-ES" sz="1600" b="1" dirty="0">
                <a:latin typeface="Times New Roman" panose="02020603050405020304" pitchFamily="18" charset="0"/>
                <a:cs typeface="Times New Roman" panose="02020603050405020304" pitchFamily="18" charset="0"/>
              </a:rPr>
              <a:t>Ejemplo de cuadre jerárquico de indicadores</a:t>
            </a:r>
            <a:endParaRPr lang="es-EC" sz="1600" dirty="0">
              <a:latin typeface="Times New Roman" panose="02020603050405020304" pitchFamily="18" charset="0"/>
              <a:cs typeface="Times New Roman" panose="02020603050405020304" pitchFamily="18" charset="0"/>
            </a:endParaRPr>
          </a:p>
          <a:p>
            <a:pPr marL="342900" lvl="0" indent="-342900" algn="just">
              <a:spcAft>
                <a:spcPts val="0"/>
              </a:spcAft>
              <a:buFont typeface="Symbol" panose="05050102010706020507" pitchFamily="18" charset="2"/>
              <a:buChar char=""/>
            </a:pPr>
            <a:endParaRPr lang="es-MX" dirty="0" smtClean="0"/>
          </a:p>
        </p:txBody>
      </p:sp>
      <p:pic>
        <p:nvPicPr>
          <p:cNvPr id="3" name="Imagen 2"/>
          <p:cNvPicPr>
            <a:picLocks noChangeAspect="1"/>
          </p:cNvPicPr>
          <p:nvPr/>
        </p:nvPicPr>
        <p:blipFill>
          <a:blip r:embed="rId2"/>
          <a:stretch>
            <a:fillRect/>
          </a:stretch>
        </p:blipFill>
        <p:spPr>
          <a:xfrm>
            <a:off x="1649727" y="1937071"/>
            <a:ext cx="8390342" cy="3751460"/>
          </a:xfrm>
          <a:prstGeom prst="rect">
            <a:avLst/>
          </a:prstGeom>
        </p:spPr>
      </p:pic>
      <p:sp>
        <p:nvSpPr>
          <p:cNvPr id="5" name="Rectángulo 4"/>
          <p:cNvSpPr/>
          <p:nvPr/>
        </p:nvSpPr>
        <p:spPr>
          <a:xfrm>
            <a:off x="651309" y="5741424"/>
            <a:ext cx="10542872" cy="697627"/>
          </a:xfrm>
          <a:prstGeom prst="rect">
            <a:avLst/>
          </a:prstGeom>
        </p:spPr>
        <p:txBody>
          <a:bodyPr wrap="square">
            <a:spAutoFit/>
          </a:bodyPr>
          <a:lstStyle/>
          <a:p>
            <a:pPr marL="450215" algn="just">
              <a:lnSpc>
                <a:spcPts val="1365"/>
              </a:lnSpc>
              <a:spcAft>
                <a:spcPts val="0"/>
              </a:spcAft>
            </a:pPr>
            <a:r>
              <a:rPr lang="es-ES" sz="1400" dirty="0">
                <a:latin typeface="Times New Roman" panose="02020603050405020304" pitchFamily="18" charset="0"/>
                <a:ea typeface="Times New Roman" panose="02020603050405020304" pitchFamily="18" charset="0"/>
              </a:rPr>
              <a:t>La lógica del cuadre jerárquico presentado en el recuadro anterior aplica para todos los grupos y subgrupos de indicadores reportados en esta estructura.</a:t>
            </a:r>
            <a:endParaRPr lang="es-EC" sz="1400" dirty="0">
              <a:latin typeface="Times New Roman" panose="02020603050405020304" pitchFamily="18" charset="0"/>
              <a:ea typeface="Times New Roman" panose="02020603050405020304" pitchFamily="18" charset="0"/>
            </a:endParaRPr>
          </a:p>
          <a:p>
            <a:pPr>
              <a:spcAft>
                <a:spcPts val="0"/>
              </a:spcAft>
            </a:pPr>
            <a:r>
              <a:rPr lang="es-ES" sz="1600" dirty="0">
                <a:latin typeface="Times New Roman" panose="02020603050405020304" pitchFamily="18" charset="0"/>
                <a:ea typeface="Times New Roman" panose="02020603050405020304" pitchFamily="18" charset="0"/>
              </a:rPr>
              <a:t> </a:t>
            </a:r>
            <a:endParaRPr lang="es-EC"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0948548"/>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a:spLocks noGrp="1"/>
          </p:cNvSpPr>
          <p:nvPr>
            <p:ph type="title"/>
          </p:nvPr>
        </p:nvSpPr>
        <p:spPr>
          <a:xfrm>
            <a:off x="246529" y="0"/>
            <a:ext cx="10515600" cy="1325563"/>
          </a:xfrm>
        </p:spPr>
        <p:txBody>
          <a:bodyPr>
            <a:normAutofit/>
          </a:bodyPr>
          <a:lstStyle/>
          <a:p>
            <a:r>
              <a:rPr lang="es-EC" sz="2400" dirty="0" smtClean="0">
                <a:solidFill>
                  <a:srgbClr val="00549B"/>
                </a:solidFill>
                <a:ea typeface="Verdana" pitchFamily="34" charset="0"/>
                <a:cs typeface="Verdana" pitchFamily="34" charset="0"/>
              </a:rPr>
              <a:t>CONTROLES DE VALIDACIÓN</a:t>
            </a:r>
            <a:endParaRPr lang="es-EC" sz="2400" dirty="0">
              <a:solidFill>
                <a:srgbClr val="00549B"/>
              </a:solidFill>
              <a:ea typeface="Verdana" pitchFamily="34" charset="0"/>
              <a:cs typeface="Verdana" pitchFamily="34" charset="0"/>
            </a:endParaRPr>
          </a:p>
        </p:txBody>
      </p:sp>
      <p:sp>
        <p:nvSpPr>
          <p:cNvPr id="2" name="Rectángulo 1"/>
          <p:cNvSpPr/>
          <p:nvPr/>
        </p:nvSpPr>
        <p:spPr>
          <a:xfrm>
            <a:off x="246529" y="1039433"/>
            <a:ext cx="11049802" cy="1107996"/>
          </a:xfrm>
          <a:prstGeom prst="rect">
            <a:avLst/>
          </a:prstGeom>
        </p:spPr>
        <p:txBody>
          <a:bodyPr wrap="square">
            <a:spAutoFit/>
          </a:bodyPr>
          <a:lstStyle/>
          <a:p>
            <a:pPr lvl="0"/>
            <a:r>
              <a:rPr lang="es-ES" sz="1600" b="1" dirty="0">
                <a:latin typeface="Times New Roman" panose="02020603050405020304" pitchFamily="18" charset="0"/>
                <a:cs typeface="Times New Roman" panose="02020603050405020304" pitchFamily="18" charset="0"/>
              </a:rPr>
              <a:t>Cuadre contable</a:t>
            </a:r>
            <a:endParaRPr lang="es-EC" sz="1600" dirty="0">
              <a:latin typeface="Times New Roman" panose="02020603050405020304" pitchFamily="18" charset="0"/>
              <a:cs typeface="Times New Roman" panose="02020603050405020304" pitchFamily="18" charset="0"/>
            </a:endParaRPr>
          </a:p>
          <a:p>
            <a:r>
              <a:rPr lang="es-ES" sz="1600" dirty="0">
                <a:latin typeface="Times New Roman" panose="02020603050405020304" pitchFamily="18" charset="0"/>
                <a:cs typeface="Times New Roman" panose="02020603050405020304" pitchFamily="18" charset="0"/>
              </a:rPr>
              <a:t>Se evaluará la consistencia de la información reportada en la estructura de género (IG01) y los saldos contables de la estructura de estados financieros mensuales (B11) de la misma fecha de corte, para los siguientes indicadores:</a:t>
            </a:r>
            <a:endParaRPr lang="es-EC" sz="1600" dirty="0">
              <a:latin typeface="Times New Roman" panose="02020603050405020304" pitchFamily="18" charset="0"/>
              <a:cs typeface="Times New Roman" panose="02020603050405020304" pitchFamily="18" charset="0"/>
            </a:endParaRPr>
          </a:p>
          <a:p>
            <a:pPr marL="342900" lvl="0" indent="-342900" algn="just">
              <a:spcAft>
                <a:spcPts val="0"/>
              </a:spcAft>
              <a:buFont typeface="Symbol" panose="05050102010706020507" pitchFamily="18" charset="2"/>
              <a:buChar char=""/>
            </a:pPr>
            <a:endParaRPr lang="es-MX" dirty="0" smtClean="0">
              <a:latin typeface="Times New Roman" panose="02020603050405020304" pitchFamily="18" charset="0"/>
              <a:cs typeface="Times New Roman" panose="02020603050405020304" pitchFamily="18" charset="0"/>
            </a:endParaRPr>
          </a:p>
        </p:txBody>
      </p:sp>
      <p:pic>
        <p:nvPicPr>
          <p:cNvPr id="6" name="Imagen 5"/>
          <p:cNvPicPr>
            <a:picLocks noChangeAspect="1"/>
          </p:cNvPicPr>
          <p:nvPr/>
        </p:nvPicPr>
        <p:blipFill>
          <a:blip r:embed="rId2"/>
          <a:stretch>
            <a:fillRect/>
          </a:stretch>
        </p:blipFill>
        <p:spPr>
          <a:xfrm>
            <a:off x="1640102" y="2466442"/>
            <a:ext cx="8023663" cy="2444885"/>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275900995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a:spLocks noGrp="1"/>
          </p:cNvSpPr>
          <p:nvPr>
            <p:ph type="title"/>
          </p:nvPr>
        </p:nvSpPr>
        <p:spPr>
          <a:xfrm>
            <a:off x="246529" y="0"/>
            <a:ext cx="10515600" cy="1325563"/>
          </a:xfrm>
        </p:spPr>
        <p:txBody>
          <a:bodyPr>
            <a:normAutofit/>
          </a:bodyPr>
          <a:lstStyle/>
          <a:p>
            <a:r>
              <a:rPr lang="es-EC" sz="2400" dirty="0" smtClean="0">
                <a:solidFill>
                  <a:srgbClr val="00549B"/>
                </a:solidFill>
                <a:ea typeface="Verdana" pitchFamily="34" charset="0"/>
                <a:cs typeface="Verdana" pitchFamily="34" charset="0"/>
              </a:rPr>
              <a:t>EJEMPLO DE INFORMACIÓN DE LA ESTRUCTURA</a:t>
            </a:r>
            <a:endParaRPr lang="es-EC" sz="2400" dirty="0">
              <a:solidFill>
                <a:srgbClr val="00549B"/>
              </a:solidFill>
              <a:ea typeface="Verdana" pitchFamily="34" charset="0"/>
              <a:cs typeface="Verdana" pitchFamily="34" charset="0"/>
            </a:endParaRPr>
          </a:p>
        </p:txBody>
      </p:sp>
      <p:pic>
        <p:nvPicPr>
          <p:cNvPr id="3" name="Imagen 2"/>
          <p:cNvPicPr>
            <a:picLocks noChangeAspect="1"/>
          </p:cNvPicPr>
          <p:nvPr/>
        </p:nvPicPr>
        <p:blipFill rotWithShape="1">
          <a:blip r:embed="rId2"/>
          <a:srcRect l="3711" t="28913" r="7869" b="11438"/>
          <a:stretch/>
        </p:blipFill>
        <p:spPr>
          <a:xfrm>
            <a:off x="469231" y="1325563"/>
            <a:ext cx="11278894" cy="4728410"/>
          </a:xfrm>
          <a:prstGeom prst="rect">
            <a:avLst/>
          </a:prstGeom>
        </p:spPr>
      </p:pic>
    </p:spTree>
    <p:extLst>
      <p:ext uri="{BB962C8B-B14F-4D97-AF65-F5344CB8AC3E}">
        <p14:creationId xmlns:p14="http://schemas.microsoft.com/office/powerpoint/2010/main" val="1455857249"/>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058DA461-2FF1-4FC3-B762-CF4FDDD76F97}"/>
              </a:ext>
            </a:extLst>
          </p:cNvPr>
          <p:cNvSpPr/>
          <p:nvPr/>
        </p:nvSpPr>
        <p:spPr>
          <a:xfrm>
            <a:off x="5559141" y="2438399"/>
            <a:ext cx="6632859" cy="3144253"/>
          </a:xfrm>
          <a:prstGeom prst="rect">
            <a:avLst/>
          </a:prstGeom>
          <a:solidFill>
            <a:srgbClr val="082E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200" dirty="0">
                <a:solidFill>
                  <a:schemeClr val="bg1"/>
                </a:solidFill>
              </a:rPr>
              <a:t>INVERSIONES Y FONDOS </a:t>
            </a:r>
            <a:r>
              <a:rPr lang="es-EC" sz="3200" dirty="0" smtClean="0">
                <a:solidFill>
                  <a:schemeClr val="bg1"/>
                </a:solidFill>
              </a:rPr>
              <a:t>DISPONIBLES</a:t>
            </a:r>
            <a:endParaRPr lang="es-EC" sz="3200" dirty="0">
              <a:solidFill>
                <a:schemeClr val="bg1"/>
              </a:solidFill>
            </a:endParaRPr>
          </a:p>
        </p:txBody>
      </p:sp>
    </p:spTree>
    <p:extLst>
      <p:ext uri="{BB962C8B-B14F-4D97-AF65-F5344CB8AC3E}">
        <p14:creationId xmlns:p14="http://schemas.microsoft.com/office/powerpoint/2010/main" val="37110325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1000</TotalTime>
  <Words>6286</Words>
  <Application>Microsoft Office PowerPoint</Application>
  <PresentationFormat>Panorámica</PresentationFormat>
  <Paragraphs>1089</Paragraphs>
  <Slides>111</Slides>
  <Notes>0</Notes>
  <HiddenSlides>0</HiddenSlides>
  <MMClips>0</MMClips>
  <ScaleCrop>false</ScaleCrop>
  <HeadingPairs>
    <vt:vector size="6" baseType="variant">
      <vt:variant>
        <vt:lpstr>Fuentes usadas</vt:lpstr>
      </vt:variant>
      <vt:variant>
        <vt:i4>15</vt:i4>
      </vt:variant>
      <vt:variant>
        <vt:lpstr>Tema</vt:lpstr>
      </vt:variant>
      <vt:variant>
        <vt:i4>1</vt:i4>
      </vt:variant>
      <vt:variant>
        <vt:lpstr>Títulos de diapositiva</vt:lpstr>
      </vt:variant>
      <vt:variant>
        <vt:i4>111</vt:i4>
      </vt:variant>
    </vt:vector>
  </HeadingPairs>
  <TitlesOfParts>
    <vt:vector size="127" baseType="lpstr">
      <vt:lpstr>Arial</vt:lpstr>
      <vt:lpstr>Calibri</vt:lpstr>
      <vt:lpstr>Century Gothic</vt:lpstr>
      <vt:lpstr>Century Gothic (Cuerpo)</vt:lpstr>
      <vt:lpstr>Courier New</vt:lpstr>
      <vt:lpstr>Fira Sans Extra Condensed</vt:lpstr>
      <vt:lpstr>Fira Sans Extra Condensed Medium</vt:lpstr>
      <vt:lpstr>FontAwesome</vt:lpstr>
      <vt:lpstr>Helvetica Neue</vt:lpstr>
      <vt:lpstr>Roboto</vt:lpstr>
      <vt:lpstr>Segoe UI Semibold</vt:lpstr>
      <vt:lpstr>Segoe UI Semilight</vt:lpstr>
      <vt:lpstr>Symbol</vt:lpstr>
      <vt:lpstr>Times New Roman</vt:lpstr>
      <vt:lpstr>Verdana</vt:lpstr>
      <vt:lpstr>Office Theme</vt:lpstr>
      <vt:lpstr>Presentación de PowerPoint</vt:lpstr>
      <vt:lpstr>Presentación de PowerPoint</vt:lpstr>
      <vt:lpstr>CONTENIDO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CONTENIDO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CONTENIDO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CONTENIDO</vt:lpstr>
      <vt:lpstr>Presentación de PowerPoint</vt:lpstr>
      <vt:lpstr>Presentación de PowerPoint</vt:lpstr>
      <vt:lpstr>Presentación de PowerPoint</vt:lpstr>
      <vt:lpstr>FORMATO DE ARCHIVO ZIP</vt:lpstr>
      <vt:lpstr>REGISTRO DE DETALLE</vt:lpstr>
      <vt:lpstr>REGISTRO DE DETALLE</vt:lpstr>
      <vt:lpstr>REGISTRO DE DETALLE</vt:lpstr>
      <vt:lpstr>REGISTRO DE DETALLE</vt:lpstr>
      <vt:lpstr>CONTROLES DE VALIDACIÓN</vt:lpstr>
      <vt:lpstr>Presentación de PowerPoint</vt:lpstr>
      <vt:lpstr>CONTROLES DE VALIDACIÓN</vt:lpstr>
      <vt:lpstr>Presentación de PowerPoint</vt:lpstr>
      <vt:lpstr>Presentación de PowerPoint</vt:lpstr>
      <vt:lpstr>Presentación de PowerPoint</vt:lpstr>
      <vt:lpstr>Presentación de PowerPoint</vt:lpstr>
      <vt:lpstr>Presentación de PowerPoint</vt:lpstr>
      <vt:lpstr>INGRESO</vt:lpstr>
      <vt:lpstr>DEFINICIÓN DE LA ESTRUCTURA</vt:lpstr>
      <vt:lpstr>REGISTRO DE CABECERA</vt:lpstr>
      <vt:lpstr>REGISTROS DE DETALLE</vt:lpstr>
      <vt:lpstr>REGISTROS DE DETALLE</vt:lpstr>
      <vt:lpstr>CONTROLES DE VALIDACIÓN</vt:lpstr>
      <vt:lpstr>CONTROLES DE VALIDACIÓN</vt:lpstr>
      <vt:lpstr>CONTROLES DE VALIDACIÓN</vt:lpstr>
      <vt:lpstr>CONTROLES DE VALIDACIÓN</vt:lpstr>
      <vt:lpstr>CONTROLES DE VALIDACIÓN</vt:lpstr>
      <vt:lpstr>CONTROLES DE VALIDACIÓN</vt:lpstr>
      <vt:lpstr>EJEMPLO DE INFORMACIÓN DE LA ESTRUCTURA</vt:lpstr>
      <vt:lpstr>Presentación de PowerPoint</vt:lpstr>
      <vt:lpstr>CONTENIDO</vt:lpstr>
      <vt:lpstr>Presentación de PowerPoint</vt:lpstr>
      <vt:lpstr>CONSIDERACIONES</vt:lpstr>
      <vt:lpstr>REGISTRO DEL DETALLE</vt:lpstr>
      <vt:lpstr>CONTROLES DE VALIDACIÓN</vt:lpstr>
      <vt:lpstr>CONTROLES DE VALIDACIÓN </vt:lpstr>
      <vt:lpstr>Presentación de PowerPoint</vt:lpstr>
      <vt:lpstr>CONSIDERACIONES</vt:lpstr>
      <vt:lpstr>REGISTRO DEL DETALLE</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Roque Proaño</dc:creator>
  <cp:lastModifiedBy>Palacios Luis Fernando</cp:lastModifiedBy>
  <cp:revision>135</cp:revision>
  <dcterms:created xsi:type="dcterms:W3CDTF">2022-02-15T14:26:38Z</dcterms:created>
  <dcterms:modified xsi:type="dcterms:W3CDTF">2023-06-07T16:24:57Z</dcterms:modified>
</cp:coreProperties>
</file>